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5" r:id="rId1"/>
  </p:sldMasterIdLst>
  <p:notesMasterIdLst>
    <p:notesMasterId r:id="rId27"/>
  </p:notesMasterIdLst>
  <p:handoutMasterIdLst>
    <p:handoutMasterId r:id="rId28"/>
  </p:handoutMasterIdLst>
  <p:sldIdLst>
    <p:sldId id="302" r:id="rId2"/>
    <p:sldId id="398" r:id="rId3"/>
    <p:sldId id="399" r:id="rId4"/>
    <p:sldId id="400" r:id="rId5"/>
    <p:sldId id="442" r:id="rId6"/>
    <p:sldId id="380" r:id="rId7"/>
    <p:sldId id="377" r:id="rId8"/>
    <p:sldId id="394" r:id="rId9"/>
    <p:sldId id="395" r:id="rId10"/>
    <p:sldId id="418" r:id="rId11"/>
    <p:sldId id="396" r:id="rId12"/>
    <p:sldId id="401" r:id="rId13"/>
    <p:sldId id="407" r:id="rId14"/>
    <p:sldId id="443" r:id="rId15"/>
    <p:sldId id="415" r:id="rId16"/>
    <p:sldId id="413" r:id="rId17"/>
    <p:sldId id="414" r:id="rId18"/>
    <p:sldId id="434" r:id="rId19"/>
    <p:sldId id="422" r:id="rId20"/>
    <p:sldId id="432" r:id="rId21"/>
    <p:sldId id="435" r:id="rId22"/>
    <p:sldId id="428" r:id="rId23"/>
    <p:sldId id="444" r:id="rId24"/>
    <p:sldId id="423" r:id="rId25"/>
    <p:sldId id="433" r:id="rId26"/>
  </p:sldIdLst>
  <p:sldSz cx="9144000" cy="5143500" type="screen16x9"/>
  <p:notesSz cx="6858000" cy="9144000"/>
  <p:defaultTex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pos="2358" userDrawn="1">
          <p15:clr>
            <a:srgbClr val="A4A3A4"/>
          </p15:clr>
        </p15:guide>
        <p15:guide id="2" orient="horz" pos="2573" userDrawn="1">
          <p15:clr>
            <a:srgbClr val="A4A3A4"/>
          </p15:clr>
        </p15:guide>
        <p15:guide id="3" pos="3402" userDrawn="1">
          <p15:clr>
            <a:srgbClr val="A4A3A4"/>
          </p15:clr>
        </p15:guide>
        <p15:guide id="4" orient="horz" pos="96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BF33"/>
    <a:srgbClr val="C1D147"/>
    <a:srgbClr val="D1DD77"/>
    <a:srgbClr val="FFCC00"/>
    <a:srgbClr val="FFFFCC"/>
    <a:srgbClr val="9CCD9A"/>
    <a:srgbClr val="53AEB2"/>
    <a:srgbClr val="F7D3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6" autoAdjust="0"/>
    <p:restoredTop sz="65632" autoAdjust="0"/>
  </p:normalViewPr>
  <p:slideViewPr>
    <p:cSldViewPr snapToGrid="0" snapToObjects="1">
      <p:cViewPr varScale="1">
        <p:scale>
          <a:sx n="104" d="100"/>
          <a:sy n="104" d="100"/>
        </p:scale>
        <p:origin x="1806" y="132"/>
      </p:cViewPr>
      <p:guideLst>
        <p:guide pos="2358"/>
        <p:guide orient="horz" pos="2573"/>
        <p:guide pos="3402"/>
        <p:guide orient="horz" pos="962"/>
      </p:guideLst>
    </p:cSldViewPr>
  </p:slideViewPr>
  <p:outlineViewPr>
    <p:cViewPr>
      <p:scale>
        <a:sx n="33" d="100"/>
        <a:sy n="33" d="100"/>
      </p:scale>
      <p:origin x="0" y="-138544"/>
    </p:cViewPr>
  </p:outlineViewPr>
  <p:notesTextViewPr>
    <p:cViewPr>
      <p:scale>
        <a:sx n="3" d="2"/>
        <a:sy n="3" d="2"/>
      </p:scale>
      <p:origin x="0" y="0"/>
    </p:cViewPr>
  </p:notesTextViewPr>
  <p:notesViewPr>
    <p:cSldViewPr snapToGrid="0" snapToObjects="1" showGuides="1">
      <p:cViewPr varScale="1">
        <p:scale>
          <a:sx n="146" d="100"/>
          <a:sy n="146" d="100"/>
        </p:scale>
        <p:origin x="3952"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51180FE4-F17A-D646-AFB2-966A57EE7F6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C0FA0CDF-DCEB-0F43-9953-04FD0B8146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5D28C6-E844-E44A-AF4D-AE2449AF7E13}" type="datetimeFigureOut">
              <a:rPr lang="de-DE" smtClean="0"/>
              <a:t>23.04.2024</a:t>
            </a:fld>
            <a:endParaRPr lang="de-DE"/>
          </a:p>
        </p:txBody>
      </p:sp>
      <p:sp>
        <p:nvSpPr>
          <p:cNvPr id="4" name="Fußzeilenplatzhalter 3">
            <a:extLst>
              <a:ext uri="{FF2B5EF4-FFF2-40B4-BE49-F238E27FC236}">
                <a16:creationId xmlns:a16="http://schemas.microsoft.com/office/drawing/2014/main" id="{83784064-13F9-8C44-9233-980FEDBD60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B4D7E53C-829C-534C-AD1B-9A07B2486E4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DE0B48-4418-2843-89BF-AE594A780BB9}" type="slidenum">
              <a:rPr lang="de-DE" smtClean="0"/>
              <a:t>‹#›</a:t>
            </a:fld>
            <a:endParaRPr lang="de-DE"/>
          </a:p>
        </p:txBody>
      </p:sp>
    </p:spTree>
    <p:extLst>
      <p:ext uri="{BB962C8B-B14F-4D97-AF65-F5344CB8AC3E}">
        <p14:creationId xmlns:p14="http://schemas.microsoft.com/office/powerpoint/2010/main" val="575926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F00D8F-9169-664E-92C6-61AE722C6463}" type="datetimeFigureOut">
              <a:rPr lang="de-DE" smtClean="0"/>
              <a:t>23.04.2024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0DFAC1-42CA-234B-BCE6-3124F7896E52}" type="slidenum">
              <a:rPr lang="de-DE" smtClean="0"/>
              <a:t>‹#›</a:t>
            </a:fld>
            <a:endParaRPr lang="de-DE"/>
          </a:p>
        </p:txBody>
      </p:sp>
    </p:spTree>
    <p:extLst>
      <p:ext uri="{BB962C8B-B14F-4D97-AF65-F5344CB8AC3E}">
        <p14:creationId xmlns:p14="http://schemas.microsoft.com/office/powerpoint/2010/main" val="373905393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940DFAC1-42CA-234B-BCE6-3124F7896E52}" type="slidenum">
              <a:rPr lang="de-DE" smtClean="0"/>
              <a:t>1</a:t>
            </a:fld>
            <a:endParaRPr lang="de-DE"/>
          </a:p>
        </p:txBody>
      </p:sp>
    </p:spTree>
    <p:extLst>
      <p:ext uri="{BB962C8B-B14F-4D97-AF65-F5344CB8AC3E}">
        <p14:creationId xmlns:p14="http://schemas.microsoft.com/office/powerpoint/2010/main" val="6845553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en-US" sz="1200" dirty="0"/>
              <a:t>and either a balance sheet total of more than 20 million EURO or sales revenues of more than 40 million EURO; average number of employees during the year.</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r>
              <a:rPr lang="en-US" sz="1200" dirty="0"/>
              <a:t>Which concepts were pursued in each case</a:t>
            </a:r>
          </a:p>
          <a:p>
            <a:pPr marL="171450" indent="-171450">
              <a:buFont typeface="Arial" panose="020B0604020202020204" pitchFamily="34" charset="0"/>
              <a:buChar char="•"/>
            </a:pPr>
            <a:r>
              <a:rPr lang="en-US" sz="1200" dirty="0"/>
              <a:t>What were the results</a:t>
            </a:r>
          </a:p>
          <a:p>
            <a:pPr marL="171450" indent="-171450">
              <a:buFont typeface="Arial" panose="020B0604020202020204" pitchFamily="34" charset="0"/>
              <a:buChar char="•"/>
            </a:pPr>
            <a:r>
              <a:rPr lang="en-US" sz="1200" dirty="0"/>
              <a:t>Due diligence processes (due diligence, identification of relevant risks) key risks and corresponding derived measures</a:t>
            </a:r>
          </a:p>
          <a:p>
            <a:pPr marL="171450" indent="-171450">
              <a:buFont typeface="Arial" panose="020B0604020202020204" pitchFamily="34" charset="0"/>
              <a:buChar char="•"/>
            </a:pPr>
            <a:r>
              <a:rPr lang="en-US" sz="1200" dirty="0"/>
              <a:t>Key non-financial performance indicators</a:t>
            </a:r>
          </a:p>
          <a:p>
            <a:pPr marL="171450" indent="-171450">
              <a:buFont typeface="Arial" panose="020B0604020202020204" pitchFamily="34" charset="0"/>
              <a:buChar char="•"/>
            </a:pPr>
            <a:r>
              <a:rPr lang="en-US" sz="1200" dirty="0"/>
              <a:t>Recommendation: use the GRI reporting standard (Global Reporting Initiative) other companies designated as public interest entities by national authorities</a:t>
            </a:r>
          </a:p>
          <a:p>
            <a:pPr marL="171450" indent="-171450">
              <a:buFont typeface="Arial" panose="020B0604020202020204" pitchFamily="34" charset="0"/>
              <a:buChar char="•"/>
            </a:pPr>
            <a:r>
              <a:rPr lang="en-US" sz="1200" dirty="0"/>
              <a:t>diversity on company boards (in terms of age, gender, education and professional background)</a:t>
            </a:r>
            <a:endParaRPr lang="de-AT" sz="1200" dirty="0"/>
          </a:p>
        </p:txBody>
      </p:sp>
      <p:sp>
        <p:nvSpPr>
          <p:cNvPr id="4" name="Foliennummernplatzhalter 3"/>
          <p:cNvSpPr>
            <a:spLocks noGrp="1"/>
          </p:cNvSpPr>
          <p:nvPr>
            <p:ph type="sldNum" sz="quarter" idx="10"/>
          </p:nvPr>
        </p:nvSpPr>
        <p:spPr/>
        <p:txBody>
          <a:bodyPr/>
          <a:lstStyle/>
          <a:p>
            <a:fld id="{940DFAC1-42CA-234B-BCE6-3124F7896E52}" type="slidenum">
              <a:rPr lang="de-DE" smtClean="0"/>
              <a:t>11</a:t>
            </a:fld>
            <a:endParaRPr lang="de-DE"/>
          </a:p>
        </p:txBody>
      </p:sp>
    </p:spTree>
    <p:extLst>
      <p:ext uri="{BB962C8B-B14F-4D97-AF65-F5344CB8AC3E}">
        <p14:creationId xmlns:p14="http://schemas.microsoft.com/office/powerpoint/2010/main" val="4129476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940DFAC1-42CA-234B-BCE6-3124F7896E52}" type="slidenum">
              <a:rPr lang="de-DE" smtClean="0"/>
              <a:t>12</a:t>
            </a:fld>
            <a:endParaRPr lang="de-DE"/>
          </a:p>
        </p:txBody>
      </p:sp>
    </p:spTree>
    <p:extLst>
      <p:ext uri="{BB962C8B-B14F-4D97-AF65-F5344CB8AC3E}">
        <p14:creationId xmlns:p14="http://schemas.microsoft.com/office/powerpoint/2010/main" val="86507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t>NFRD (and </a:t>
            </a:r>
            <a:r>
              <a:rPr lang="en-US" sz="900" dirty="0" err="1"/>
              <a:t>NaDiVeg</a:t>
            </a:r>
            <a:r>
              <a:rPr lang="en-US" sz="900" dirty="0"/>
              <a:t>) formulated too vaguely, abstract legal text - many points to be interpreted by the companies themselves</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900" dirty="0"/>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t>Quality of the reports was consistently poor</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t>Reports are also very different as a result - comparability and informative value suffer</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t>Listed SMEs with the exception of micro-enterprises! </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t>Micro-enterprises: 10 employees, balance sheet total 350,000 or net sales 700,000 euros</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900" dirty="0"/>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t>CSRD: Companies must report on how their business model affects the sustainability of the company and how external sustainability factors (such as climate change or human rights issues) influence their operations. In this way, investors and other stakeholders will be better able to make informed decisions on sustainability issues in the future.</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900" dirty="0"/>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t>Application of CSRD 2026: originally it was planned to apply from 2024 for FY 2023 (for JVs), but this was then postponed by 2 years</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t>Planned: from 2028, non-European companies with a net turnover in the EU of more than €150m and at least one subsidiary or branch in the EU will also be required to submit a sustainability report. As a reminder, companies subject to the NFRD are: </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t>large listed companies</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t>banks and insurance companies</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t>and other public interest entities (defined as such by national authorities)</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t>with &gt; 500 employees and either a balance sheet total of more than 20 million EURO or sales revenues of more than 40 million EURO</a:t>
            </a:r>
            <a:endParaRPr lang="de-DE" sz="900" dirty="0"/>
          </a:p>
        </p:txBody>
      </p:sp>
      <p:sp>
        <p:nvSpPr>
          <p:cNvPr id="4" name="Foliennummernplatzhalter 3"/>
          <p:cNvSpPr>
            <a:spLocks noGrp="1"/>
          </p:cNvSpPr>
          <p:nvPr>
            <p:ph type="sldNum" sz="quarter" idx="10"/>
          </p:nvPr>
        </p:nvSpPr>
        <p:spPr/>
        <p:txBody>
          <a:bodyPr/>
          <a:lstStyle/>
          <a:p>
            <a:fld id="{940DFAC1-42CA-234B-BCE6-3124F7896E52}" type="slidenum">
              <a:rPr lang="de-DE" smtClean="0"/>
              <a:t>13</a:t>
            </a:fld>
            <a:endParaRPr lang="de-DE"/>
          </a:p>
        </p:txBody>
      </p:sp>
    </p:spTree>
    <p:extLst>
      <p:ext uri="{BB962C8B-B14F-4D97-AF65-F5344CB8AC3E}">
        <p14:creationId xmlns:p14="http://schemas.microsoft.com/office/powerpoint/2010/main" val="1496513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t>NFRD (and </a:t>
            </a:r>
            <a:r>
              <a:rPr lang="en-US" sz="900" dirty="0" err="1"/>
              <a:t>NaDiVeg</a:t>
            </a:r>
            <a:r>
              <a:rPr lang="en-US" sz="900" dirty="0"/>
              <a:t>) formulated too vaguely, abstract legal text - many points to be interpreted by the companies themselves</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t>Quality of the reports was consistently poor</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t>Reports are therefore also very different - comparability and informative value suffer</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t>Micro-enterprises: 10 employees, balance sheet total 350,000 or net sales 700,000 euros</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t>Proposal CSRD: political negotiations were concluded in June 2022</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900" dirty="0"/>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t>Application of CSRD 2026: originally it was planned to apply from 2024 for FY 2023 (for JVs), but this was then postponed by 2 years.</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900" dirty="0"/>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t>Planned: from 2028, non-European companies with a net turnover in the EU of more than €150m and at least one subsidiary or branch in the EU will also be required to submit a sustainability report.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900" dirty="0"/>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t>As a reminder, companies subject to the NFRD are: large listed </a:t>
            </a:r>
            <a:r>
              <a:rPr lang="en-US" sz="900" dirty="0" err="1"/>
              <a:t>companiesbanks</a:t>
            </a:r>
            <a:r>
              <a:rPr lang="en-US" sz="900" dirty="0"/>
              <a:t> and insurance </a:t>
            </a:r>
            <a:r>
              <a:rPr lang="en-US" sz="900" dirty="0" err="1"/>
              <a:t>companiesand</a:t>
            </a:r>
            <a:r>
              <a:rPr lang="en-US" sz="900" dirty="0"/>
              <a:t> other public interest entities (defined as such by national authorities)with &gt; 500 employees and either a balance sheet total of more than 20 million EURO or sales revenues of more than 40 million EURO</a:t>
            </a:r>
            <a:endParaRPr lang="de-DE" sz="900" dirty="0"/>
          </a:p>
        </p:txBody>
      </p:sp>
      <p:sp>
        <p:nvSpPr>
          <p:cNvPr id="4" name="Foliennummernplatzhalter 3"/>
          <p:cNvSpPr>
            <a:spLocks noGrp="1"/>
          </p:cNvSpPr>
          <p:nvPr>
            <p:ph type="sldNum" sz="quarter" idx="10"/>
          </p:nvPr>
        </p:nvSpPr>
        <p:spPr/>
        <p:txBody>
          <a:bodyPr/>
          <a:lstStyle/>
          <a:p>
            <a:fld id="{940DFAC1-42CA-234B-BCE6-3124F7896E52}" type="slidenum">
              <a:rPr lang="de-DE" smtClean="0"/>
              <a:t>14</a:t>
            </a:fld>
            <a:endParaRPr lang="de-DE"/>
          </a:p>
        </p:txBody>
      </p:sp>
    </p:spTree>
    <p:extLst>
      <p:ext uri="{BB962C8B-B14F-4D97-AF65-F5344CB8AC3E}">
        <p14:creationId xmlns:p14="http://schemas.microsoft.com/office/powerpoint/2010/main" val="1908707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900" b="1" i="0" u="none" strike="noStrike" kern="1200" baseline="0" dirty="0">
                <a:solidFill>
                  <a:schemeClr val="tx1"/>
                </a:solidFill>
                <a:latin typeface="+mn-lt"/>
                <a:ea typeface="+mn-ea"/>
                <a:cs typeface="+mn-cs"/>
              </a:rPr>
              <a:t>EU Corporate Sustainability Reporting Directive (CSRD):</a:t>
            </a:r>
            <a:r>
              <a:rPr lang="en-US" sz="900" b="0" i="0" u="none" strike="noStrike" kern="1200" baseline="0" dirty="0">
                <a:solidFill>
                  <a:schemeClr val="tx1"/>
                </a:solidFill>
                <a:latin typeface="+mn-lt"/>
                <a:ea typeface="+mn-ea"/>
                <a:cs typeface="+mn-cs"/>
              </a:rPr>
              <a:t> The proposal adopted in April 2021 introduces an audit requirement in addition to the reporting requirement.</a:t>
            </a:r>
          </a:p>
          <a:p>
            <a:endParaRPr lang="en-US" sz="900" b="0" i="0" u="none" strike="noStrike" kern="1200" baseline="0" dirty="0">
              <a:solidFill>
                <a:schemeClr val="tx1"/>
              </a:solidFill>
              <a:latin typeface="+mn-lt"/>
              <a:ea typeface="+mn-ea"/>
              <a:cs typeface="+mn-cs"/>
            </a:endParaRPr>
          </a:p>
          <a:p>
            <a:r>
              <a:rPr lang="en-US" sz="900" b="1" i="0" u="none" strike="noStrike" kern="1200" baseline="0" dirty="0">
                <a:solidFill>
                  <a:schemeClr val="tx1"/>
                </a:solidFill>
                <a:latin typeface="+mn-lt"/>
                <a:ea typeface="+mn-ea"/>
                <a:cs typeface="+mn-cs"/>
              </a:rPr>
              <a:t>Pending: </a:t>
            </a:r>
            <a:r>
              <a:rPr lang="en-US" sz="900" b="0" i="0" u="none" strike="noStrike" kern="1200" baseline="0" dirty="0">
                <a:solidFill>
                  <a:schemeClr val="tx1"/>
                </a:solidFill>
                <a:latin typeface="+mn-lt"/>
                <a:ea typeface="+mn-ea"/>
                <a:cs typeface="+mn-cs"/>
              </a:rPr>
              <a:t>A new reporting standard is expected to come into force with the 2023 financial year. All large or listed companies operating in the EU, banks, asset managers and insurers, including third-country companies, which carry out relevant activities in the EU will be subject to the regime.EU will be subject to the regime.</a:t>
            </a:r>
          </a:p>
          <a:p>
            <a:endParaRPr lang="en-US" sz="900" b="0" i="0" u="none" strike="noStrike" kern="1200" baseline="0" dirty="0">
              <a:solidFill>
                <a:schemeClr val="tx1"/>
              </a:solidFill>
              <a:latin typeface="+mn-lt"/>
              <a:ea typeface="+mn-ea"/>
              <a:cs typeface="+mn-cs"/>
            </a:endParaRPr>
          </a:p>
          <a:p>
            <a:r>
              <a:rPr lang="en-US" sz="900" b="0" i="0" u="none" strike="noStrike" kern="1200" baseline="0" dirty="0">
                <a:solidFill>
                  <a:schemeClr val="tx1"/>
                </a:solidFill>
                <a:latin typeface="+mn-lt"/>
                <a:ea typeface="+mn-ea"/>
                <a:cs typeface="+mn-cs"/>
              </a:rPr>
              <a:t>EFRAG = European Financial Reporting Advisory Group.</a:t>
            </a:r>
          </a:p>
          <a:p>
            <a:endParaRPr lang="en-US" sz="900" b="0" i="0" u="none" strike="noStrike" kern="1200" baseline="0" dirty="0">
              <a:solidFill>
                <a:schemeClr val="tx1"/>
              </a:solidFill>
              <a:latin typeface="+mn-lt"/>
              <a:ea typeface="+mn-ea"/>
              <a:cs typeface="+mn-cs"/>
            </a:endParaRPr>
          </a:p>
          <a:p>
            <a:r>
              <a:rPr lang="en-US" sz="900" b="1" i="0" u="none" strike="noStrike" kern="1200" baseline="0" dirty="0">
                <a:solidFill>
                  <a:schemeClr val="tx1"/>
                </a:solidFill>
                <a:latin typeface="+mn-lt"/>
                <a:ea typeface="+mn-ea"/>
                <a:cs typeface="+mn-cs"/>
              </a:rPr>
              <a:t>Binding European Reporting Standards (ESRs), </a:t>
            </a:r>
            <a:r>
              <a:rPr lang="en-US" sz="900" b="0" i="0" u="none" strike="noStrike" kern="1200" baseline="0" dirty="0">
                <a:solidFill>
                  <a:schemeClr val="tx1"/>
                </a:solidFill>
                <a:latin typeface="+mn-lt"/>
                <a:ea typeface="+mn-ea"/>
                <a:cs typeface="+mn-cs"/>
              </a:rPr>
              <a:t>are still being developed; consist of sector-independent, sector-specific and </a:t>
            </a:r>
            <a:r>
              <a:rPr lang="en-US" sz="900" b="0" i="0" u="none" strike="noStrike" kern="1200" baseline="0" dirty="0" err="1">
                <a:solidFill>
                  <a:schemeClr val="tx1"/>
                </a:solidFill>
                <a:latin typeface="+mn-lt"/>
                <a:ea typeface="+mn-ea"/>
                <a:cs typeface="+mn-cs"/>
              </a:rPr>
              <a:t>organisation</a:t>
            </a:r>
            <a:r>
              <a:rPr lang="en-US" sz="900" b="0" i="0" u="none" strike="noStrike" kern="1200" baseline="0" dirty="0">
                <a:solidFill>
                  <a:schemeClr val="tx1"/>
                </a:solidFill>
                <a:latin typeface="+mn-lt"/>
                <a:ea typeface="+mn-ea"/>
                <a:cs typeface="+mn-cs"/>
              </a:rPr>
              <a:t>-specific standards. </a:t>
            </a:r>
          </a:p>
          <a:p>
            <a:r>
              <a:rPr lang="en-US" sz="900" b="0" i="0" u="none" strike="noStrike" kern="1200" baseline="0" dirty="0">
                <a:solidFill>
                  <a:schemeClr val="tx1"/>
                </a:solidFill>
                <a:latin typeface="+mn-lt"/>
                <a:ea typeface="+mn-ea"/>
                <a:cs typeface="+mn-cs"/>
              </a:rPr>
              <a:t>Should actually be adopted on 31.10.2022 -&gt; 2023?.</a:t>
            </a:r>
          </a:p>
          <a:p>
            <a:r>
              <a:rPr lang="en-US" sz="900" b="0" i="0" u="none" strike="noStrike" kern="1200" baseline="0" dirty="0">
                <a:solidFill>
                  <a:schemeClr val="tx1"/>
                </a:solidFill>
                <a:latin typeface="+mn-lt"/>
                <a:ea typeface="+mn-ea"/>
                <a:cs typeface="+mn-cs"/>
              </a:rPr>
              <a:t>Slimmed-down version of the standards will be prepared for SMEs , by 31.10.2023. These should be able to be applied in a ratio that corresponds to the </a:t>
            </a:r>
            <a:r>
              <a:rPr lang="en-US" sz="900" b="0" i="0" u="none" strike="noStrike" kern="1200" baseline="0" dirty="0" err="1">
                <a:solidFill>
                  <a:schemeClr val="tx1"/>
                </a:solidFill>
                <a:latin typeface="+mn-lt"/>
                <a:ea typeface="+mn-ea"/>
                <a:cs typeface="+mn-cs"/>
              </a:rPr>
              <a:t>organisation</a:t>
            </a:r>
            <a:r>
              <a:rPr lang="en-US" sz="900" b="0" i="0" u="none" strike="noStrike" kern="1200" baseline="0" dirty="0">
                <a:solidFill>
                  <a:schemeClr val="tx1"/>
                </a:solidFill>
                <a:latin typeface="+mn-lt"/>
                <a:ea typeface="+mn-ea"/>
                <a:cs typeface="+mn-cs"/>
              </a:rPr>
              <a:t> and its resources as well as the relevant stakeholder expectations for sustainability information. </a:t>
            </a:r>
          </a:p>
          <a:p>
            <a:endParaRPr lang="en-US" sz="900" b="0" i="0" u="none" strike="noStrike" kern="1200" baseline="0" dirty="0">
              <a:solidFill>
                <a:schemeClr val="tx1"/>
              </a:solidFill>
              <a:latin typeface="+mn-lt"/>
              <a:ea typeface="+mn-ea"/>
              <a:cs typeface="+mn-cs"/>
            </a:endParaRPr>
          </a:p>
          <a:p>
            <a:r>
              <a:rPr lang="en-US" sz="900" b="0" i="0" u="none" strike="noStrike" kern="1200" baseline="0" dirty="0">
                <a:solidFill>
                  <a:schemeClr val="tx1"/>
                </a:solidFill>
                <a:latin typeface="+mn-lt"/>
                <a:ea typeface="+mn-ea"/>
                <a:cs typeface="+mn-cs"/>
              </a:rPr>
              <a:t>Mandatory sustainability reporting applies from 1 January 2026 (for the financial year 2025) for:</a:t>
            </a:r>
          </a:p>
          <a:p>
            <a:pPr marL="171450" indent="-171450">
              <a:buFontTx/>
              <a:buChar char="-"/>
            </a:pPr>
            <a:r>
              <a:rPr lang="en-US" sz="900" b="0" i="0" u="none" strike="noStrike" kern="1200" baseline="0" dirty="0">
                <a:solidFill>
                  <a:schemeClr val="tx1"/>
                </a:solidFill>
                <a:latin typeface="+mn-lt"/>
                <a:ea typeface="+mn-ea"/>
                <a:cs typeface="+mn-cs"/>
              </a:rPr>
              <a:t>Companies with 250 or more employees (regardless of their capital market orientation - i.e. not only AGs but also GmbHs, among others)</a:t>
            </a:r>
          </a:p>
          <a:p>
            <a:pPr marL="171450" indent="-171450">
              <a:buFontTx/>
              <a:buChar char="-"/>
            </a:pPr>
            <a:r>
              <a:rPr lang="en-US" sz="900" b="0" i="0" u="none" strike="noStrike" kern="1200" baseline="0" dirty="0">
                <a:solidFill>
                  <a:schemeClr val="tx1"/>
                </a:solidFill>
                <a:latin typeface="+mn-lt"/>
                <a:ea typeface="+mn-ea"/>
                <a:cs typeface="+mn-cs"/>
              </a:rPr>
              <a:t>a turnover of more than 40 million euros and/or- a balance sheet total greater than 20 million euros</a:t>
            </a:r>
          </a:p>
          <a:p>
            <a:pPr marL="171450" indent="-171450">
              <a:buFontTx/>
              <a:buChar char="-"/>
            </a:pPr>
            <a:r>
              <a:rPr lang="en-US" sz="900" b="1" i="0" u="none" strike="noStrike" kern="1200" baseline="0" dirty="0">
                <a:solidFill>
                  <a:schemeClr val="tx1"/>
                </a:solidFill>
                <a:latin typeface="+mn-lt"/>
                <a:ea typeface="+mn-ea"/>
                <a:cs typeface="+mn-cs"/>
              </a:rPr>
              <a:t>Attention: The obligation already applies as soon as two of the three criteria listed are fulfilled!</a:t>
            </a:r>
          </a:p>
          <a:p>
            <a:pPr marL="171450" indent="-171450">
              <a:buFontTx/>
              <a:buChar char="-"/>
            </a:pPr>
            <a:r>
              <a:rPr lang="en-US" sz="900" b="0" i="0" u="none" strike="noStrike" kern="1200" baseline="0" dirty="0">
                <a:solidFill>
                  <a:schemeClr val="tx1"/>
                </a:solidFill>
                <a:latin typeface="+mn-lt"/>
                <a:ea typeface="+mn-ea"/>
                <a:cs typeface="+mn-cs"/>
              </a:rPr>
              <a:t>That is approx. 50,000 companies in the EU (15,000 in DE).</a:t>
            </a:r>
          </a:p>
          <a:p>
            <a:endParaRPr lang="de-AT" sz="900" b="1" i="0" u="none" strike="noStrike" kern="1200" baseline="0" dirty="0">
              <a:solidFill>
                <a:schemeClr val="tx1"/>
              </a:solidFill>
              <a:latin typeface="+mn-lt"/>
              <a:ea typeface="+mn-ea"/>
              <a:cs typeface="+mn-cs"/>
            </a:endParaRPr>
          </a:p>
          <a:p>
            <a:r>
              <a:rPr lang="en-US" b="1" dirty="0"/>
              <a:t>EU Corporate Sustainability Reporting Directive (CSRD): </a:t>
            </a:r>
            <a:r>
              <a:rPr lang="en-US" dirty="0"/>
              <a:t>The proposal adopted in April 2021 introduces an audit requirement in addition to the reporting requirement.</a:t>
            </a:r>
          </a:p>
          <a:p>
            <a:endParaRPr lang="en-US" dirty="0"/>
          </a:p>
          <a:p>
            <a:r>
              <a:rPr lang="en-US" dirty="0"/>
              <a:t>Pending: A new reporting standard is expected to come into force with the 2023 financial year. All large or listed companies operating in the EU, banks, asset managers and insurers, including third-country companies, which carry out relevant activities in the EU will be subject to the regime.EU will be subject to the regime.</a:t>
            </a:r>
          </a:p>
          <a:p>
            <a:endParaRPr lang="en-US" dirty="0"/>
          </a:p>
          <a:p>
            <a:r>
              <a:rPr lang="en-US" dirty="0"/>
              <a:t>Until now, it has been up to the companies to decide whether to make a non-financial statement in the management report of their annual report or to prepare a separate sustainability report. This option is to be abolished and sustainability reporting is to be regularly integrated into the annual report. At the same time, liability for statements will be tightened: In future, the members of the administrative, management and supervisory bodies will be collectively responsible for sustainability reporting. The reporting must also be controlled by an auditor with regard to the reporting standards used, the process of obtaining information and the determination of indicators according to the Taxonomy Regulation. Violations of the obligation to publish the information will be punished. The proposal of the EU Commission already provides for minimum types of penalties and process requirements in the investigation of penalties.</a:t>
            </a:r>
          </a:p>
          <a:p>
            <a:endParaRPr lang="en-US" dirty="0"/>
          </a:p>
          <a:p>
            <a:r>
              <a:rPr lang="en-US" b="1" dirty="0"/>
              <a:t>The new CSRD Directive follows a double materiality perspective: </a:t>
            </a:r>
            <a:r>
              <a:rPr lang="en-US" dirty="0"/>
              <a:t>Companies must record the effect of sustainability aspects on the economic situation of the company. And they must clarify the impact of operations on sustainability aspects. </a:t>
            </a:r>
          </a:p>
          <a:p>
            <a:endParaRPr lang="en-US" dirty="0"/>
          </a:p>
          <a:p>
            <a:r>
              <a:rPr lang="en-US" dirty="0"/>
              <a:t>In addition (not stated on slide): </a:t>
            </a:r>
          </a:p>
          <a:p>
            <a:r>
              <a:rPr lang="en-US" dirty="0"/>
              <a:t>The CSRD requires reporting to include information on:</a:t>
            </a:r>
          </a:p>
          <a:p>
            <a:r>
              <a:rPr lang="en-US" dirty="0"/>
              <a:t>Sustainability objectives,</a:t>
            </a:r>
          </a:p>
          <a:p>
            <a:r>
              <a:rPr lang="en-US" dirty="0"/>
              <a:t>the role of the board of directors and the supervisory board,</a:t>
            </a:r>
          </a:p>
          <a:p>
            <a:r>
              <a:rPr lang="en-US" dirty="0"/>
              <a:t>the company's most significant adverse impacts, and</a:t>
            </a:r>
          </a:p>
          <a:p>
            <a:r>
              <a:rPr lang="en-US" dirty="0"/>
              <a:t>intangible resources not yet </a:t>
            </a:r>
            <a:r>
              <a:rPr lang="en-US" dirty="0" err="1"/>
              <a:t>recognised</a:t>
            </a:r>
            <a:r>
              <a:rPr lang="en-US" dirty="0"/>
              <a:t> in the balance sheet.</a:t>
            </a:r>
            <a:endParaRPr lang="de-AT" dirty="0"/>
          </a:p>
        </p:txBody>
      </p:sp>
      <p:sp>
        <p:nvSpPr>
          <p:cNvPr id="4" name="Foliennummernplatzhalter 3"/>
          <p:cNvSpPr>
            <a:spLocks noGrp="1"/>
          </p:cNvSpPr>
          <p:nvPr>
            <p:ph type="sldNum" sz="quarter" idx="10"/>
          </p:nvPr>
        </p:nvSpPr>
        <p:spPr/>
        <p:txBody>
          <a:bodyPr/>
          <a:lstStyle/>
          <a:p>
            <a:fld id="{940DFAC1-42CA-234B-BCE6-3124F7896E52}" type="slidenum">
              <a:rPr lang="de-DE" smtClean="0"/>
              <a:t>15</a:t>
            </a:fld>
            <a:endParaRPr lang="de-DE"/>
          </a:p>
        </p:txBody>
      </p:sp>
    </p:spTree>
    <p:extLst>
      <p:ext uri="{BB962C8B-B14F-4D97-AF65-F5344CB8AC3E}">
        <p14:creationId xmlns:p14="http://schemas.microsoft.com/office/powerpoint/2010/main" val="2695328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50" baseline="0" dirty="0"/>
              <a:t>Materiality analysis: Items are to be classified as material if they are material either for the business success or from an environmental or social point of view.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850" baseline="0" dirty="0"/>
          </a:p>
          <a:p>
            <a:pPr marL="0" marR="0" lvl="0" indent="0" algn="l" defTabSz="685800" rtl="0" eaLnBrk="1" fontAlgn="auto" latinLnBrk="0" hangingPunct="1">
              <a:lnSpc>
                <a:spcPct val="100000"/>
              </a:lnSpc>
              <a:spcBef>
                <a:spcPts val="0"/>
              </a:spcBef>
              <a:spcAft>
                <a:spcPts val="0"/>
              </a:spcAft>
              <a:buClrTx/>
              <a:buSzTx/>
              <a:buFontTx/>
              <a:buNone/>
              <a:tabLst/>
              <a:defRPr/>
            </a:pPr>
            <a:r>
              <a:rPr lang="en-US" sz="850" baseline="0" dirty="0"/>
              <a:t>So far, both have to apply to the non-financial statement, which, if strictly interpreted, means that only very few issues are reportable.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850" baseline="0" dirty="0"/>
          </a:p>
          <a:p>
            <a:pPr marL="0" marR="0" lvl="0" indent="0" algn="l" defTabSz="685800" rtl="0" eaLnBrk="1" fontAlgn="auto" latinLnBrk="0" hangingPunct="1">
              <a:lnSpc>
                <a:spcPct val="100000"/>
              </a:lnSpc>
              <a:spcBef>
                <a:spcPts val="0"/>
              </a:spcBef>
              <a:spcAft>
                <a:spcPts val="0"/>
              </a:spcAft>
              <a:buClrTx/>
              <a:buSzTx/>
              <a:buFontTx/>
              <a:buNone/>
              <a:tabLst/>
              <a:defRPr/>
            </a:pPr>
            <a:r>
              <a:rPr lang="en-US" sz="850" baseline="0" dirty="0"/>
              <a:t>Aspects are material if environmental impacts have a financial influence on the company and </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850" baseline="0" dirty="0"/>
              <a:t>lead to financial risks.</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850" baseline="0" dirty="0"/>
              <a:t>They are classified as material to the company for reasons other than a direct financial impact.</a:t>
            </a:r>
            <a:endParaRPr lang="de-AT" sz="900" b="1" dirty="0"/>
          </a:p>
          <a:p>
            <a:endParaRPr lang="de-AT" dirty="0"/>
          </a:p>
        </p:txBody>
      </p:sp>
      <p:sp>
        <p:nvSpPr>
          <p:cNvPr id="4" name="Foliennummernplatzhalter 3"/>
          <p:cNvSpPr>
            <a:spLocks noGrp="1"/>
          </p:cNvSpPr>
          <p:nvPr>
            <p:ph type="sldNum" sz="quarter" idx="10"/>
          </p:nvPr>
        </p:nvSpPr>
        <p:spPr/>
        <p:txBody>
          <a:bodyPr/>
          <a:lstStyle/>
          <a:p>
            <a:fld id="{940DFAC1-42CA-234B-BCE6-3124F7896E52}" type="slidenum">
              <a:rPr lang="de-DE" smtClean="0"/>
              <a:t>16</a:t>
            </a:fld>
            <a:endParaRPr lang="de-DE"/>
          </a:p>
        </p:txBody>
      </p:sp>
    </p:spTree>
    <p:extLst>
      <p:ext uri="{BB962C8B-B14F-4D97-AF65-F5344CB8AC3E}">
        <p14:creationId xmlns:p14="http://schemas.microsoft.com/office/powerpoint/2010/main" val="13493728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0" dirty="0"/>
              <a:t>Companies are obliged to report both on how sustainability aspects affect their business results, situation and business performance ("outside-in perspective") and on what impact these aspects have on people and the environment ("inside-out perspective").</a:t>
            </a:r>
          </a:p>
          <a:p>
            <a:endParaRPr lang="en-US" b="0" dirty="0"/>
          </a:p>
          <a:p>
            <a:r>
              <a:rPr lang="en-US" b="1" dirty="0"/>
              <a:t>Outside-in approach:</a:t>
            </a:r>
            <a:r>
              <a:rPr lang="en-US" b="0" dirty="0"/>
              <a:t> external aspect in focus: what impact do these have on the company and its financial performance?</a:t>
            </a:r>
          </a:p>
          <a:p>
            <a:endParaRPr lang="en-US" b="0" dirty="0"/>
          </a:p>
          <a:p>
            <a:r>
              <a:rPr lang="en-US" b="0" dirty="0"/>
              <a:t>E.g. the expectations of other market participants, investors, stakeholders and shareholders; political regulations, availability of raw materials, environmental risks; social developments (demographic development, diversity, migration, equality).Inside-out approach: Impact of the company on environmental and sustainability </a:t>
            </a:r>
            <a:r>
              <a:rPr lang="en-US" b="0" dirty="0" err="1"/>
              <a:t>aspects.E.g</a:t>
            </a:r>
            <a:r>
              <a:rPr lang="en-US" b="0" dirty="0"/>
              <a:t>. impact of the company on environmental pollution and biodiversity; to what extent does the corporate strategy prevent and counteract corruption?</a:t>
            </a:r>
          </a:p>
          <a:p>
            <a:endParaRPr lang="en-US" b="0" dirty="0"/>
          </a:p>
          <a:p>
            <a:r>
              <a:rPr lang="en-US" b="0" dirty="0"/>
              <a:t>The principle of double materiality leads a company to understand connections in both directions. If a company no longer sees itself only as affected by environmental impacts, but also includes its own impacts on climate protection, human rights and social concerns in its reflection, it sees itself as an active actor in the field of sustainability and combating climate change. This expands awareness and understanding, and consciously incorporates its own role in the development of business models and the cultivation of business relationships. Supply and value chains are also </a:t>
            </a:r>
            <a:r>
              <a:rPr lang="en-US" b="0" dirty="0" err="1"/>
              <a:t>analysed</a:t>
            </a:r>
            <a:r>
              <a:rPr lang="en-US" b="0" dirty="0"/>
              <a:t>.</a:t>
            </a:r>
            <a:endParaRPr lang="de-AT" b="0" dirty="0"/>
          </a:p>
        </p:txBody>
      </p:sp>
      <p:sp>
        <p:nvSpPr>
          <p:cNvPr id="4" name="Foliennummernplatzhalter 3"/>
          <p:cNvSpPr>
            <a:spLocks noGrp="1"/>
          </p:cNvSpPr>
          <p:nvPr>
            <p:ph type="sldNum" sz="quarter" idx="10"/>
          </p:nvPr>
        </p:nvSpPr>
        <p:spPr/>
        <p:txBody>
          <a:bodyPr/>
          <a:lstStyle/>
          <a:p>
            <a:fld id="{940DFAC1-42CA-234B-BCE6-3124F7896E52}" type="slidenum">
              <a:rPr lang="de-DE" smtClean="0"/>
              <a:t>17</a:t>
            </a:fld>
            <a:endParaRPr lang="de-DE"/>
          </a:p>
        </p:txBody>
      </p:sp>
    </p:spTree>
    <p:extLst>
      <p:ext uri="{BB962C8B-B14F-4D97-AF65-F5344CB8AC3E}">
        <p14:creationId xmlns:p14="http://schemas.microsoft.com/office/powerpoint/2010/main" val="19279150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940DFAC1-42CA-234B-BCE6-3124F7896E52}" type="slidenum">
              <a:rPr lang="de-DE" smtClean="0"/>
              <a:t>18</a:t>
            </a:fld>
            <a:endParaRPr lang="de-DE"/>
          </a:p>
        </p:txBody>
      </p:sp>
    </p:spTree>
    <p:extLst>
      <p:ext uri="{BB962C8B-B14F-4D97-AF65-F5344CB8AC3E}">
        <p14:creationId xmlns:p14="http://schemas.microsoft.com/office/powerpoint/2010/main" val="27673749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900" b="0" i="0" u="none" strike="noStrike" kern="1200" baseline="0" dirty="0">
                <a:solidFill>
                  <a:schemeClr val="tx1"/>
                </a:solidFill>
                <a:latin typeface="+mn-lt"/>
                <a:ea typeface="+mn-ea"/>
                <a:cs typeface="+mn-cs"/>
              </a:rPr>
              <a:t>SFDR: The regulation aims to ensure progress in the investment sector towards the Paris Climate Agreement, end greenwashing and steer capital flows towards ESG goals. the SFDR requires financial market participants and advisors to disclose the "...main adverse impacts of investment decisions on sustainability factors and due diligence strategies related to those impacts..." and to provide "...clear reasons..." if they fail to do so. Since the end of 2021, funds must also be classified as "fully", "partially" or "not at all" aligned with environmental, social and governance sustainability standards</a:t>
            </a:r>
          </a:p>
          <a:p>
            <a:endParaRPr lang="de-DE" sz="900" b="0" i="0" u="none" strike="noStrike" kern="1200" baseline="0" dirty="0">
              <a:solidFill>
                <a:schemeClr val="tx1"/>
              </a:solidFill>
              <a:latin typeface="+mn-lt"/>
              <a:ea typeface="+mn-ea"/>
              <a:cs typeface="+mn-cs"/>
            </a:endParaRPr>
          </a:p>
          <a:p>
            <a:endParaRPr lang="de-AT" sz="900" b="1" i="0" u="none" strike="noStrike" kern="1200" baseline="0" dirty="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940DFAC1-42CA-234B-BCE6-3124F7896E52}" type="slidenum">
              <a:rPr lang="de-DE" smtClean="0"/>
              <a:t>19</a:t>
            </a:fld>
            <a:endParaRPr lang="de-DE"/>
          </a:p>
        </p:txBody>
      </p:sp>
    </p:spTree>
    <p:extLst>
      <p:ext uri="{BB962C8B-B14F-4D97-AF65-F5344CB8AC3E}">
        <p14:creationId xmlns:p14="http://schemas.microsoft.com/office/powerpoint/2010/main" val="34938385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900" b="0" i="0" u="none" strike="noStrike" kern="1200" baseline="0" dirty="0">
                <a:solidFill>
                  <a:schemeClr val="tx1"/>
                </a:solidFill>
                <a:latin typeface="+mn-lt"/>
                <a:ea typeface="+mn-ea"/>
                <a:cs typeface="+mn-cs"/>
              </a:rPr>
              <a:t>In order to achieve the EU's climate and energy goals, investments must be </a:t>
            </a:r>
            <a:r>
              <a:rPr lang="en-US" sz="900" b="0" i="0" u="none" strike="noStrike" kern="1200" baseline="0" dirty="0" err="1">
                <a:solidFill>
                  <a:schemeClr val="tx1"/>
                </a:solidFill>
                <a:latin typeface="+mn-lt"/>
                <a:ea typeface="+mn-ea"/>
                <a:cs typeface="+mn-cs"/>
              </a:rPr>
              <a:t>channelled</a:t>
            </a:r>
            <a:r>
              <a:rPr lang="en-US" sz="900" b="0" i="0" u="none" strike="noStrike" kern="1200" baseline="0" dirty="0">
                <a:solidFill>
                  <a:schemeClr val="tx1"/>
                </a:solidFill>
                <a:latin typeface="+mn-lt"/>
                <a:ea typeface="+mn-ea"/>
                <a:cs typeface="+mn-cs"/>
              </a:rPr>
              <a:t> into sustainable projects and activities. A clear definition of the term "sustainable" is therefore necessary. The EU Taxonomy Regulation was created for this purpose. It is the common classification system for sustainable </a:t>
            </a:r>
            <a:r>
              <a:rPr lang="en-US" sz="900" b="0" i="0" u="none" strike="noStrike" kern="1200" baseline="0">
                <a:solidFill>
                  <a:schemeClr val="tx1"/>
                </a:solidFill>
                <a:latin typeface="+mn-lt"/>
                <a:ea typeface="+mn-ea"/>
                <a:cs typeface="+mn-cs"/>
              </a:rPr>
              <a:t>economic activities.With </a:t>
            </a:r>
            <a:r>
              <a:rPr lang="en-US" sz="900" b="0" i="0" u="none" strike="noStrike" kern="1200" baseline="0" dirty="0">
                <a:solidFill>
                  <a:schemeClr val="tx1"/>
                </a:solidFill>
                <a:latin typeface="+mn-lt"/>
                <a:ea typeface="+mn-ea"/>
                <a:cs typeface="+mn-cs"/>
              </a:rPr>
              <a:t>this regulation, financial market actors and JVs are obliged to disclose taxonomy-relevant turnover and investments.</a:t>
            </a:r>
          </a:p>
          <a:p>
            <a:endParaRPr lang="en-US" sz="900" b="0" i="0" u="none" strike="noStrike" kern="1200" baseline="0" dirty="0">
              <a:solidFill>
                <a:schemeClr val="tx1"/>
              </a:solidFill>
              <a:latin typeface="+mn-lt"/>
              <a:ea typeface="+mn-ea"/>
              <a:cs typeface="+mn-cs"/>
            </a:endParaRPr>
          </a:p>
          <a:p>
            <a:r>
              <a:rPr lang="en-US" sz="900" b="0" i="0" u="none" strike="noStrike" kern="1200" baseline="0" dirty="0">
                <a:solidFill>
                  <a:schemeClr val="tx1"/>
                </a:solidFill>
                <a:latin typeface="+mn-lt"/>
                <a:ea typeface="+mn-ea"/>
                <a:cs typeface="+mn-cs"/>
              </a:rPr>
              <a:t>According to the Regulation, an economic activity is to be classified as sustainable if it makes a substantial contribution to the achievement of one or more environmental goals, does not lead to a specific significant impairment of one or more environmental goals, is carried out in compliance with minimum protection (i.e. minimum social criteria) and meets technical assessment criteria set by the </a:t>
            </a:r>
            <a:r>
              <a:rPr lang="en-US" sz="900" b="0" i="0" u="none" strike="noStrike" kern="1200" baseline="0" dirty="0" err="1">
                <a:solidFill>
                  <a:schemeClr val="tx1"/>
                </a:solidFill>
                <a:latin typeface="+mn-lt"/>
                <a:ea typeface="+mn-ea"/>
                <a:cs typeface="+mn-cs"/>
              </a:rPr>
              <a:t>Commission.In</a:t>
            </a:r>
            <a:r>
              <a:rPr lang="en-US" sz="900" b="0" i="0" u="none" strike="noStrike" kern="1200" baseline="0" dirty="0">
                <a:solidFill>
                  <a:schemeClr val="tx1"/>
                </a:solidFill>
                <a:latin typeface="+mn-lt"/>
                <a:ea typeface="+mn-ea"/>
                <a:cs typeface="+mn-cs"/>
              </a:rPr>
              <a:t> order to channel investor funds into sustainable projects, there is a need for more robust data on the risks that companies face in relation to sustainability issues and on their impact on society and the </a:t>
            </a:r>
            <a:r>
              <a:rPr lang="en-US" sz="900" b="0" i="0" u="none" strike="noStrike" kern="1200" baseline="0" dirty="0" err="1">
                <a:solidFill>
                  <a:schemeClr val="tx1"/>
                </a:solidFill>
                <a:latin typeface="+mn-lt"/>
                <a:ea typeface="+mn-ea"/>
                <a:cs typeface="+mn-cs"/>
              </a:rPr>
              <a:t>environmentFor</a:t>
            </a:r>
            <a:r>
              <a:rPr lang="en-US" sz="900" b="0" i="0" u="none" strike="noStrike" kern="1200" baseline="0" dirty="0">
                <a:solidFill>
                  <a:schemeClr val="tx1"/>
                </a:solidFill>
                <a:latin typeface="+mn-lt"/>
                <a:ea typeface="+mn-ea"/>
                <a:cs typeface="+mn-cs"/>
              </a:rPr>
              <a:t> successful implementation of the European Green Deal and the Sustainable Finance Action Plan, it is essential that companies provide better data on the sustainability risks they face and their own impacts on people and the environment.(Sustainable Finance Action Plan: Action Plan on Sustainable Finance (March 2018) -&gt; EU Taxonomy Regulation).</a:t>
            </a:r>
          </a:p>
          <a:p>
            <a:endParaRPr lang="en-US" sz="900" b="0" i="0" u="none" strike="noStrike" kern="1200" baseline="0" dirty="0">
              <a:solidFill>
                <a:schemeClr val="tx1"/>
              </a:solidFill>
              <a:latin typeface="+mn-lt"/>
              <a:ea typeface="+mn-ea"/>
              <a:cs typeface="+mn-cs"/>
            </a:endParaRPr>
          </a:p>
          <a:p>
            <a:r>
              <a:rPr lang="en-US" sz="900" b="0" i="0" u="none" strike="noStrike" kern="1200" baseline="0" dirty="0">
                <a:solidFill>
                  <a:schemeClr val="tx1"/>
                </a:solidFill>
                <a:latin typeface="+mn-lt"/>
                <a:ea typeface="+mn-ea"/>
                <a:cs typeface="+mn-cs"/>
              </a:rPr>
              <a:t>The objectives of the EU Taxonomy </a:t>
            </a:r>
            <a:r>
              <a:rPr lang="en-US" sz="900" b="0" i="0" u="none" strike="noStrike" kern="1200" baseline="0" dirty="0" err="1">
                <a:solidFill>
                  <a:schemeClr val="tx1"/>
                </a:solidFill>
                <a:latin typeface="+mn-lt"/>
                <a:ea typeface="+mn-ea"/>
                <a:cs typeface="+mn-cs"/>
              </a:rPr>
              <a:t>are:to</a:t>
            </a:r>
            <a:r>
              <a:rPr lang="en-US" sz="900" b="0" i="0" u="none" strike="noStrike" kern="1200" baseline="0" dirty="0">
                <a:solidFill>
                  <a:schemeClr val="tx1"/>
                </a:solidFill>
                <a:latin typeface="+mn-lt"/>
                <a:ea typeface="+mn-ea"/>
                <a:cs typeface="+mn-cs"/>
              </a:rPr>
              <a:t> establish appropriate definitions for companies and investors as to which economic activities can be considered environmentally </a:t>
            </a:r>
            <a:r>
              <a:rPr lang="en-US" sz="900" b="0" i="0" u="none" strike="noStrike" kern="1200" baseline="0" dirty="0" err="1">
                <a:solidFill>
                  <a:schemeClr val="tx1"/>
                </a:solidFill>
                <a:latin typeface="+mn-lt"/>
                <a:ea typeface="+mn-ea"/>
                <a:cs typeface="+mn-cs"/>
              </a:rPr>
              <a:t>sustainable;enabling</a:t>
            </a:r>
            <a:r>
              <a:rPr lang="en-US" sz="900" b="0" i="0" u="none" strike="noStrike" kern="1200" baseline="0" dirty="0">
                <a:solidFill>
                  <a:schemeClr val="tx1"/>
                </a:solidFill>
                <a:latin typeface="+mn-lt"/>
                <a:ea typeface="+mn-ea"/>
                <a:cs typeface="+mn-cs"/>
              </a:rPr>
              <a:t> investors, including retail investors, to channel their capital into environmentally sustainable activities by limiting the risks of greenwashing (products can no longer be called "green" if they do not meet the requirements);avoiding market fragmentation by creating a single point of reference for investors, companies and Member States by defining environmental sustainability for investment </a:t>
            </a:r>
            <a:r>
              <a:rPr lang="en-US" sz="900" b="0" i="0" u="none" strike="noStrike" kern="1200" baseline="0" dirty="0" err="1">
                <a:solidFill>
                  <a:schemeClr val="tx1"/>
                </a:solidFill>
                <a:latin typeface="+mn-lt"/>
                <a:ea typeface="+mn-ea"/>
                <a:cs typeface="+mn-cs"/>
              </a:rPr>
              <a:t>purposes;mandatory</a:t>
            </a:r>
            <a:r>
              <a:rPr lang="en-US" sz="900" b="0" i="0" u="none" strike="noStrike" kern="1200" baseline="0" dirty="0">
                <a:solidFill>
                  <a:schemeClr val="tx1"/>
                </a:solidFill>
                <a:latin typeface="+mn-lt"/>
                <a:ea typeface="+mn-ea"/>
                <a:cs typeface="+mn-cs"/>
              </a:rPr>
              <a:t> disclosure of taxonomy-relevant turnover and investments by financial market actors and large companies. </a:t>
            </a:r>
          </a:p>
          <a:p>
            <a:endParaRPr lang="en-US" sz="900" b="0" i="0" u="none" strike="noStrike" kern="1200" baseline="0" dirty="0">
              <a:solidFill>
                <a:schemeClr val="tx1"/>
              </a:solidFill>
              <a:latin typeface="+mn-lt"/>
              <a:ea typeface="+mn-ea"/>
              <a:cs typeface="+mn-cs"/>
            </a:endParaRPr>
          </a:p>
          <a:p>
            <a:r>
              <a:rPr lang="en-US" sz="900" b="0" i="0" u="none" strike="noStrike" kern="1200" baseline="0" dirty="0">
                <a:solidFill>
                  <a:schemeClr val="tx1"/>
                </a:solidFill>
                <a:latin typeface="+mn-lt"/>
                <a:ea typeface="+mn-ea"/>
                <a:cs typeface="+mn-cs"/>
              </a:rPr>
              <a:t>Taxonomy Regulation: In all likelihood, the taxonomy will be expanded over time to include social and governance objectives and to introduce requirements for ESG </a:t>
            </a:r>
            <a:r>
              <a:rPr lang="en-US" sz="900" b="0" i="0" u="none" strike="noStrike" kern="1200" baseline="0" dirty="0" err="1">
                <a:solidFill>
                  <a:schemeClr val="tx1"/>
                </a:solidFill>
                <a:latin typeface="+mn-lt"/>
                <a:ea typeface="+mn-ea"/>
                <a:cs typeface="+mn-cs"/>
              </a:rPr>
              <a:t>compliance.In</a:t>
            </a:r>
            <a:r>
              <a:rPr lang="en-US" sz="900" b="0" i="0" u="none" strike="noStrike" kern="1200" baseline="0" dirty="0">
                <a:solidFill>
                  <a:schemeClr val="tx1"/>
                </a:solidFill>
                <a:latin typeface="+mn-lt"/>
                <a:ea typeface="+mn-ea"/>
                <a:cs typeface="+mn-cs"/>
              </a:rPr>
              <a:t> force since 12 July 2021, with reporting scheduled from 1 January 2022. Initially, the requirements revolve around disclosure requirements in relation to the first two objectives: Climate Change Mitigation and Adaptation.</a:t>
            </a:r>
          </a:p>
          <a:p>
            <a:r>
              <a:rPr lang="en-US" sz="900" b="0" i="0" u="none" strike="noStrike" kern="1200" baseline="0" dirty="0">
                <a:solidFill>
                  <a:schemeClr val="tx1"/>
                </a:solidFill>
                <a:latin typeface="+mn-lt"/>
                <a:ea typeface="+mn-ea"/>
                <a:cs typeface="+mn-cs"/>
              </a:rPr>
              <a:t>The requirements will be expanded on 1 January 2023 to include four additional targets: protection of water and marine resources, transition to a circular economy, reduction of greenhouse gas emissions, and the reduction of greenhouse gas emissions.</a:t>
            </a:r>
            <a:endParaRPr lang="de-AT" sz="900" b="0" i="0" u="none" strike="noStrike" kern="1200" baseline="0" dirty="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940DFAC1-42CA-234B-BCE6-3124F7896E52}" type="slidenum">
              <a:rPr lang="de-DE" smtClean="0"/>
              <a:t>20</a:t>
            </a:fld>
            <a:endParaRPr lang="de-DE"/>
          </a:p>
        </p:txBody>
      </p:sp>
    </p:spTree>
    <p:extLst>
      <p:ext uri="{BB962C8B-B14F-4D97-AF65-F5344CB8AC3E}">
        <p14:creationId xmlns:p14="http://schemas.microsoft.com/office/powerpoint/2010/main" val="4228704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 because when I started to delve into this topic, it all seemed like an impenetrable jungle to me</a:t>
            </a:r>
          </a:p>
          <a:p>
            <a:r>
              <a:rPr lang="en-US" dirty="0"/>
              <a:t>CLICK</a:t>
            </a:r>
            <a:endParaRPr lang="de-AT" dirty="0"/>
          </a:p>
        </p:txBody>
      </p:sp>
      <p:sp>
        <p:nvSpPr>
          <p:cNvPr id="4" name="Foliennummernplatzhalter 3"/>
          <p:cNvSpPr>
            <a:spLocks noGrp="1"/>
          </p:cNvSpPr>
          <p:nvPr>
            <p:ph type="sldNum" sz="quarter" idx="10"/>
          </p:nvPr>
        </p:nvSpPr>
        <p:spPr/>
        <p:txBody>
          <a:bodyPr/>
          <a:lstStyle/>
          <a:p>
            <a:fld id="{940DFAC1-42CA-234B-BCE6-3124F7896E52}" type="slidenum">
              <a:rPr lang="de-DE" smtClean="0"/>
              <a:t>2</a:t>
            </a:fld>
            <a:endParaRPr lang="de-DE"/>
          </a:p>
        </p:txBody>
      </p:sp>
    </p:spTree>
    <p:extLst>
      <p:ext uri="{BB962C8B-B14F-4D97-AF65-F5344CB8AC3E}">
        <p14:creationId xmlns:p14="http://schemas.microsoft.com/office/powerpoint/2010/main" val="25519383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sz="900" b="1" i="0" u="none" strike="noStrike" kern="1200" baseline="0" dirty="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940DFAC1-42CA-234B-BCE6-3124F7896E52}" type="slidenum">
              <a:rPr lang="de-DE" smtClean="0"/>
              <a:t>21</a:t>
            </a:fld>
            <a:endParaRPr lang="de-DE"/>
          </a:p>
        </p:txBody>
      </p:sp>
    </p:spTree>
    <p:extLst>
      <p:ext uri="{BB962C8B-B14F-4D97-AF65-F5344CB8AC3E}">
        <p14:creationId xmlns:p14="http://schemas.microsoft.com/office/powerpoint/2010/main" val="6658163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Guidelines Draft: 02/2022</a:t>
            </a:r>
          </a:p>
          <a:p>
            <a:r>
              <a:rPr lang="en-US" dirty="0"/>
              <a:t>Approval by MS: 12/2022</a:t>
            </a:r>
          </a:p>
          <a:p>
            <a:r>
              <a:rPr lang="en-US" dirty="0"/>
              <a:t>Treatment in the EU Parliament: 05/2023</a:t>
            </a:r>
          </a:p>
          <a:p>
            <a:r>
              <a:rPr lang="en-US" dirty="0"/>
              <a:t>EU companies are obliged to audit their suppliers along the entire global supply chain, including all direct and indirect business relationships</a:t>
            </a:r>
            <a:endParaRPr lang="de-AT" dirty="0"/>
          </a:p>
        </p:txBody>
      </p:sp>
      <p:sp>
        <p:nvSpPr>
          <p:cNvPr id="4" name="Foliennummernplatzhalter 3"/>
          <p:cNvSpPr>
            <a:spLocks noGrp="1"/>
          </p:cNvSpPr>
          <p:nvPr>
            <p:ph type="sldNum" sz="quarter" idx="10"/>
          </p:nvPr>
        </p:nvSpPr>
        <p:spPr/>
        <p:txBody>
          <a:bodyPr/>
          <a:lstStyle/>
          <a:p>
            <a:fld id="{940DFAC1-42CA-234B-BCE6-3124F7896E52}" type="slidenum">
              <a:rPr lang="de-DE" smtClean="0"/>
              <a:t>22</a:t>
            </a:fld>
            <a:endParaRPr lang="de-DE"/>
          </a:p>
        </p:txBody>
      </p:sp>
    </p:spTree>
    <p:extLst>
      <p:ext uri="{BB962C8B-B14F-4D97-AF65-F5344CB8AC3E}">
        <p14:creationId xmlns:p14="http://schemas.microsoft.com/office/powerpoint/2010/main" val="21116884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Risk sectors: including the textile and leather industry, agriculture and forestry, fisheries and </a:t>
            </a:r>
            <a:r>
              <a:rPr lang="en-US" dirty="0" err="1"/>
              <a:t>mining.In</a:t>
            </a:r>
            <a:r>
              <a:rPr lang="en-US" dirty="0"/>
              <a:t> order to relieve the burden on SMEs, the law includes various support measures, e.g. the cost of compliance can be </a:t>
            </a:r>
            <a:r>
              <a:rPr lang="en-US" dirty="0" err="1"/>
              <a:t>subsidised</a:t>
            </a:r>
            <a:r>
              <a:rPr lang="en-US" dirty="0"/>
              <a:t> with state aid.</a:t>
            </a:r>
          </a:p>
          <a:p>
            <a:endParaRPr lang="en-US" dirty="0"/>
          </a:p>
          <a:p>
            <a:r>
              <a:rPr lang="en-US" dirty="0"/>
              <a:t> Examples:"25 million people perform forced </a:t>
            </a:r>
            <a:r>
              <a:rPr lang="en-US" dirty="0" err="1"/>
              <a:t>labour</a:t>
            </a:r>
            <a:r>
              <a:rPr lang="en-US" dirty="0"/>
              <a:t>" (Global Estimates of Modern Slavery). "79 million girls and boys are affected by exploitative child </a:t>
            </a:r>
            <a:r>
              <a:rPr lang="en-US" dirty="0" err="1"/>
              <a:t>labour</a:t>
            </a:r>
            <a:r>
              <a:rPr lang="en-US" dirty="0"/>
              <a:t>" (BMZ). "The wage share of a seamstress of a branded T-shirt is 0.6 %" (</a:t>
            </a:r>
            <a:r>
              <a:rPr lang="en-US" dirty="0" err="1"/>
              <a:t>FairWear</a:t>
            </a:r>
            <a:r>
              <a:rPr lang="en-US" dirty="0"/>
              <a:t>)</a:t>
            </a:r>
            <a:endParaRPr lang="de-AT" dirty="0"/>
          </a:p>
        </p:txBody>
      </p:sp>
      <p:sp>
        <p:nvSpPr>
          <p:cNvPr id="4" name="Foliennummernplatzhalter 3"/>
          <p:cNvSpPr>
            <a:spLocks noGrp="1"/>
          </p:cNvSpPr>
          <p:nvPr>
            <p:ph type="sldNum" sz="quarter" idx="10"/>
          </p:nvPr>
        </p:nvSpPr>
        <p:spPr/>
        <p:txBody>
          <a:bodyPr/>
          <a:lstStyle/>
          <a:p>
            <a:fld id="{940DFAC1-42CA-234B-BCE6-3124F7896E52}" type="slidenum">
              <a:rPr lang="de-DE" smtClean="0"/>
              <a:t>23</a:t>
            </a:fld>
            <a:endParaRPr lang="de-DE"/>
          </a:p>
        </p:txBody>
      </p:sp>
    </p:spTree>
    <p:extLst>
      <p:ext uri="{BB962C8B-B14F-4D97-AF65-F5344CB8AC3E}">
        <p14:creationId xmlns:p14="http://schemas.microsoft.com/office/powerpoint/2010/main" val="10727603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Environment, Society and Corporate Governance.</a:t>
            </a:r>
          </a:p>
          <a:p>
            <a:endParaRPr lang="en-US" dirty="0"/>
          </a:p>
          <a:p>
            <a:r>
              <a:rPr lang="en-US" dirty="0"/>
              <a:t>IFC: International Finance Corporation, part of the World Bank.</a:t>
            </a:r>
          </a:p>
          <a:p>
            <a:r>
              <a:rPr lang="en-US" dirty="0"/>
              <a:t>Environment criteria: looks at a company's impact on its environment.- Environment, e.g. pollution or hazards - Climate, e.g. greenhouse gas emissions  - Resources, e.g. energy efficiency - Water, e.g. responsible use of water - Biodiversity, e.g. protection of species. Social criteria: not only workers, inclusion and diversity, but all relationships of a company with its stakeholders, including surrounding communities, institutions, interest groups and the public.- Employees, e.g. diversity - Health and safety, e.g. occupational health and safety - Food security, e.g. handling of foodstuffs - Human rights, e.g. no child </a:t>
            </a:r>
            <a:r>
              <a:rPr lang="en-US" dirty="0" err="1"/>
              <a:t>labour</a:t>
            </a:r>
            <a:r>
              <a:rPr lang="en-US" dirty="0"/>
              <a:t>. Criteria for governance/corporate management: e.g. what rules do companies set for themselves and how are these rules implemented and </a:t>
            </a:r>
            <a:r>
              <a:rPr lang="en-US" dirty="0" err="1"/>
              <a:t>publicised</a:t>
            </a:r>
            <a:r>
              <a:rPr lang="en-US" dirty="0"/>
              <a:t> in the company?- Risk management and reputation management, e.g. loss prevention - Corruption, i.e. avoiding it - Compliance, i.e. adherence to rules by companies - Supervisory structures, e.g. transparency.</a:t>
            </a:r>
          </a:p>
          <a:p>
            <a:endParaRPr lang="en-US" dirty="0"/>
          </a:p>
          <a:p>
            <a:r>
              <a:rPr lang="en-US" dirty="0"/>
              <a:t>The E in ESG does not only stand for energy: the environmentally relevant questions not only </a:t>
            </a:r>
            <a:r>
              <a:rPr lang="en-US" dirty="0" err="1"/>
              <a:t>analyse</a:t>
            </a:r>
            <a:r>
              <a:rPr lang="en-US" dirty="0"/>
              <a:t> the influence companies have on their environment, but also what risks can arise for companies from climate change, for </a:t>
            </a:r>
            <a:r>
              <a:rPr lang="en-US" dirty="0" err="1"/>
              <a:t>example.The</a:t>
            </a:r>
            <a:r>
              <a:rPr lang="en-US" dirty="0"/>
              <a:t> spectrum ranges from interrupted supply chains due to low water or environmental disasters to sporting events that have to be cancelled due to excessively high temperatures. As already stated above, the goal is to identify opportunities and risks and to manage them successfully. This is also reflected in the various reporting standards (see below). Here, different emphases can arise when comparing the standards with each other</a:t>
            </a:r>
          </a:p>
          <a:p>
            <a:endParaRPr lang="en-US" dirty="0"/>
          </a:p>
          <a:p>
            <a:r>
              <a:rPr lang="en-US" dirty="0"/>
              <a:t>Social criteria are relevant for the reputation of a </a:t>
            </a:r>
            <a:r>
              <a:rPr lang="en-US" dirty="0" err="1"/>
              <a:t>company.Social</a:t>
            </a:r>
            <a:r>
              <a:rPr lang="en-US" dirty="0"/>
              <a:t> criteria are a critical aspect when it comes to the reputation of a company. Influences from standards that have already been in existence for some time are evident in issues that affect the situation of employees. However, issues that have only gained in importance in recent years, such as diversity and inclusion, are also </a:t>
            </a:r>
            <a:r>
              <a:rPr lang="en-US" dirty="0" err="1"/>
              <a:t>analysed.In</a:t>
            </a:r>
            <a:r>
              <a:rPr lang="en-US" dirty="0"/>
              <a:t> this context, it is important to point out that this criterion does not only consider internal stakeholders, but also compliance with social criteria along the supply chains. Again, the application of different ESG standards (see below) can lead to different focal </a:t>
            </a:r>
            <a:r>
              <a:rPr lang="en-US" dirty="0" err="1"/>
              <a:t>points.The</a:t>
            </a:r>
            <a:r>
              <a:rPr lang="en-US" dirty="0"/>
              <a:t> contribution of governance / corporate </a:t>
            </a:r>
            <a:r>
              <a:rPr lang="en-US" dirty="0" err="1"/>
              <a:t>governanceExamples</a:t>
            </a:r>
            <a:r>
              <a:rPr lang="en-US" dirty="0"/>
              <a:t> of such rules are the composition of supervisory bodies, uniform rules on remuneration or measures to prevent corruption. The question of how the needs of stakeholders are dealt with in the company is also explored.</a:t>
            </a:r>
          </a:p>
          <a:p>
            <a:r>
              <a:rPr lang="en-US" dirty="0"/>
              <a:t>The application of ESG criteria here aims to ensure stable corporate governance that combines different perspectives and can thus provide adequate responses to business challenges, opportunities and risks.</a:t>
            </a:r>
          </a:p>
        </p:txBody>
      </p:sp>
      <p:sp>
        <p:nvSpPr>
          <p:cNvPr id="4" name="Foliennummernplatzhalter 3"/>
          <p:cNvSpPr>
            <a:spLocks noGrp="1"/>
          </p:cNvSpPr>
          <p:nvPr>
            <p:ph type="sldNum" sz="quarter" idx="10"/>
          </p:nvPr>
        </p:nvSpPr>
        <p:spPr/>
        <p:txBody>
          <a:bodyPr/>
          <a:lstStyle/>
          <a:p>
            <a:fld id="{940DFAC1-42CA-234B-BCE6-3124F7896E52}" type="slidenum">
              <a:rPr lang="de-DE" smtClean="0"/>
              <a:t>24</a:t>
            </a:fld>
            <a:endParaRPr lang="de-DE"/>
          </a:p>
        </p:txBody>
      </p:sp>
    </p:spTree>
    <p:extLst>
      <p:ext uri="{BB962C8B-B14F-4D97-AF65-F5344CB8AC3E}">
        <p14:creationId xmlns:p14="http://schemas.microsoft.com/office/powerpoint/2010/main" val="8026295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940DFAC1-42CA-234B-BCE6-3124F7896E52}" type="slidenum">
              <a:rPr lang="de-DE" smtClean="0"/>
              <a:t>25</a:t>
            </a:fld>
            <a:endParaRPr lang="de-DE"/>
          </a:p>
        </p:txBody>
      </p:sp>
    </p:spTree>
    <p:extLst>
      <p:ext uri="{BB962C8B-B14F-4D97-AF65-F5344CB8AC3E}">
        <p14:creationId xmlns:p14="http://schemas.microsoft.com/office/powerpoint/2010/main" val="928082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There seem to be endless regulations, directives, proposals, recommendations, initiatives... </a:t>
            </a:r>
          </a:p>
          <a:p>
            <a:r>
              <a:rPr lang="en-US" dirty="0"/>
              <a:t>the European Green Deal, blah, blah, blah. CLICK</a:t>
            </a:r>
          </a:p>
          <a:p>
            <a:r>
              <a:rPr lang="en-US" dirty="0"/>
              <a:t>26 Oct: Proposal for Zero Pollution Package, key element of the Green Deal presented: Air, freshwater, revision of the Urban Wastewater Treatment Directive (e.g. producers of pharmaceuticals and personal care products should contribute to the cost of cleaning wastewater - two categories that typically enter inland waters via sewage treatment plants.</a:t>
            </a:r>
          </a:p>
          <a:p>
            <a:r>
              <a:rPr lang="en-US" dirty="0"/>
              <a:t>The European Green Deal aims for an environment that's free of harmful pollution by 2050.</a:t>
            </a:r>
            <a:endParaRPr lang="de-AT" dirty="0"/>
          </a:p>
        </p:txBody>
      </p:sp>
      <p:sp>
        <p:nvSpPr>
          <p:cNvPr id="4" name="Foliennummernplatzhalter 3"/>
          <p:cNvSpPr>
            <a:spLocks noGrp="1"/>
          </p:cNvSpPr>
          <p:nvPr>
            <p:ph type="sldNum" sz="quarter" idx="10"/>
          </p:nvPr>
        </p:nvSpPr>
        <p:spPr/>
        <p:txBody>
          <a:bodyPr/>
          <a:lstStyle/>
          <a:p>
            <a:fld id="{940DFAC1-42CA-234B-BCE6-3124F7896E52}" type="slidenum">
              <a:rPr lang="de-DE" smtClean="0"/>
              <a:t>3</a:t>
            </a:fld>
            <a:endParaRPr lang="de-DE"/>
          </a:p>
        </p:txBody>
      </p:sp>
    </p:spTree>
    <p:extLst>
      <p:ext uri="{BB962C8B-B14F-4D97-AF65-F5344CB8AC3E}">
        <p14:creationId xmlns:p14="http://schemas.microsoft.com/office/powerpoint/2010/main" val="1586947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...and to make it all a bit more confusing, everything is somehow connected to everything else...In order to find my way through the jungle, I then took the time to approach the whole thing systematically and to look at how the developments on the topic of sustainability began, focusing on what is important for our customers, i.e. SMEs. So that we can advise them accordingly.</a:t>
            </a:r>
            <a:endParaRPr lang="de-AT" dirty="0"/>
          </a:p>
        </p:txBody>
      </p:sp>
      <p:sp>
        <p:nvSpPr>
          <p:cNvPr id="4" name="Foliennummernplatzhalter 3"/>
          <p:cNvSpPr>
            <a:spLocks noGrp="1"/>
          </p:cNvSpPr>
          <p:nvPr>
            <p:ph type="sldNum" sz="quarter" idx="10"/>
          </p:nvPr>
        </p:nvSpPr>
        <p:spPr/>
        <p:txBody>
          <a:bodyPr/>
          <a:lstStyle/>
          <a:p>
            <a:fld id="{940DFAC1-42CA-234B-BCE6-3124F7896E52}" type="slidenum">
              <a:rPr lang="de-DE" smtClean="0"/>
              <a:t>4</a:t>
            </a:fld>
            <a:endParaRPr lang="de-DE"/>
          </a:p>
        </p:txBody>
      </p:sp>
    </p:spTree>
    <p:extLst>
      <p:ext uri="{BB962C8B-B14F-4D97-AF65-F5344CB8AC3E}">
        <p14:creationId xmlns:p14="http://schemas.microsoft.com/office/powerpoint/2010/main" val="2441121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So I'll start with how it all </a:t>
            </a:r>
            <a:r>
              <a:rPr lang="en-US" dirty="0" err="1"/>
              <a:t>beganand</a:t>
            </a:r>
            <a:r>
              <a:rPr lang="en-US" dirty="0"/>
              <a:t> then also go into how everything is connected.</a:t>
            </a:r>
            <a:endParaRPr lang="de-AT" dirty="0"/>
          </a:p>
        </p:txBody>
      </p:sp>
      <p:sp>
        <p:nvSpPr>
          <p:cNvPr id="4" name="Foliennummernplatzhalter 3"/>
          <p:cNvSpPr>
            <a:spLocks noGrp="1"/>
          </p:cNvSpPr>
          <p:nvPr>
            <p:ph type="sldNum" sz="quarter" idx="10"/>
          </p:nvPr>
        </p:nvSpPr>
        <p:spPr/>
        <p:txBody>
          <a:bodyPr/>
          <a:lstStyle/>
          <a:p>
            <a:fld id="{940DFAC1-42CA-234B-BCE6-3124F7896E52}" type="slidenum">
              <a:rPr lang="de-DE" smtClean="0"/>
              <a:t>5</a:t>
            </a:fld>
            <a:endParaRPr lang="de-DE"/>
          </a:p>
        </p:txBody>
      </p:sp>
    </p:spTree>
    <p:extLst>
      <p:ext uri="{BB962C8B-B14F-4D97-AF65-F5344CB8AC3E}">
        <p14:creationId xmlns:p14="http://schemas.microsoft.com/office/powerpoint/2010/main" val="3126602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baseline="0" dirty="0"/>
              <a:t>EU Green Deal: Targets defined, is conceptual basis for change</a:t>
            </a:r>
            <a:endParaRPr lang="de-DE" sz="1200" baseline="0" dirty="0"/>
          </a:p>
        </p:txBody>
      </p:sp>
      <p:sp>
        <p:nvSpPr>
          <p:cNvPr id="4" name="Foliennummernplatzhalter 3"/>
          <p:cNvSpPr>
            <a:spLocks noGrp="1"/>
          </p:cNvSpPr>
          <p:nvPr>
            <p:ph type="sldNum" sz="quarter" idx="10"/>
          </p:nvPr>
        </p:nvSpPr>
        <p:spPr/>
        <p:txBody>
          <a:bodyPr/>
          <a:lstStyle/>
          <a:p>
            <a:fld id="{940DFAC1-42CA-234B-BCE6-3124F7896E52}" type="slidenum">
              <a:rPr lang="de-DE" smtClean="0"/>
              <a:t>7</a:t>
            </a:fld>
            <a:endParaRPr lang="de-DE"/>
          </a:p>
        </p:txBody>
      </p:sp>
    </p:spTree>
    <p:extLst>
      <p:ext uri="{BB962C8B-B14F-4D97-AF65-F5344CB8AC3E}">
        <p14:creationId xmlns:p14="http://schemas.microsoft.com/office/powerpoint/2010/main" val="3169607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200" baseline="0" dirty="0"/>
          </a:p>
          <a:p>
            <a:endParaRPr lang="de-DE" sz="1200" baseline="0" dirty="0"/>
          </a:p>
        </p:txBody>
      </p:sp>
      <p:sp>
        <p:nvSpPr>
          <p:cNvPr id="4" name="Foliennummernplatzhalter 3"/>
          <p:cNvSpPr>
            <a:spLocks noGrp="1"/>
          </p:cNvSpPr>
          <p:nvPr>
            <p:ph type="sldNum" sz="quarter" idx="10"/>
          </p:nvPr>
        </p:nvSpPr>
        <p:spPr/>
        <p:txBody>
          <a:bodyPr/>
          <a:lstStyle/>
          <a:p>
            <a:fld id="{940DFAC1-42CA-234B-BCE6-3124F7896E52}" type="slidenum">
              <a:rPr lang="de-DE" smtClean="0"/>
              <a:t>8</a:t>
            </a:fld>
            <a:endParaRPr lang="de-DE"/>
          </a:p>
        </p:txBody>
      </p:sp>
    </p:spTree>
    <p:extLst>
      <p:ext uri="{BB962C8B-B14F-4D97-AF65-F5344CB8AC3E}">
        <p14:creationId xmlns:p14="http://schemas.microsoft.com/office/powerpoint/2010/main" val="692421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baseline="0" dirty="0"/>
              <a:t>Fit for 55 package: EC's most comprehensive package of climate/energy proposals; consists of interconnected proposals that together serve the same goal of delivering equitable, competitive and environmental change by 2030 and beyond. </a:t>
            </a:r>
            <a:r>
              <a:rPr lang="en-US" sz="1200" b="1" baseline="0" dirty="0"/>
              <a:t>The policy mix chosen has a good balance between pricing, targets, standards and support measures.</a:t>
            </a:r>
            <a:endParaRPr lang="de-DE" sz="1200" b="1" baseline="0" dirty="0"/>
          </a:p>
        </p:txBody>
      </p:sp>
      <p:sp>
        <p:nvSpPr>
          <p:cNvPr id="4" name="Foliennummernplatzhalter 3"/>
          <p:cNvSpPr>
            <a:spLocks noGrp="1"/>
          </p:cNvSpPr>
          <p:nvPr>
            <p:ph type="sldNum" sz="quarter" idx="10"/>
          </p:nvPr>
        </p:nvSpPr>
        <p:spPr/>
        <p:txBody>
          <a:bodyPr/>
          <a:lstStyle/>
          <a:p>
            <a:fld id="{940DFAC1-42CA-234B-BCE6-3124F7896E52}" type="slidenum">
              <a:rPr lang="de-DE" smtClean="0"/>
              <a:t>9</a:t>
            </a:fld>
            <a:endParaRPr lang="de-DE"/>
          </a:p>
        </p:txBody>
      </p:sp>
    </p:spTree>
    <p:extLst>
      <p:ext uri="{BB962C8B-B14F-4D97-AF65-F5344CB8AC3E}">
        <p14:creationId xmlns:p14="http://schemas.microsoft.com/office/powerpoint/2010/main" val="442579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baseline="0" dirty="0"/>
              <a:t>Policy mix: the mix of these legislative proposals is designed to ensure a balance between pricing, targets, standards and support measures. </a:t>
            </a:r>
          </a:p>
          <a:p>
            <a:endParaRPr lang="en-US" sz="1200" baseline="0" dirty="0"/>
          </a:p>
          <a:p>
            <a:r>
              <a:rPr lang="en-US" sz="1200" baseline="0" dirty="0"/>
              <a:t>These legislative proposals combine:</a:t>
            </a:r>
          </a:p>
          <a:p>
            <a:pPr marL="171450" indent="-171450">
              <a:buFontTx/>
              <a:buChar char="-"/>
            </a:pPr>
            <a:r>
              <a:rPr lang="en-US" sz="1200" baseline="0" dirty="0"/>
              <a:t>Measures from emissions trading for new sectors and stricter requirements under the EU's existing Emissions Trading Scheme (ETS).</a:t>
            </a:r>
          </a:p>
          <a:p>
            <a:pPr marL="171450" indent="-171450">
              <a:buFontTx/>
              <a:buChar char="-"/>
            </a:pPr>
            <a:r>
              <a:rPr lang="en-US" sz="1200" baseline="0" dirty="0"/>
              <a:t>the increased use of renewable energy</a:t>
            </a:r>
          </a:p>
          <a:p>
            <a:pPr marL="171450" indent="-171450">
              <a:buFontTx/>
              <a:buChar char="-"/>
            </a:pPr>
            <a:r>
              <a:rPr lang="en-US" sz="1200" baseline="0" dirty="0"/>
              <a:t>more energy efficiency</a:t>
            </a:r>
          </a:p>
          <a:p>
            <a:pPr marL="171450" indent="-171450">
              <a:buFontTx/>
              <a:buChar char="-"/>
            </a:pPr>
            <a:r>
              <a:rPr lang="en-US" sz="1200" baseline="0" dirty="0"/>
              <a:t>the faster introduction of low-emission modes of transport and related infrastructure and fuels</a:t>
            </a:r>
          </a:p>
          <a:p>
            <a:pPr marL="171450" indent="-171450">
              <a:buFontTx/>
              <a:buChar char="-"/>
            </a:pPr>
            <a:r>
              <a:rPr lang="en-US" sz="1200" baseline="0" dirty="0"/>
              <a:t>global measures to prevent carbon leakage</a:t>
            </a:r>
          </a:p>
          <a:p>
            <a:pPr marL="171450" indent="-171450">
              <a:buFontTx/>
              <a:buChar char="-"/>
            </a:pPr>
            <a:r>
              <a:rPr lang="en-US" sz="1200" baseline="0" dirty="0"/>
              <a:t>Aligning tax policy with the goals of the Green Deal; </a:t>
            </a:r>
          </a:p>
          <a:p>
            <a:pPr marL="171450" indent="-171450">
              <a:buFontTx/>
              <a:buChar char="-"/>
            </a:pPr>
            <a:r>
              <a:rPr lang="en-US" sz="1200" baseline="0" dirty="0"/>
              <a:t>and instruments to preserve and increase our natural CO2 sinks.</a:t>
            </a:r>
          </a:p>
          <a:p>
            <a:endParaRPr lang="en-US" sz="1200" baseline="0" dirty="0"/>
          </a:p>
          <a:p>
            <a:r>
              <a:rPr lang="en-US" sz="1200" baseline="0" dirty="0"/>
              <a:t>Burden-sharing regulation: ensures that all Member States contribute fairly and equitably to the EU's climate action. Accordingly, national burdens are distributed in such a way that Member States with higher GDP per capita also have higher emission reduction targets. Annual emission allocations are set for each Member State, which are gradually reduced until 2030. The Burden Sharing Regulation contains a number of flexibilities to allow Member States to meet their targets in a cost-effective manner.</a:t>
            </a:r>
          </a:p>
          <a:p>
            <a:endParaRPr lang="en-US" sz="1200" baseline="0" dirty="0"/>
          </a:p>
          <a:p>
            <a:r>
              <a:rPr lang="en-US" sz="1200" baseline="0" dirty="0"/>
              <a:t>Fit for 55 package: recommendations for action to achieve these targets -&gt; </a:t>
            </a:r>
          </a:p>
          <a:p>
            <a:r>
              <a:rPr lang="en-US" sz="1200" baseline="0" dirty="0"/>
              <a:t>55: net emissions to be reduced by at least 55% by 2030 compared to 1990 and EU to be first climate neutral continent by 2050; </a:t>
            </a:r>
          </a:p>
          <a:p>
            <a:r>
              <a:rPr lang="en-US" sz="1200" baseline="0" dirty="0"/>
              <a:t>Package includes path-breaking strategies for a wide range of sectors such as biodiversity, circular economy, zero pollution, sustainable and smart mobility, renovation wave, sustainable food, hydrogen, batteries, renewable offshore energy</a:t>
            </a:r>
          </a:p>
          <a:p>
            <a:endParaRPr lang="en-US" sz="1200" baseline="0" dirty="0"/>
          </a:p>
          <a:p>
            <a:r>
              <a:rPr lang="en-US" sz="1200" baseline="0" dirty="0"/>
              <a:t>Funding from </a:t>
            </a:r>
            <a:r>
              <a:rPr lang="en-US" sz="1200" baseline="0" dirty="0" err="1"/>
              <a:t>NextGenerationEU</a:t>
            </a:r>
            <a:r>
              <a:rPr lang="en-US" sz="1200" baseline="0" dirty="0"/>
              <a:t>: at least 37% of the EU's </a:t>
            </a:r>
            <a:r>
              <a:rPr lang="en-US" sz="1200" baseline="0" dirty="0" err="1"/>
              <a:t>NextGenerationEU</a:t>
            </a:r>
            <a:r>
              <a:rPr lang="en-US" sz="1200" baseline="0" dirty="0"/>
              <a:t> plan must go to environmental change. </a:t>
            </a:r>
          </a:p>
          <a:p>
            <a:endParaRPr lang="en-US" sz="1200" baseline="0" dirty="0"/>
          </a:p>
          <a:p>
            <a:r>
              <a:rPr lang="en-US" sz="1200" baseline="0" dirty="0"/>
              <a:t>The new Climate Social Fund (and the expanded </a:t>
            </a:r>
            <a:r>
              <a:rPr lang="en-US" sz="1200" baseline="0" dirty="0" err="1"/>
              <a:t>Modernisation</a:t>
            </a:r>
            <a:r>
              <a:rPr lang="en-US" sz="1200" baseline="0" dirty="0"/>
              <a:t> and Innovation Fund) will be used to tackle inequalities and energy poverty. Regulation establishing a Climate Social Fund: the fund will help reduce costs for those who suffer most from fossil fuel price increases during the transition. The Climate Social Fund will provide €72.2 billion (in current prices) of EU budgetary resources - revenues from the new Emissions Trading Scheme - for the period 2025-2032. The fund will also support investments in the </a:t>
            </a:r>
            <a:r>
              <a:rPr lang="en-US" sz="1200" baseline="0" dirty="0" err="1"/>
              <a:t>decarbonisation</a:t>
            </a:r>
            <a:r>
              <a:rPr lang="en-US" sz="1200" baseline="0" dirty="0"/>
              <a:t> of buildings and transport.</a:t>
            </a:r>
          </a:p>
          <a:p>
            <a:endParaRPr lang="en-US" sz="1200" baseline="0" dirty="0"/>
          </a:p>
          <a:p>
            <a:r>
              <a:rPr lang="en-US" sz="1200" baseline="0" dirty="0"/>
              <a:t>December 2022: Preliminary political agreement by EU Council and EU Parliament (formal confirmation pending): Extension of the EU Emissions Trading Scheme (ETS): to reduce emissions from EU ETS sectors by 62 per cent by 2030 compared to 2005 levels; to phase out free emission allowances for certain companies; to phase in the Carbon Border Adjustment Mechanism (CBAM) between 2026 and 2034 for the sectors concerned (these are: Cement, </a:t>
            </a:r>
            <a:r>
              <a:rPr lang="en-US" sz="1200" baseline="0" dirty="0" err="1"/>
              <a:t>Aluminium</a:t>
            </a:r>
            <a:r>
              <a:rPr lang="en-US" sz="1200" baseline="0" dirty="0"/>
              <a:t>, </a:t>
            </a:r>
            <a:r>
              <a:rPr lang="en-US" sz="1200" baseline="0" dirty="0" err="1"/>
              <a:t>Fertilisers</a:t>
            </a:r>
            <a:r>
              <a:rPr lang="en-US" sz="1200" baseline="0" dirty="0"/>
              <a:t>, Electricity, Hydrogen, Iron and Steel and some precursors and a limited number of downstream products for these sectors the free allowances are to be abolished over a period of 9 years from 2026-2034). CBAM only applies to those emissions for which free allowances are not granted in the </a:t>
            </a:r>
            <a:r>
              <a:rPr lang="en-US" sz="1200" baseline="0" dirty="0" err="1"/>
              <a:t>EU.Establish</a:t>
            </a:r>
            <a:r>
              <a:rPr lang="en-US" sz="1200" baseline="0" dirty="0"/>
              <a:t> an EU Climate Social Fund: to help financially vulnerable households, micro-enterprises and transport users cope with the price impacts of an ETS for buildings and road transport and fuels for additional </a:t>
            </a:r>
            <a:r>
              <a:rPr lang="en-US" sz="1200" baseline="0" dirty="0" err="1"/>
              <a:t>sectors.The</a:t>
            </a:r>
            <a:r>
              <a:rPr lang="en-US" sz="1200" baseline="0" dirty="0"/>
              <a:t> ETS is the EU's main emissions reduction instrument, covering around 40% of its total CO₂ emissions. Since its introduction in 2005, emissions in the EU have fallen by 41%. </a:t>
            </a:r>
          </a:p>
          <a:p>
            <a:endParaRPr lang="en-US" sz="1200" baseline="0" dirty="0"/>
          </a:p>
          <a:p>
            <a:endParaRPr lang="en-US" sz="1200" baseline="0" dirty="0"/>
          </a:p>
          <a:p>
            <a:r>
              <a:rPr lang="en-US" sz="1200" baseline="0" dirty="0"/>
              <a:t>LULUCF: includes the sectors land use, land use change, forestry (LULUCF) Carbon Border Adjustment Mechanism (CBAM), which aims to avoid the risk of carbon leakage by imposing a levy on products not produced in the EU;</a:t>
            </a:r>
          </a:p>
          <a:p>
            <a:r>
              <a:rPr lang="en-US" sz="1200" baseline="0" dirty="0"/>
              <a:t>Effort Sharing Regulation - ESR: ensures that all MS contribute fairly and equitably to the EU's climate action - has been updated.</a:t>
            </a:r>
          </a:p>
          <a:p>
            <a:endParaRPr lang="en-US" sz="1200" baseline="0" dirty="0"/>
          </a:p>
          <a:p>
            <a:r>
              <a:rPr lang="en-US" sz="1200" baseline="0" dirty="0"/>
              <a:t>Energy Taxation Directive: the previous one was from 2003, revision was urgently needed to include the targets defined in the Green Deal, incentives set for clean fuels</a:t>
            </a:r>
          </a:p>
          <a:p>
            <a:endParaRPr lang="en-US" sz="1200" baseline="0" dirty="0"/>
          </a:p>
          <a:p>
            <a:r>
              <a:rPr lang="en-US" sz="1200" baseline="0" dirty="0"/>
              <a:t>EU Economic Panorama, </a:t>
            </a:r>
            <a:r>
              <a:rPr lang="en-US" sz="1200" baseline="0" dirty="0" err="1"/>
              <a:t>wkö</a:t>
            </a:r>
            <a:r>
              <a:rPr lang="en-US" sz="1200" baseline="0" dirty="0"/>
              <a:t>, 06/2022:Emissions Trading Scheme (ETS) reform: https://www.europarl.europa.eu/news/en/press-room/20220516IPR29663/fit-for-55-in-2030-meps-put-forward-demands-on-emissions-trading-system-reformEU </a:t>
            </a:r>
          </a:p>
          <a:p>
            <a:endParaRPr lang="en-US" sz="1200" baseline="0" dirty="0"/>
          </a:p>
          <a:p>
            <a:r>
              <a:rPr lang="en-US" sz="1200" baseline="0" dirty="0"/>
              <a:t>Carbon Border Adjustment Mechanism: </a:t>
            </a:r>
          </a:p>
          <a:p>
            <a:r>
              <a:rPr lang="en-US" sz="1200" baseline="0" dirty="0"/>
              <a:t>https://www.europarl.europa.eu/news/en/press-room/20220516IPR29647/cbam-meps-push-for-higher-ambition-in-new-carbon-leakage-instrumentSocial Climate Fund: https://www.europarl.europa.eu/news/en/press-room/20220516IPR29635/social-climate-fund-to-help-those-most-affected-by-energy-and-mobility-poverty</a:t>
            </a:r>
          </a:p>
        </p:txBody>
      </p:sp>
      <p:sp>
        <p:nvSpPr>
          <p:cNvPr id="4" name="Foliennummernplatzhalter 3"/>
          <p:cNvSpPr>
            <a:spLocks noGrp="1"/>
          </p:cNvSpPr>
          <p:nvPr>
            <p:ph type="sldNum" sz="quarter" idx="10"/>
          </p:nvPr>
        </p:nvSpPr>
        <p:spPr/>
        <p:txBody>
          <a:bodyPr/>
          <a:lstStyle/>
          <a:p>
            <a:fld id="{940DFAC1-42CA-234B-BCE6-3124F7896E52}" type="slidenum">
              <a:rPr lang="de-DE" smtClean="0"/>
              <a:t>10</a:t>
            </a:fld>
            <a:endParaRPr lang="de-DE"/>
          </a:p>
        </p:txBody>
      </p:sp>
    </p:spTree>
    <p:extLst>
      <p:ext uri="{BB962C8B-B14F-4D97-AF65-F5344CB8AC3E}">
        <p14:creationId xmlns:p14="http://schemas.microsoft.com/office/powerpoint/2010/main" val="16844309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mit Bild">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DB69F65C-FBD3-9749-9189-A77B1950635E}"/>
              </a:ext>
              <a:ext uri="{C183D7F6-B498-43B3-948B-1728B52AA6E4}">
                <adec:decorative xmlns:adec="http://schemas.microsoft.com/office/drawing/2017/decorative" xmlns="" val="1"/>
              </a:ext>
            </a:extLst>
          </p:cNvPr>
          <p:cNvSpPr/>
          <p:nvPr userDrawn="1"/>
        </p:nvSpPr>
        <p:spPr>
          <a:xfrm>
            <a:off x="0" y="257175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11CF3FE9-6BF5-0C4F-9280-389C68253A9A}"/>
              </a:ext>
            </a:extLst>
          </p:cNvPr>
          <p:cNvSpPr>
            <a:spLocks noGrp="1"/>
          </p:cNvSpPr>
          <p:nvPr>
            <p:ph type="ctrTitle"/>
          </p:nvPr>
        </p:nvSpPr>
        <p:spPr>
          <a:xfrm>
            <a:off x="611188" y="3236259"/>
            <a:ext cx="4570412" cy="923365"/>
          </a:xfrm>
        </p:spPr>
        <p:txBody>
          <a:bodyPr anchor="b"/>
          <a:lstStyle>
            <a:lvl1pPr algn="l">
              <a:defRPr sz="2000" baseline="0">
                <a:solidFill>
                  <a:schemeClr val="bg1"/>
                </a:solidFill>
              </a:defRPr>
            </a:lvl1pPr>
          </a:lstStyle>
          <a:p>
            <a:r>
              <a:rPr lang="de-DE"/>
              <a:t>Titelmasterformat durch Klicken bearbeiten</a:t>
            </a:r>
            <a:endParaRPr lang="de-DE" dirty="0"/>
          </a:p>
        </p:txBody>
      </p:sp>
      <p:sp>
        <p:nvSpPr>
          <p:cNvPr id="3" name="Untertitel 2">
            <a:extLst>
              <a:ext uri="{FF2B5EF4-FFF2-40B4-BE49-F238E27FC236}">
                <a16:creationId xmlns:a16="http://schemas.microsoft.com/office/drawing/2014/main" id="{A3F83957-BB45-FD42-8001-04B3F0FCEAE7}"/>
              </a:ext>
            </a:extLst>
          </p:cNvPr>
          <p:cNvSpPr>
            <a:spLocks noGrp="1"/>
          </p:cNvSpPr>
          <p:nvPr>
            <p:ph type="subTitle" idx="1" hasCustomPrompt="1"/>
          </p:nvPr>
        </p:nvSpPr>
        <p:spPr>
          <a:xfrm>
            <a:off x="611188" y="4329954"/>
            <a:ext cx="4570412" cy="546845"/>
          </a:xfrm>
        </p:spPr>
        <p:txBody>
          <a:bodyPr/>
          <a:lstStyle>
            <a:lvl1pPr marL="0" indent="0" algn="l">
              <a:spcBef>
                <a:spcPts val="0"/>
              </a:spcBef>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Maximilian Mustermann | Funktion</a:t>
            </a:r>
          </a:p>
          <a:p>
            <a:r>
              <a:rPr lang="de-DE" dirty="0"/>
              <a:t>00.00.0000 | Wien</a:t>
            </a:r>
          </a:p>
        </p:txBody>
      </p:sp>
      <p:sp>
        <p:nvSpPr>
          <p:cNvPr id="8" name="Bildplatzhalter 13" descr="Platzhalter Titelbild">
            <a:extLst>
              <a:ext uri="{FF2B5EF4-FFF2-40B4-BE49-F238E27FC236}">
                <a16:creationId xmlns:a16="http://schemas.microsoft.com/office/drawing/2014/main" id="{6D2B7FE8-9F19-A742-BB10-555B509D5A6A}"/>
              </a:ext>
            </a:extLst>
          </p:cNvPr>
          <p:cNvSpPr>
            <a:spLocks noGrp="1"/>
          </p:cNvSpPr>
          <p:nvPr>
            <p:ph type="pic" sz="quarter" idx="10"/>
          </p:nvPr>
        </p:nvSpPr>
        <p:spPr>
          <a:xfrm>
            <a:off x="-1824" y="0"/>
            <a:ext cx="9158628" cy="5155330"/>
          </a:xfrm>
          <a:custGeom>
            <a:avLst/>
            <a:gdLst>
              <a:gd name="connsiteX0" fmla="*/ 0 w 10000"/>
              <a:gd name="connsiteY0" fmla="*/ 5000 h 10000"/>
              <a:gd name="connsiteX1" fmla="*/ 2000 w 10000"/>
              <a:gd name="connsiteY1" fmla="*/ 0 h 10000"/>
              <a:gd name="connsiteX2" fmla="*/ 8000 w 10000"/>
              <a:gd name="connsiteY2" fmla="*/ 0 h 10000"/>
              <a:gd name="connsiteX3" fmla="*/ 10000 w 10000"/>
              <a:gd name="connsiteY3" fmla="*/ 5000 h 10000"/>
              <a:gd name="connsiteX4" fmla="*/ 8000 w 10000"/>
              <a:gd name="connsiteY4" fmla="*/ 10000 h 10000"/>
              <a:gd name="connsiteX5" fmla="*/ 2000 w 10000"/>
              <a:gd name="connsiteY5" fmla="*/ 10000 h 10000"/>
              <a:gd name="connsiteX6" fmla="*/ 0 w 10000"/>
              <a:gd name="connsiteY6" fmla="*/ 5000 h 10000"/>
              <a:gd name="connsiteX0" fmla="*/ 25 w 10025"/>
              <a:gd name="connsiteY0" fmla="*/ 5000 h 10000"/>
              <a:gd name="connsiteX1" fmla="*/ 0 w 10025"/>
              <a:gd name="connsiteY1" fmla="*/ 0 h 10000"/>
              <a:gd name="connsiteX2" fmla="*/ 8025 w 10025"/>
              <a:gd name="connsiteY2" fmla="*/ 0 h 10000"/>
              <a:gd name="connsiteX3" fmla="*/ 10025 w 10025"/>
              <a:gd name="connsiteY3" fmla="*/ 5000 h 10000"/>
              <a:gd name="connsiteX4" fmla="*/ 8025 w 10025"/>
              <a:gd name="connsiteY4" fmla="*/ 10000 h 10000"/>
              <a:gd name="connsiteX5" fmla="*/ 2025 w 10025"/>
              <a:gd name="connsiteY5" fmla="*/ 10000 h 10000"/>
              <a:gd name="connsiteX6" fmla="*/ 25 w 10025"/>
              <a:gd name="connsiteY6" fmla="*/ 5000 h 10000"/>
              <a:gd name="connsiteX0" fmla="*/ 25 w 10025"/>
              <a:gd name="connsiteY0" fmla="*/ 5000 h 10000"/>
              <a:gd name="connsiteX1" fmla="*/ 0 w 10025"/>
              <a:gd name="connsiteY1" fmla="*/ 0 h 10000"/>
              <a:gd name="connsiteX2" fmla="*/ 8025 w 10025"/>
              <a:gd name="connsiteY2" fmla="*/ 0 h 10000"/>
              <a:gd name="connsiteX3" fmla="*/ 10025 w 10025"/>
              <a:gd name="connsiteY3" fmla="*/ 5000 h 10000"/>
              <a:gd name="connsiteX4" fmla="*/ 8025 w 10025"/>
              <a:gd name="connsiteY4" fmla="*/ 10000 h 10000"/>
              <a:gd name="connsiteX5" fmla="*/ 2025 w 10025"/>
              <a:gd name="connsiteY5" fmla="*/ 10000 h 10000"/>
              <a:gd name="connsiteX6" fmla="*/ 25 w 10025"/>
              <a:gd name="connsiteY6" fmla="*/ 5000 h 10000"/>
              <a:gd name="connsiteX0" fmla="*/ 25 w 10025"/>
              <a:gd name="connsiteY0" fmla="*/ 5000 h 10000"/>
              <a:gd name="connsiteX1" fmla="*/ 0 w 10025"/>
              <a:gd name="connsiteY1" fmla="*/ 0 h 10000"/>
              <a:gd name="connsiteX2" fmla="*/ 7683 w 10025"/>
              <a:gd name="connsiteY2" fmla="*/ 0 h 10000"/>
              <a:gd name="connsiteX3" fmla="*/ 10025 w 10025"/>
              <a:gd name="connsiteY3" fmla="*/ 5000 h 10000"/>
              <a:gd name="connsiteX4" fmla="*/ 8025 w 10025"/>
              <a:gd name="connsiteY4" fmla="*/ 10000 h 10000"/>
              <a:gd name="connsiteX5" fmla="*/ 2025 w 10025"/>
              <a:gd name="connsiteY5" fmla="*/ 10000 h 10000"/>
              <a:gd name="connsiteX6" fmla="*/ 25 w 10025"/>
              <a:gd name="connsiteY6" fmla="*/ 5000 h 10000"/>
              <a:gd name="connsiteX0" fmla="*/ 25 w 10025"/>
              <a:gd name="connsiteY0" fmla="*/ 5000 h 10000"/>
              <a:gd name="connsiteX1" fmla="*/ 0 w 10025"/>
              <a:gd name="connsiteY1" fmla="*/ 0 h 10000"/>
              <a:gd name="connsiteX2" fmla="*/ 7683 w 10025"/>
              <a:gd name="connsiteY2" fmla="*/ 0 h 10000"/>
              <a:gd name="connsiteX3" fmla="*/ 10025 w 10025"/>
              <a:gd name="connsiteY3" fmla="*/ 5000 h 10000"/>
              <a:gd name="connsiteX4" fmla="*/ 8025 w 10025"/>
              <a:gd name="connsiteY4" fmla="*/ 10000 h 10000"/>
              <a:gd name="connsiteX5" fmla="*/ 5367 w 10025"/>
              <a:gd name="connsiteY5" fmla="*/ 5499 h 10000"/>
              <a:gd name="connsiteX6" fmla="*/ 25 w 10025"/>
              <a:gd name="connsiteY6" fmla="*/ 5000 h 10000"/>
              <a:gd name="connsiteX0" fmla="*/ 25 w 10025"/>
              <a:gd name="connsiteY0" fmla="*/ 5000 h 10045"/>
              <a:gd name="connsiteX1" fmla="*/ 0 w 10025"/>
              <a:gd name="connsiteY1" fmla="*/ 0 h 10045"/>
              <a:gd name="connsiteX2" fmla="*/ 7683 w 10025"/>
              <a:gd name="connsiteY2" fmla="*/ 0 h 10045"/>
              <a:gd name="connsiteX3" fmla="*/ 10025 w 10025"/>
              <a:gd name="connsiteY3" fmla="*/ 5000 h 10045"/>
              <a:gd name="connsiteX4" fmla="*/ 6898 w 10025"/>
              <a:gd name="connsiteY4" fmla="*/ 10045 h 10045"/>
              <a:gd name="connsiteX5" fmla="*/ 5367 w 10025"/>
              <a:gd name="connsiteY5" fmla="*/ 5499 h 10045"/>
              <a:gd name="connsiteX6" fmla="*/ 25 w 10025"/>
              <a:gd name="connsiteY6" fmla="*/ 5000 h 10045"/>
              <a:gd name="connsiteX0" fmla="*/ 25 w 10076"/>
              <a:gd name="connsiteY0" fmla="*/ 5000 h 10045"/>
              <a:gd name="connsiteX1" fmla="*/ 0 w 10076"/>
              <a:gd name="connsiteY1" fmla="*/ 0 h 10045"/>
              <a:gd name="connsiteX2" fmla="*/ 7683 w 10076"/>
              <a:gd name="connsiteY2" fmla="*/ 0 h 10045"/>
              <a:gd name="connsiteX3" fmla="*/ 10076 w 10076"/>
              <a:gd name="connsiteY3" fmla="*/ 10018 h 10045"/>
              <a:gd name="connsiteX4" fmla="*/ 6898 w 10076"/>
              <a:gd name="connsiteY4" fmla="*/ 10045 h 10045"/>
              <a:gd name="connsiteX5" fmla="*/ 5367 w 10076"/>
              <a:gd name="connsiteY5" fmla="*/ 5499 h 10045"/>
              <a:gd name="connsiteX6" fmla="*/ 25 w 10076"/>
              <a:gd name="connsiteY6" fmla="*/ 5000 h 10045"/>
              <a:gd name="connsiteX0" fmla="*/ 25 w 10089"/>
              <a:gd name="connsiteY0" fmla="*/ 5000 h 10108"/>
              <a:gd name="connsiteX1" fmla="*/ 0 w 10089"/>
              <a:gd name="connsiteY1" fmla="*/ 0 h 10108"/>
              <a:gd name="connsiteX2" fmla="*/ 7683 w 10089"/>
              <a:gd name="connsiteY2" fmla="*/ 0 h 10108"/>
              <a:gd name="connsiteX3" fmla="*/ 10089 w 10089"/>
              <a:gd name="connsiteY3" fmla="*/ 10108 h 10108"/>
              <a:gd name="connsiteX4" fmla="*/ 6898 w 10089"/>
              <a:gd name="connsiteY4" fmla="*/ 10045 h 10108"/>
              <a:gd name="connsiteX5" fmla="*/ 5367 w 10089"/>
              <a:gd name="connsiteY5" fmla="*/ 5499 h 10108"/>
              <a:gd name="connsiteX6" fmla="*/ 25 w 10089"/>
              <a:gd name="connsiteY6" fmla="*/ 5000 h 10108"/>
              <a:gd name="connsiteX0" fmla="*/ 25 w 10089"/>
              <a:gd name="connsiteY0" fmla="*/ 5000 h 10108"/>
              <a:gd name="connsiteX1" fmla="*/ 0 w 10089"/>
              <a:gd name="connsiteY1" fmla="*/ 0 h 10108"/>
              <a:gd name="connsiteX2" fmla="*/ 7683 w 10089"/>
              <a:gd name="connsiteY2" fmla="*/ 0 h 10108"/>
              <a:gd name="connsiteX3" fmla="*/ 10089 w 10089"/>
              <a:gd name="connsiteY3" fmla="*/ 10108 h 10108"/>
              <a:gd name="connsiteX4" fmla="*/ 6898 w 10089"/>
              <a:gd name="connsiteY4" fmla="*/ 10045 h 10108"/>
              <a:gd name="connsiteX5" fmla="*/ 5367 w 10089"/>
              <a:gd name="connsiteY5" fmla="*/ 5499 h 10108"/>
              <a:gd name="connsiteX6" fmla="*/ 25 w 10089"/>
              <a:gd name="connsiteY6" fmla="*/ 5000 h 10108"/>
              <a:gd name="connsiteX0" fmla="*/ 25 w 10051"/>
              <a:gd name="connsiteY0" fmla="*/ 5000 h 10045"/>
              <a:gd name="connsiteX1" fmla="*/ 0 w 10051"/>
              <a:gd name="connsiteY1" fmla="*/ 0 h 10045"/>
              <a:gd name="connsiteX2" fmla="*/ 7683 w 10051"/>
              <a:gd name="connsiteY2" fmla="*/ 0 h 10045"/>
              <a:gd name="connsiteX3" fmla="*/ 10051 w 10051"/>
              <a:gd name="connsiteY3" fmla="*/ 2727 h 10045"/>
              <a:gd name="connsiteX4" fmla="*/ 6898 w 10051"/>
              <a:gd name="connsiteY4" fmla="*/ 10045 h 10045"/>
              <a:gd name="connsiteX5" fmla="*/ 5367 w 10051"/>
              <a:gd name="connsiteY5" fmla="*/ 5499 h 10045"/>
              <a:gd name="connsiteX6" fmla="*/ 25 w 10051"/>
              <a:gd name="connsiteY6" fmla="*/ 5000 h 10045"/>
              <a:gd name="connsiteX0" fmla="*/ 25 w 10051"/>
              <a:gd name="connsiteY0" fmla="*/ 5000 h 10045"/>
              <a:gd name="connsiteX1" fmla="*/ 0 w 10051"/>
              <a:gd name="connsiteY1" fmla="*/ 0 h 10045"/>
              <a:gd name="connsiteX2" fmla="*/ 7683 w 10051"/>
              <a:gd name="connsiteY2" fmla="*/ 0 h 10045"/>
              <a:gd name="connsiteX3" fmla="*/ 10051 w 10051"/>
              <a:gd name="connsiteY3" fmla="*/ 2727 h 10045"/>
              <a:gd name="connsiteX4" fmla="*/ 6898 w 10051"/>
              <a:gd name="connsiteY4" fmla="*/ 10045 h 10045"/>
              <a:gd name="connsiteX5" fmla="*/ 5367 w 10051"/>
              <a:gd name="connsiteY5" fmla="*/ 5499 h 10045"/>
              <a:gd name="connsiteX6" fmla="*/ 25 w 10051"/>
              <a:gd name="connsiteY6" fmla="*/ 5000 h 10045"/>
              <a:gd name="connsiteX0" fmla="*/ 25 w 10051"/>
              <a:gd name="connsiteY0" fmla="*/ 5000 h 10000"/>
              <a:gd name="connsiteX1" fmla="*/ 0 w 10051"/>
              <a:gd name="connsiteY1" fmla="*/ 0 h 10000"/>
              <a:gd name="connsiteX2" fmla="*/ 7683 w 10051"/>
              <a:gd name="connsiteY2" fmla="*/ 0 h 10000"/>
              <a:gd name="connsiteX3" fmla="*/ 10051 w 10051"/>
              <a:gd name="connsiteY3" fmla="*/ 2727 h 10000"/>
              <a:gd name="connsiteX4" fmla="*/ 10025 w 10051"/>
              <a:gd name="connsiteY4" fmla="*/ 10000 h 10000"/>
              <a:gd name="connsiteX5" fmla="*/ 5367 w 10051"/>
              <a:gd name="connsiteY5" fmla="*/ 5499 h 10000"/>
              <a:gd name="connsiteX6" fmla="*/ 25 w 10051"/>
              <a:gd name="connsiteY6" fmla="*/ 5000 h 10000"/>
              <a:gd name="connsiteX0" fmla="*/ 25 w 10051"/>
              <a:gd name="connsiteY0" fmla="*/ 5000 h 10022"/>
              <a:gd name="connsiteX1" fmla="*/ 0 w 10051"/>
              <a:gd name="connsiteY1" fmla="*/ 0 h 10022"/>
              <a:gd name="connsiteX2" fmla="*/ 7683 w 10051"/>
              <a:gd name="connsiteY2" fmla="*/ 0 h 10022"/>
              <a:gd name="connsiteX3" fmla="*/ 10051 w 10051"/>
              <a:gd name="connsiteY3" fmla="*/ 2727 h 10022"/>
              <a:gd name="connsiteX4" fmla="*/ 10025 w 10051"/>
              <a:gd name="connsiteY4" fmla="*/ 10000 h 10022"/>
              <a:gd name="connsiteX5" fmla="*/ 6848 w 10051"/>
              <a:gd name="connsiteY5" fmla="*/ 10022 h 10022"/>
              <a:gd name="connsiteX6" fmla="*/ 25 w 10051"/>
              <a:gd name="connsiteY6" fmla="*/ 5000 h 10022"/>
              <a:gd name="connsiteX0" fmla="*/ 25 w 10051"/>
              <a:gd name="connsiteY0" fmla="*/ 5000 h 10022"/>
              <a:gd name="connsiteX1" fmla="*/ 0 w 10051"/>
              <a:gd name="connsiteY1" fmla="*/ 0 h 10022"/>
              <a:gd name="connsiteX2" fmla="*/ 7683 w 10051"/>
              <a:gd name="connsiteY2" fmla="*/ 0 h 10022"/>
              <a:gd name="connsiteX3" fmla="*/ 10051 w 10051"/>
              <a:gd name="connsiteY3" fmla="*/ 2727 h 10022"/>
              <a:gd name="connsiteX4" fmla="*/ 10025 w 10051"/>
              <a:gd name="connsiteY4" fmla="*/ 10000 h 10022"/>
              <a:gd name="connsiteX5" fmla="*/ 6848 w 10051"/>
              <a:gd name="connsiteY5" fmla="*/ 10022 h 10022"/>
              <a:gd name="connsiteX6" fmla="*/ 25 w 10051"/>
              <a:gd name="connsiteY6" fmla="*/ 5000 h 10022"/>
              <a:gd name="connsiteX0" fmla="*/ 25 w 10051"/>
              <a:gd name="connsiteY0" fmla="*/ 5225 h 10022"/>
              <a:gd name="connsiteX1" fmla="*/ 0 w 10051"/>
              <a:gd name="connsiteY1" fmla="*/ 0 h 10022"/>
              <a:gd name="connsiteX2" fmla="*/ 7683 w 10051"/>
              <a:gd name="connsiteY2" fmla="*/ 0 h 10022"/>
              <a:gd name="connsiteX3" fmla="*/ 10051 w 10051"/>
              <a:gd name="connsiteY3" fmla="*/ 2727 h 10022"/>
              <a:gd name="connsiteX4" fmla="*/ 10025 w 10051"/>
              <a:gd name="connsiteY4" fmla="*/ 10000 h 10022"/>
              <a:gd name="connsiteX5" fmla="*/ 6848 w 10051"/>
              <a:gd name="connsiteY5" fmla="*/ 10022 h 10022"/>
              <a:gd name="connsiteX6" fmla="*/ 25 w 10051"/>
              <a:gd name="connsiteY6" fmla="*/ 5225 h 10022"/>
              <a:gd name="connsiteX0" fmla="*/ 25 w 10051"/>
              <a:gd name="connsiteY0" fmla="*/ 5225 h 10022"/>
              <a:gd name="connsiteX1" fmla="*/ 0 w 10051"/>
              <a:gd name="connsiteY1" fmla="*/ 0 h 10022"/>
              <a:gd name="connsiteX2" fmla="*/ 7683 w 10051"/>
              <a:gd name="connsiteY2" fmla="*/ 0 h 10022"/>
              <a:gd name="connsiteX3" fmla="*/ 10051 w 10051"/>
              <a:gd name="connsiteY3" fmla="*/ 2727 h 10022"/>
              <a:gd name="connsiteX4" fmla="*/ 10025 w 10051"/>
              <a:gd name="connsiteY4" fmla="*/ 10000 h 10022"/>
              <a:gd name="connsiteX5" fmla="*/ 6848 w 10051"/>
              <a:gd name="connsiteY5" fmla="*/ 10022 h 10022"/>
              <a:gd name="connsiteX6" fmla="*/ 25 w 10051"/>
              <a:gd name="connsiteY6" fmla="*/ 5225 h 10022"/>
              <a:gd name="connsiteX0" fmla="*/ 25 w 10051"/>
              <a:gd name="connsiteY0" fmla="*/ 5225 h 10022"/>
              <a:gd name="connsiteX1" fmla="*/ 0 w 10051"/>
              <a:gd name="connsiteY1" fmla="*/ 0 h 10022"/>
              <a:gd name="connsiteX2" fmla="*/ 7683 w 10051"/>
              <a:gd name="connsiteY2" fmla="*/ 0 h 10022"/>
              <a:gd name="connsiteX3" fmla="*/ 10051 w 10051"/>
              <a:gd name="connsiteY3" fmla="*/ 2727 h 10022"/>
              <a:gd name="connsiteX4" fmla="*/ 10025 w 10051"/>
              <a:gd name="connsiteY4" fmla="*/ 10000 h 10022"/>
              <a:gd name="connsiteX5" fmla="*/ 6848 w 10051"/>
              <a:gd name="connsiteY5" fmla="*/ 10022 h 10022"/>
              <a:gd name="connsiteX6" fmla="*/ 25 w 10051"/>
              <a:gd name="connsiteY6" fmla="*/ 5225 h 10022"/>
              <a:gd name="connsiteX0" fmla="*/ 25 w 10051"/>
              <a:gd name="connsiteY0" fmla="*/ 5225 h 10022"/>
              <a:gd name="connsiteX1" fmla="*/ 0 w 10051"/>
              <a:gd name="connsiteY1" fmla="*/ 0 h 10022"/>
              <a:gd name="connsiteX2" fmla="*/ 7683 w 10051"/>
              <a:gd name="connsiteY2" fmla="*/ 0 h 10022"/>
              <a:gd name="connsiteX3" fmla="*/ 10051 w 10051"/>
              <a:gd name="connsiteY3" fmla="*/ 2727 h 10022"/>
              <a:gd name="connsiteX4" fmla="*/ 10025 w 10051"/>
              <a:gd name="connsiteY4" fmla="*/ 10000 h 10022"/>
              <a:gd name="connsiteX5" fmla="*/ 6848 w 10051"/>
              <a:gd name="connsiteY5" fmla="*/ 10022 h 10022"/>
              <a:gd name="connsiteX6" fmla="*/ 25 w 10051"/>
              <a:gd name="connsiteY6" fmla="*/ 5225 h 10022"/>
              <a:gd name="connsiteX0" fmla="*/ 25 w 10051"/>
              <a:gd name="connsiteY0" fmla="*/ 5225 h 10022"/>
              <a:gd name="connsiteX1" fmla="*/ 0 w 10051"/>
              <a:gd name="connsiteY1" fmla="*/ 0 h 10022"/>
              <a:gd name="connsiteX2" fmla="*/ 7683 w 10051"/>
              <a:gd name="connsiteY2" fmla="*/ 0 h 10022"/>
              <a:gd name="connsiteX3" fmla="*/ 10051 w 10051"/>
              <a:gd name="connsiteY3" fmla="*/ 2727 h 10022"/>
              <a:gd name="connsiteX4" fmla="*/ 10025 w 10051"/>
              <a:gd name="connsiteY4" fmla="*/ 10000 h 10022"/>
              <a:gd name="connsiteX5" fmla="*/ 6848 w 10051"/>
              <a:gd name="connsiteY5" fmla="*/ 10022 h 10022"/>
              <a:gd name="connsiteX6" fmla="*/ 25 w 10051"/>
              <a:gd name="connsiteY6" fmla="*/ 5225 h 10022"/>
              <a:gd name="connsiteX0" fmla="*/ 25 w 10051"/>
              <a:gd name="connsiteY0" fmla="*/ 5225 h 10022"/>
              <a:gd name="connsiteX1" fmla="*/ 0 w 10051"/>
              <a:gd name="connsiteY1" fmla="*/ 0 h 10022"/>
              <a:gd name="connsiteX2" fmla="*/ 7683 w 10051"/>
              <a:gd name="connsiteY2" fmla="*/ 0 h 10022"/>
              <a:gd name="connsiteX3" fmla="*/ 10051 w 10051"/>
              <a:gd name="connsiteY3" fmla="*/ 2502 h 10022"/>
              <a:gd name="connsiteX4" fmla="*/ 10025 w 10051"/>
              <a:gd name="connsiteY4" fmla="*/ 10000 h 10022"/>
              <a:gd name="connsiteX5" fmla="*/ 6848 w 10051"/>
              <a:gd name="connsiteY5" fmla="*/ 10022 h 10022"/>
              <a:gd name="connsiteX6" fmla="*/ 25 w 10051"/>
              <a:gd name="connsiteY6" fmla="*/ 5225 h 10022"/>
              <a:gd name="connsiteX0" fmla="*/ 25 w 10038"/>
              <a:gd name="connsiteY0" fmla="*/ 5225 h 10022"/>
              <a:gd name="connsiteX1" fmla="*/ 0 w 10038"/>
              <a:gd name="connsiteY1" fmla="*/ 0 h 10022"/>
              <a:gd name="connsiteX2" fmla="*/ 7683 w 10038"/>
              <a:gd name="connsiteY2" fmla="*/ 0 h 10022"/>
              <a:gd name="connsiteX3" fmla="*/ 10038 w 10038"/>
              <a:gd name="connsiteY3" fmla="*/ 2502 h 10022"/>
              <a:gd name="connsiteX4" fmla="*/ 10025 w 10038"/>
              <a:gd name="connsiteY4" fmla="*/ 10000 h 10022"/>
              <a:gd name="connsiteX5" fmla="*/ 6848 w 10038"/>
              <a:gd name="connsiteY5" fmla="*/ 10022 h 10022"/>
              <a:gd name="connsiteX6" fmla="*/ 25 w 10038"/>
              <a:gd name="connsiteY6" fmla="*/ 5225 h 10022"/>
              <a:gd name="connsiteX0" fmla="*/ 25 w 10038"/>
              <a:gd name="connsiteY0" fmla="*/ 5225 h 10022"/>
              <a:gd name="connsiteX1" fmla="*/ 0 w 10038"/>
              <a:gd name="connsiteY1" fmla="*/ 0 h 10022"/>
              <a:gd name="connsiteX2" fmla="*/ 7683 w 10038"/>
              <a:gd name="connsiteY2" fmla="*/ 0 h 10022"/>
              <a:gd name="connsiteX3" fmla="*/ 10038 w 10038"/>
              <a:gd name="connsiteY3" fmla="*/ 2525 h 10022"/>
              <a:gd name="connsiteX4" fmla="*/ 10025 w 10038"/>
              <a:gd name="connsiteY4" fmla="*/ 10000 h 10022"/>
              <a:gd name="connsiteX5" fmla="*/ 6848 w 10038"/>
              <a:gd name="connsiteY5" fmla="*/ 10022 h 10022"/>
              <a:gd name="connsiteX6" fmla="*/ 25 w 10038"/>
              <a:gd name="connsiteY6" fmla="*/ 5225 h 10022"/>
              <a:gd name="connsiteX0" fmla="*/ 25 w 10040"/>
              <a:gd name="connsiteY0" fmla="*/ 5225 h 10023"/>
              <a:gd name="connsiteX1" fmla="*/ 0 w 10040"/>
              <a:gd name="connsiteY1" fmla="*/ 0 h 10023"/>
              <a:gd name="connsiteX2" fmla="*/ 7683 w 10040"/>
              <a:gd name="connsiteY2" fmla="*/ 0 h 10023"/>
              <a:gd name="connsiteX3" fmla="*/ 10038 w 10040"/>
              <a:gd name="connsiteY3" fmla="*/ 2525 h 10023"/>
              <a:gd name="connsiteX4" fmla="*/ 10038 w 10040"/>
              <a:gd name="connsiteY4" fmla="*/ 10023 h 10023"/>
              <a:gd name="connsiteX5" fmla="*/ 6848 w 10040"/>
              <a:gd name="connsiteY5" fmla="*/ 10022 h 10023"/>
              <a:gd name="connsiteX6" fmla="*/ 25 w 10040"/>
              <a:gd name="connsiteY6" fmla="*/ 5225 h 10023"/>
              <a:gd name="connsiteX0" fmla="*/ 25 w 10040"/>
              <a:gd name="connsiteY0" fmla="*/ 5225 h 10023"/>
              <a:gd name="connsiteX1" fmla="*/ 0 w 10040"/>
              <a:gd name="connsiteY1" fmla="*/ 0 h 10023"/>
              <a:gd name="connsiteX2" fmla="*/ 7683 w 10040"/>
              <a:gd name="connsiteY2" fmla="*/ 0 h 10023"/>
              <a:gd name="connsiteX3" fmla="*/ 10038 w 10040"/>
              <a:gd name="connsiteY3" fmla="*/ 2525 h 10023"/>
              <a:gd name="connsiteX4" fmla="*/ 10038 w 10040"/>
              <a:gd name="connsiteY4" fmla="*/ 10023 h 10023"/>
              <a:gd name="connsiteX5" fmla="*/ 6848 w 10040"/>
              <a:gd name="connsiteY5" fmla="*/ 10022 h 10023"/>
              <a:gd name="connsiteX6" fmla="*/ 25 w 10040"/>
              <a:gd name="connsiteY6" fmla="*/ 5225 h 10023"/>
              <a:gd name="connsiteX0" fmla="*/ 25 w 10040"/>
              <a:gd name="connsiteY0" fmla="*/ 5225 h 10023"/>
              <a:gd name="connsiteX1" fmla="*/ 0 w 10040"/>
              <a:gd name="connsiteY1" fmla="*/ 0 h 10023"/>
              <a:gd name="connsiteX2" fmla="*/ 7683 w 10040"/>
              <a:gd name="connsiteY2" fmla="*/ 0 h 10023"/>
              <a:gd name="connsiteX3" fmla="*/ 10038 w 10040"/>
              <a:gd name="connsiteY3" fmla="*/ 2525 h 10023"/>
              <a:gd name="connsiteX4" fmla="*/ 10038 w 10040"/>
              <a:gd name="connsiteY4" fmla="*/ 10023 h 10023"/>
              <a:gd name="connsiteX5" fmla="*/ 6848 w 10040"/>
              <a:gd name="connsiteY5" fmla="*/ 10022 h 10023"/>
              <a:gd name="connsiteX6" fmla="*/ 25 w 10040"/>
              <a:gd name="connsiteY6" fmla="*/ 5225 h 10023"/>
              <a:gd name="connsiteX0" fmla="*/ 2 w 10042"/>
              <a:gd name="connsiteY0" fmla="*/ 5270 h 10023"/>
              <a:gd name="connsiteX1" fmla="*/ 2 w 10042"/>
              <a:gd name="connsiteY1" fmla="*/ 0 h 10023"/>
              <a:gd name="connsiteX2" fmla="*/ 7685 w 10042"/>
              <a:gd name="connsiteY2" fmla="*/ 0 h 10023"/>
              <a:gd name="connsiteX3" fmla="*/ 10040 w 10042"/>
              <a:gd name="connsiteY3" fmla="*/ 2525 h 10023"/>
              <a:gd name="connsiteX4" fmla="*/ 10040 w 10042"/>
              <a:gd name="connsiteY4" fmla="*/ 10023 h 10023"/>
              <a:gd name="connsiteX5" fmla="*/ 6850 w 10042"/>
              <a:gd name="connsiteY5" fmla="*/ 10022 h 10023"/>
              <a:gd name="connsiteX6" fmla="*/ 2 w 10042"/>
              <a:gd name="connsiteY6" fmla="*/ 5270 h 10023"/>
              <a:gd name="connsiteX0" fmla="*/ 2 w 10042"/>
              <a:gd name="connsiteY0" fmla="*/ 5270 h 10023"/>
              <a:gd name="connsiteX1" fmla="*/ 2 w 10042"/>
              <a:gd name="connsiteY1" fmla="*/ 0 h 10023"/>
              <a:gd name="connsiteX2" fmla="*/ 7685 w 10042"/>
              <a:gd name="connsiteY2" fmla="*/ 0 h 10023"/>
              <a:gd name="connsiteX3" fmla="*/ 9341 w 10042"/>
              <a:gd name="connsiteY3" fmla="*/ 2834 h 10023"/>
              <a:gd name="connsiteX4" fmla="*/ 10040 w 10042"/>
              <a:gd name="connsiteY4" fmla="*/ 2525 h 10023"/>
              <a:gd name="connsiteX5" fmla="*/ 10040 w 10042"/>
              <a:gd name="connsiteY5" fmla="*/ 10023 h 10023"/>
              <a:gd name="connsiteX6" fmla="*/ 6850 w 10042"/>
              <a:gd name="connsiteY6" fmla="*/ 10022 h 10023"/>
              <a:gd name="connsiteX7" fmla="*/ 2 w 10042"/>
              <a:gd name="connsiteY7" fmla="*/ 5270 h 10023"/>
              <a:gd name="connsiteX0" fmla="*/ 2 w 10042"/>
              <a:gd name="connsiteY0" fmla="*/ 5270 h 10023"/>
              <a:gd name="connsiteX1" fmla="*/ 2 w 10042"/>
              <a:gd name="connsiteY1" fmla="*/ 0 h 10023"/>
              <a:gd name="connsiteX2" fmla="*/ 7685 w 10042"/>
              <a:gd name="connsiteY2" fmla="*/ 0 h 10023"/>
              <a:gd name="connsiteX3" fmla="*/ 9341 w 10042"/>
              <a:gd name="connsiteY3" fmla="*/ 2834 h 10023"/>
              <a:gd name="connsiteX4" fmla="*/ 10040 w 10042"/>
              <a:gd name="connsiteY4" fmla="*/ 2525 h 10023"/>
              <a:gd name="connsiteX5" fmla="*/ 10040 w 10042"/>
              <a:gd name="connsiteY5" fmla="*/ 10023 h 10023"/>
              <a:gd name="connsiteX6" fmla="*/ 6850 w 10042"/>
              <a:gd name="connsiteY6" fmla="*/ 10022 h 10023"/>
              <a:gd name="connsiteX7" fmla="*/ 2 w 10042"/>
              <a:gd name="connsiteY7" fmla="*/ 5270 h 10023"/>
              <a:gd name="connsiteX0" fmla="*/ 2 w 10042"/>
              <a:gd name="connsiteY0" fmla="*/ 5270 h 10023"/>
              <a:gd name="connsiteX1" fmla="*/ 2 w 10042"/>
              <a:gd name="connsiteY1" fmla="*/ 0 h 10023"/>
              <a:gd name="connsiteX2" fmla="*/ 7685 w 10042"/>
              <a:gd name="connsiteY2" fmla="*/ 0 h 10023"/>
              <a:gd name="connsiteX3" fmla="*/ 9364 w 10042"/>
              <a:gd name="connsiteY3" fmla="*/ 2767 h 10023"/>
              <a:gd name="connsiteX4" fmla="*/ 10040 w 10042"/>
              <a:gd name="connsiteY4" fmla="*/ 2525 h 10023"/>
              <a:gd name="connsiteX5" fmla="*/ 10040 w 10042"/>
              <a:gd name="connsiteY5" fmla="*/ 10023 h 10023"/>
              <a:gd name="connsiteX6" fmla="*/ 6850 w 10042"/>
              <a:gd name="connsiteY6" fmla="*/ 10022 h 10023"/>
              <a:gd name="connsiteX7" fmla="*/ 2 w 10042"/>
              <a:gd name="connsiteY7" fmla="*/ 5270 h 10023"/>
              <a:gd name="connsiteX0" fmla="*/ 2 w 10042"/>
              <a:gd name="connsiteY0" fmla="*/ 5270 h 10023"/>
              <a:gd name="connsiteX1" fmla="*/ 2 w 10042"/>
              <a:gd name="connsiteY1" fmla="*/ 0 h 10023"/>
              <a:gd name="connsiteX2" fmla="*/ 7685 w 10042"/>
              <a:gd name="connsiteY2" fmla="*/ 0 h 10023"/>
              <a:gd name="connsiteX3" fmla="*/ 9364 w 10042"/>
              <a:gd name="connsiteY3" fmla="*/ 2767 h 10023"/>
              <a:gd name="connsiteX4" fmla="*/ 10040 w 10042"/>
              <a:gd name="connsiteY4" fmla="*/ 2672 h 10023"/>
              <a:gd name="connsiteX5" fmla="*/ 10040 w 10042"/>
              <a:gd name="connsiteY5" fmla="*/ 10023 h 10023"/>
              <a:gd name="connsiteX6" fmla="*/ 6850 w 10042"/>
              <a:gd name="connsiteY6" fmla="*/ 10022 h 10023"/>
              <a:gd name="connsiteX7" fmla="*/ 2 w 10042"/>
              <a:gd name="connsiteY7" fmla="*/ 5270 h 10023"/>
              <a:gd name="connsiteX0" fmla="*/ 2 w 10041"/>
              <a:gd name="connsiteY0" fmla="*/ 5270 h 10023"/>
              <a:gd name="connsiteX1" fmla="*/ 2 w 10041"/>
              <a:gd name="connsiteY1" fmla="*/ 0 h 10023"/>
              <a:gd name="connsiteX2" fmla="*/ 7685 w 10041"/>
              <a:gd name="connsiteY2" fmla="*/ 0 h 10023"/>
              <a:gd name="connsiteX3" fmla="*/ 9364 w 10041"/>
              <a:gd name="connsiteY3" fmla="*/ 2767 h 10023"/>
              <a:gd name="connsiteX4" fmla="*/ 10032 w 10041"/>
              <a:gd name="connsiteY4" fmla="*/ 2578 h 10023"/>
              <a:gd name="connsiteX5" fmla="*/ 10040 w 10041"/>
              <a:gd name="connsiteY5" fmla="*/ 10023 h 10023"/>
              <a:gd name="connsiteX6" fmla="*/ 6850 w 10041"/>
              <a:gd name="connsiteY6" fmla="*/ 10022 h 10023"/>
              <a:gd name="connsiteX7" fmla="*/ 2 w 10041"/>
              <a:gd name="connsiteY7" fmla="*/ 5270 h 10023"/>
              <a:gd name="connsiteX0" fmla="*/ 2 w 10041"/>
              <a:gd name="connsiteY0" fmla="*/ 5270 h 10023"/>
              <a:gd name="connsiteX1" fmla="*/ 2 w 10041"/>
              <a:gd name="connsiteY1" fmla="*/ 0 h 10023"/>
              <a:gd name="connsiteX2" fmla="*/ 7685 w 10041"/>
              <a:gd name="connsiteY2" fmla="*/ 0 h 10023"/>
              <a:gd name="connsiteX3" fmla="*/ 9364 w 10041"/>
              <a:gd name="connsiteY3" fmla="*/ 2767 h 10023"/>
              <a:gd name="connsiteX4" fmla="*/ 10032 w 10041"/>
              <a:gd name="connsiteY4" fmla="*/ 2578 h 10023"/>
              <a:gd name="connsiteX5" fmla="*/ 10040 w 10041"/>
              <a:gd name="connsiteY5" fmla="*/ 10023 h 10023"/>
              <a:gd name="connsiteX6" fmla="*/ 6850 w 10041"/>
              <a:gd name="connsiteY6" fmla="*/ 10022 h 10023"/>
              <a:gd name="connsiteX7" fmla="*/ 2 w 10041"/>
              <a:gd name="connsiteY7" fmla="*/ 5270 h 10023"/>
              <a:gd name="connsiteX0" fmla="*/ 2 w 10041"/>
              <a:gd name="connsiteY0" fmla="*/ 5270 h 10023"/>
              <a:gd name="connsiteX1" fmla="*/ 2 w 10041"/>
              <a:gd name="connsiteY1" fmla="*/ 0 h 10023"/>
              <a:gd name="connsiteX2" fmla="*/ 7685 w 10041"/>
              <a:gd name="connsiteY2" fmla="*/ 0 h 10023"/>
              <a:gd name="connsiteX3" fmla="*/ 9364 w 10041"/>
              <a:gd name="connsiteY3" fmla="*/ 2767 h 10023"/>
              <a:gd name="connsiteX4" fmla="*/ 10032 w 10041"/>
              <a:gd name="connsiteY4" fmla="*/ 2578 h 10023"/>
              <a:gd name="connsiteX5" fmla="*/ 10040 w 10041"/>
              <a:gd name="connsiteY5" fmla="*/ 10023 h 10023"/>
              <a:gd name="connsiteX6" fmla="*/ 6850 w 10041"/>
              <a:gd name="connsiteY6" fmla="*/ 10022 h 10023"/>
              <a:gd name="connsiteX7" fmla="*/ 2 w 10041"/>
              <a:gd name="connsiteY7" fmla="*/ 5270 h 10023"/>
              <a:gd name="connsiteX0" fmla="*/ 2 w 10041"/>
              <a:gd name="connsiteY0" fmla="*/ 5270 h 10023"/>
              <a:gd name="connsiteX1" fmla="*/ 2 w 10041"/>
              <a:gd name="connsiteY1" fmla="*/ 0 h 10023"/>
              <a:gd name="connsiteX2" fmla="*/ 7685 w 10041"/>
              <a:gd name="connsiteY2" fmla="*/ 0 h 10023"/>
              <a:gd name="connsiteX3" fmla="*/ 9364 w 10041"/>
              <a:gd name="connsiteY3" fmla="*/ 2767 h 10023"/>
              <a:gd name="connsiteX4" fmla="*/ 10032 w 10041"/>
              <a:gd name="connsiteY4" fmla="*/ 2578 h 10023"/>
              <a:gd name="connsiteX5" fmla="*/ 10040 w 10041"/>
              <a:gd name="connsiteY5" fmla="*/ 10023 h 10023"/>
              <a:gd name="connsiteX6" fmla="*/ 6850 w 10041"/>
              <a:gd name="connsiteY6" fmla="*/ 10022 h 10023"/>
              <a:gd name="connsiteX7" fmla="*/ 2 w 10041"/>
              <a:gd name="connsiteY7" fmla="*/ 5270 h 10023"/>
              <a:gd name="connsiteX0" fmla="*/ 2 w 10041"/>
              <a:gd name="connsiteY0" fmla="*/ 5270 h 10023"/>
              <a:gd name="connsiteX1" fmla="*/ 2 w 10041"/>
              <a:gd name="connsiteY1" fmla="*/ 0 h 10023"/>
              <a:gd name="connsiteX2" fmla="*/ 7685 w 10041"/>
              <a:gd name="connsiteY2" fmla="*/ 0 h 10023"/>
              <a:gd name="connsiteX3" fmla="*/ 9364 w 10041"/>
              <a:gd name="connsiteY3" fmla="*/ 2767 h 10023"/>
              <a:gd name="connsiteX4" fmla="*/ 10032 w 10041"/>
              <a:gd name="connsiteY4" fmla="*/ 2578 h 10023"/>
              <a:gd name="connsiteX5" fmla="*/ 10040 w 10041"/>
              <a:gd name="connsiteY5" fmla="*/ 10023 h 10023"/>
              <a:gd name="connsiteX6" fmla="*/ 6850 w 10041"/>
              <a:gd name="connsiteY6" fmla="*/ 10022 h 10023"/>
              <a:gd name="connsiteX7" fmla="*/ 2 w 10041"/>
              <a:gd name="connsiteY7" fmla="*/ 5270 h 10023"/>
              <a:gd name="connsiteX0" fmla="*/ 2 w 10041"/>
              <a:gd name="connsiteY0" fmla="*/ 5270 h 10023"/>
              <a:gd name="connsiteX1" fmla="*/ 2 w 10041"/>
              <a:gd name="connsiteY1" fmla="*/ 0 h 10023"/>
              <a:gd name="connsiteX2" fmla="*/ 7685 w 10041"/>
              <a:gd name="connsiteY2" fmla="*/ 0 h 10023"/>
              <a:gd name="connsiteX3" fmla="*/ 9364 w 10041"/>
              <a:gd name="connsiteY3" fmla="*/ 2767 h 10023"/>
              <a:gd name="connsiteX4" fmla="*/ 10032 w 10041"/>
              <a:gd name="connsiteY4" fmla="*/ 2578 h 10023"/>
              <a:gd name="connsiteX5" fmla="*/ 10040 w 10041"/>
              <a:gd name="connsiteY5" fmla="*/ 10023 h 10023"/>
              <a:gd name="connsiteX6" fmla="*/ 6850 w 10041"/>
              <a:gd name="connsiteY6" fmla="*/ 10022 h 10023"/>
              <a:gd name="connsiteX7" fmla="*/ 2 w 10041"/>
              <a:gd name="connsiteY7" fmla="*/ 5270 h 10023"/>
              <a:gd name="connsiteX0" fmla="*/ 2 w 10041"/>
              <a:gd name="connsiteY0" fmla="*/ 5270 h 10023"/>
              <a:gd name="connsiteX1" fmla="*/ 2 w 10041"/>
              <a:gd name="connsiteY1" fmla="*/ 0 h 10023"/>
              <a:gd name="connsiteX2" fmla="*/ 7685 w 10041"/>
              <a:gd name="connsiteY2" fmla="*/ 0 h 10023"/>
              <a:gd name="connsiteX3" fmla="*/ 9364 w 10041"/>
              <a:gd name="connsiteY3" fmla="*/ 2767 h 10023"/>
              <a:gd name="connsiteX4" fmla="*/ 10032 w 10041"/>
              <a:gd name="connsiteY4" fmla="*/ 2578 h 10023"/>
              <a:gd name="connsiteX5" fmla="*/ 10040 w 10041"/>
              <a:gd name="connsiteY5" fmla="*/ 10023 h 10023"/>
              <a:gd name="connsiteX6" fmla="*/ 6850 w 10041"/>
              <a:gd name="connsiteY6" fmla="*/ 10022 h 10023"/>
              <a:gd name="connsiteX7" fmla="*/ 2 w 10041"/>
              <a:gd name="connsiteY7" fmla="*/ 5270 h 10023"/>
              <a:gd name="connsiteX0" fmla="*/ 2 w 10041"/>
              <a:gd name="connsiteY0" fmla="*/ 5270 h 10023"/>
              <a:gd name="connsiteX1" fmla="*/ 2 w 10041"/>
              <a:gd name="connsiteY1" fmla="*/ 0 h 10023"/>
              <a:gd name="connsiteX2" fmla="*/ 7685 w 10041"/>
              <a:gd name="connsiteY2" fmla="*/ 0 h 10023"/>
              <a:gd name="connsiteX3" fmla="*/ 9364 w 10041"/>
              <a:gd name="connsiteY3" fmla="*/ 2767 h 10023"/>
              <a:gd name="connsiteX4" fmla="*/ 10032 w 10041"/>
              <a:gd name="connsiteY4" fmla="*/ 2578 h 10023"/>
              <a:gd name="connsiteX5" fmla="*/ 10040 w 10041"/>
              <a:gd name="connsiteY5" fmla="*/ 10023 h 10023"/>
              <a:gd name="connsiteX6" fmla="*/ 6850 w 10041"/>
              <a:gd name="connsiteY6" fmla="*/ 10022 h 10023"/>
              <a:gd name="connsiteX7" fmla="*/ 2 w 10041"/>
              <a:gd name="connsiteY7" fmla="*/ 5270 h 1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41" h="10023">
                <a:moveTo>
                  <a:pt x="2" y="5270"/>
                </a:moveTo>
                <a:cubicBezTo>
                  <a:pt x="-6" y="3603"/>
                  <a:pt x="10" y="1667"/>
                  <a:pt x="2" y="0"/>
                </a:cubicBezTo>
                <a:lnTo>
                  <a:pt x="7685" y="0"/>
                </a:lnTo>
                <a:cubicBezTo>
                  <a:pt x="7522" y="298"/>
                  <a:pt x="6349" y="3669"/>
                  <a:pt x="9364" y="2767"/>
                </a:cubicBezTo>
                <a:cubicBezTo>
                  <a:pt x="9640" y="2678"/>
                  <a:pt x="9765" y="2583"/>
                  <a:pt x="10032" y="2578"/>
                </a:cubicBezTo>
                <a:cubicBezTo>
                  <a:pt x="10023" y="5002"/>
                  <a:pt x="10049" y="7599"/>
                  <a:pt x="10040" y="10023"/>
                </a:cubicBezTo>
                <a:lnTo>
                  <a:pt x="6850" y="10022"/>
                </a:lnTo>
                <a:cubicBezTo>
                  <a:pt x="7906" y="2385"/>
                  <a:pt x="2087" y="7349"/>
                  <a:pt x="2" y="5270"/>
                </a:cubicBezTo>
                <a:close/>
              </a:path>
            </a:pathLst>
          </a:custGeom>
          <a:solidFill>
            <a:schemeClr val="bg1">
              <a:lumMod val="95000"/>
            </a:schemeClr>
          </a:solidFill>
        </p:spPr>
        <p:txBody>
          <a:bodyPr/>
          <a:lstStyle/>
          <a:p>
            <a:r>
              <a:rPr lang="de-DE"/>
              <a:t>Bild durch Klicken auf Symbol hinzufügen</a:t>
            </a:r>
            <a:endParaRPr lang="de-DE" dirty="0"/>
          </a:p>
        </p:txBody>
      </p:sp>
      <p:pic>
        <p:nvPicPr>
          <p:cNvPr id="9" name="Grafik 8" descr="FFG Logo">
            <a:extLst>
              <a:ext uri="{FF2B5EF4-FFF2-40B4-BE49-F238E27FC236}">
                <a16:creationId xmlns:a16="http://schemas.microsoft.com/office/drawing/2014/main" id="{ABF87B40-5431-1544-9C74-74BA1420AF12}"/>
              </a:ext>
              <a:ext uri="{C183D7F6-B498-43B3-948B-1728B52AA6E4}">
                <adec:decorative xmlns:adec="http://schemas.microsoft.com/office/drawing/2017/decorative" xmlns="" val="0"/>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7397309" y="369363"/>
            <a:ext cx="1382400" cy="558204"/>
          </a:xfrm>
          <a:prstGeom prst="rect">
            <a:avLst/>
          </a:prstGeom>
        </p:spPr>
      </p:pic>
    </p:spTree>
    <p:extLst>
      <p:ext uri="{BB962C8B-B14F-4D97-AF65-F5344CB8AC3E}">
        <p14:creationId xmlns:p14="http://schemas.microsoft.com/office/powerpoint/2010/main" val="247605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 links+Text recht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8A248C-8414-514B-A765-3AE3349DE334}"/>
              </a:ext>
            </a:extLst>
          </p:cNvPr>
          <p:cNvSpPr>
            <a:spLocks noGrp="1"/>
          </p:cNvSpPr>
          <p:nvPr>
            <p:ph type="title"/>
          </p:nvPr>
        </p:nvSpPr>
        <p:spPr>
          <a:xfrm>
            <a:off x="4751388" y="1311275"/>
            <a:ext cx="3781425" cy="675925"/>
          </a:xfrm>
        </p:spPr>
        <p:txBody>
          <a:bodyPr anchor="t" anchorCtr="0"/>
          <a:lstStyle/>
          <a:p>
            <a:r>
              <a:rPr lang="de-DE"/>
              <a:t>Titelmasterformat durch Klicken bearbeiten</a:t>
            </a:r>
            <a:endParaRPr lang="de-DE" dirty="0"/>
          </a:p>
        </p:txBody>
      </p:sp>
      <p:sp>
        <p:nvSpPr>
          <p:cNvPr id="6" name="Bildplatzhalter 5">
            <a:extLst>
              <a:ext uri="{FF2B5EF4-FFF2-40B4-BE49-F238E27FC236}">
                <a16:creationId xmlns:a16="http://schemas.microsoft.com/office/drawing/2014/main" id="{D1468AFE-7079-8D46-99A9-5DC24BD075EE}"/>
              </a:ext>
            </a:extLst>
          </p:cNvPr>
          <p:cNvSpPr>
            <a:spLocks noGrp="1"/>
          </p:cNvSpPr>
          <p:nvPr>
            <p:ph type="pic" sz="quarter" idx="12"/>
          </p:nvPr>
        </p:nvSpPr>
        <p:spPr>
          <a:xfrm>
            <a:off x="0" y="0"/>
            <a:ext cx="4392613" cy="5143500"/>
          </a:xfrm>
          <a:solidFill>
            <a:schemeClr val="bg1">
              <a:lumMod val="95000"/>
            </a:schemeClr>
          </a:solidFill>
        </p:spPr>
        <p:txBody>
          <a:bodyPr/>
          <a:lstStyle/>
          <a:p>
            <a:r>
              <a:rPr lang="de-DE"/>
              <a:t>Bild durch Klicken auf Symbol hinzufügen</a:t>
            </a:r>
          </a:p>
        </p:txBody>
      </p:sp>
      <p:sp>
        <p:nvSpPr>
          <p:cNvPr id="8" name="Textplatzhalter 7">
            <a:extLst>
              <a:ext uri="{FF2B5EF4-FFF2-40B4-BE49-F238E27FC236}">
                <a16:creationId xmlns:a16="http://schemas.microsoft.com/office/drawing/2014/main" id="{483A825A-1D49-C447-AAE8-24C2F262049B}"/>
              </a:ext>
            </a:extLst>
          </p:cNvPr>
          <p:cNvSpPr>
            <a:spLocks noGrp="1"/>
          </p:cNvSpPr>
          <p:nvPr>
            <p:ph type="body" sz="quarter" idx="13"/>
          </p:nvPr>
        </p:nvSpPr>
        <p:spPr>
          <a:xfrm>
            <a:off x="4751388" y="1987550"/>
            <a:ext cx="3781423" cy="2528888"/>
          </a:xfrm>
        </p:spPr>
        <p:txBody>
          <a:bodyPr/>
          <a:lstStyle>
            <a:lvl1pPr marL="0" indent="0">
              <a:spcBef>
                <a:spcPts val="0"/>
              </a:spcBef>
              <a:buNone/>
              <a:defRPr sz="1400"/>
            </a:lvl1pPr>
            <a:lvl2pPr marL="342900" indent="0">
              <a:buNone/>
              <a:defRPr sz="1400"/>
            </a:lvl2pPr>
            <a:lvl3pPr marL="685800" indent="0">
              <a:buNone/>
              <a:defRPr sz="1400"/>
            </a:lvl3pPr>
            <a:lvl4pPr marL="1028700" indent="0">
              <a:buNone/>
              <a:defRPr sz="1400"/>
            </a:lvl4pPr>
            <a:lvl5pPr marL="1371600" indent="0">
              <a:buNone/>
              <a:defRPr sz="1400"/>
            </a:lvl5pPr>
          </a:lstStyle>
          <a:p>
            <a:pPr lvl="0"/>
            <a:r>
              <a:rPr lang="de-DE"/>
              <a:t>Formatvorlagen des Textmasters bearbeiten</a:t>
            </a:r>
          </a:p>
        </p:txBody>
      </p:sp>
      <p:sp>
        <p:nvSpPr>
          <p:cNvPr id="9" name="Textplatzhalter 11">
            <a:extLst>
              <a:ext uri="{FF2B5EF4-FFF2-40B4-BE49-F238E27FC236}">
                <a16:creationId xmlns:a16="http://schemas.microsoft.com/office/drawing/2014/main" id="{B2048408-5776-EE4E-A826-AFAF4BBBB9AE}"/>
              </a:ext>
              <a:ext uri="{C183D7F6-B498-43B3-948B-1728B52AA6E4}">
                <adec:decorative xmlns:adec="http://schemas.microsoft.com/office/drawing/2017/decorative" xmlns="" val="1"/>
              </a:ext>
            </a:extLst>
          </p:cNvPr>
          <p:cNvSpPr>
            <a:spLocks noGrp="1"/>
          </p:cNvSpPr>
          <p:nvPr>
            <p:ph type="body" sz="quarter" idx="15" hasCustomPrompt="1"/>
          </p:nvPr>
        </p:nvSpPr>
        <p:spPr>
          <a:xfrm>
            <a:off x="4751388" y="4524329"/>
            <a:ext cx="3132000" cy="123111"/>
          </a:xfrm>
        </p:spPr>
        <p:txBody>
          <a:bodyPr>
            <a:spAutoFit/>
          </a:bodyPr>
          <a:lstStyle>
            <a:lvl1pPr marL="0" indent="0" algn="l">
              <a:buNone/>
              <a:defRPr sz="800">
                <a:solidFill>
                  <a:schemeClr val="bg1">
                    <a:lumMod val="50000"/>
                  </a:schemeClr>
                </a:solidFill>
              </a:defRPr>
            </a:lvl1pPr>
            <a:lvl2pPr marL="342900" indent="0">
              <a:buNone/>
              <a:defRPr sz="1000">
                <a:solidFill>
                  <a:schemeClr val="bg1">
                    <a:lumMod val="75000"/>
                  </a:schemeClr>
                </a:solidFill>
              </a:defRPr>
            </a:lvl2pPr>
            <a:lvl3pPr marL="685800" indent="0">
              <a:buNone/>
              <a:defRPr sz="1000">
                <a:solidFill>
                  <a:schemeClr val="bg1">
                    <a:lumMod val="75000"/>
                  </a:schemeClr>
                </a:solidFill>
              </a:defRPr>
            </a:lvl3pPr>
            <a:lvl4pPr marL="1028700" indent="0">
              <a:buNone/>
              <a:defRPr sz="1000">
                <a:solidFill>
                  <a:schemeClr val="bg1">
                    <a:lumMod val="75000"/>
                  </a:schemeClr>
                </a:solidFill>
              </a:defRPr>
            </a:lvl4pPr>
            <a:lvl5pPr marL="1371600" indent="0">
              <a:buNone/>
              <a:defRPr sz="1000">
                <a:solidFill>
                  <a:schemeClr val="bg1">
                    <a:lumMod val="75000"/>
                  </a:schemeClr>
                </a:solidFill>
              </a:defRPr>
            </a:lvl5pPr>
          </a:lstStyle>
          <a:p>
            <a:pPr lvl="0"/>
            <a:r>
              <a:rPr lang="de-DE" dirty="0"/>
              <a:t>Quelle</a:t>
            </a:r>
          </a:p>
        </p:txBody>
      </p:sp>
      <p:sp>
        <p:nvSpPr>
          <p:cNvPr id="10" name="Fußzeilenplatzhalter 9">
            <a:extLst>
              <a:ext uri="{FF2B5EF4-FFF2-40B4-BE49-F238E27FC236}">
                <a16:creationId xmlns:a16="http://schemas.microsoft.com/office/drawing/2014/main" id="{43334D38-EF68-5042-9247-E88CDA4CD97C}"/>
              </a:ext>
              <a:ext uri="{C183D7F6-B498-43B3-948B-1728B52AA6E4}">
                <adec:decorative xmlns:adec="http://schemas.microsoft.com/office/drawing/2017/decorative" xmlns="" val="0"/>
              </a:ext>
            </a:extLst>
          </p:cNvPr>
          <p:cNvSpPr>
            <a:spLocks noGrp="1"/>
          </p:cNvSpPr>
          <p:nvPr>
            <p:ph type="ftr" sz="quarter" idx="16"/>
          </p:nvPr>
        </p:nvSpPr>
        <p:spPr>
          <a:xfrm>
            <a:off x="395288" y="4876800"/>
            <a:ext cx="4356100" cy="172290"/>
          </a:xfrm>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BEC71C1E-9301-6F48-8912-BFEBDB28DFBB}"/>
              </a:ext>
            </a:extLst>
          </p:cNvPr>
          <p:cNvSpPr>
            <a:spLocks noGrp="1"/>
          </p:cNvSpPr>
          <p:nvPr>
            <p:ph type="sldNum" sz="quarter" idx="11"/>
          </p:nvPr>
        </p:nvSpPr>
        <p:spPr>
          <a:xfrm>
            <a:off x="8058615" y="4876800"/>
            <a:ext cx="474196" cy="172290"/>
          </a:xfrm>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3765108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ufzählung links+Bild recht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8A248C-8414-514B-A765-3AE3349DE334}"/>
              </a:ext>
            </a:extLst>
          </p:cNvPr>
          <p:cNvSpPr>
            <a:spLocks noGrp="1"/>
          </p:cNvSpPr>
          <p:nvPr>
            <p:ph type="title"/>
          </p:nvPr>
        </p:nvSpPr>
        <p:spPr>
          <a:xfrm>
            <a:off x="611189" y="1311275"/>
            <a:ext cx="3781424" cy="675925"/>
          </a:xfrm>
        </p:spPr>
        <p:txBody>
          <a:bodyPr anchor="t" anchorCtr="0"/>
          <a:lstStyle/>
          <a:p>
            <a:r>
              <a:rPr lang="de-DE"/>
              <a:t>Titelmasterformat durch Klicken bearbeiten</a:t>
            </a:r>
            <a:endParaRPr lang="de-DE" dirty="0"/>
          </a:p>
        </p:txBody>
      </p:sp>
      <p:sp>
        <p:nvSpPr>
          <p:cNvPr id="6" name="Textplatzhalter 5">
            <a:extLst>
              <a:ext uri="{FF2B5EF4-FFF2-40B4-BE49-F238E27FC236}">
                <a16:creationId xmlns:a16="http://schemas.microsoft.com/office/drawing/2014/main" id="{5C85D7D1-7EBF-1D4B-8A72-470721EAA3E3}"/>
              </a:ext>
            </a:extLst>
          </p:cNvPr>
          <p:cNvSpPr>
            <a:spLocks noGrp="1"/>
          </p:cNvSpPr>
          <p:nvPr>
            <p:ph type="body" sz="quarter" idx="17"/>
          </p:nvPr>
        </p:nvSpPr>
        <p:spPr>
          <a:xfrm>
            <a:off x="611188" y="1987550"/>
            <a:ext cx="3781425" cy="2384425"/>
          </a:xfrm>
        </p:spPr>
        <p:txBody>
          <a:bodyPr/>
          <a:lstStyle/>
          <a:p>
            <a:pPr lvl="0"/>
            <a:r>
              <a:rPr lang="de-DE"/>
              <a:t>Formatvorlagen des Textmasters bearbeiten</a:t>
            </a:r>
          </a:p>
        </p:txBody>
      </p:sp>
      <p:sp>
        <p:nvSpPr>
          <p:cNvPr id="9" name="Textplatzhalter 11">
            <a:extLst>
              <a:ext uri="{FF2B5EF4-FFF2-40B4-BE49-F238E27FC236}">
                <a16:creationId xmlns:a16="http://schemas.microsoft.com/office/drawing/2014/main" id="{B2048408-5776-EE4E-A826-AFAF4BBBB9AE}"/>
              </a:ext>
              <a:ext uri="{C183D7F6-B498-43B3-948B-1728B52AA6E4}">
                <adec:decorative xmlns:adec="http://schemas.microsoft.com/office/drawing/2017/decorative" xmlns="" val="1"/>
              </a:ext>
            </a:extLst>
          </p:cNvPr>
          <p:cNvSpPr>
            <a:spLocks noGrp="1"/>
          </p:cNvSpPr>
          <p:nvPr>
            <p:ph type="body" sz="quarter" idx="15" hasCustomPrompt="1"/>
          </p:nvPr>
        </p:nvSpPr>
        <p:spPr>
          <a:xfrm>
            <a:off x="395288" y="4516438"/>
            <a:ext cx="3997325" cy="123111"/>
          </a:xfrm>
        </p:spPr>
        <p:txBody>
          <a:bodyPr>
            <a:spAutoFit/>
          </a:bodyPr>
          <a:lstStyle>
            <a:lvl1pPr marL="0" indent="0" algn="r">
              <a:buNone/>
              <a:defRPr sz="800">
                <a:solidFill>
                  <a:schemeClr val="bg1">
                    <a:lumMod val="50000"/>
                  </a:schemeClr>
                </a:solidFill>
              </a:defRPr>
            </a:lvl1pPr>
            <a:lvl2pPr marL="342900" indent="0">
              <a:buNone/>
              <a:defRPr sz="1000">
                <a:solidFill>
                  <a:schemeClr val="bg1">
                    <a:lumMod val="75000"/>
                  </a:schemeClr>
                </a:solidFill>
              </a:defRPr>
            </a:lvl2pPr>
            <a:lvl3pPr marL="685800" indent="0">
              <a:buNone/>
              <a:defRPr sz="1000">
                <a:solidFill>
                  <a:schemeClr val="bg1">
                    <a:lumMod val="75000"/>
                  </a:schemeClr>
                </a:solidFill>
              </a:defRPr>
            </a:lvl3pPr>
            <a:lvl4pPr marL="1028700" indent="0">
              <a:buNone/>
              <a:defRPr sz="1000">
                <a:solidFill>
                  <a:schemeClr val="bg1">
                    <a:lumMod val="75000"/>
                  </a:schemeClr>
                </a:solidFill>
              </a:defRPr>
            </a:lvl4pPr>
            <a:lvl5pPr marL="1371600" indent="0">
              <a:buNone/>
              <a:defRPr sz="1000">
                <a:solidFill>
                  <a:schemeClr val="bg1">
                    <a:lumMod val="75000"/>
                  </a:schemeClr>
                </a:solidFill>
              </a:defRPr>
            </a:lvl5pPr>
          </a:lstStyle>
          <a:p>
            <a:pPr lvl="0"/>
            <a:r>
              <a:rPr lang="de-DE" dirty="0"/>
              <a:t>Quelle</a:t>
            </a:r>
          </a:p>
        </p:txBody>
      </p:sp>
      <p:sp>
        <p:nvSpPr>
          <p:cNvPr id="3" name="Fußzeilenplatzhalter 2">
            <a:extLst>
              <a:ext uri="{FF2B5EF4-FFF2-40B4-BE49-F238E27FC236}">
                <a16:creationId xmlns:a16="http://schemas.microsoft.com/office/drawing/2014/main" id="{DD451781-3472-FE4A-95F0-0D63BE139947}"/>
              </a:ext>
              <a:ext uri="{C183D7F6-B498-43B3-948B-1728B52AA6E4}">
                <adec:decorative xmlns:adec="http://schemas.microsoft.com/office/drawing/2017/decorative" xmlns="" val="0"/>
              </a:ext>
            </a:extLst>
          </p:cNvPr>
          <p:cNvSpPr>
            <a:spLocks noGrp="1"/>
          </p:cNvSpPr>
          <p:nvPr>
            <p:ph type="ftr" sz="quarter" idx="16"/>
          </p:nvPr>
        </p:nvSpPr>
        <p:spPr>
          <a:xfrm>
            <a:off x="395288" y="4876800"/>
            <a:ext cx="4356100" cy="172290"/>
          </a:xfrm>
        </p:spPr>
        <p:txBody>
          <a:bodyPr/>
          <a:lstStyle/>
          <a:p>
            <a:r>
              <a:rPr lang="de-DE"/>
              <a:t>© FFG 2020 | Österreichische Forschungsförderungsgesellschaft | www.ffg.at</a:t>
            </a:r>
            <a:endParaRPr lang="de-DE" dirty="0"/>
          </a:p>
        </p:txBody>
      </p:sp>
      <p:sp>
        <p:nvSpPr>
          <p:cNvPr id="8" name="Bildplatzhalter 22" descr="Platzhalter Titelbild">
            <a:extLst>
              <a:ext uri="{FF2B5EF4-FFF2-40B4-BE49-F238E27FC236}">
                <a16:creationId xmlns:a16="http://schemas.microsoft.com/office/drawing/2014/main" id="{0F87DC66-0769-4584-9890-7FBA172A0DEC}"/>
              </a:ext>
            </a:extLst>
          </p:cNvPr>
          <p:cNvSpPr>
            <a:spLocks noGrp="1"/>
          </p:cNvSpPr>
          <p:nvPr>
            <p:ph type="pic" sz="quarter" idx="10"/>
          </p:nvPr>
        </p:nvSpPr>
        <p:spPr>
          <a:xfrm>
            <a:off x="4758762" y="0"/>
            <a:ext cx="4406258" cy="5157148"/>
          </a:xfrm>
          <a:custGeom>
            <a:avLst/>
            <a:gdLst>
              <a:gd name="connsiteX0" fmla="*/ 3732013 w 4406258"/>
              <a:gd name="connsiteY0" fmla="*/ 4653489 h 5155330"/>
              <a:gd name="connsiteX1" fmla="*/ 3613267 w 4406258"/>
              <a:gd name="connsiteY1" fmla="*/ 4659629 h 5155330"/>
              <a:gd name="connsiteX2" fmla="*/ 3375509 w 4406258"/>
              <a:gd name="connsiteY2" fmla="*/ 5148286 h 5155330"/>
              <a:gd name="connsiteX3" fmla="*/ 4396302 w 4406258"/>
              <a:gd name="connsiteY3" fmla="*/ 5142046 h 5155330"/>
              <a:gd name="connsiteX4" fmla="*/ 4403347 w 4406258"/>
              <a:gd name="connsiteY4" fmla="*/ 4736078 h 5155330"/>
              <a:gd name="connsiteX5" fmla="*/ 3732013 w 4406258"/>
              <a:gd name="connsiteY5" fmla="*/ 4653489 h 5155330"/>
              <a:gd name="connsiteX6" fmla="*/ 0 w 4406258"/>
              <a:gd name="connsiteY6" fmla="*/ 0 h 5155330"/>
              <a:gd name="connsiteX7" fmla="*/ 2256454 w 4406258"/>
              <a:gd name="connsiteY7" fmla="*/ 0 h 5155330"/>
              <a:gd name="connsiteX8" fmla="*/ 3787909 w 4406258"/>
              <a:gd name="connsiteY8" fmla="*/ 1423206 h 5155330"/>
              <a:gd name="connsiteX9" fmla="*/ 4397207 w 4406258"/>
              <a:gd name="connsiteY9" fmla="*/ 1325994 h 5155330"/>
              <a:gd name="connsiteX10" fmla="*/ 4404504 w 4406258"/>
              <a:gd name="connsiteY10" fmla="*/ 5155330 h 5155330"/>
              <a:gd name="connsiteX11" fmla="*/ 1736222 w 4406258"/>
              <a:gd name="connsiteY11" fmla="*/ 5154859 h 5155330"/>
              <a:gd name="connsiteX12" fmla="*/ 1736222 w 4406258"/>
              <a:gd name="connsiteY12" fmla="*/ 5155330 h 5155330"/>
              <a:gd name="connsiteX13" fmla="*/ 0 w 4406258"/>
              <a:gd name="connsiteY13" fmla="*/ 5155330 h 5155330"/>
              <a:gd name="connsiteX14" fmla="*/ 0 w 4406258"/>
              <a:gd name="connsiteY14" fmla="*/ 2877916 h 5155330"/>
              <a:gd name="connsiteX15" fmla="*/ 0 w 4406258"/>
              <a:gd name="connsiteY15" fmla="*/ 2789499 h 5155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06258" h="5155330">
                <a:moveTo>
                  <a:pt x="3732013" y="4653489"/>
                </a:moveTo>
                <a:cubicBezTo>
                  <a:pt x="3693151" y="4653620"/>
                  <a:pt x="3653536" y="4655499"/>
                  <a:pt x="3613267" y="4659629"/>
                </a:cubicBezTo>
                <a:cubicBezTo>
                  <a:pt x="3458090" y="4668463"/>
                  <a:pt x="3194983" y="4820775"/>
                  <a:pt x="3375509" y="5148286"/>
                </a:cubicBezTo>
                <a:lnTo>
                  <a:pt x="4396302" y="5142046"/>
                </a:lnTo>
                <a:lnTo>
                  <a:pt x="4403347" y="4736078"/>
                </a:lnTo>
                <a:cubicBezTo>
                  <a:pt x="4239189" y="4737371"/>
                  <a:pt x="4004048" y="4652575"/>
                  <a:pt x="3732013" y="4653489"/>
                </a:cubicBezTo>
                <a:close/>
                <a:moveTo>
                  <a:pt x="0" y="0"/>
                </a:moveTo>
                <a:lnTo>
                  <a:pt x="2256454" y="0"/>
                </a:lnTo>
                <a:cubicBezTo>
                  <a:pt x="2107778" y="153276"/>
                  <a:pt x="1037858" y="1887150"/>
                  <a:pt x="3787909" y="1423206"/>
                </a:cubicBezTo>
                <a:cubicBezTo>
                  <a:pt x="4039655" y="1377429"/>
                  <a:pt x="4153670" y="1328566"/>
                  <a:pt x="4397207" y="1325994"/>
                </a:cubicBezTo>
                <a:cubicBezTo>
                  <a:pt x="4388998" y="2572779"/>
                  <a:pt x="4412713" y="3908546"/>
                  <a:pt x="4404504" y="5155330"/>
                </a:cubicBezTo>
                <a:lnTo>
                  <a:pt x="1736222" y="5154859"/>
                </a:lnTo>
                <a:lnTo>
                  <a:pt x="1736222" y="5155330"/>
                </a:lnTo>
                <a:lnTo>
                  <a:pt x="0" y="5155330"/>
                </a:lnTo>
                <a:lnTo>
                  <a:pt x="0" y="2877916"/>
                </a:lnTo>
                <a:lnTo>
                  <a:pt x="0" y="2789499"/>
                </a:lnTo>
                <a:close/>
              </a:path>
            </a:pathLst>
          </a:custGeom>
          <a:solidFill>
            <a:schemeClr val="bg1">
              <a:lumMod val="95000"/>
            </a:schemeClr>
          </a:solidFill>
        </p:spPr>
        <p:txBody>
          <a:bodyPr wrap="square">
            <a:noAutofit/>
          </a:bodyPr>
          <a:lstStyle/>
          <a:p>
            <a:r>
              <a:rPr lang="de-DE"/>
              <a:t>Bild durch Klicken auf Symbol hinzufügen</a:t>
            </a:r>
            <a:endParaRPr lang="de-DE" dirty="0"/>
          </a:p>
        </p:txBody>
      </p:sp>
      <p:sp>
        <p:nvSpPr>
          <p:cNvPr id="4" name="Foliennummernplatzhalter 3">
            <a:extLst>
              <a:ext uri="{FF2B5EF4-FFF2-40B4-BE49-F238E27FC236}">
                <a16:creationId xmlns:a16="http://schemas.microsoft.com/office/drawing/2014/main" id="{BEC71C1E-9301-6F48-8912-BFEBDB28DFBB}"/>
              </a:ext>
            </a:extLst>
          </p:cNvPr>
          <p:cNvSpPr>
            <a:spLocks noGrp="1"/>
          </p:cNvSpPr>
          <p:nvPr>
            <p:ph type="sldNum" sz="quarter" idx="11"/>
          </p:nvPr>
        </p:nvSpPr>
        <p:spPr>
          <a:xfrm>
            <a:off x="8051180" y="4876800"/>
            <a:ext cx="481631" cy="172290"/>
          </a:xfrm>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1288823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links+Nummerierungrecht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8A248C-8414-514B-A765-3AE3349DE334}"/>
              </a:ext>
            </a:extLst>
          </p:cNvPr>
          <p:cNvSpPr>
            <a:spLocks noGrp="1"/>
          </p:cNvSpPr>
          <p:nvPr>
            <p:ph type="title"/>
          </p:nvPr>
        </p:nvSpPr>
        <p:spPr>
          <a:xfrm>
            <a:off x="4751388" y="1311275"/>
            <a:ext cx="3781425" cy="675925"/>
          </a:xfrm>
        </p:spPr>
        <p:txBody>
          <a:bodyPr anchor="t" anchorCtr="0"/>
          <a:lstStyle/>
          <a:p>
            <a:r>
              <a:rPr lang="de-DE"/>
              <a:t>Titelmasterformat durch Klicken bearbeiten</a:t>
            </a:r>
            <a:endParaRPr lang="de-DE" dirty="0"/>
          </a:p>
        </p:txBody>
      </p:sp>
      <p:sp>
        <p:nvSpPr>
          <p:cNvPr id="6" name="Bildplatzhalter 5">
            <a:extLst>
              <a:ext uri="{FF2B5EF4-FFF2-40B4-BE49-F238E27FC236}">
                <a16:creationId xmlns:a16="http://schemas.microsoft.com/office/drawing/2014/main" id="{D1468AFE-7079-8D46-99A9-5DC24BD075EE}"/>
              </a:ext>
            </a:extLst>
          </p:cNvPr>
          <p:cNvSpPr>
            <a:spLocks noGrp="1"/>
          </p:cNvSpPr>
          <p:nvPr>
            <p:ph type="pic" sz="quarter" idx="12"/>
          </p:nvPr>
        </p:nvSpPr>
        <p:spPr>
          <a:xfrm>
            <a:off x="0" y="0"/>
            <a:ext cx="4392613" cy="5143500"/>
          </a:xfrm>
          <a:solidFill>
            <a:schemeClr val="bg1">
              <a:lumMod val="95000"/>
            </a:schemeClr>
          </a:solidFill>
        </p:spPr>
        <p:txBody>
          <a:bodyPr/>
          <a:lstStyle/>
          <a:p>
            <a:r>
              <a:rPr lang="de-DE"/>
              <a:t>Bild durch Klicken auf Symbol hinzufügen</a:t>
            </a:r>
          </a:p>
        </p:txBody>
      </p:sp>
      <p:sp>
        <p:nvSpPr>
          <p:cNvPr id="8" name="Textplatzhalter 7">
            <a:extLst>
              <a:ext uri="{FF2B5EF4-FFF2-40B4-BE49-F238E27FC236}">
                <a16:creationId xmlns:a16="http://schemas.microsoft.com/office/drawing/2014/main" id="{483A825A-1D49-C447-AAE8-24C2F262049B}"/>
              </a:ext>
            </a:extLst>
          </p:cNvPr>
          <p:cNvSpPr>
            <a:spLocks noGrp="1"/>
          </p:cNvSpPr>
          <p:nvPr>
            <p:ph type="body" sz="quarter" idx="13"/>
          </p:nvPr>
        </p:nvSpPr>
        <p:spPr>
          <a:xfrm>
            <a:off x="4751388" y="1987550"/>
            <a:ext cx="3781423" cy="2528888"/>
          </a:xfrm>
        </p:spPr>
        <p:txBody>
          <a:bodyPr/>
          <a:lstStyle>
            <a:lvl1pPr marL="252000" indent="-252000">
              <a:spcBef>
                <a:spcPts val="0"/>
              </a:spcBef>
              <a:buFont typeface="+mj-lt"/>
              <a:buAutoNum type="arabicPeriod"/>
              <a:defRPr sz="1400"/>
            </a:lvl1pPr>
            <a:lvl2pPr marL="342900" indent="0">
              <a:buNone/>
              <a:defRPr sz="1400"/>
            </a:lvl2pPr>
            <a:lvl3pPr marL="685800" indent="0">
              <a:buNone/>
              <a:defRPr sz="1400"/>
            </a:lvl3pPr>
            <a:lvl4pPr marL="1028700" indent="0">
              <a:buNone/>
              <a:defRPr sz="1400"/>
            </a:lvl4pPr>
            <a:lvl5pPr marL="1371600" indent="0">
              <a:buNone/>
              <a:defRPr sz="1400"/>
            </a:lvl5pPr>
          </a:lstStyle>
          <a:p>
            <a:pPr lvl="0"/>
            <a:r>
              <a:rPr lang="de-DE"/>
              <a:t>Formatvorlagen des Textmasters bearbeiten</a:t>
            </a:r>
          </a:p>
        </p:txBody>
      </p:sp>
      <p:sp>
        <p:nvSpPr>
          <p:cNvPr id="9" name="Textplatzhalter 11">
            <a:extLst>
              <a:ext uri="{FF2B5EF4-FFF2-40B4-BE49-F238E27FC236}">
                <a16:creationId xmlns:a16="http://schemas.microsoft.com/office/drawing/2014/main" id="{B2048408-5776-EE4E-A826-AFAF4BBBB9AE}"/>
              </a:ext>
              <a:ext uri="{C183D7F6-B498-43B3-948B-1728B52AA6E4}">
                <adec:decorative xmlns:adec="http://schemas.microsoft.com/office/drawing/2017/decorative" xmlns="" val="1"/>
              </a:ext>
            </a:extLst>
          </p:cNvPr>
          <p:cNvSpPr>
            <a:spLocks noGrp="1"/>
          </p:cNvSpPr>
          <p:nvPr>
            <p:ph type="body" sz="quarter" idx="15" hasCustomPrompt="1"/>
          </p:nvPr>
        </p:nvSpPr>
        <p:spPr>
          <a:xfrm>
            <a:off x="4751388" y="4524329"/>
            <a:ext cx="3132000" cy="123111"/>
          </a:xfrm>
        </p:spPr>
        <p:txBody>
          <a:bodyPr>
            <a:spAutoFit/>
          </a:bodyPr>
          <a:lstStyle>
            <a:lvl1pPr marL="0" indent="0" algn="l">
              <a:buNone/>
              <a:defRPr sz="800">
                <a:solidFill>
                  <a:schemeClr val="bg1">
                    <a:lumMod val="50000"/>
                  </a:schemeClr>
                </a:solidFill>
              </a:defRPr>
            </a:lvl1pPr>
            <a:lvl2pPr marL="342900" indent="0">
              <a:buNone/>
              <a:defRPr sz="1000">
                <a:solidFill>
                  <a:schemeClr val="bg1">
                    <a:lumMod val="75000"/>
                  </a:schemeClr>
                </a:solidFill>
              </a:defRPr>
            </a:lvl2pPr>
            <a:lvl3pPr marL="685800" indent="0">
              <a:buNone/>
              <a:defRPr sz="1000">
                <a:solidFill>
                  <a:schemeClr val="bg1">
                    <a:lumMod val="75000"/>
                  </a:schemeClr>
                </a:solidFill>
              </a:defRPr>
            </a:lvl3pPr>
            <a:lvl4pPr marL="1028700" indent="0">
              <a:buNone/>
              <a:defRPr sz="1000">
                <a:solidFill>
                  <a:schemeClr val="bg1">
                    <a:lumMod val="75000"/>
                  </a:schemeClr>
                </a:solidFill>
              </a:defRPr>
            </a:lvl4pPr>
            <a:lvl5pPr marL="1371600" indent="0">
              <a:buNone/>
              <a:defRPr sz="1000">
                <a:solidFill>
                  <a:schemeClr val="bg1">
                    <a:lumMod val="75000"/>
                  </a:schemeClr>
                </a:solidFill>
              </a:defRPr>
            </a:lvl5pPr>
          </a:lstStyle>
          <a:p>
            <a:pPr lvl="0"/>
            <a:r>
              <a:rPr lang="de-DE" dirty="0"/>
              <a:t>Quelle</a:t>
            </a:r>
          </a:p>
        </p:txBody>
      </p:sp>
      <p:sp>
        <p:nvSpPr>
          <p:cNvPr id="10" name="Fußzeilenplatzhalter 9">
            <a:extLst>
              <a:ext uri="{FF2B5EF4-FFF2-40B4-BE49-F238E27FC236}">
                <a16:creationId xmlns:a16="http://schemas.microsoft.com/office/drawing/2014/main" id="{43334D38-EF68-5042-9247-E88CDA4CD97C}"/>
              </a:ext>
              <a:ext uri="{C183D7F6-B498-43B3-948B-1728B52AA6E4}">
                <adec:decorative xmlns:adec="http://schemas.microsoft.com/office/drawing/2017/decorative" xmlns="" val="1"/>
              </a:ext>
            </a:extLst>
          </p:cNvPr>
          <p:cNvSpPr>
            <a:spLocks noGrp="1"/>
          </p:cNvSpPr>
          <p:nvPr>
            <p:ph type="ftr" sz="quarter" idx="16"/>
          </p:nvPr>
        </p:nvSpPr>
        <p:spPr>
          <a:xfrm>
            <a:off x="395288" y="4876800"/>
            <a:ext cx="4356100" cy="172290"/>
          </a:xfrm>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BEC71C1E-9301-6F48-8912-BFEBDB28DFBB}"/>
              </a:ext>
            </a:extLst>
          </p:cNvPr>
          <p:cNvSpPr>
            <a:spLocks noGrp="1"/>
          </p:cNvSpPr>
          <p:nvPr>
            <p:ph type="sldNum" sz="quarter" idx="11"/>
          </p:nvPr>
        </p:nvSpPr>
        <p:spPr>
          <a:xfrm>
            <a:off x="8058615" y="4876800"/>
            <a:ext cx="474196" cy="172290"/>
          </a:xfrm>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38394151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links+Text recht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F24010-DD93-764B-8BB4-BBD4EE0216FE}"/>
              </a:ext>
            </a:extLst>
          </p:cNvPr>
          <p:cNvSpPr>
            <a:spLocks noGrp="1"/>
          </p:cNvSpPr>
          <p:nvPr>
            <p:ph type="title"/>
          </p:nvPr>
        </p:nvSpPr>
        <p:spPr>
          <a:xfrm>
            <a:off x="611188" y="1311274"/>
            <a:ext cx="3781425" cy="3205162"/>
          </a:xfrm>
        </p:spPr>
        <p:txBody>
          <a:bodyPr anchor="t" anchorCtr="0"/>
          <a:lstStyle/>
          <a:p>
            <a:r>
              <a:rPr lang="de-DE"/>
              <a:t>Titelmasterformat durch Klicken bearbeiten</a:t>
            </a:r>
            <a:endParaRPr lang="de-DE" dirty="0"/>
          </a:p>
        </p:txBody>
      </p:sp>
      <p:sp>
        <p:nvSpPr>
          <p:cNvPr id="6" name="Textplatzhalter 5">
            <a:extLst>
              <a:ext uri="{FF2B5EF4-FFF2-40B4-BE49-F238E27FC236}">
                <a16:creationId xmlns:a16="http://schemas.microsoft.com/office/drawing/2014/main" id="{A023B846-75EF-3748-AA4B-B97B20377286}"/>
              </a:ext>
            </a:extLst>
          </p:cNvPr>
          <p:cNvSpPr>
            <a:spLocks noGrp="1"/>
          </p:cNvSpPr>
          <p:nvPr>
            <p:ph type="body" sz="quarter" idx="12"/>
          </p:nvPr>
        </p:nvSpPr>
        <p:spPr>
          <a:xfrm>
            <a:off x="4751388" y="1311275"/>
            <a:ext cx="3781425" cy="3205162"/>
          </a:xfrm>
        </p:spPr>
        <p:txBody>
          <a:bodyPr/>
          <a:lstStyle>
            <a:lvl1pPr marL="0" indent="0">
              <a:spcBef>
                <a:spcPts val="0"/>
              </a:spcBef>
              <a:buNone/>
              <a:defRPr sz="1400"/>
            </a:lvl1pPr>
            <a:lvl2pPr marL="342900" indent="0">
              <a:buNone/>
              <a:defRPr sz="1400"/>
            </a:lvl2pPr>
            <a:lvl3pPr marL="685800" indent="0">
              <a:buNone/>
              <a:defRPr sz="1400"/>
            </a:lvl3pPr>
            <a:lvl4pPr marL="1028700" indent="0">
              <a:buNone/>
              <a:defRPr sz="1400"/>
            </a:lvl4pPr>
            <a:lvl5pPr marL="1371600" indent="0">
              <a:buNone/>
              <a:defRPr sz="1400"/>
            </a:lvl5pPr>
          </a:lstStyle>
          <a:p>
            <a:pPr lvl="0"/>
            <a:r>
              <a:rPr lang="de-DE"/>
              <a:t>Formatvorlagen des Textmasters bearbeiten</a:t>
            </a:r>
          </a:p>
        </p:txBody>
      </p:sp>
      <p:sp>
        <p:nvSpPr>
          <p:cNvPr id="3" name="Fußzeilenplatzhalter 2">
            <a:extLst>
              <a:ext uri="{FF2B5EF4-FFF2-40B4-BE49-F238E27FC236}">
                <a16:creationId xmlns:a16="http://schemas.microsoft.com/office/drawing/2014/main" id="{DE812591-5C68-B942-9704-22C7EFC7644F}"/>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1B43FD5A-CEC1-4E4E-8842-14A8377C1DB0}"/>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1456977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links+Text recht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6D4913-77F3-DD4A-BF96-B4849410F4FD}"/>
              </a:ext>
            </a:extLst>
          </p:cNvPr>
          <p:cNvSpPr>
            <a:spLocks noGrp="1"/>
          </p:cNvSpPr>
          <p:nvPr>
            <p:ph type="title"/>
          </p:nvPr>
        </p:nvSpPr>
        <p:spPr/>
        <p:txBody>
          <a:bodyPr/>
          <a:lstStyle/>
          <a:p>
            <a:r>
              <a:rPr lang="de-DE"/>
              <a:t>Titelmasterformat durch Klicken bearbeiten</a:t>
            </a:r>
          </a:p>
        </p:txBody>
      </p:sp>
      <p:sp>
        <p:nvSpPr>
          <p:cNvPr id="6" name="Textplatzhalter 5">
            <a:extLst>
              <a:ext uri="{FF2B5EF4-FFF2-40B4-BE49-F238E27FC236}">
                <a16:creationId xmlns:a16="http://schemas.microsoft.com/office/drawing/2014/main" id="{A9228EDE-9967-424E-93FC-960B6D684555}"/>
              </a:ext>
            </a:extLst>
          </p:cNvPr>
          <p:cNvSpPr>
            <a:spLocks noGrp="1"/>
          </p:cNvSpPr>
          <p:nvPr>
            <p:ph type="body" sz="quarter" idx="12"/>
          </p:nvPr>
        </p:nvSpPr>
        <p:spPr>
          <a:xfrm>
            <a:off x="611188" y="1311275"/>
            <a:ext cx="3781425" cy="3205163"/>
          </a:xfrm>
        </p:spPr>
        <p:txBody>
          <a:bodyPr/>
          <a:lstStyle>
            <a:lvl1pPr marL="0" indent="0">
              <a:spcBef>
                <a:spcPts val="0"/>
              </a:spcBef>
              <a:buNone/>
              <a:defRPr sz="1400"/>
            </a:lvl1pPr>
            <a:lvl2pPr marL="342900" indent="0">
              <a:buNone/>
              <a:defRPr sz="1400"/>
            </a:lvl2pPr>
            <a:lvl3pPr marL="685800" indent="0">
              <a:buNone/>
              <a:defRPr sz="1400"/>
            </a:lvl3pPr>
            <a:lvl4pPr marL="1028700" indent="0">
              <a:buNone/>
              <a:defRPr sz="1400"/>
            </a:lvl4pPr>
            <a:lvl5pPr marL="1371600" indent="0">
              <a:buNone/>
              <a:defRPr sz="1400"/>
            </a:lvl5pPr>
          </a:lstStyle>
          <a:p>
            <a:pPr lvl="0"/>
            <a:r>
              <a:rPr lang="de-DE"/>
              <a:t>Formatvorlagen des Textmasters bearbeiten</a:t>
            </a:r>
          </a:p>
        </p:txBody>
      </p:sp>
      <p:sp>
        <p:nvSpPr>
          <p:cNvPr id="8" name="Textplatzhalter 7">
            <a:extLst>
              <a:ext uri="{FF2B5EF4-FFF2-40B4-BE49-F238E27FC236}">
                <a16:creationId xmlns:a16="http://schemas.microsoft.com/office/drawing/2014/main" id="{B07A9BC3-93AF-B44D-92DC-A65621FDBE08}"/>
              </a:ext>
            </a:extLst>
          </p:cNvPr>
          <p:cNvSpPr>
            <a:spLocks noGrp="1"/>
          </p:cNvSpPr>
          <p:nvPr>
            <p:ph type="body" sz="quarter" idx="13"/>
          </p:nvPr>
        </p:nvSpPr>
        <p:spPr>
          <a:xfrm>
            <a:off x="4751388" y="1311275"/>
            <a:ext cx="3781425" cy="3205163"/>
          </a:xfrm>
        </p:spPr>
        <p:txBody>
          <a:bodyPr/>
          <a:lstStyle>
            <a:lvl1pPr marL="0" indent="0">
              <a:spcBef>
                <a:spcPts val="0"/>
              </a:spcBef>
              <a:buNone/>
              <a:defRPr sz="1400"/>
            </a:lvl1pPr>
            <a:lvl2pPr marL="342900" indent="0">
              <a:buNone/>
              <a:defRPr sz="1400"/>
            </a:lvl2pPr>
            <a:lvl3pPr marL="685800" indent="0">
              <a:buNone/>
              <a:defRPr sz="1400"/>
            </a:lvl3pPr>
            <a:lvl4pPr marL="1028700" indent="0">
              <a:buNone/>
              <a:defRPr sz="1400"/>
            </a:lvl4pPr>
            <a:lvl5pPr marL="1371600" indent="0">
              <a:buNone/>
              <a:defRPr sz="1400"/>
            </a:lvl5pPr>
          </a:lstStyle>
          <a:p>
            <a:pPr lvl="0"/>
            <a:r>
              <a:rPr lang="de-DE"/>
              <a:t>Formatvorlagen des Textmasters bearbeiten</a:t>
            </a:r>
          </a:p>
        </p:txBody>
      </p:sp>
      <p:sp>
        <p:nvSpPr>
          <p:cNvPr id="3" name="Fußzeilenplatzhalter 2">
            <a:extLst>
              <a:ext uri="{FF2B5EF4-FFF2-40B4-BE49-F238E27FC236}">
                <a16:creationId xmlns:a16="http://schemas.microsoft.com/office/drawing/2014/main" id="{017FB230-08F2-CA4C-86A3-0DA65D4FD912}"/>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5FC12E85-87CE-544A-B4C9-4C6791B389B0}"/>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24016550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ufzählung 2 Spalt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5312B9-8962-D74E-ACC5-E3FE19AB6A4B}"/>
              </a:ext>
            </a:extLst>
          </p:cNvPr>
          <p:cNvSpPr>
            <a:spLocks noGrp="1"/>
          </p:cNvSpPr>
          <p:nvPr>
            <p:ph type="title"/>
          </p:nvPr>
        </p:nvSpPr>
        <p:spPr/>
        <p:txBody>
          <a:bodyPr/>
          <a:lstStyle/>
          <a:p>
            <a:r>
              <a:rPr lang="de-DE"/>
              <a:t>Titelmasterformat durch Klicken bearbeiten</a:t>
            </a:r>
          </a:p>
        </p:txBody>
      </p:sp>
      <p:sp>
        <p:nvSpPr>
          <p:cNvPr id="6" name="Textplatzhalter 5">
            <a:extLst>
              <a:ext uri="{FF2B5EF4-FFF2-40B4-BE49-F238E27FC236}">
                <a16:creationId xmlns:a16="http://schemas.microsoft.com/office/drawing/2014/main" id="{65A5228B-0019-F045-96A9-2D91558536C2}"/>
              </a:ext>
            </a:extLst>
          </p:cNvPr>
          <p:cNvSpPr>
            <a:spLocks noGrp="1"/>
          </p:cNvSpPr>
          <p:nvPr>
            <p:ph type="body" sz="quarter" idx="12"/>
          </p:nvPr>
        </p:nvSpPr>
        <p:spPr>
          <a:xfrm>
            <a:off x="611187" y="1311274"/>
            <a:ext cx="7921625" cy="3205163"/>
          </a:xfrm>
        </p:spPr>
        <p:txBody>
          <a:bodyPr numCol="2" spcCol="36000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3" name="Fußzeilenplatzhalter 2">
            <a:extLst>
              <a:ext uri="{FF2B5EF4-FFF2-40B4-BE49-F238E27FC236}">
                <a16:creationId xmlns:a16="http://schemas.microsoft.com/office/drawing/2014/main" id="{8DAF1E1D-A4B1-D046-B7A4-82E63A6100B4}"/>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9F0A07C7-9D39-1B4E-B139-69438820C8D5}"/>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30147460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ummerierung 2 Spalt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5312B9-8962-D74E-ACC5-E3FE19AB6A4B}"/>
              </a:ext>
            </a:extLst>
          </p:cNvPr>
          <p:cNvSpPr>
            <a:spLocks noGrp="1"/>
          </p:cNvSpPr>
          <p:nvPr>
            <p:ph type="title"/>
          </p:nvPr>
        </p:nvSpPr>
        <p:spPr/>
        <p:txBody>
          <a:bodyPr/>
          <a:lstStyle/>
          <a:p>
            <a:r>
              <a:rPr lang="de-DE"/>
              <a:t>Titelmasterformat durch Klicken bearbeiten</a:t>
            </a:r>
          </a:p>
        </p:txBody>
      </p:sp>
      <p:sp>
        <p:nvSpPr>
          <p:cNvPr id="6" name="Textplatzhalter 5">
            <a:extLst>
              <a:ext uri="{FF2B5EF4-FFF2-40B4-BE49-F238E27FC236}">
                <a16:creationId xmlns:a16="http://schemas.microsoft.com/office/drawing/2014/main" id="{65A5228B-0019-F045-96A9-2D91558536C2}"/>
              </a:ext>
            </a:extLst>
          </p:cNvPr>
          <p:cNvSpPr>
            <a:spLocks noGrp="1"/>
          </p:cNvSpPr>
          <p:nvPr>
            <p:ph type="body" sz="quarter" idx="12"/>
          </p:nvPr>
        </p:nvSpPr>
        <p:spPr>
          <a:xfrm>
            <a:off x="611187" y="1311274"/>
            <a:ext cx="7921625" cy="3205163"/>
          </a:xfrm>
        </p:spPr>
        <p:txBody>
          <a:bodyPr numCol="2" spcCol="360000"/>
          <a:lstStyle>
            <a:lvl1pPr marL="252000" indent="-252000">
              <a:buFont typeface="+mj-lt"/>
              <a:buAutoNum type="arabicPeriod"/>
              <a:defRPr/>
            </a:lvl1pPr>
          </a:lstStyle>
          <a:p>
            <a:pPr lvl="0"/>
            <a:r>
              <a:rPr lang="de-DE"/>
              <a:t>Formatvorlagen des Textmasters bearbeiten</a:t>
            </a:r>
          </a:p>
        </p:txBody>
      </p:sp>
      <p:sp>
        <p:nvSpPr>
          <p:cNvPr id="3" name="Fußzeilenplatzhalter 2">
            <a:extLst>
              <a:ext uri="{FF2B5EF4-FFF2-40B4-BE49-F238E27FC236}">
                <a16:creationId xmlns:a16="http://schemas.microsoft.com/office/drawing/2014/main" id="{8DAF1E1D-A4B1-D046-B7A4-82E63A6100B4}"/>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9F0A07C7-9D39-1B4E-B139-69438820C8D5}"/>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11604841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 Textkästen+Nummer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9D666C-B39D-0847-8E08-7D70EF8D2D5C}"/>
              </a:ext>
            </a:extLst>
          </p:cNvPr>
          <p:cNvSpPr>
            <a:spLocks noGrp="1"/>
          </p:cNvSpPr>
          <p:nvPr>
            <p:ph type="title"/>
          </p:nvPr>
        </p:nvSpPr>
        <p:spPr/>
        <p:txBody>
          <a:bodyPr/>
          <a:lstStyle/>
          <a:p>
            <a:r>
              <a:rPr lang="de-DE"/>
              <a:t>Titelmasterformat durch Klicken bearbeiten</a:t>
            </a:r>
            <a:endParaRPr lang="de-AT" dirty="0"/>
          </a:p>
        </p:txBody>
      </p:sp>
      <p:sp>
        <p:nvSpPr>
          <p:cNvPr id="6" name="Textplatzhalter 5">
            <a:extLst>
              <a:ext uri="{FF2B5EF4-FFF2-40B4-BE49-F238E27FC236}">
                <a16:creationId xmlns:a16="http://schemas.microsoft.com/office/drawing/2014/main" id="{6D4EFD4D-895E-534D-973C-3ABD2313A919}"/>
              </a:ext>
            </a:extLst>
          </p:cNvPr>
          <p:cNvSpPr>
            <a:spLocks noGrp="1"/>
          </p:cNvSpPr>
          <p:nvPr>
            <p:ph type="body" sz="quarter" idx="12" hasCustomPrompt="1"/>
          </p:nvPr>
        </p:nvSpPr>
        <p:spPr>
          <a:xfrm>
            <a:off x="622074" y="1365705"/>
            <a:ext cx="360000" cy="360000"/>
          </a:xfrm>
          <a:prstGeom prst="ellipse">
            <a:avLst/>
          </a:prstGeom>
          <a:ln w="31750">
            <a:solidFill>
              <a:schemeClr val="accent1"/>
            </a:solidFill>
            <a:extLst>
              <a:ext uri="{C807C97D-BFC1-408E-A445-0C87EB9F89A2}">
                <ask:lineSketchStyleProps xmlns:ask="http://schemas.microsoft.com/office/drawing/2018/sketchyshapes" xmlns="">
                  <ask:type>
                    <ask:lineSketchNone/>
                  </ask:type>
                </ask:lineSketchStyleProps>
              </a:ext>
            </a:extLst>
          </a:ln>
        </p:spPr>
        <p:txBody>
          <a:bodyPr wrap="none" anchor="ctr" anchorCtr="0"/>
          <a:lstStyle>
            <a:lvl1pPr marL="0" indent="0" algn="ctr">
              <a:buNone/>
              <a:defRPr b="1">
                <a:solidFill>
                  <a:schemeClr val="accent1"/>
                </a:solidFill>
              </a:defRPr>
            </a:lvl1pPr>
            <a:lvl2pPr marL="342900" indent="0">
              <a:buNone/>
              <a:defRPr/>
            </a:lvl2pPr>
          </a:lstStyle>
          <a:p>
            <a:pPr lvl="0"/>
            <a:r>
              <a:rPr lang="de-DE" dirty="0"/>
              <a:t>0</a:t>
            </a:r>
          </a:p>
        </p:txBody>
      </p:sp>
      <p:sp>
        <p:nvSpPr>
          <p:cNvPr id="10" name="Textplatzhalter 9">
            <a:extLst>
              <a:ext uri="{FF2B5EF4-FFF2-40B4-BE49-F238E27FC236}">
                <a16:creationId xmlns:a16="http://schemas.microsoft.com/office/drawing/2014/main" id="{29AF21D8-8E09-2C4E-84B4-E732EEDFB5BB}"/>
              </a:ext>
            </a:extLst>
          </p:cNvPr>
          <p:cNvSpPr>
            <a:spLocks noGrp="1"/>
          </p:cNvSpPr>
          <p:nvPr>
            <p:ph type="body" sz="quarter" idx="13"/>
          </p:nvPr>
        </p:nvSpPr>
        <p:spPr>
          <a:xfrm>
            <a:off x="1072244" y="1311275"/>
            <a:ext cx="3320370" cy="972000"/>
          </a:xfrm>
        </p:spPr>
        <p:txBody>
          <a:bodyPr/>
          <a:lstStyle>
            <a:lvl1pPr marL="0" indent="0">
              <a:spcBef>
                <a:spcPts val="0"/>
              </a:spcBef>
              <a:buNone/>
              <a:defRPr/>
            </a:lvl1pPr>
            <a:lvl2pPr marL="342900" indent="0">
              <a:buNone/>
              <a:defRPr/>
            </a:lvl2pPr>
          </a:lstStyle>
          <a:p>
            <a:pPr lvl="0"/>
            <a:r>
              <a:rPr lang="de-DE"/>
              <a:t>Formatvorlagen des Textmasters bearbeiten</a:t>
            </a:r>
          </a:p>
        </p:txBody>
      </p:sp>
      <p:sp>
        <p:nvSpPr>
          <p:cNvPr id="17" name="Textplatzhalter 5">
            <a:extLst>
              <a:ext uri="{FF2B5EF4-FFF2-40B4-BE49-F238E27FC236}">
                <a16:creationId xmlns:a16="http://schemas.microsoft.com/office/drawing/2014/main" id="{B1CC9C6E-926A-C242-8A88-B4CDBABE0A21}"/>
              </a:ext>
            </a:extLst>
          </p:cNvPr>
          <p:cNvSpPr>
            <a:spLocks noGrp="1"/>
          </p:cNvSpPr>
          <p:nvPr>
            <p:ph type="body" sz="quarter" idx="14" hasCustomPrompt="1"/>
          </p:nvPr>
        </p:nvSpPr>
        <p:spPr>
          <a:xfrm>
            <a:off x="622074" y="2513914"/>
            <a:ext cx="360000" cy="360000"/>
          </a:xfrm>
          <a:prstGeom prst="ellipse">
            <a:avLst/>
          </a:prstGeom>
          <a:ln w="31750">
            <a:solidFill>
              <a:schemeClr val="accent1"/>
            </a:solidFill>
            <a:extLst>
              <a:ext uri="{C807C97D-BFC1-408E-A445-0C87EB9F89A2}">
                <ask:lineSketchStyleProps xmlns:ask="http://schemas.microsoft.com/office/drawing/2018/sketchyshapes" xmlns="">
                  <ask:type>
                    <ask:lineSketchNone/>
                  </ask:type>
                </ask:lineSketchStyleProps>
              </a:ext>
            </a:extLst>
          </a:ln>
        </p:spPr>
        <p:txBody>
          <a:bodyPr wrap="none" anchor="ctr" anchorCtr="0"/>
          <a:lstStyle>
            <a:lvl1pPr marL="0" indent="0" algn="ctr">
              <a:buNone/>
              <a:defRPr b="1">
                <a:solidFill>
                  <a:schemeClr val="accent1"/>
                </a:solidFill>
              </a:defRPr>
            </a:lvl1pPr>
            <a:lvl2pPr marL="342900" indent="0">
              <a:buNone/>
              <a:defRPr/>
            </a:lvl2pPr>
          </a:lstStyle>
          <a:p>
            <a:pPr lvl="0"/>
            <a:r>
              <a:rPr lang="de-DE" dirty="0"/>
              <a:t>0</a:t>
            </a:r>
          </a:p>
        </p:txBody>
      </p:sp>
      <p:sp>
        <p:nvSpPr>
          <p:cNvPr id="18" name="Textplatzhalter 9">
            <a:extLst>
              <a:ext uri="{FF2B5EF4-FFF2-40B4-BE49-F238E27FC236}">
                <a16:creationId xmlns:a16="http://schemas.microsoft.com/office/drawing/2014/main" id="{58E5237D-D7FD-A046-8408-CF442990B711}"/>
              </a:ext>
            </a:extLst>
          </p:cNvPr>
          <p:cNvSpPr>
            <a:spLocks noGrp="1"/>
          </p:cNvSpPr>
          <p:nvPr>
            <p:ph type="body" sz="quarter" idx="15"/>
          </p:nvPr>
        </p:nvSpPr>
        <p:spPr>
          <a:xfrm>
            <a:off x="1072243" y="2442736"/>
            <a:ext cx="3320370" cy="972000"/>
          </a:xfrm>
        </p:spPr>
        <p:txBody>
          <a:bodyPr/>
          <a:lstStyle>
            <a:lvl1pPr marL="0" indent="0">
              <a:spcBef>
                <a:spcPts val="0"/>
              </a:spcBef>
              <a:buNone/>
              <a:defRPr/>
            </a:lvl1pPr>
            <a:lvl2pPr marL="342900" indent="0">
              <a:buNone/>
              <a:defRPr/>
            </a:lvl2pPr>
          </a:lstStyle>
          <a:p>
            <a:pPr lvl="0"/>
            <a:r>
              <a:rPr lang="de-DE"/>
              <a:t>Formatvorlagen des Textmasters bearbeiten</a:t>
            </a:r>
          </a:p>
        </p:txBody>
      </p:sp>
      <p:sp>
        <p:nvSpPr>
          <p:cNvPr id="19" name="Textplatzhalter 5">
            <a:extLst>
              <a:ext uri="{FF2B5EF4-FFF2-40B4-BE49-F238E27FC236}">
                <a16:creationId xmlns:a16="http://schemas.microsoft.com/office/drawing/2014/main" id="{020C61A0-D563-B640-B3FC-C9E28A63F822}"/>
              </a:ext>
            </a:extLst>
          </p:cNvPr>
          <p:cNvSpPr>
            <a:spLocks noGrp="1"/>
          </p:cNvSpPr>
          <p:nvPr>
            <p:ph type="body" sz="quarter" idx="16" hasCustomPrompt="1"/>
          </p:nvPr>
        </p:nvSpPr>
        <p:spPr>
          <a:xfrm>
            <a:off x="622074" y="3639768"/>
            <a:ext cx="360000" cy="360000"/>
          </a:xfrm>
          <a:prstGeom prst="ellipse">
            <a:avLst/>
          </a:prstGeom>
          <a:ln w="31750">
            <a:solidFill>
              <a:schemeClr val="accent1"/>
            </a:solidFill>
            <a:extLst>
              <a:ext uri="{C807C97D-BFC1-408E-A445-0C87EB9F89A2}">
                <ask:lineSketchStyleProps xmlns:ask="http://schemas.microsoft.com/office/drawing/2018/sketchyshapes" xmlns="">
                  <ask:type>
                    <ask:lineSketchNone/>
                  </ask:type>
                </ask:lineSketchStyleProps>
              </a:ext>
            </a:extLst>
          </a:ln>
        </p:spPr>
        <p:txBody>
          <a:bodyPr wrap="none" anchor="ctr" anchorCtr="0"/>
          <a:lstStyle>
            <a:lvl1pPr marL="0" indent="0" algn="ctr">
              <a:buNone/>
              <a:defRPr b="1">
                <a:solidFill>
                  <a:schemeClr val="accent1"/>
                </a:solidFill>
              </a:defRPr>
            </a:lvl1pPr>
            <a:lvl2pPr marL="342900" indent="0">
              <a:buNone/>
              <a:defRPr/>
            </a:lvl2pPr>
          </a:lstStyle>
          <a:p>
            <a:pPr lvl="0"/>
            <a:r>
              <a:rPr lang="de-DE" dirty="0"/>
              <a:t>0</a:t>
            </a:r>
          </a:p>
        </p:txBody>
      </p:sp>
      <p:sp>
        <p:nvSpPr>
          <p:cNvPr id="20" name="Textplatzhalter 9">
            <a:extLst>
              <a:ext uri="{FF2B5EF4-FFF2-40B4-BE49-F238E27FC236}">
                <a16:creationId xmlns:a16="http://schemas.microsoft.com/office/drawing/2014/main" id="{62F78F25-EB37-8A4A-976F-D79960DA2ACE}"/>
              </a:ext>
            </a:extLst>
          </p:cNvPr>
          <p:cNvSpPr>
            <a:spLocks noGrp="1"/>
          </p:cNvSpPr>
          <p:nvPr>
            <p:ph type="body" sz="quarter" idx="17"/>
          </p:nvPr>
        </p:nvSpPr>
        <p:spPr>
          <a:xfrm>
            <a:off x="1072243" y="3549910"/>
            <a:ext cx="3320370" cy="972000"/>
          </a:xfrm>
        </p:spPr>
        <p:txBody>
          <a:bodyPr/>
          <a:lstStyle>
            <a:lvl1pPr marL="0" indent="0">
              <a:spcBef>
                <a:spcPts val="0"/>
              </a:spcBef>
              <a:buNone/>
              <a:defRPr/>
            </a:lvl1pPr>
            <a:lvl2pPr marL="342900" indent="0">
              <a:buNone/>
              <a:defRPr/>
            </a:lvl2pPr>
          </a:lstStyle>
          <a:p>
            <a:pPr lvl="0"/>
            <a:r>
              <a:rPr lang="de-DE"/>
              <a:t>Formatvorlagen des Textmasters bearbeiten</a:t>
            </a:r>
          </a:p>
        </p:txBody>
      </p:sp>
      <p:sp>
        <p:nvSpPr>
          <p:cNvPr id="21" name="Textplatzhalter 5">
            <a:extLst>
              <a:ext uri="{FF2B5EF4-FFF2-40B4-BE49-F238E27FC236}">
                <a16:creationId xmlns:a16="http://schemas.microsoft.com/office/drawing/2014/main" id="{8F6619A5-430E-F848-8D84-08D29BF73EC4}"/>
              </a:ext>
            </a:extLst>
          </p:cNvPr>
          <p:cNvSpPr>
            <a:spLocks noGrp="1"/>
          </p:cNvSpPr>
          <p:nvPr>
            <p:ph type="body" sz="quarter" idx="18" hasCustomPrompt="1"/>
          </p:nvPr>
        </p:nvSpPr>
        <p:spPr>
          <a:xfrm>
            <a:off x="4751388" y="1365705"/>
            <a:ext cx="360000" cy="360000"/>
          </a:xfrm>
          <a:prstGeom prst="ellipse">
            <a:avLst/>
          </a:prstGeom>
          <a:ln w="31750">
            <a:solidFill>
              <a:schemeClr val="accent1"/>
            </a:solidFill>
            <a:extLst>
              <a:ext uri="{C807C97D-BFC1-408E-A445-0C87EB9F89A2}">
                <ask:lineSketchStyleProps xmlns:ask="http://schemas.microsoft.com/office/drawing/2018/sketchyshapes" xmlns="">
                  <ask:type>
                    <ask:lineSketchNone/>
                  </ask:type>
                </ask:lineSketchStyleProps>
              </a:ext>
            </a:extLst>
          </a:ln>
        </p:spPr>
        <p:txBody>
          <a:bodyPr wrap="none" anchor="ctr" anchorCtr="0"/>
          <a:lstStyle>
            <a:lvl1pPr marL="0" indent="0" algn="ctr">
              <a:buNone/>
              <a:defRPr b="1">
                <a:solidFill>
                  <a:schemeClr val="accent1"/>
                </a:solidFill>
              </a:defRPr>
            </a:lvl1pPr>
            <a:lvl2pPr marL="342900" indent="0">
              <a:buNone/>
              <a:defRPr/>
            </a:lvl2pPr>
          </a:lstStyle>
          <a:p>
            <a:pPr lvl="0"/>
            <a:r>
              <a:rPr lang="de-DE" dirty="0"/>
              <a:t>0</a:t>
            </a:r>
          </a:p>
        </p:txBody>
      </p:sp>
      <p:sp>
        <p:nvSpPr>
          <p:cNvPr id="22" name="Textplatzhalter 9">
            <a:extLst>
              <a:ext uri="{FF2B5EF4-FFF2-40B4-BE49-F238E27FC236}">
                <a16:creationId xmlns:a16="http://schemas.microsoft.com/office/drawing/2014/main" id="{83FFFE23-67A4-044A-A7F1-CA6EE85FF3A9}"/>
              </a:ext>
            </a:extLst>
          </p:cNvPr>
          <p:cNvSpPr>
            <a:spLocks noGrp="1"/>
          </p:cNvSpPr>
          <p:nvPr>
            <p:ph type="body" sz="quarter" idx="19"/>
          </p:nvPr>
        </p:nvSpPr>
        <p:spPr>
          <a:xfrm>
            <a:off x="5212441" y="1311275"/>
            <a:ext cx="3320370" cy="972000"/>
          </a:xfrm>
        </p:spPr>
        <p:txBody>
          <a:bodyPr/>
          <a:lstStyle>
            <a:lvl1pPr marL="0" indent="0">
              <a:spcBef>
                <a:spcPts val="0"/>
              </a:spcBef>
              <a:buNone/>
              <a:defRPr/>
            </a:lvl1pPr>
            <a:lvl2pPr marL="342900" indent="0">
              <a:buNone/>
              <a:defRPr/>
            </a:lvl2pPr>
          </a:lstStyle>
          <a:p>
            <a:pPr lvl="0"/>
            <a:r>
              <a:rPr lang="de-DE"/>
              <a:t>Formatvorlagen des Textmasters bearbeiten</a:t>
            </a:r>
          </a:p>
        </p:txBody>
      </p:sp>
      <p:sp>
        <p:nvSpPr>
          <p:cNvPr id="23" name="Textplatzhalter 5">
            <a:extLst>
              <a:ext uri="{FF2B5EF4-FFF2-40B4-BE49-F238E27FC236}">
                <a16:creationId xmlns:a16="http://schemas.microsoft.com/office/drawing/2014/main" id="{95024F6E-4B17-CE44-B790-BAAD47FD266F}"/>
              </a:ext>
            </a:extLst>
          </p:cNvPr>
          <p:cNvSpPr>
            <a:spLocks noGrp="1"/>
          </p:cNvSpPr>
          <p:nvPr>
            <p:ph type="body" sz="quarter" idx="20" hasCustomPrompt="1"/>
          </p:nvPr>
        </p:nvSpPr>
        <p:spPr>
          <a:xfrm>
            <a:off x="4751388" y="2513914"/>
            <a:ext cx="360000" cy="360000"/>
          </a:xfrm>
          <a:prstGeom prst="ellipse">
            <a:avLst/>
          </a:prstGeom>
          <a:ln w="31750">
            <a:solidFill>
              <a:schemeClr val="accent1"/>
            </a:solidFill>
            <a:extLst>
              <a:ext uri="{C807C97D-BFC1-408E-A445-0C87EB9F89A2}">
                <ask:lineSketchStyleProps xmlns:ask="http://schemas.microsoft.com/office/drawing/2018/sketchyshapes" xmlns="">
                  <ask:type>
                    <ask:lineSketchNone/>
                  </ask:type>
                </ask:lineSketchStyleProps>
              </a:ext>
            </a:extLst>
          </a:ln>
        </p:spPr>
        <p:txBody>
          <a:bodyPr wrap="none" anchor="ctr" anchorCtr="0"/>
          <a:lstStyle>
            <a:lvl1pPr marL="0" indent="0" algn="ctr">
              <a:buNone/>
              <a:defRPr b="1">
                <a:solidFill>
                  <a:schemeClr val="accent1"/>
                </a:solidFill>
              </a:defRPr>
            </a:lvl1pPr>
            <a:lvl2pPr marL="342900" indent="0">
              <a:buNone/>
              <a:defRPr/>
            </a:lvl2pPr>
          </a:lstStyle>
          <a:p>
            <a:pPr lvl="0"/>
            <a:r>
              <a:rPr lang="de-DE" dirty="0"/>
              <a:t>0</a:t>
            </a:r>
          </a:p>
        </p:txBody>
      </p:sp>
      <p:sp>
        <p:nvSpPr>
          <p:cNvPr id="24" name="Textplatzhalter 9">
            <a:extLst>
              <a:ext uri="{FF2B5EF4-FFF2-40B4-BE49-F238E27FC236}">
                <a16:creationId xmlns:a16="http://schemas.microsoft.com/office/drawing/2014/main" id="{C5050EB8-3D8D-5041-A91D-7DE50F3057D2}"/>
              </a:ext>
            </a:extLst>
          </p:cNvPr>
          <p:cNvSpPr>
            <a:spLocks noGrp="1"/>
          </p:cNvSpPr>
          <p:nvPr>
            <p:ph type="body" sz="quarter" idx="21"/>
          </p:nvPr>
        </p:nvSpPr>
        <p:spPr>
          <a:xfrm>
            <a:off x="5212441" y="2442065"/>
            <a:ext cx="3320370" cy="972000"/>
          </a:xfrm>
        </p:spPr>
        <p:txBody>
          <a:bodyPr/>
          <a:lstStyle>
            <a:lvl1pPr marL="0" indent="0">
              <a:spcBef>
                <a:spcPts val="0"/>
              </a:spcBef>
              <a:buNone/>
              <a:defRPr/>
            </a:lvl1pPr>
            <a:lvl2pPr marL="342900" indent="0">
              <a:buNone/>
              <a:defRPr/>
            </a:lvl2pPr>
          </a:lstStyle>
          <a:p>
            <a:pPr lvl="0"/>
            <a:r>
              <a:rPr lang="de-DE"/>
              <a:t>Formatvorlagen des Textmasters bearbeiten</a:t>
            </a:r>
          </a:p>
        </p:txBody>
      </p:sp>
      <p:sp>
        <p:nvSpPr>
          <p:cNvPr id="25" name="Textplatzhalter 5">
            <a:extLst>
              <a:ext uri="{FF2B5EF4-FFF2-40B4-BE49-F238E27FC236}">
                <a16:creationId xmlns:a16="http://schemas.microsoft.com/office/drawing/2014/main" id="{801D21BB-FC5B-984C-9BE4-730B8D90D504}"/>
              </a:ext>
            </a:extLst>
          </p:cNvPr>
          <p:cNvSpPr>
            <a:spLocks noGrp="1"/>
          </p:cNvSpPr>
          <p:nvPr>
            <p:ph type="body" sz="quarter" idx="22" hasCustomPrompt="1"/>
          </p:nvPr>
        </p:nvSpPr>
        <p:spPr>
          <a:xfrm>
            <a:off x="4751388" y="3639768"/>
            <a:ext cx="360000" cy="360000"/>
          </a:xfrm>
          <a:prstGeom prst="ellipse">
            <a:avLst/>
          </a:prstGeom>
          <a:ln w="31750">
            <a:solidFill>
              <a:schemeClr val="accent1"/>
            </a:solidFill>
            <a:extLst>
              <a:ext uri="{C807C97D-BFC1-408E-A445-0C87EB9F89A2}">
                <ask:lineSketchStyleProps xmlns:ask="http://schemas.microsoft.com/office/drawing/2018/sketchyshapes" xmlns="">
                  <ask:type>
                    <ask:lineSketchNone/>
                  </ask:type>
                </ask:lineSketchStyleProps>
              </a:ext>
            </a:extLst>
          </a:ln>
        </p:spPr>
        <p:txBody>
          <a:bodyPr wrap="none" anchor="ctr" anchorCtr="0"/>
          <a:lstStyle>
            <a:lvl1pPr marL="0" indent="0" algn="ctr">
              <a:buNone/>
              <a:defRPr b="1">
                <a:solidFill>
                  <a:schemeClr val="accent1"/>
                </a:solidFill>
              </a:defRPr>
            </a:lvl1pPr>
            <a:lvl2pPr marL="342900" indent="0">
              <a:buNone/>
              <a:defRPr/>
            </a:lvl2pPr>
          </a:lstStyle>
          <a:p>
            <a:pPr lvl="0"/>
            <a:r>
              <a:rPr lang="de-DE" dirty="0"/>
              <a:t>0</a:t>
            </a:r>
          </a:p>
        </p:txBody>
      </p:sp>
      <p:sp>
        <p:nvSpPr>
          <p:cNvPr id="26" name="Textplatzhalter 9">
            <a:extLst>
              <a:ext uri="{FF2B5EF4-FFF2-40B4-BE49-F238E27FC236}">
                <a16:creationId xmlns:a16="http://schemas.microsoft.com/office/drawing/2014/main" id="{B5519F2C-2083-CF4F-BBF6-CC38FE35C37F}"/>
              </a:ext>
            </a:extLst>
          </p:cNvPr>
          <p:cNvSpPr>
            <a:spLocks noGrp="1"/>
          </p:cNvSpPr>
          <p:nvPr>
            <p:ph type="body" sz="quarter" idx="23"/>
          </p:nvPr>
        </p:nvSpPr>
        <p:spPr>
          <a:xfrm>
            <a:off x="5212443" y="3548988"/>
            <a:ext cx="3320370" cy="972000"/>
          </a:xfrm>
        </p:spPr>
        <p:txBody>
          <a:bodyPr/>
          <a:lstStyle>
            <a:lvl1pPr marL="0" indent="0">
              <a:spcBef>
                <a:spcPts val="0"/>
              </a:spcBef>
              <a:buNone/>
              <a:defRPr/>
            </a:lvl1pPr>
            <a:lvl2pPr marL="342900" indent="0">
              <a:buNone/>
              <a:defRPr/>
            </a:lvl2pPr>
          </a:lstStyle>
          <a:p>
            <a:pPr lvl="0"/>
            <a:r>
              <a:rPr lang="de-DE"/>
              <a:t>Formatvorlagen des Textmasters bearbeiten</a:t>
            </a:r>
          </a:p>
        </p:txBody>
      </p:sp>
      <p:sp>
        <p:nvSpPr>
          <p:cNvPr id="3" name="Fußzeilenplatzhalter 2">
            <a:extLst>
              <a:ext uri="{FF2B5EF4-FFF2-40B4-BE49-F238E27FC236}">
                <a16:creationId xmlns:a16="http://schemas.microsoft.com/office/drawing/2014/main" id="{65A26F88-239C-AB49-BCBE-E65A6124EEE7}"/>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EDDE4AAF-5FD3-E142-830E-F2B142191108}"/>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31942274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 Textkästen+Icon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9D666C-B39D-0847-8E08-7D70EF8D2D5C}"/>
              </a:ext>
            </a:extLst>
          </p:cNvPr>
          <p:cNvSpPr>
            <a:spLocks noGrp="1"/>
          </p:cNvSpPr>
          <p:nvPr>
            <p:ph type="title"/>
          </p:nvPr>
        </p:nvSpPr>
        <p:spPr/>
        <p:txBody>
          <a:bodyPr/>
          <a:lstStyle/>
          <a:p>
            <a:r>
              <a:rPr lang="de-DE"/>
              <a:t>Titelmasterformat durch Klicken bearbeiten</a:t>
            </a:r>
            <a:endParaRPr lang="de-AT" dirty="0"/>
          </a:p>
        </p:txBody>
      </p:sp>
      <p:sp>
        <p:nvSpPr>
          <p:cNvPr id="11" name="Textplatzhalter 10">
            <a:extLst>
              <a:ext uri="{FF2B5EF4-FFF2-40B4-BE49-F238E27FC236}">
                <a16:creationId xmlns:a16="http://schemas.microsoft.com/office/drawing/2014/main" id="{02F38AA5-EF76-FC40-93E3-9B2A260305D2}"/>
              </a:ext>
              <a:ext uri="{C183D7F6-B498-43B3-948B-1728B52AA6E4}">
                <adec:decorative xmlns:adec="http://schemas.microsoft.com/office/drawing/2017/decorative" xmlns="" val="1"/>
              </a:ext>
            </a:extLst>
          </p:cNvPr>
          <p:cNvSpPr>
            <a:spLocks noGrp="1" noChangeAspect="1"/>
          </p:cNvSpPr>
          <p:nvPr>
            <p:ph type="body" sz="quarter" idx="30" hasCustomPrompt="1"/>
          </p:nvPr>
        </p:nvSpPr>
        <p:spPr>
          <a:xfrm>
            <a:off x="618698" y="1341613"/>
            <a:ext cx="468000" cy="468000"/>
          </a:xfrm>
          <a:prstGeom prst="ellipse">
            <a:avLst/>
          </a:prstGeom>
          <a:solidFill>
            <a:schemeClr val="bg1"/>
          </a:solidFill>
          <a:ln w="38100">
            <a:solidFill>
              <a:schemeClr val="accent1"/>
            </a:solidFill>
          </a:ln>
        </p:spPr>
        <p:txBody>
          <a:bodyPr anchor="ctr" anchorCtr="0"/>
          <a:lstStyle>
            <a:lvl1pPr marL="0" indent="0" algn="ctr">
              <a:buNone/>
              <a:defRPr sz="1000">
                <a:solidFill>
                  <a:schemeClr val="accent1"/>
                </a:solidFill>
              </a:defRPr>
            </a:lvl1pPr>
          </a:lstStyle>
          <a:p>
            <a:pPr lvl="0"/>
            <a:r>
              <a:rPr lang="de-AT" dirty="0"/>
              <a:t>I</a:t>
            </a:r>
          </a:p>
        </p:txBody>
      </p:sp>
      <p:sp>
        <p:nvSpPr>
          <p:cNvPr id="10" name="Textplatzhalter 9">
            <a:extLst>
              <a:ext uri="{FF2B5EF4-FFF2-40B4-BE49-F238E27FC236}">
                <a16:creationId xmlns:a16="http://schemas.microsoft.com/office/drawing/2014/main" id="{29AF21D8-8E09-2C4E-84B4-E732EEDFB5BB}"/>
              </a:ext>
            </a:extLst>
          </p:cNvPr>
          <p:cNvSpPr>
            <a:spLocks noGrp="1"/>
          </p:cNvSpPr>
          <p:nvPr>
            <p:ph type="body" sz="quarter" idx="13"/>
          </p:nvPr>
        </p:nvSpPr>
        <p:spPr>
          <a:xfrm>
            <a:off x="1191126" y="1311275"/>
            <a:ext cx="3201487" cy="972000"/>
          </a:xfrm>
        </p:spPr>
        <p:txBody>
          <a:bodyPr/>
          <a:lstStyle>
            <a:lvl1pPr marL="0" indent="0">
              <a:spcBef>
                <a:spcPts val="0"/>
              </a:spcBef>
              <a:buNone/>
              <a:defRPr/>
            </a:lvl1pPr>
            <a:lvl2pPr marL="342900" indent="0">
              <a:buNone/>
              <a:defRPr/>
            </a:lvl2pPr>
          </a:lstStyle>
          <a:p>
            <a:pPr lvl="0"/>
            <a:r>
              <a:rPr lang="de-DE"/>
              <a:t>Formatvorlagen des Textmasters bearbeiten</a:t>
            </a:r>
          </a:p>
        </p:txBody>
      </p:sp>
      <p:sp>
        <p:nvSpPr>
          <p:cNvPr id="32" name="Textplatzhalter 10">
            <a:extLst>
              <a:ext uri="{FF2B5EF4-FFF2-40B4-BE49-F238E27FC236}">
                <a16:creationId xmlns:a16="http://schemas.microsoft.com/office/drawing/2014/main" id="{449BF901-AFAC-9D48-AA54-6D4B0393EA2D}"/>
              </a:ext>
              <a:ext uri="{C183D7F6-B498-43B3-948B-1728B52AA6E4}">
                <adec:decorative xmlns:adec="http://schemas.microsoft.com/office/drawing/2017/decorative" xmlns="" val="1"/>
              </a:ext>
            </a:extLst>
          </p:cNvPr>
          <p:cNvSpPr>
            <a:spLocks noGrp="1" noChangeAspect="1"/>
          </p:cNvSpPr>
          <p:nvPr>
            <p:ph type="body" sz="quarter" idx="31" hasCustomPrompt="1"/>
          </p:nvPr>
        </p:nvSpPr>
        <p:spPr>
          <a:xfrm>
            <a:off x="618698" y="2474620"/>
            <a:ext cx="468000" cy="468000"/>
          </a:xfrm>
          <a:prstGeom prst="ellipse">
            <a:avLst/>
          </a:prstGeom>
          <a:solidFill>
            <a:schemeClr val="bg1"/>
          </a:solidFill>
          <a:ln w="38100">
            <a:solidFill>
              <a:schemeClr val="accent1"/>
            </a:solidFill>
          </a:ln>
        </p:spPr>
        <p:txBody>
          <a:bodyPr anchor="ctr" anchorCtr="0"/>
          <a:lstStyle>
            <a:lvl1pPr marL="0" indent="0" algn="ctr">
              <a:buNone/>
              <a:defRPr sz="1000">
                <a:solidFill>
                  <a:schemeClr val="accent1"/>
                </a:solidFill>
              </a:defRPr>
            </a:lvl1pPr>
          </a:lstStyle>
          <a:p>
            <a:pPr lvl="0"/>
            <a:r>
              <a:rPr lang="de-AT" dirty="0"/>
              <a:t>I</a:t>
            </a:r>
          </a:p>
        </p:txBody>
      </p:sp>
      <p:sp>
        <p:nvSpPr>
          <p:cNvPr id="18" name="Textplatzhalter 9">
            <a:extLst>
              <a:ext uri="{FF2B5EF4-FFF2-40B4-BE49-F238E27FC236}">
                <a16:creationId xmlns:a16="http://schemas.microsoft.com/office/drawing/2014/main" id="{58E5237D-D7FD-A046-8408-CF442990B711}"/>
              </a:ext>
            </a:extLst>
          </p:cNvPr>
          <p:cNvSpPr>
            <a:spLocks noGrp="1"/>
          </p:cNvSpPr>
          <p:nvPr>
            <p:ph type="body" sz="quarter" idx="15"/>
          </p:nvPr>
        </p:nvSpPr>
        <p:spPr>
          <a:xfrm>
            <a:off x="1191125" y="2442738"/>
            <a:ext cx="3201488" cy="972000"/>
          </a:xfrm>
        </p:spPr>
        <p:txBody>
          <a:bodyPr/>
          <a:lstStyle>
            <a:lvl1pPr marL="0" indent="0">
              <a:spcBef>
                <a:spcPts val="0"/>
              </a:spcBef>
              <a:buNone/>
              <a:defRPr/>
            </a:lvl1pPr>
            <a:lvl2pPr marL="342900" indent="0">
              <a:buNone/>
              <a:defRPr/>
            </a:lvl2pPr>
          </a:lstStyle>
          <a:p>
            <a:pPr lvl="0"/>
            <a:r>
              <a:rPr lang="de-DE"/>
              <a:t>Formatvorlagen des Textmasters bearbeiten</a:t>
            </a:r>
          </a:p>
        </p:txBody>
      </p:sp>
      <p:sp>
        <p:nvSpPr>
          <p:cNvPr id="33" name="Textplatzhalter 10">
            <a:extLst>
              <a:ext uri="{FF2B5EF4-FFF2-40B4-BE49-F238E27FC236}">
                <a16:creationId xmlns:a16="http://schemas.microsoft.com/office/drawing/2014/main" id="{E4EC6A7D-7BF0-7B4C-AB55-3A11B57FCD61}"/>
              </a:ext>
              <a:ext uri="{C183D7F6-B498-43B3-948B-1728B52AA6E4}">
                <adec:decorative xmlns:adec="http://schemas.microsoft.com/office/drawing/2017/decorative" xmlns="" val="1"/>
              </a:ext>
            </a:extLst>
          </p:cNvPr>
          <p:cNvSpPr>
            <a:spLocks noGrp="1" noChangeAspect="1"/>
          </p:cNvSpPr>
          <p:nvPr>
            <p:ph type="body" sz="quarter" idx="32" hasCustomPrompt="1"/>
          </p:nvPr>
        </p:nvSpPr>
        <p:spPr>
          <a:xfrm>
            <a:off x="618698" y="3555534"/>
            <a:ext cx="468000" cy="468000"/>
          </a:xfrm>
          <a:prstGeom prst="ellipse">
            <a:avLst/>
          </a:prstGeom>
          <a:solidFill>
            <a:schemeClr val="bg1"/>
          </a:solidFill>
          <a:ln w="38100">
            <a:solidFill>
              <a:schemeClr val="accent1"/>
            </a:solidFill>
          </a:ln>
        </p:spPr>
        <p:txBody>
          <a:bodyPr anchor="ctr" anchorCtr="0"/>
          <a:lstStyle>
            <a:lvl1pPr marL="0" indent="0" algn="ctr">
              <a:buNone/>
              <a:defRPr sz="1000">
                <a:solidFill>
                  <a:schemeClr val="accent1"/>
                </a:solidFill>
              </a:defRPr>
            </a:lvl1pPr>
          </a:lstStyle>
          <a:p>
            <a:pPr lvl="0"/>
            <a:r>
              <a:rPr lang="de-AT" dirty="0"/>
              <a:t>I</a:t>
            </a:r>
          </a:p>
        </p:txBody>
      </p:sp>
      <p:sp>
        <p:nvSpPr>
          <p:cNvPr id="20" name="Textplatzhalter 9">
            <a:extLst>
              <a:ext uri="{FF2B5EF4-FFF2-40B4-BE49-F238E27FC236}">
                <a16:creationId xmlns:a16="http://schemas.microsoft.com/office/drawing/2014/main" id="{62F78F25-EB37-8A4A-976F-D79960DA2ACE}"/>
              </a:ext>
            </a:extLst>
          </p:cNvPr>
          <p:cNvSpPr>
            <a:spLocks noGrp="1"/>
          </p:cNvSpPr>
          <p:nvPr>
            <p:ph type="body" sz="quarter" idx="17"/>
          </p:nvPr>
        </p:nvSpPr>
        <p:spPr>
          <a:xfrm>
            <a:off x="1187753" y="3549909"/>
            <a:ext cx="3204860" cy="972000"/>
          </a:xfrm>
        </p:spPr>
        <p:txBody>
          <a:bodyPr/>
          <a:lstStyle>
            <a:lvl1pPr marL="0" indent="0">
              <a:spcBef>
                <a:spcPts val="0"/>
              </a:spcBef>
              <a:buNone/>
              <a:defRPr/>
            </a:lvl1pPr>
            <a:lvl2pPr marL="342900" indent="0">
              <a:buNone/>
              <a:defRPr/>
            </a:lvl2pPr>
          </a:lstStyle>
          <a:p>
            <a:pPr lvl="0"/>
            <a:r>
              <a:rPr lang="de-DE"/>
              <a:t>Formatvorlagen des Textmasters bearbeiten</a:t>
            </a:r>
          </a:p>
        </p:txBody>
      </p:sp>
      <p:sp>
        <p:nvSpPr>
          <p:cNvPr id="34" name="Textplatzhalter 10">
            <a:extLst>
              <a:ext uri="{FF2B5EF4-FFF2-40B4-BE49-F238E27FC236}">
                <a16:creationId xmlns:a16="http://schemas.microsoft.com/office/drawing/2014/main" id="{0D79683F-89FA-184B-9C81-38F430D5E29A}"/>
              </a:ext>
              <a:ext uri="{C183D7F6-B498-43B3-948B-1728B52AA6E4}">
                <adec:decorative xmlns:adec="http://schemas.microsoft.com/office/drawing/2017/decorative" xmlns="" val="1"/>
              </a:ext>
            </a:extLst>
          </p:cNvPr>
          <p:cNvSpPr>
            <a:spLocks noGrp="1" noChangeAspect="1"/>
          </p:cNvSpPr>
          <p:nvPr>
            <p:ph type="body" sz="quarter" idx="33" hasCustomPrompt="1"/>
          </p:nvPr>
        </p:nvSpPr>
        <p:spPr>
          <a:xfrm>
            <a:off x="4751388" y="1341613"/>
            <a:ext cx="468000" cy="468000"/>
          </a:xfrm>
          <a:prstGeom prst="ellipse">
            <a:avLst/>
          </a:prstGeom>
          <a:solidFill>
            <a:schemeClr val="bg1"/>
          </a:solidFill>
          <a:ln w="38100">
            <a:solidFill>
              <a:schemeClr val="accent1"/>
            </a:solidFill>
          </a:ln>
        </p:spPr>
        <p:txBody>
          <a:bodyPr anchor="ctr" anchorCtr="0"/>
          <a:lstStyle>
            <a:lvl1pPr marL="0" indent="0" algn="ctr">
              <a:buNone/>
              <a:defRPr sz="1000">
                <a:solidFill>
                  <a:schemeClr val="accent1"/>
                </a:solidFill>
              </a:defRPr>
            </a:lvl1pPr>
          </a:lstStyle>
          <a:p>
            <a:pPr lvl="0"/>
            <a:r>
              <a:rPr lang="de-AT" dirty="0"/>
              <a:t>I</a:t>
            </a:r>
          </a:p>
        </p:txBody>
      </p:sp>
      <p:sp>
        <p:nvSpPr>
          <p:cNvPr id="22" name="Textplatzhalter 9">
            <a:extLst>
              <a:ext uri="{FF2B5EF4-FFF2-40B4-BE49-F238E27FC236}">
                <a16:creationId xmlns:a16="http://schemas.microsoft.com/office/drawing/2014/main" id="{83FFFE23-67A4-044A-A7F1-CA6EE85FF3A9}"/>
              </a:ext>
            </a:extLst>
          </p:cNvPr>
          <p:cNvSpPr>
            <a:spLocks noGrp="1"/>
          </p:cNvSpPr>
          <p:nvPr>
            <p:ph type="body" sz="quarter" idx="19"/>
          </p:nvPr>
        </p:nvSpPr>
        <p:spPr>
          <a:xfrm>
            <a:off x="5331323" y="1311275"/>
            <a:ext cx="3201487" cy="972000"/>
          </a:xfrm>
        </p:spPr>
        <p:txBody>
          <a:bodyPr/>
          <a:lstStyle>
            <a:lvl1pPr marL="0" indent="0">
              <a:spcBef>
                <a:spcPts val="0"/>
              </a:spcBef>
              <a:buNone/>
              <a:defRPr/>
            </a:lvl1pPr>
            <a:lvl2pPr marL="342900" indent="0">
              <a:buNone/>
              <a:defRPr/>
            </a:lvl2pPr>
          </a:lstStyle>
          <a:p>
            <a:pPr lvl="0"/>
            <a:r>
              <a:rPr lang="de-DE"/>
              <a:t>Formatvorlagen des Textmasters bearbeiten</a:t>
            </a:r>
          </a:p>
        </p:txBody>
      </p:sp>
      <p:sp>
        <p:nvSpPr>
          <p:cNvPr id="35" name="Textplatzhalter 10">
            <a:extLst>
              <a:ext uri="{FF2B5EF4-FFF2-40B4-BE49-F238E27FC236}">
                <a16:creationId xmlns:a16="http://schemas.microsoft.com/office/drawing/2014/main" id="{D3582D0E-14FC-5C4E-BAB5-B77758F038DD}"/>
              </a:ext>
              <a:ext uri="{C183D7F6-B498-43B3-948B-1728B52AA6E4}">
                <adec:decorative xmlns:adec="http://schemas.microsoft.com/office/drawing/2017/decorative" xmlns="" val="1"/>
              </a:ext>
            </a:extLst>
          </p:cNvPr>
          <p:cNvSpPr>
            <a:spLocks noGrp="1" noChangeAspect="1"/>
          </p:cNvSpPr>
          <p:nvPr>
            <p:ph type="body" sz="quarter" idx="34" hasCustomPrompt="1"/>
          </p:nvPr>
        </p:nvSpPr>
        <p:spPr>
          <a:xfrm>
            <a:off x="4751388" y="2474620"/>
            <a:ext cx="468000" cy="468000"/>
          </a:xfrm>
          <a:prstGeom prst="ellipse">
            <a:avLst/>
          </a:prstGeom>
          <a:solidFill>
            <a:schemeClr val="bg1"/>
          </a:solidFill>
          <a:ln w="38100">
            <a:solidFill>
              <a:schemeClr val="accent1"/>
            </a:solidFill>
          </a:ln>
        </p:spPr>
        <p:txBody>
          <a:bodyPr anchor="ctr" anchorCtr="0"/>
          <a:lstStyle>
            <a:lvl1pPr marL="0" indent="0" algn="ctr">
              <a:buNone/>
              <a:defRPr sz="1000">
                <a:solidFill>
                  <a:schemeClr val="accent1"/>
                </a:solidFill>
              </a:defRPr>
            </a:lvl1pPr>
          </a:lstStyle>
          <a:p>
            <a:pPr lvl="0"/>
            <a:r>
              <a:rPr lang="de-AT" dirty="0"/>
              <a:t>I</a:t>
            </a:r>
          </a:p>
        </p:txBody>
      </p:sp>
      <p:sp>
        <p:nvSpPr>
          <p:cNvPr id="24" name="Textplatzhalter 9">
            <a:extLst>
              <a:ext uri="{FF2B5EF4-FFF2-40B4-BE49-F238E27FC236}">
                <a16:creationId xmlns:a16="http://schemas.microsoft.com/office/drawing/2014/main" id="{C5050EB8-3D8D-5041-A91D-7DE50F3057D2}"/>
              </a:ext>
            </a:extLst>
          </p:cNvPr>
          <p:cNvSpPr>
            <a:spLocks noGrp="1"/>
          </p:cNvSpPr>
          <p:nvPr>
            <p:ph type="body" sz="quarter" idx="21"/>
          </p:nvPr>
        </p:nvSpPr>
        <p:spPr>
          <a:xfrm>
            <a:off x="5331323" y="2442067"/>
            <a:ext cx="3201488" cy="972000"/>
          </a:xfrm>
        </p:spPr>
        <p:txBody>
          <a:bodyPr/>
          <a:lstStyle>
            <a:lvl1pPr marL="0" indent="0">
              <a:spcBef>
                <a:spcPts val="0"/>
              </a:spcBef>
              <a:buNone/>
              <a:defRPr/>
            </a:lvl1pPr>
            <a:lvl2pPr marL="342900" indent="0">
              <a:buNone/>
              <a:defRPr/>
            </a:lvl2pPr>
          </a:lstStyle>
          <a:p>
            <a:pPr lvl="0"/>
            <a:r>
              <a:rPr lang="de-DE"/>
              <a:t>Formatvorlagen des Textmasters bearbeiten</a:t>
            </a:r>
          </a:p>
        </p:txBody>
      </p:sp>
      <p:sp>
        <p:nvSpPr>
          <p:cNvPr id="36" name="Textplatzhalter 10">
            <a:extLst>
              <a:ext uri="{FF2B5EF4-FFF2-40B4-BE49-F238E27FC236}">
                <a16:creationId xmlns:a16="http://schemas.microsoft.com/office/drawing/2014/main" id="{FA2C61C3-A2E1-5747-AB78-6832D31A3B0A}"/>
              </a:ext>
              <a:ext uri="{C183D7F6-B498-43B3-948B-1728B52AA6E4}">
                <adec:decorative xmlns:adec="http://schemas.microsoft.com/office/drawing/2017/decorative" xmlns="" val="1"/>
              </a:ext>
            </a:extLst>
          </p:cNvPr>
          <p:cNvSpPr>
            <a:spLocks noGrp="1" noChangeAspect="1"/>
          </p:cNvSpPr>
          <p:nvPr>
            <p:ph type="body" sz="quarter" idx="35" hasCustomPrompt="1"/>
          </p:nvPr>
        </p:nvSpPr>
        <p:spPr>
          <a:xfrm>
            <a:off x="4751388" y="3555534"/>
            <a:ext cx="468000" cy="468000"/>
          </a:xfrm>
          <a:prstGeom prst="ellipse">
            <a:avLst/>
          </a:prstGeom>
          <a:solidFill>
            <a:schemeClr val="bg1"/>
          </a:solidFill>
          <a:ln w="38100">
            <a:solidFill>
              <a:schemeClr val="accent1"/>
            </a:solidFill>
          </a:ln>
        </p:spPr>
        <p:txBody>
          <a:bodyPr anchor="ctr" anchorCtr="0"/>
          <a:lstStyle>
            <a:lvl1pPr marL="0" indent="0" algn="ctr">
              <a:buNone/>
              <a:defRPr sz="1000">
                <a:solidFill>
                  <a:schemeClr val="accent1"/>
                </a:solidFill>
              </a:defRPr>
            </a:lvl1pPr>
          </a:lstStyle>
          <a:p>
            <a:pPr lvl="0"/>
            <a:r>
              <a:rPr lang="de-AT" dirty="0"/>
              <a:t>I</a:t>
            </a:r>
          </a:p>
        </p:txBody>
      </p:sp>
      <p:sp>
        <p:nvSpPr>
          <p:cNvPr id="26" name="Textplatzhalter 9">
            <a:extLst>
              <a:ext uri="{FF2B5EF4-FFF2-40B4-BE49-F238E27FC236}">
                <a16:creationId xmlns:a16="http://schemas.microsoft.com/office/drawing/2014/main" id="{B5519F2C-2083-CF4F-BBF6-CC38FE35C37F}"/>
              </a:ext>
            </a:extLst>
          </p:cNvPr>
          <p:cNvSpPr>
            <a:spLocks noGrp="1"/>
          </p:cNvSpPr>
          <p:nvPr>
            <p:ph type="body" sz="quarter" idx="23"/>
          </p:nvPr>
        </p:nvSpPr>
        <p:spPr>
          <a:xfrm>
            <a:off x="5327953" y="3548987"/>
            <a:ext cx="3204860" cy="972000"/>
          </a:xfrm>
        </p:spPr>
        <p:txBody>
          <a:bodyPr/>
          <a:lstStyle>
            <a:lvl1pPr marL="0" indent="0">
              <a:spcBef>
                <a:spcPts val="0"/>
              </a:spcBef>
              <a:buNone/>
              <a:defRPr/>
            </a:lvl1pPr>
            <a:lvl2pPr marL="342900" indent="0">
              <a:buNone/>
              <a:defRPr/>
            </a:lvl2pPr>
          </a:lstStyle>
          <a:p>
            <a:pPr lvl="0"/>
            <a:r>
              <a:rPr lang="de-DE"/>
              <a:t>Formatvorlagen des Textmasters bearbeiten</a:t>
            </a:r>
          </a:p>
        </p:txBody>
      </p:sp>
      <p:sp>
        <p:nvSpPr>
          <p:cNvPr id="3" name="Fußzeilenplatzhalter 2">
            <a:extLst>
              <a:ext uri="{FF2B5EF4-FFF2-40B4-BE49-F238E27FC236}">
                <a16:creationId xmlns:a16="http://schemas.microsoft.com/office/drawing/2014/main" id="{65A26F88-239C-AB49-BCBE-E65A6124EEE7}"/>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EDDE4AAF-5FD3-E142-830E-F2B142191108}"/>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3232417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halte Kreisdarstellu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8E1886-AF9B-F94A-9AF8-9255965B25D3}"/>
              </a:ext>
            </a:extLst>
          </p:cNvPr>
          <p:cNvSpPr>
            <a:spLocks noGrp="1"/>
          </p:cNvSpPr>
          <p:nvPr>
            <p:ph type="title"/>
          </p:nvPr>
        </p:nvSpPr>
        <p:spPr/>
        <p:txBody>
          <a:bodyPr/>
          <a:lstStyle/>
          <a:p>
            <a:r>
              <a:rPr lang="de-DE"/>
              <a:t>Titelmasterformat durch Klicken bearbeiten</a:t>
            </a:r>
            <a:endParaRPr lang="de-AT"/>
          </a:p>
        </p:txBody>
      </p:sp>
      <p:sp>
        <p:nvSpPr>
          <p:cNvPr id="36" name="Freeform 210" descr="Halbkreis mit Pfeil nach links">
            <a:extLst>
              <a:ext uri="{FF2B5EF4-FFF2-40B4-BE49-F238E27FC236}">
                <a16:creationId xmlns:a16="http://schemas.microsoft.com/office/drawing/2014/main" id="{B771D111-04E8-F34E-A657-3A46D68E5DA8}"/>
              </a:ext>
            </a:extLst>
          </p:cNvPr>
          <p:cNvSpPr>
            <a:spLocks noChangeArrowheads="1"/>
          </p:cNvSpPr>
          <p:nvPr userDrawn="1"/>
        </p:nvSpPr>
        <p:spPr bwMode="auto">
          <a:xfrm>
            <a:off x="2030300" y="1951523"/>
            <a:ext cx="3132485" cy="1944000"/>
          </a:xfrm>
          <a:custGeom>
            <a:avLst/>
            <a:gdLst>
              <a:gd name="T0" fmla="*/ 11737 w 11748"/>
              <a:gd name="T1" fmla="*/ 7096 h 7721"/>
              <a:gd name="T2" fmla="*/ 11737 w 11748"/>
              <a:gd name="T3" fmla="*/ 7096 h 7721"/>
              <a:gd name="T4" fmla="*/ 11039 w 11748"/>
              <a:gd name="T5" fmla="*/ 6398 h 7721"/>
              <a:gd name="T6" fmla="*/ 11039 w 11748"/>
              <a:gd name="T7" fmla="*/ 6398 h 7721"/>
              <a:gd name="T8" fmla="*/ 11089 w 11748"/>
              <a:gd name="T9" fmla="*/ 6140 h 7721"/>
              <a:gd name="T10" fmla="*/ 11089 w 11748"/>
              <a:gd name="T11" fmla="*/ 6140 h 7721"/>
              <a:gd name="T12" fmla="*/ 9643 w 11748"/>
              <a:gd name="T13" fmla="*/ 6560 h 7721"/>
              <a:gd name="T14" fmla="*/ 9643 w 11748"/>
              <a:gd name="T15" fmla="*/ 6560 h 7721"/>
              <a:gd name="T16" fmla="*/ 6935 w 11748"/>
              <a:gd name="T17" fmla="*/ 3853 h 7721"/>
              <a:gd name="T18" fmla="*/ 6935 w 11748"/>
              <a:gd name="T19" fmla="*/ 3853 h 7721"/>
              <a:gd name="T20" fmla="*/ 9254 w 11748"/>
              <a:gd name="T21" fmla="*/ 1172 h 7721"/>
              <a:gd name="T22" fmla="*/ 9254 w 11748"/>
              <a:gd name="T23" fmla="*/ 1172 h 7721"/>
              <a:gd name="T24" fmla="*/ 8958 w 11748"/>
              <a:gd name="T25" fmla="*/ 602 h 7721"/>
              <a:gd name="T26" fmla="*/ 8958 w 11748"/>
              <a:gd name="T27" fmla="*/ 602 h 7721"/>
              <a:gd name="T28" fmla="*/ 9302 w 11748"/>
              <a:gd name="T29" fmla="*/ 0 h 7721"/>
              <a:gd name="T30" fmla="*/ 9302 w 11748"/>
              <a:gd name="T31" fmla="*/ 0 h 7721"/>
              <a:gd name="T32" fmla="*/ 5775 w 11748"/>
              <a:gd name="T33" fmla="*/ 3853 h 7721"/>
              <a:gd name="T34" fmla="*/ 5775 w 11748"/>
              <a:gd name="T35" fmla="*/ 3853 h 7721"/>
              <a:gd name="T36" fmla="*/ 6451 w 11748"/>
              <a:gd name="T37" fmla="*/ 6037 h 7721"/>
              <a:gd name="T38" fmla="*/ 1183 w 11748"/>
              <a:gd name="T39" fmla="*/ 6037 h 7721"/>
              <a:gd name="T40" fmla="*/ 1183 w 11748"/>
              <a:gd name="T41" fmla="*/ 5412 h 7721"/>
              <a:gd name="T42" fmla="*/ 0 w 11748"/>
              <a:gd name="T43" fmla="*/ 6474 h 7721"/>
              <a:gd name="T44" fmla="*/ 1183 w 11748"/>
              <a:gd name="T45" fmla="*/ 7535 h 7721"/>
              <a:gd name="T46" fmla="*/ 1183 w 11748"/>
              <a:gd name="T47" fmla="*/ 6840 h 7721"/>
              <a:gd name="T48" fmla="*/ 7186 w 11748"/>
              <a:gd name="T49" fmla="*/ 6840 h 7721"/>
              <a:gd name="T50" fmla="*/ 7186 w 11748"/>
              <a:gd name="T51" fmla="*/ 6840 h 7721"/>
              <a:gd name="T52" fmla="*/ 9643 w 11748"/>
              <a:gd name="T53" fmla="*/ 7720 h 7721"/>
              <a:gd name="T54" fmla="*/ 9643 w 11748"/>
              <a:gd name="T55" fmla="*/ 7720 h 7721"/>
              <a:gd name="T56" fmla="*/ 11747 w 11748"/>
              <a:gd name="T57" fmla="*/ 7096 h 7721"/>
              <a:gd name="T58" fmla="*/ 11747 w 11748"/>
              <a:gd name="T59" fmla="*/ 7096 h 7721"/>
              <a:gd name="T60" fmla="*/ 11737 w 11748"/>
              <a:gd name="T61" fmla="*/ 7096 h 7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748" h="7721">
                <a:moveTo>
                  <a:pt x="11737" y="7096"/>
                </a:moveTo>
                <a:lnTo>
                  <a:pt x="11737" y="7096"/>
                </a:lnTo>
                <a:cubicBezTo>
                  <a:pt x="11351" y="7096"/>
                  <a:pt x="11039" y="6783"/>
                  <a:pt x="11039" y="6398"/>
                </a:cubicBezTo>
                <a:lnTo>
                  <a:pt x="11039" y="6398"/>
                </a:lnTo>
                <a:cubicBezTo>
                  <a:pt x="11039" y="6306"/>
                  <a:pt x="11056" y="6220"/>
                  <a:pt x="11089" y="6140"/>
                </a:cubicBezTo>
                <a:lnTo>
                  <a:pt x="11089" y="6140"/>
                </a:lnTo>
                <a:cubicBezTo>
                  <a:pt x="10670" y="6405"/>
                  <a:pt x="10174" y="6560"/>
                  <a:pt x="9643" y="6560"/>
                </a:cubicBezTo>
                <a:lnTo>
                  <a:pt x="9643" y="6560"/>
                </a:lnTo>
                <a:cubicBezTo>
                  <a:pt x="8148" y="6560"/>
                  <a:pt x="6935" y="5347"/>
                  <a:pt x="6935" y="3853"/>
                </a:cubicBezTo>
                <a:lnTo>
                  <a:pt x="6935" y="3853"/>
                </a:lnTo>
                <a:cubicBezTo>
                  <a:pt x="6935" y="2489"/>
                  <a:pt x="7943" y="1361"/>
                  <a:pt x="9254" y="1172"/>
                </a:cubicBezTo>
                <a:lnTo>
                  <a:pt x="9254" y="1172"/>
                </a:lnTo>
                <a:cubicBezTo>
                  <a:pt x="9075" y="1046"/>
                  <a:pt x="8958" y="837"/>
                  <a:pt x="8958" y="602"/>
                </a:cubicBezTo>
                <a:lnTo>
                  <a:pt x="8958" y="602"/>
                </a:lnTo>
                <a:cubicBezTo>
                  <a:pt x="8958" y="345"/>
                  <a:pt x="9096" y="121"/>
                  <a:pt x="9302" y="0"/>
                </a:cubicBezTo>
                <a:lnTo>
                  <a:pt x="9302" y="0"/>
                </a:lnTo>
                <a:cubicBezTo>
                  <a:pt x="7326" y="172"/>
                  <a:pt x="5775" y="1830"/>
                  <a:pt x="5775" y="3853"/>
                </a:cubicBezTo>
                <a:lnTo>
                  <a:pt x="5775" y="3853"/>
                </a:lnTo>
                <a:cubicBezTo>
                  <a:pt x="5775" y="4663"/>
                  <a:pt x="6025" y="5415"/>
                  <a:pt x="6451" y="6037"/>
                </a:cubicBezTo>
                <a:lnTo>
                  <a:pt x="1183" y="6037"/>
                </a:lnTo>
                <a:lnTo>
                  <a:pt x="1183" y="5412"/>
                </a:lnTo>
                <a:lnTo>
                  <a:pt x="0" y="6474"/>
                </a:lnTo>
                <a:lnTo>
                  <a:pt x="1183" y="7535"/>
                </a:lnTo>
                <a:lnTo>
                  <a:pt x="1183" y="6840"/>
                </a:lnTo>
                <a:lnTo>
                  <a:pt x="7186" y="6840"/>
                </a:lnTo>
                <a:lnTo>
                  <a:pt x="7186" y="6840"/>
                </a:lnTo>
                <a:cubicBezTo>
                  <a:pt x="7854" y="7390"/>
                  <a:pt x="8710" y="7720"/>
                  <a:pt x="9643" y="7720"/>
                </a:cubicBezTo>
                <a:lnTo>
                  <a:pt x="9643" y="7720"/>
                </a:lnTo>
                <a:cubicBezTo>
                  <a:pt x="10419" y="7720"/>
                  <a:pt x="11142" y="7491"/>
                  <a:pt x="11747" y="7096"/>
                </a:cubicBezTo>
                <a:lnTo>
                  <a:pt x="11747" y="7096"/>
                </a:lnTo>
                <a:cubicBezTo>
                  <a:pt x="11744" y="7096"/>
                  <a:pt x="11741" y="7096"/>
                  <a:pt x="11737" y="7096"/>
                </a:cubicBezTo>
              </a:path>
            </a:pathLst>
          </a:custGeom>
          <a:solidFill>
            <a:schemeClr val="accent1">
              <a:lumMod val="60000"/>
              <a:lumOff val="40000"/>
            </a:schemeClr>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000000"/>
              </a:solidFill>
              <a:effectLst/>
              <a:uLnTx/>
              <a:uFillTx/>
              <a:latin typeface="Lato Light" panose="020F0502020204030203" pitchFamily="34" charset="0"/>
            </a:endParaRPr>
          </a:p>
        </p:txBody>
      </p:sp>
      <p:sp>
        <p:nvSpPr>
          <p:cNvPr id="39" name="Textplatzhalter 38">
            <a:extLst>
              <a:ext uri="{FF2B5EF4-FFF2-40B4-BE49-F238E27FC236}">
                <a16:creationId xmlns:a16="http://schemas.microsoft.com/office/drawing/2014/main" id="{8D82FF02-0BA6-BD47-9CFC-F3B6C49CFCC7}"/>
              </a:ext>
            </a:extLst>
          </p:cNvPr>
          <p:cNvSpPr>
            <a:spLocks noGrp="1"/>
          </p:cNvSpPr>
          <p:nvPr userDrawn="1">
            <p:ph type="body" sz="quarter" idx="12"/>
          </p:nvPr>
        </p:nvSpPr>
        <p:spPr>
          <a:xfrm>
            <a:off x="611188" y="1311275"/>
            <a:ext cx="2750779" cy="1850189"/>
          </a:xfrm>
        </p:spPr>
        <p:txBody>
          <a:bodyPr anchor="b" anchorCtr="0"/>
          <a:lstStyle>
            <a:lvl1pPr algn="r">
              <a:defRPr/>
            </a:lvl1pPr>
          </a:lstStyle>
          <a:p>
            <a:pPr lvl="0"/>
            <a:r>
              <a:rPr lang="de-DE"/>
              <a:t>Formatvorlagen des Textmasters bearbeiten</a:t>
            </a:r>
          </a:p>
        </p:txBody>
      </p:sp>
      <p:sp>
        <p:nvSpPr>
          <p:cNvPr id="35" name="Freeform 207" descr="Halbkreis mit Pfeil nach rechts">
            <a:extLst>
              <a:ext uri="{FF2B5EF4-FFF2-40B4-BE49-F238E27FC236}">
                <a16:creationId xmlns:a16="http://schemas.microsoft.com/office/drawing/2014/main" id="{F121794C-DF4E-1044-9600-05209FAE28AE}"/>
              </a:ext>
            </a:extLst>
          </p:cNvPr>
          <p:cNvSpPr>
            <a:spLocks noChangeAspect="1" noChangeArrowheads="1"/>
          </p:cNvSpPr>
          <p:nvPr userDrawn="1"/>
        </p:nvSpPr>
        <p:spPr bwMode="auto">
          <a:xfrm>
            <a:off x="4620945" y="1951523"/>
            <a:ext cx="2569464" cy="1692000"/>
          </a:xfrm>
          <a:custGeom>
            <a:avLst/>
            <a:gdLst>
              <a:gd name="T0" fmla="*/ 9271 w 9272"/>
              <a:gd name="T1" fmla="*/ 1241 h 6540"/>
              <a:gd name="T2" fmla="*/ 8088 w 9272"/>
              <a:gd name="T3" fmla="*/ 179 h 6540"/>
              <a:gd name="T4" fmla="*/ 8088 w 9272"/>
              <a:gd name="T5" fmla="*/ 863 h 6540"/>
              <a:gd name="T6" fmla="*/ 2087 w 9272"/>
              <a:gd name="T7" fmla="*/ 863 h 6540"/>
              <a:gd name="T8" fmla="*/ 2087 w 9272"/>
              <a:gd name="T9" fmla="*/ 863 h 6540"/>
              <a:gd name="T10" fmla="*/ 0 w 9272"/>
              <a:gd name="T11" fmla="*/ 0 h 6540"/>
              <a:gd name="T12" fmla="*/ 0 w 9272"/>
              <a:gd name="T13" fmla="*/ 0 h 6540"/>
              <a:gd name="T14" fmla="*/ 340 w 9272"/>
              <a:gd name="T15" fmla="*/ 599 h 6540"/>
              <a:gd name="T16" fmla="*/ 340 w 9272"/>
              <a:gd name="T17" fmla="*/ 599 h 6540"/>
              <a:gd name="T18" fmla="*/ 39 w 9272"/>
              <a:gd name="T19" fmla="*/ 1173 h 6540"/>
              <a:gd name="T20" fmla="*/ 39 w 9272"/>
              <a:gd name="T21" fmla="*/ 1173 h 6540"/>
              <a:gd name="T22" fmla="*/ 2336 w 9272"/>
              <a:gd name="T23" fmla="*/ 3850 h 6540"/>
              <a:gd name="T24" fmla="*/ 2336 w 9272"/>
              <a:gd name="T25" fmla="*/ 3850 h 6540"/>
              <a:gd name="T26" fmla="*/ 1595 w 9272"/>
              <a:gd name="T27" fmla="*/ 5709 h 6540"/>
              <a:gd name="T28" fmla="*/ 1595 w 9272"/>
              <a:gd name="T29" fmla="*/ 5709 h 6540"/>
              <a:gd name="T30" fmla="*/ 1724 w 9272"/>
              <a:gd name="T31" fmla="*/ 5697 h 6540"/>
              <a:gd name="T32" fmla="*/ 1724 w 9272"/>
              <a:gd name="T33" fmla="*/ 5697 h 6540"/>
              <a:gd name="T34" fmla="*/ 2422 w 9272"/>
              <a:gd name="T35" fmla="*/ 6395 h 6540"/>
              <a:gd name="T36" fmla="*/ 2422 w 9272"/>
              <a:gd name="T37" fmla="*/ 6395 h 6540"/>
              <a:gd name="T38" fmla="*/ 2407 w 9272"/>
              <a:gd name="T39" fmla="*/ 6539 h 6540"/>
              <a:gd name="T40" fmla="*/ 2407 w 9272"/>
              <a:gd name="T41" fmla="*/ 6539 h 6540"/>
              <a:gd name="T42" fmla="*/ 3496 w 9272"/>
              <a:gd name="T43" fmla="*/ 3850 h 6540"/>
              <a:gd name="T44" fmla="*/ 3496 w 9272"/>
              <a:gd name="T45" fmla="*/ 3850 h 6540"/>
              <a:gd name="T46" fmla="*/ 2821 w 9272"/>
              <a:gd name="T47" fmla="*/ 1666 h 6540"/>
              <a:gd name="T48" fmla="*/ 8088 w 9272"/>
              <a:gd name="T49" fmla="*/ 1666 h 6540"/>
              <a:gd name="T50" fmla="*/ 8088 w 9272"/>
              <a:gd name="T51" fmla="*/ 2303 h 6540"/>
              <a:gd name="T52" fmla="*/ 9271 w 9272"/>
              <a:gd name="T53" fmla="*/ 1241 h 6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272" h="6540">
                <a:moveTo>
                  <a:pt x="9271" y="1241"/>
                </a:moveTo>
                <a:lnTo>
                  <a:pt x="8088" y="179"/>
                </a:lnTo>
                <a:lnTo>
                  <a:pt x="8088" y="863"/>
                </a:lnTo>
                <a:lnTo>
                  <a:pt x="2087" y="863"/>
                </a:lnTo>
                <a:lnTo>
                  <a:pt x="2087" y="863"/>
                </a:lnTo>
                <a:cubicBezTo>
                  <a:pt x="1508" y="387"/>
                  <a:pt x="789" y="75"/>
                  <a:pt x="0" y="0"/>
                </a:cubicBezTo>
                <a:lnTo>
                  <a:pt x="0" y="0"/>
                </a:lnTo>
                <a:cubicBezTo>
                  <a:pt x="204" y="121"/>
                  <a:pt x="340" y="344"/>
                  <a:pt x="340" y="599"/>
                </a:cubicBezTo>
                <a:lnTo>
                  <a:pt x="340" y="599"/>
                </a:lnTo>
                <a:cubicBezTo>
                  <a:pt x="340" y="836"/>
                  <a:pt x="221" y="1047"/>
                  <a:pt x="39" y="1173"/>
                </a:cubicBezTo>
                <a:lnTo>
                  <a:pt x="39" y="1173"/>
                </a:lnTo>
                <a:cubicBezTo>
                  <a:pt x="1339" y="1370"/>
                  <a:pt x="2336" y="2493"/>
                  <a:pt x="2336" y="3850"/>
                </a:cubicBezTo>
                <a:lnTo>
                  <a:pt x="2336" y="3850"/>
                </a:lnTo>
                <a:cubicBezTo>
                  <a:pt x="2336" y="4569"/>
                  <a:pt x="2054" y="5224"/>
                  <a:pt x="1595" y="5709"/>
                </a:cubicBezTo>
                <a:lnTo>
                  <a:pt x="1595" y="5709"/>
                </a:lnTo>
                <a:cubicBezTo>
                  <a:pt x="1637" y="5702"/>
                  <a:pt x="1680" y="5697"/>
                  <a:pt x="1724" y="5697"/>
                </a:cubicBezTo>
                <a:lnTo>
                  <a:pt x="1724" y="5697"/>
                </a:lnTo>
                <a:cubicBezTo>
                  <a:pt x="2110" y="5697"/>
                  <a:pt x="2422" y="6010"/>
                  <a:pt x="2422" y="6395"/>
                </a:cubicBezTo>
                <a:lnTo>
                  <a:pt x="2422" y="6395"/>
                </a:lnTo>
                <a:cubicBezTo>
                  <a:pt x="2422" y="6444"/>
                  <a:pt x="2417" y="6493"/>
                  <a:pt x="2407" y="6539"/>
                </a:cubicBezTo>
                <a:lnTo>
                  <a:pt x="2407" y="6539"/>
                </a:lnTo>
                <a:cubicBezTo>
                  <a:pt x="3081" y="5843"/>
                  <a:pt x="3496" y="4894"/>
                  <a:pt x="3496" y="3850"/>
                </a:cubicBezTo>
                <a:lnTo>
                  <a:pt x="3496" y="3850"/>
                </a:lnTo>
                <a:cubicBezTo>
                  <a:pt x="3496" y="3039"/>
                  <a:pt x="3247" y="2288"/>
                  <a:pt x="2821" y="1666"/>
                </a:cubicBezTo>
                <a:lnTo>
                  <a:pt x="8088" y="1666"/>
                </a:lnTo>
                <a:lnTo>
                  <a:pt x="8088" y="2303"/>
                </a:lnTo>
                <a:lnTo>
                  <a:pt x="9271" y="1241"/>
                </a:lnTo>
              </a:path>
            </a:pathLst>
          </a:custGeom>
          <a:solidFill>
            <a:srgbClr val="00B050"/>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532" b="0" i="0" u="none" strike="noStrike" kern="0" cap="none" spc="0" normalizeH="0" baseline="0" noProof="0" dirty="0">
              <a:ln>
                <a:noFill/>
              </a:ln>
              <a:solidFill>
                <a:srgbClr val="000000"/>
              </a:solidFill>
              <a:effectLst/>
              <a:uLnTx/>
              <a:uFillTx/>
              <a:latin typeface="Lato Light" panose="020F0502020204030203" pitchFamily="34" charset="0"/>
            </a:endParaRPr>
          </a:p>
        </p:txBody>
      </p:sp>
      <p:sp>
        <p:nvSpPr>
          <p:cNvPr id="40" name="Textplatzhalter 38">
            <a:extLst>
              <a:ext uri="{FF2B5EF4-FFF2-40B4-BE49-F238E27FC236}">
                <a16:creationId xmlns:a16="http://schemas.microsoft.com/office/drawing/2014/main" id="{6FB41CA0-6909-EF45-BEAB-D4F67E8556B3}"/>
              </a:ext>
            </a:extLst>
          </p:cNvPr>
          <p:cNvSpPr>
            <a:spLocks noGrp="1"/>
          </p:cNvSpPr>
          <p:nvPr userDrawn="1">
            <p:ph type="body" sz="quarter" idx="13"/>
          </p:nvPr>
        </p:nvSpPr>
        <p:spPr>
          <a:xfrm>
            <a:off x="5782032" y="2673016"/>
            <a:ext cx="2750779" cy="1843422"/>
          </a:xfrm>
        </p:spPr>
        <p:txBody>
          <a:bodyPr anchor="t" anchorCtr="0"/>
          <a:lstStyle>
            <a:lvl1pPr algn="l">
              <a:defRPr/>
            </a:lvl1pPr>
          </a:lstStyle>
          <a:p>
            <a:pPr lvl="0"/>
            <a:r>
              <a:rPr lang="de-DE" dirty="0"/>
              <a:t>Formatvorlagen des Textmasters bearbeiten</a:t>
            </a:r>
          </a:p>
        </p:txBody>
      </p:sp>
      <p:sp>
        <p:nvSpPr>
          <p:cNvPr id="3" name="Fußzeilenplatzhalter 2">
            <a:extLst>
              <a:ext uri="{FF2B5EF4-FFF2-40B4-BE49-F238E27FC236}">
                <a16:creationId xmlns:a16="http://schemas.microsoft.com/office/drawing/2014/main" id="{C3B6F511-F1E4-F347-9049-488CC2E63FF2}"/>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BC334CFC-B255-F942-B266-B0815A0A5C03}"/>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1078967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right)">
                                      <p:cBhvr>
                                        <p:cTn id="7" dur="1000"/>
                                        <p:tgtEl>
                                          <p:spTgt spid="3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wipe(left)">
                                      <p:cBhvr>
                                        <p:cTn id="10"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P spid="35" grpId="0" animBg="1"/>
      <p:bldP spid="35" grpId="1"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lternative Titelfolie mit Bild">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B2B1B121-9D70-6546-9A13-720662843FAD}"/>
              </a:ext>
              <a:ext uri="{C183D7F6-B498-43B3-948B-1728B52AA6E4}">
                <adec:decorative xmlns:adec="http://schemas.microsoft.com/office/drawing/2017/decorative" xmlns="" val="1"/>
              </a:ext>
            </a:extLst>
          </p:cNvPr>
          <p:cNvSpPr/>
          <p:nvPr userDrawn="1"/>
        </p:nvSpPr>
        <p:spPr>
          <a:xfrm>
            <a:off x="7911296" y="4516438"/>
            <a:ext cx="1245508" cy="627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11CF3FE9-6BF5-0C4F-9280-389C68253A9A}"/>
              </a:ext>
            </a:extLst>
          </p:cNvPr>
          <p:cNvSpPr>
            <a:spLocks noGrp="1"/>
          </p:cNvSpPr>
          <p:nvPr>
            <p:ph type="ctrTitle"/>
          </p:nvPr>
        </p:nvSpPr>
        <p:spPr>
          <a:xfrm>
            <a:off x="611188" y="3304572"/>
            <a:ext cx="4570412" cy="855052"/>
          </a:xfrm>
        </p:spPr>
        <p:txBody>
          <a:bodyPr anchor="t" anchorCtr="0"/>
          <a:lstStyle>
            <a:lvl1pPr algn="l">
              <a:defRPr sz="2000" baseline="0">
                <a:solidFill>
                  <a:schemeClr val="tx1"/>
                </a:solidFill>
              </a:defRPr>
            </a:lvl1pPr>
          </a:lstStyle>
          <a:p>
            <a:r>
              <a:rPr lang="de-DE"/>
              <a:t>Titelmasterformat durch Klicken bearbeiten</a:t>
            </a:r>
            <a:endParaRPr lang="de-DE" dirty="0"/>
          </a:p>
        </p:txBody>
      </p:sp>
      <p:sp>
        <p:nvSpPr>
          <p:cNvPr id="3" name="Untertitel 2">
            <a:extLst>
              <a:ext uri="{FF2B5EF4-FFF2-40B4-BE49-F238E27FC236}">
                <a16:creationId xmlns:a16="http://schemas.microsoft.com/office/drawing/2014/main" id="{A3F83957-BB45-FD42-8001-04B3F0FCEAE7}"/>
              </a:ext>
            </a:extLst>
          </p:cNvPr>
          <p:cNvSpPr>
            <a:spLocks noGrp="1"/>
          </p:cNvSpPr>
          <p:nvPr>
            <p:ph type="subTitle" idx="1" hasCustomPrompt="1"/>
          </p:nvPr>
        </p:nvSpPr>
        <p:spPr>
          <a:xfrm>
            <a:off x="611188" y="4329954"/>
            <a:ext cx="4570412" cy="546845"/>
          </a:xfrm>
        </p:spPr>
        <p:txBody>
          <a:bodyPr/>
          <a:lstStyle>
            <a:lvl1pPr marL="0" indent="0" algn="l">
              <a:spcBef>
                <a:spcPts val="0"/>
              </a:spcBef>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Maximilian Mustermann | Funktion</a:t>
            </a:r>
          </a:p>
          <a:p>
            <a:r>
              <a:rPr lang="de-DE" dirty="0"/>
              <a:t>00.00.0000 | Wien</a:t>
            </a:r>
          </a:p>
        </p:txBody>
      </p:sp>
      <p:pic>
        <p:nvPicPr>
          <p:cNvPr id="9" name="Grafik 8" descr="FFG Logo">
            <a:extLst>
              <a:ext uri="{FF2B5EF4-FFF2-40B4-BE49-F238E27FC236}">
                <a16:creationId xmlns:a16="http://schemas.microsoft.com/office/drawing/2014/main" id="{ABF87B40-5431-1544-9C74-74BA1420AF12}"/>
              </a:ext>
              <a:ext uri="{C183D7F6-B498-43B3-948B-1728B52AA6E4}">
                <adec:decorative xmlns:adec="http://schemas.microsoft.com/office/drawing/2017/decorative" xmlns="" val="0"/>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7366313" y="3335776"/>
            <a:ext cx="1382400" cy="558204"/>
          </a:xfrm>
          <a:prstGeom prst="rect">
            <a:avLst/>
          </a:prstGeom>
        </p:spPr>
      </p:pic>
      <p:sp>
        <p:nvSpPr>
          <p:cNvPr id="8" name="Bildplatzhalter 13" descr="Platzhalter Titelbild">
            <a:extLst>
              <a:ext uri="{FF2B5EF4-FFF2-40B4-BE49-F238E27FC236}">
                <a16:creationId xmlns:a16="http://schemas.microsoft.com/office/drawing/2014/main" id="{6D2B7FE8-9F19-A742-BB10-555B509D5A6A}"/>
              </a:ext>
            </a:extLst>
          </p:cNvPr>
          <p:cNvSpPr>
            <a:spLocks noGrp="1"/>
          </p:cNvSpPr>
          <p:nvPr>
            <p:ph type="pic" sz="quarter" idx="10"/>
          </p:nvPr>
        </p:nvSpPr>
        <p:spPr>
          <a:xfrm>
            <a:off x="-1824" y="0"/>
            <a:ext cx="9158628" cy="3040063"/>
          </a:xfrm>
          <a:prstGeom prst="rect">
            <a:avLst/>
          </a:prstGeom>
          <a:solidFill>
            <a:schemeClr val="bg1">
              <a:lumMod val="95000"/>
            </a:schemeClr>
          </a:solidFill>
        </p:spPr>
        <p:txBody>
          <a:bodyPr/>
          <a:lstStyle/>
          <a:p>
            <a:r>
              <a:rPr lang="de-DE"/>
              <a:t>Bild durch Klicken auf Symbol hinzufügen</a:t>
            </a:r>
            <a:endParaRPr lang="de-DE" dirty="0"/>
          </a:p>
        </p:txBody>
      </p:sp>
    </p:spTree>
    <p:extLst>
      <p:ext uri="{BB962C8B-B14F-4D97-AF65-F5344CB8AC3E}">
        <p14:creationId xmlns:p14="http://schemas.microsoft.com/office/powerpoint/2010/main" val="1465719656"/>
      </p:ext>
    </p:extLst>
  </p:cSld>
  <p:clrMapOvr>
    <a:masterClrMapping/>
  </p:clrMapOvr>
  <p:extLst>
    <p:ext uri="{DCECCB84-F9BA-43D5-87BE-67443E8EF086}">
      <p15:sldGuideLst xmlns:p15="http://schemas.microsoft.com/office/powerpoint/2012/main">
        <p15:guide id="1" orient="horz" pos="2096" userDrawn="1">
          <p15:clr>
            <a:srgbClr val="FBAE40"/>
          </p15:clr>
        </p15:guide>
        <p15:guide id="2" orient="horz" pos="1915"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Infokasten">
    <p:spTree>
      <p:nvGrpSpPr>
        <p:cNvPr id="1" name=""/>
        <p:cNvGrpSpPr/>
        <p:nvPr/>
      </p:nvGrpSpPr>
      <p:grpSpPr>
        <a:xfrm>
          <a:off x="0" y="0"/>
          <a:ext cx="0" cy="0"/>
          <a:chOff x="0" y="0"/>
          <a:chExt cx="0" cy="0"/>
        </a:xfrm>
      </p:grpSpPr>
      <p:sp>
        <p:nvSpPr>
          <p:cNvPr id="18" name="Freihandform 17">
            <a:extLst>
              <a:ext uri="{FF2B5EF4-FFF2-40B4-BE49-F238E27FC236}">
                <a16:creationId xmlns:a16="http://schemas.microsoft.com/office/drawing/2014/main" id="{9DB16F54-4DDD-1446-8C7D-13B3CBE1C2AD}"/>
              </a:ext>
            </a:extLst>
          </p:cNvPr>
          <p:cNvSpPr/>
          <p:nvPr userDrawn="1"/>
        </p:nvSpPr>
        <p:spPr>
          <a:xfrm>
            <a:off x="6706688" y="0"/>
            <a:ext cx="2437312" cy="5143500"/>
          </a:xfrm>
          <a:custGeom>
            <a:avLst/>
            <a:gdLst>
              <a:gd name="connsiteX0" fmla="*/ 169312 w 2437312"/>
              <a:gd name="connsiteY0" fmla="*/ 0 h 5143500"/>
              <a:gd name="connsiteX1" fmla="*/ 2437312 w 2437312"/>
              <a:gd name="connsiteY1" fmla="*/ 0 h 5143500"/>
              <a:gd name="connsiteX2" fmla="*/ 2437312 w 2437312"/>
              <a:gd name="connsiteY2" fmla="*/ 5143500 h 5143500"/>
              <a:gd name="connsiteX3" fmla="*/ 169312 w 2437312"/>
              <a:gd name="connsiteY3" fmla="*/ 5143500 h 5143500"/>
              <a:gd name="connsiteX4" fmla="*/ 169312 w 2437312"/>
              <a:gd name="connsiteY4" fmla="*/ 1731737 h 5143500"/>
              <a:gd name="connsiteX5" fmla="*/ 0 w 2437312"/>
              <a:gd name="connsiteY5" fmla="*/ 1544400 h 5143500"/>
              <a:gd name="connsiteX6" fmla="*/ 169312 w 2437312"/>
              <a:gd name="connsiteY6" fmla="*/ 1357063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7312" h="5143500">
                <a:moveTo>
                  <a:pt x="169312" y="0"/>
                </a:moveTo>
                <a:lnTo>
                  <a:pt x="2437312" y="0"/>
                </a:lnTo>
                <a:lnTo>
                  <a:pt x="2437312" y="5143500"/>
                </a:lnTo>
                <a:lnTo>
                  <a:pt x="169312" y="5143500"/>
                </a:lnTo>
                <a:lnTo>
                  <a:pt x="169312" y="1731737"/>
                </a:lnTo>
                <a:lnTo>
                  <a:pt x="0" y="1544400"/>
                </a:lnTo>
                <a:lnTo>
                  <a:pt x="169312" y="1357063"/>
                </a:ln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AT"/>
          </a:p>
        </p:txBody>
      </p:sp>
      <p:sp>
        <p:nvSpPr>
          <p:cNvPr id="5" name="Slide Number Placeholder 5">
            <a:extLst>
              <a:ext uri="{FF2B5EF4-FFF2-40B4-BE49-F238E27FC236}">
                <a16:creationId xmlns:a16="http://schemas.microsoft.com/office/drawing/2014/main" id="{B4D13ED3-1BDE-4302-A01D-D87CCBA5457D}"/>
              </a:ext>
              <a:ext uri="{C183D7F6-B498-43B3-948B-1728B52AA6E4}">
                <adec:decorative xmlns:adec="http://schemas.microsoft.com/office/drawing/2017/decorative" xmlns="" val="1"/>
              </a:ext>
            </a:extLst>
          </p:cNvPr>
          <p:cNvSpPr txBox="1">
            <a:spLocks/>
          </p:cNvSpPr>
          <p:nvPr userDrawn="1"/>
        </p:nvSpPr>
        <p:spPr>
          <a:xfrm>
            <a:off x="8055219" y="4648696"/>
            <a:ext cx="1093385" cy="494804"/>
          </a:xfrm>
          <a:custGeom>
            <a:avLst/>
            <a:gdLst>
              <a:gd name="connsiteX0" fmla="*/ 0 w 1329122"/>
              <a:gd name="connsiteY0" fmla="*/ 0 h 273844"/>
              <a:gd name="connsiteX1" fmla="*/ 1329122 w 1329122"/>
              <a:gd name="connsiteY1" fmla="*/ 0 h 273844"/>
              <a:gd name="connsiteX2" fmla="*/ 1329122 w 1329122"/>
              <a:gd name="connsiteY2" fmla="*/ 273844 h 273844"/>
              <a:gd name="connsiteX3" fmla="*/ 0 w 1329122"/>
              <a:gd name="connsiteY3" fmla="*/ 273844 h 273844"/>
              <a:gd name="connsiteX4" fmla="*/ 0 w 1329122"/>
              <a:gd name="connsiteY4" fmla="*/ 0 h 273844"/>
              <a:gd name="connsiteX0" fmla="*/ 0 w 1362576"/>
              <a:gd name="connsiteY0" fmla="*/ 89210 h 363054"/>
              <a:gd name="connsiteX1" fmla="*/ 1362576 w 1362576"/>
              <a:gd name="connsiteY1" fmla="*/ 0 h 363054"/>
              <a:gd name="connsiteX2" fmla="*/ 1329122 w 1362576"/>
              <a:gd name="connsiteY2" fmla="*/ 363054 h 363054"/>
              <a:gd name="connsiteX3" fmla="*/ 0 w 1362576"/>
              <a:gd name="connsiteY3" fmla="*/ 363054 h 363054"/>
              <a:gd name="connsiteX4" fmla="*/ 0 w 1362576"/>
              <a:gd name="connsiteY4" fmla="*/ 89210 h 363054"/>
              <a:gd name="connsiteX0" fmla="*/ 0 w 1362576"/>
              <a:gd name="connsiteY0" fmla="*/ 161395 h 435239"/>
              <a:gd name="connsiteX1" fmla="*/ 1362576 w 1362576"/>
              <a:gd name="connsiteY1" fmla="*/ 72185 h 435239"/>
              <a:gd name="connsiteX2" fmla="*/ 1329122 w 1362576"/>
              <a:gd name="connsiteY2" fmla="*/ 435239 h 435239"/>
              <a:gd name="connsiteX3" fmla="*/ 0 w 1362576"/>
              <a:gd name="connsiteY3" fmla="*/ 435239 h 435239"/>
              <a:gd name="connsiteX4" fmla="*/ 0 w 1362576"/>
              <a:gd name="connsiteY4" fmla="*/ 161395 h 435239"/>
              <a:gd name="connsiteX0" fmla="*/ 189570 w 1362576"/>
              <a:gd name="connsiteY0" fmla="*/ 25338 h 511056"/>
              <a:gd name="connsiteX1" fmla="*/ 1362576 w 1362576"/>
              <a:gd name="connsiteY1" fmla="*/ 148002 h 511056"/>
              <a:gd name="connsiteX2" fmla="*/ 1329122 w 1362576"/>
              <a:gd name="connsiteY2" fmla="*/ 511056 h 511056"/>
              <a:gd name="connsiteX3" fmla="*/ 0 w 1362576"/>
              <a:gd name="connsiteY3" fmla="*/ 511056 h 511056"/>
              <a:gd name="connsiteX4" fmla="*/ 189570 w 1362576"/>
              <a:gd name="connsiteY4" fmla="*/ 25338 h 511056"/>
              <a:gd name="connsiteX0" fmla="*/ 89209 w 1262215"/>
              <a:gd name="connsiteY0" fmla="*/ 25338 h 566812"/>
              <a:gd name="connsiteX1" fmla="*/ 1262215 w 1262215"/>
              <a:gd name="connsiteY1" fmla="*/ 148002 h 566812"/>
              <a:gd name="connsiteX2" fmla="*/ 1228761 w 1262215"/>
              <a:gd name="connsiteY2" fmla="*/ 511056 h 566812"/>
              <a:gd name="connsiteX3" fmla="*/ 0 w 1262215"/>
              <a:gd name="connsiteY3" fmla="*/ 566812 h 566812"/>
              <a:gd name="connsiteX4" fmla="*/ 89209 w 1262215"/>
              <a:gd name="connsiteY4" fmla="*/ 25338 h 566812"/>
              <a:gd name="connsiteX0" fmla="*/ 175915 w 1348921"/>
              <a:gd name="connsiteY0" fmla="*/ 25338 h 566812"/>
              <a:gd name="connsiteX1" fmla="*/ 1348921 w 1348921"/>
              <a:gd name="connsiteY1" fmla="*/ 148002 h 566812"/>
              <a:gd name="connsiteX2" fmla="*/ 1315467 w 1348921"/>
              <a:gd name="connsiteY2" fmla="*/ 511056 h 566812"/>
              <a:gd name="connsiteX3" fmla="*/ 86706 w 1348921"/>
              <a:gd name="connsiteY3" fmla="*/ 566812 h 566812"/>
              <a:gd name="connsiteX4" fmla="*/ 175915 w 1348921"/>
              <a:gd name="connsiteY4" fmla="*/ 25338 h 566812"/>
              <a:gd name="connsiteX0" fmla="*/ 165306 w 1338312"/>
              <a:gd name="connsiteY0" fmla="*/ 25338 h 511056"/>
              <a:gd name="connsiteX1" fmla="*/ 1338312 w 1338312"/>
              <a:gd name="connsiteY1" fmla="*/ 148002 h 511056"/>
              <a:gd name="connsiteX2" fmla="*/ 1304858 w 1338312"/>
              <a:gd name="connsiteY2" fmla="*/ 511056 h 511056"/>
              <a:gd name="connsiteX3" fmla="*/ 89301 w 1338312"/>
              <a:gd name="connsiteY3" fmla="*/ 474382 h 511056"/>
              <a:gd name="connsiteX4" fmla="*/ 165306 w 1338312"/>
              <a:gd name="connsiteY4" fmla="*/ 25338 h 511056"/>
              <a:gd name="connsiteX0" fmla="*/ 165306 w 1338312"/>
              <a:gd name="connsiteY0" fmla="*/ 25338 h 474382"/>
              <a:gd name="connsiteX1" fmla="*/ 1338312 w 1338312"/>
              <a:gd name="connsiteY1" fmla="*/ 148002 h 474382"/>
              <a:gd name="connsiteX2" fmla="*/ 1110094 w 1338312"/>
              <a:gd name="connsiteY2" fmla="*/ 468142 h 474382"/>
              <a:gd name="connsiteX3" fmla="*/ 89301 w 1338312"/>
              <a:gd name="connsiteY3" fmla="*/ 474382 h 474382"/>
              <a:gd name="connsiteX4" fmla="*/ 165306 w 1338312"/>
              <a:gd name="connsiteY4" fmla="*/ 25338 h 474382"/>
              <a:gd name="connsiteX0" fmla="*/ 165306 w 1117139"/>
              <a:gd name="connsiteY0" fmla="*/ 68273 h 517317"/>
              <a:gd name="connsiteX1" fmla="*/ 1117139 w 1117139"/>
              <a:gd name="connsiteY1" fmla="*/ 105109 h 517317"/>
              <a:gd name="connsiteX2" fmla="*/ 1110094 w 1117139"/>
              <a:gd name="connsiteY2" fmla="*/ 511077 h 517317"/>
              <a:gd name="connsiteX3" fmla="*/ 89301 w 1117139"/>
              <a:gd name="connsiteY3" fmla="*/ 517317 h 517317"/>
              <a:gd name="connsiteX4" fmla="*/ 165306 w 1117139"/>
              <a:gd name="connsiteY4" fmla="*/ 68273 h 517317"/>
              <a:gd name="connsiteX0" fmla="*/ 173486 w 1125319"/>
              <a:gd name="connsiteY0" fmla="*/ 68273 h 517317"/>
              <a:gd name="connsiteX1" fmla="*/ 1125319 w 1125319"/>
              <a:gd name="connsiteY1" fmla="*/ 105109 h 517317"/>
              <a:gd name="connsiteX2" fmla="*/ 1118274 w 1125319"/>
              <a:gd name="connsiteY2" fmla="*/ 511077 h 517317"/>
              <a:gd name="connsiteX3" fmla="*/ 97481 w 1125319"/>
              <a:gd name="connsiteY3" fmla="*/ 517317 h 517317"/>
              <a:gd name="connsiteX4" fmla="*/ 173486 w 1125319"/>
              <a:gd name="connsiteY4" fmla="*/ 68273 h 517317"/>
              <a:gd name="connsiteX0" fmla="*/ 307574 w 1097654"/>
              <a:gd name="connsiteY0" fmla="*/ 45456 h 534113"/>
              <a:gd name="connsiteX1" fmla="*/ 1097654 w 1097654"/>
              <a:gd name="connsiteY1" fmla="*/ 121905 h 534113"/>
              <a:gd name="connsiteX2" fmla="*/ 1090609 w 1097654"/>
              <a:gd name="connsiteY2" fmla="*/ 527873 h 534113"/>
              <a:gd name="connsiteX3" fmla="*/ 69816 w 1097654"/>
              <a:gd name="connsiteY3" fmla="*/ 534113 h 534113"/>
              <a:gd name="connsiteX4" fmla="*/ 307574 w 1097654"/>
              <a:gd name="connsiteY4" fmla="*/ 45456 h 534113"/>
              <a:gd name="connsiteX0" fmla="*/ 289336 w 1079416"/>
              <a:gd name="connsiteY0" fmla="*/ 45456 h 534113"/>
              <a:gd name="connsiteX1" fmla="*/ 1079416 w 1079416"/>
              <a:gd name="connsiteY1" fmla="*/ 121905 h 534113"/>
              <a:gd name="connsiteX2" fmla="*/ 1072371 w 1079416"/>
              <a:gd name="connsiteY2" fmla="*/ 527873 h 534113"/>
              <a:gd name="connsiteX3" fmla="*/ 51578 w 1079416"/>
              <a:gd name="connsiteY3" fmla="*/ 534113 h 534113"/>
              <a:gd name="connsiteX4" fmla="*/ 289336 w 1079416"/>
              <a:gd name="connsiteY4" fmla="*/ 45456 h 534113"/>
              <a:gd name="connsiteX0" fmla="*/ 292408 w 1082488"/>
              <a:gd name="connsiteY0" fmla="*/ 45456 h 534113"/>
              <a:gd name="connsiteX1" fmla="*/ 1082488 w 1082488"/>
              <a:gd name="connsiteY1" fmla="*/ 121905 h 534113"/>
              <a:gd name="connsiteX2" fmla="*/ 1075443 w 1082488"/>
              <a:gd name="connsiteY2" fmla="*/ 527873 h 534113"/>
              <a:gd name="connsiteX3" fmla="*/ 54650 w 1082488"/>
              <a:gd name="connsiteY3" fmla="*/ 534113 h 534113"/>
              <a:gd name="connsiteX4" fmla="*/ 292408 w 1082488"/>
              <a:gd name="connsiteY4" fmla="*/ 45456 h 534113"/>
              <a:gd name="connsiteX0" fmla="*/ 292408 w 1082488"/>
              <a:gd name="connsiteY0" fmla="*/ 37252 h 525909"/>
              <a:gd name="connsiteX1" fmla="*/ 1082488 w 1082488"/>
              <a:gd name="connsiteY1" fmla="*/ 113701 h 525909"/>
              <a:gd name="connsiteX2" fmla="*/ 1075443 w 1082488"/>
              <a:gd name="connsiteY2" fmla="*/ 519669 h 525909"/>
              <a:gd name="connsiteX3" fmla="*/ 54650 w 1082488"/>
              <a:gd name="connsiteY3" fmla="*/ 525909 h 525909"/>
              <a:gd name="connsiteX4" fmla="*/ 292408 w 1082488"/>
              <a:gd name="connsiteY4" fmla="*/ 37252 h 525909"/>
              <a:gd name="connsiteX0" fmla="*/ 292408 w 1082488"/>
              <a:gd name="connsiteY0" fmla="*/ 2749 h 491406"/>
              <a:gd name="connsiteX1" fmla="*/ 1082488 w 1082488"/>
              <a:gd name="connsiteY1" fmla="*/ 79198 h 491406"/>
              <a:gd name="connsiteX2" fmla="*/ 1075443 w 1082488"/>
              <a:gd name="connsiteY2" fmla="*/ 485166 h 491406"/>
              <a:gd name="connsiteX3" fmla="*/ 54650 w 1082488"/>
              <a:gd name="connsiteY3" fmla="*/ 491406 h 491406"/>
              <a:gd name="connsiteX4" fmla="*/ 292408 w 1082488"/>
              <a:gd name="connsiteY4" fmla="*/ 2749 h 491406"/>
              <a:gd name="connsiteX0" fmla="*/ 292408 w 1082488"/>
              <a:gd name="connsiteY0" fmla="*/ 0 h 488657"/>
              <a:gd name="connsiteX1" fmla="*/ 1082488 w 1082488"/>
              <a:gd name="connsiteY1" fmla="*/ 76449 h 488657"/>
              <a:gd name="connsiteX2" fmla="*/ 1075443 w 1082488"/>
              <a:gd name="connsiteY2" fmla="*/ 482417 h 488657"/>
              <a:gd name="connsiteX3" fmla="*/ 54650 w 1082488"/>
              <a:gd name="connsiteY3" fmla="*/ 488657 h 488657"/>
              <a:gd name="connsiteX4" fmla="*/ 292408 w 1082488"/>
              <a:gd name="connsiteY4" fmla="*/ 0 h 488657"/>
              <a:gd name="connsiteX0" fmla="*/ 292408 w 1082488"/>
              <a:gd name="connsiteY0" fmla="*/ 8319 h 496976"/>
              <a:gd name="connsiteX1" fmla="*/ 1082488 w 1082488"/>
              <a:gd name="connsiteY1" fmla="*/ 84768 h 496976"/>
              <a:gd name="connsiteX2" fmla="*/ 1075443 w 1082488"/>
              <a:gd name="connsiteY2" fmla="*/ 490736 h 496976"/>
              <a:gd name="connsiteX3" fmla="*/ 54650 w 1082488"/>
              <a:gd name="connsiteY3" fmla="*/ 496976 h 496976"/>
              <a:gd name="connsiteX4" fmla="*/ 292408 w 1082488"/>
              <a:gd name="connsiteY4" fmla="*/ 8319 h 496976"/>
              <a:gd name="connsiteX0" fmla="*/ 292408 w 1082488"/>
              <a:gd name="connsiteY0" fmla="*/ 2658 h 491315"/>
              <a:gd name="connsiteX1" fmla="*/ 1082488 w 1082488"/>
              <a:gd name="connsiteY1" fmla="*/ 79107 h 491315"/>
              <a:gd name="connsiteX2" fmla="*/ 1075443 w 1082488"/>
              <a:gd name="connsiteY2" fmla="*/ 485075 h 491315"/>
              <a:gd name="connsiteX3" fmla="*/ 54650 w 1082488"/>
              <a:gd name="connsiteY3" fmla="*/ 491315 h 491315"/>
              <a:gd name="connsiteX4" fmla="*/ 292408 w 1082488"/>
              <a:gd name="connsiteY4" fmla="*/ 2658 h 491315"/>
              <a:gd name="connsiteX0" fmla="*/ 292408 w 1082488"/>
              <a:gd name="connsiteY0" fmla="*/ 3443 h 492100"/>
              <a:gd name="connsiteX1" fmla="*/ 1082488 w 1082488"/>
              <a:gd name="connsiteY1" fmla="*/ 79892 h 492100"/>
              <a:gd name="connsiteX2" fmla="*/ 1075443 w 1082488"/>
              <a:gd name="connsiteY2" fmla="*/ 485860 h 492100"/>
              <a:gd name="connsiteX3" fmla="*/ 54650 w 1082488"/>
              <a:gd name="connsiteY3" fmla="*/ 492100 h 492100"/>
              <a:gd name="connsiteX4" fmla="*/ 292408 w 1082488"/>
              <a:gd name="connsiteY4" fmla="*/ 3443 h 492100"/>
              <a:gd name="connsiteX0" fmla="*/ 292408 w 1082488"/>
              <a:gd name="connsiteY0" fmla="*/ 6147 h 494804"/>
              <a:gd name="connsiteX1" fmla="*/ 1082488 w 1082488"/>
              <a:gd name="connsiteY1" fmla="*/ 82596 h 494804"/>
              <a:gd name="connsiteX2" fmla="*/ 1075443 w 1082488"/>
              <a:gd name="connsiteY2" fmla="*/ 488564 h 494804"/>
              <a:gd name="connsiteX3" fmla="*/ 54650 w 1082488"/>
              <a:gd name="connsiteY3" fmla="*/ 494804 h 494804"/>
              <a:gd name="connsiteX4" fmla="*/ 292408 w 1082488"/>
              <a:gd name="connsiteY4" fmla="*/ 6147 h 494804"/>
              <a:gd name="connsiteX0" fmla="*/ 297433 w 1087513"/>
              <a:gd name="connsiteY0" fmla="*/ 6147 h 494804"/>
              <a:gd name="connsiteX1" fmla="*/ 1087513 w 1087513"/>
              <a:gd name="connsiteY1" fmla="*/ 82596 h 494804"/>
              <a:gd name="connsiteX2" fmla="*/ 1080468 w 1087513"/>
              <a:gd name="connsiteY2" fmla="*/ 488564 h 494804"/>
              <a:gd name="connsiteX3" fmla="*/ 59675 w 1087513"/>
              <a:gd name="connsiteY3" fmla="*/ 494804 h 494804"/>
              <a:gd name="connsiteX4" fmla="*/ 297433 w 1087513"/>
              <a:gd name="connsiteY4" fmla="*/ 6147 h 494804"/>
              <a:gd name="connsiteX0" fmla="*/ 298702 w 1088782"/>
              <a:gd name="connsiteY0" fmla="*/ 6147 h 494804"/>
              <a:gd name="connsiteX1" fmla="*/ 1088782 w 1088782"/>
              <a:gd name="connsiteY1" fmla="*/ 82596 h 494804"/>
              <a:gd name="connsiteX2" fmla="*/ 1081737 w 1088782"/>
              <a:gd name="connsiteY2" fmla="*/ 488564 h 494804"/>
              <a:gd name="connsiteX3" fmla="*/ 60944 w 1088782"/>
              <a:gd name="connsiteY3" fmla="*/ 494804 h 494804"/>
              <a:gd name="connsiteX4" fmla="*/ 298702 w 1088782"/>
              <a:gd name="connsiteY4" fmla="*/ 6147 h 494804"/>
              <a:gd name="connsiteX0" fmla="*/ 298702 w 1090473"/>
              <a:gd name="connsiteY0" fmla="*/ 6147 h 497300"/>
              <a:gd name="connsiteX1" fmla="*/ 1088782 w 1090473"/>
              <a:gd name="connsiteY1" fmla="*/ 82596 h 497300"/>
              <a:gd name="connsiteX2" fmla="*/ 1090473 w 1090473"/>
              <a:gd name="connsiteY2" fmla="*/ 497300 h 497300"/>
              <a:gd name="connsiteX3" fmla="*/ 60944 w 1090473"/>
              <a:gd name="connsiteY3" fmla="*/ 494804 h 497300"/>
              <a:gd name="connsiteX4" fmla="*/ 298702 w 1090473"/>
              <a:gd name="connsiteY4" fmla="*/ 6147 h 497300"/>
              <a:gd name="connsiteX0" fmla="*/ 298702 w 1088809"/>
              <a:gd name="connsiteY0" fmla="*/ 6147 h 497300"/>
              <a:gd name="connsiteX1" fmla="*/ 1088782 w 1088809"/>
              <a:gd name="connsiteY1" fmla="*/ 82596 h 497300"/>
              <a:gd name="connsiteX2" fmla="*/ 1081737 w 1088809"/>
              <a:gd name="connsiteY2" fmla="*/ 497300 h 497300"/>
              <a:gd name="connsiteX3" fmla="*/ 60944 w 1088809"/>
              <a:gd name="connsiteY3" fmla="*/ 494804 h 497300"/>
              <a:gd name="connsiteX4" fmla="*/ 298702 w 1088809"/>
              <a:gd name="connsiteY4" fmla="*/ 6147 h 497300"/>
              <a:gd name="connsiteX0" fmla="*/ 298702 w 1088870"/>
              <a:gd name="connsiteY0" fmla="*/ 6147 h 497300"/>
              <a:gd name="connsiteX1" fmla="*/ 1088782 w 1088870"/>
              <a:gd name="connsiteY1" fmla="*/ 82596 h 497300"/>
              <a:gd name="connsiteX2" fmla="*/ 1087561 w 1088870"/>
              <a:gd name="connsiteY2" fmla="*/ 497300 h 497300"/>
              <a:gd name="connsiteX3" fmla="*/ 60944 w 1088870"/>
              <a:gd name="connsiteY3" fmla="*/ 494804 h 497300"/>
              <a:gd name="connsiteX4" fmla="*/ 298702 w 1088870"/>
              <a:gd name="connsiteY4" fmla="*/ 6147 h 497300"/>
              <a:gd name="connsiteX0" fmla="*/ 298702 w 1093385"/>
              <a:gd name="connsiteY0" fmla="*/ 6147 h 494804"/>
              <a:gd name="connsiteX1" fmla="*/ 1088782 w 1093385"/>
              <a:gd name="connsiteY1" fmla="*/ 82596 h 494804"/>
              <a:gd name="connsiteX2" fmla="*/ 1093385 w 1093385"/>
              <a:gd name="connsiteY2" fmla="*/ 494388 h 494804"/>
              <a:gd name="connsiteX3" fmla="*/ 60944 w 1093385"/>
              <a:gd name="connsiteY3" fmla="*/ 494804 h 494804"/>
              <a:gd name="connsiteX4" fmla="*/ 298702 w 1093385"/>
              <a:gd name="connsiteY4" fmla="*/ 6147 h 494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385" h="494804">
                <a:moveTo>
                  <a:pt x="298702" y="6147"/>
                </a:moveTo>
                <a:cubicBezTo>
                  <a:pt x="620851" y="-26892"/>
                  <a:pt x="901173" y="84073"/>
                  <a:pt x="1088782" y="82596"/>
                </a:cubicBezTo>
                <a:cubicBezTo>
                  <a:pt x="1089346" y="220831"/>
                  <a:pt x="1092821" y="356153"/>
                  <a:pt x="1093385" y="494388"/>
                </a:cubicBezTo>
                <a:lnTo>
                  <a:pt x="60944" y="494804"/>
                </a:lnTo>
                <a:cubicBezTo>
                  <a:pt x="-119582" y="167293"/>
                  <a:pt x="143525" y="14981"/>
                  <a:pt x="298702" y="6147"/>
                </a:cubicBezTo>
                <a:close/>
              </a:path>
            </a:pathLst>
          </a:custGeom>
          <a:solidFill>
            <a:schemeClr val="accent1"/>
          </a:solidFill>
        </p:spPr>
        <p:txBody>
          <a:bodyPr vert="horz" lIns="0" tIns="90000" rIns="612000" bIns="0" rtlCol="0" anchor="ctr"/>
          <a:lstStyle>
            <a:defPPr>
              <a:defRPr lang="de-DE"/>
            </a:defPPr>
            <a:lvl1pPr marL="0" algn="r" defTabSz="685800" rtl="0" eaLnBrk="1" latinLnBrk="0" hangingPunct="1">
              <a:defRPr sz="900" kern="1200" baseline="0">
                <a:solidFill>
                  <a:schemeClr val="bg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de-DE" dirty="0"/>
          </a:p>
        </p:txBody>
      </p:sp>
      <p:pic>
        <p:nvPicPr>
          <p:cNvPr id="11" name="Grafik 10">
            <a:extLst>
              <a:ext uri="{FF2B5EF4-FFF2-40B4-BE49-F238E27FC236}">
                <a16:creationId xmlns:a16="http://schemas.microsoft.com/office/drawing/2014/main" id="{2DACA19B-3961-3549-86ED-19D1E5A1DA48}"/>
              </a:ext>
              <a:ext uri="{C183D7F6-B498-43B3-948B-1728B52AA6E4}">
                <adec:decorative xmlns:adec="http://schemas.microsoft.com/office/drawing/2017/decorative" xmlns=""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619855" y="384113"/>
            <a:ext cx="1159005" cy="467999"/>
          </a:xfrm>
          <a:prstGeom prst="rect">
            <a:avLst/>
          </a:prstGeom>
        </p:spPr>
      </p:pic>
      <p:sp>
        <p:nvSpPr>
          <p:cNvPr id="2" name="Titel 1">
            <a:extLst>
              <a:ext uri="{FF2B5EF4-FFF2-40B4-BE49-F238E27FC236}">
                <a16:creationId xmlns:a16="http://schemas.microsoft.com/office/drawing/2014/main" id="{9EE1CA97-3EF3-594A-8C07-3861BAEC9F64}"/>
              </a:ext>
            </a:extLst>
          </p:cNvPr>
          <p:cNvSpPr>
            <a:spLocks noGrp="1"/>
          </p:cNvSpPr>
          <p:nvPr>
            <p:ph type="title"/>
          </p:nvPr>
        </p:nvSpPr>
        <p:spPr>
          <a:xfrm>
            <a:off x="611187" y="274638"/>
            <a:ext cx="6095501" cy="1036637"/>
          </a:xfrm>
        </p:spPr>
        <p:txBody>
          <a:bodyPr/>
          <a:lstStyle/>
          <a:p>
            <a:r>
              <a:rPr lang="de-DE"/>
              <a:t>Titelmasterformat durch Klicken bearbeiten</a:t>
            </a:r>
            <a:endParaRPr lang="de-AT"/>
          </a:p>
        </p:txBody>
      </p:sp>
      <p:sp>
        <p:nvSpPr>
          <p:cNvPr id="9" name="Textplatzhalter 8">
            <a:extLst>
              <a:ext uri="{FF2B5EF4-FFF2-40B4-BE49-F238E27FC236}">
                <a16:creationId xmlns:a16="http://schemas.microsoft.com/office/drawing/2014/main" id="{9B607DDE-052D-5D45-89F7-944EF0C7B347}"/>
              </a:ext>
            </a:extLst>
          </p:cNvPr>
          <p:cNvSpPr>
            <a:spLocks noGrp="1"/>
          </p:cNvSpPr>
          <p:nvPr>
            <p:ph type="body" sz="quarter" idx="12"/>
          </p:nvPr>
        </p:nvSpPr>
        <p:spPr>
          <a:xfrm>
            <a:off x="611188" y="1311274"/>
            <a:ext cx="6095500" cy="3205163"/>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4" name="Textplatzhalter 13">
            <a:extLst>
              <a:ext uri="{FF2B5EF4-FFF2-40B4-BE49-F238E27FC236}">
                <a16:creationId xmlns:a16="http://schemas.microsoft.com/office/drawing/2014/main" id="{D422D396-D605-E24A-97FA-B4F4B8267375}"/>
              </a:ext>
            </a:extLst>
          </p:cNvPr>
          <p:cNvSpPr>
            <a:spLocks noGrp="1"/>
          </p:cNvSpPr>
          <p:nvPr>
            <p:ph type="body" sz="quarter" idx="13"/>
          </p:nvPr>
        </p:nvSpPr>
        <p:spPr>
          <a:xfrm>
            <a:off x="7077600" y="1311275"/>
            <a:ext cx="1701275" cy="438325"/>
          </a:xfrm>
        </p:spPr>
        <p:txBody>
          <a:bodyPr/>
          <a:lstStyle>
            <a:lvl1pPr marL="0" indent="0">
              <a:buNone/>
              <a:defRPr sz="1100" b="1"/>
            </a:lvl1pPr>
          </a:lstStyle>
          <a:p>
            <a:pPr lvl="0"/>
            <a:r>
              <a:rPr lang="de-DE"/>
              <a:t>Formatvorlagen des Textmasters bearbeiten</a:t>
            </a:r>
          </a:p>
        </p:txBody>
      </p:sp>
      <p:sp>
        <p:nvSpPr>
          <p:cNvPr id="16" name="Textplatzhalter 15">
            <a:extLst>
              <a:ext uri="{FF2B5EF4-FFF2-40B4-BE49-F238E27FC236}">
                <a16:creationId xmlns:a16="http://schemas.microsoft.com/office/drawing/2014/main" id="{7D7DD95E-D72C-5243-90D2-D194516A50FF}"/>
              </a:ext>
            </a:extLst>
          </p:cNvPr>
          <p:cNvSpPr>
            <a:spLocks noGrp="1"/>
          </p:cNvSpPr>
          <p:nvPr>
            <p:ph type="body" sz="quarter" idx="14"/>
          </p:nvPr>
        </p:nvSpPr>
        <p:spPr>
          <a:xfrm>
            <a:off x="7077075" y="1749425"/>
            <a:ext cx="1701800" cy="2767012"/>
          </a:xfrm>
        </p:spPr>
        <p:txBody>
          <a:bodyPr/>
          <a:lstStyle>
            <a:lvl1pPr>
              <a:defRPr sz="1100"/>
            </a:lvl1pPr>
          </a:lstStyle>
          <a:p>
            <a:pPr lvl="0"/>
            <a:r>
              <a:rPr lang="de-DE"/>
              <a:t>Formatvorlagen des Textmasters bearbeiten</a:t>
            </a:r>
          </a:p>
        </p:txBody>
      </p:sp>
      <p:sp>
        <p:nvSpPr>
          <p:cNvPr id="3" name="Fußzeilenplatzhalter 2">
            <a:extLst>
              <a:ext uri="{FF2B5EF4-FFF2-40B4-BE49-F238E27FC236}">
                <a16:creationId xmlns:a16="http://schemas.microsoft.com/office/drawing/2014/main" id="{FB576127-4D92-1C41-9823-2B0CCB67F8FF}"/>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FD0924FE-B396-0E41-A340-20784F85429C}"/>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19823041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 Tabel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30EA28-1F84-DB40-9551-C532A9362994}"/>
              </a:ext>
            </a:extLst>
          </p:cNvPr>
          <p:cNvSpPr>
            <a:spLocks noGrp="1"/>
          </p:cNvSpPr>
          <p:nvPr>
            <p:ph type="title"/>
          </p:nvPr>
        </p:nvSpPr>
        <p:spPr/>
        <p:txBody>
          <a:bodyPr/>
          <a:lstStyle/>
          <a:p>
            <a:r>
              <a:rPr lang="de-DE"/>
              <a:t>Titelmasterformat durch Klicken bearbeiten</a:t>
            </a:r>
            <a:endParaRPr lang="de-DE" dirty="0"/>
          </a:p>
        </p:txBody>
      </p:sp>
      <p:sp>
        <p:nvSpPr>
          <p:cNvPr id="8" name="Tabellenplatzhalter 7" descr="Tabelle">
            <a:extLst>
              <a:ext uri="{FF2B5EF4-FFF2-40B4-BE49-F238E27FC236}">
                <a16:creationId xmlns:a16="http://schemas.microsoft.com/office/drawing/2014/main" id="{52975A0E-72A7-1D4E-BB14-2BE55B3E60FC}"/>
              </a:ext>
            </a:extLst>
          </p:cNvPr>
          <p:cNvSpPr>
            <a:spLocks noGrp="1"/>
          </p:cNvSpPr>
          <p:nvPr>
            <p:ph type="tbl" sz="quarter" idx="12"/>
          </p:nvPr>
        </p:nvSpPr>
        <p:spPr>
          <a:xfrm>
            <a:off x="611187" y="1311274"/>
            <a:ext cx="7921625" cy="3060701"/>
          </a:xfrm>
        </p:spPr>
        <p:txBody>
          <a:bodyPr/>
          <a:lstStyle/>
          <a:p>
            <a:r>
              <a:rPr lang="de-DE"/>
              <a:t>Tabelle durch Klicken auf Symbol hinzufügen</a:t>
            </a:r>
          </a:p>
        </p:txBody>
      </p:sp>
      <p:sp>
        <p:nvSpPr>
          <p:cNvPr id="9" name="Textplatzhalter 11">
            <a:extLst>
              <a:ext uri="{FF2B5EF4-FFF2-40B4-BE49-F238E27FC236}">
                <a16:creationId xmlns:a16="http://schemas.microsoft.com/office/drawing/2014/main" id="{2F9BB26A-B76E-FA45-A740-AE54F2960E65}"/>
              </a:ext>
              <a:ext uri="{C183D7F6-B498-43B3-948B-1728B52AA6E4}">
                <adec:decorative xmlns:adec="http://schemas.microsoft.com/office/drawing/2017/decorative" xmlns="" val="1"/>
              </a:ext>
            </a:extLst>
          </p:cNvPr>
          <p:cNvSpPr>
            <a:spLocks noGrp="1"/>
          </p:cNvSpPr>
          <p:nvPr>
            <p:ph type="body" sz="quarter" idx="15" hasCustomPrompt="1"/>
          </p:nvPr>
        </p:nvSpPr>
        <p:spPr>
          <a:xfrm>
            <a:off x="611187" y="4516438"/>
            <a:ext cx="7306839" cy="123111"/>
          </a:xfrm>
        </p:spPr>
        <p:txBody>
          <a:bodyPr>
            <a:spAutoFit/>
          </a:bodyPr>
          <a:lstStyle>
            <a:lvl1pPr marL="0" indent="0" algn="l">
              <a:buNone/>
              <a:defRPr sz="800">
                <a:solidFill>
                  <a:schemeClr val="bg1">
                    <a:lumMod val="50000"/>
                  </a:schemeClr>
                </a:solidFill>
              </a:defRPr>
            </a:lvl1pPr>
            <a:lvl2pPr marL="342900" indent="0">
              <a:buNone/>
              <a:defRPr sz="1000">
                <a:solidFill>
                  <a:schemeClr val="bg1">
                    <a:lumMod val="75000"/>
                  </a:schemeClr>
                </a:solidFill>
              </a:defRPr>
            </a:lvl2pPr>
            <a:lvl3pPr marL="685800" indent="0">
              <a:buNone/>
              <a:defRPr sz="1000">
                <a:solidFill>
                  <a:schemeClr val="bg1">
                    <a:lumMod val="75000"/>
                  </a:schemeClr>
                </a:solidFill>
              </a:defRPr>
            </a:lvl3pPr>
            <a:lvl4pPr marL="1028700" indent="0">
              <a:buNone/>
              <a:defRPr sz="1000">
                <a:solidFill>
                  <a:schemeClr val="bg1">
                    <a:lumMod val="75000"/>
                  </a:schemeClr>
                </a:solidFill>
              </a:defRPr>
            </a:lvl4pPr>
            <a:lvl5pPr marL="1371600" indent="0">
              <a:buNone/>
              <a:defRPr sz="1000">
                <a:solidFill>
                  <a:schemeClr val="bg1">
                    <a:lumMod val="75000"/>
                  </a:schemeClr>
                </a:solidFill>
              </a:defRPr>
            </a:lvl5pPr>
          </a:lstStyle>
          <a:p>
            <a:pPr lvl="0"/>
            <a:r>
              <a:rPr lang="de-DE" dirty="0"/>
              <a:t>Quelle</a:t>
            </a:r>
          </a:p>
        </p:txBody>
      </p:sp>
      <p:sp>
        <p:nvSpPr>
          <p:cNvPr id="3" name="Fußzeilenplatzhalter 2">
            <a:extLst>
              <a:ext uri="{FF2B5EF4-FFF2-40B4-BE49-F238E27FC236}">
                <a16:creationId xmlns:a16="http://schemas.microsoft.com/office/drawing/2014/main" id="{A5F517DB-F0B6-B040-922E-8138BCEC3C93}"/>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EED0FC5F-12DB-6D4A-9E47-E2ACB707B58F}"/>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823993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Tabell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30EA28-1F84-DB40-9551-C532A9362994}"/>
              </a:ext>
            </a:extLst>
          </p:cNvPr>
          <p:cNvSpPr>
            <a:spLocks noGrp="1"/>
          </p:cNvSpPr>
          <p:nvPr>
            <p:ph type="title"/>
          </p:nvPr>
        </p:nvSpPr>
        <p:spPr/>
        <p:txBody>
          <a:bodyPr/>
          <a:lstStyle/>
          <a:p>
            <a:r>
              <a:rPr lang="de-DE"/>
              <a:t>Titelmasterformat durch Klicken bearbeiten</a:t>
            </a:r>
            <a:endParaRPr lang="de-DE" dirty="0"/>
          </a:p>
        </p:txBody>
      </p:sp>
      <p:sp>
        <p:nvSpPr>
          <p:cNvPr id="8" name="Tabellenplatzhalter 7" descr="linke Tabelle">
            <a:extLst>
              <a:ext uri="{FF2B5EF4-FFF2-40B4-BE49-F238E27FC236}">
                <a16:creationId xmlns:a16="http://schemas.microsoft.com/office/drawing/2014/main" id="{52975A0E-72A7-1D4E-BB14-2BE55B3E60FC}"/>
              </a:ext>
            </a:extLst>
          </p:cNvPr>
          <p:cNvSpPr>
            <a:spLocks noGrp="1"/>
          </p:cNvSpPr>
          <p:nvPr>
            <p:ph type="tbl" sz="quarter" idx="12"/>
          </p:nvPr>
        </p:nvSpPr>
        <p:spPr>
          <a:xfrm>
            <a:off x="611188" y="1311274"/>
            <a:ext cx="3781426" cy="3060701"/>
          </a:xfrm>
        </p:spPr>
        <p:txBody>
          <a:bodyPr/>
          <a:lstStyle/>
          <a:p>
            <a:r>
              <a:rPr lang="de-DE"/>
              <a:t>Tabelle durch Klicken auf Symbol hinzufügen</a:t>
            </a:r>
          </a:p>
        </p:txBody>
      </p:sp>
      <p:sp>
        <p:nvSpPr>
          <p:cNvPr id="9" name="Textplatzhalter 11">
            <a:extLst>
              <a:ext uri="{FF2B5EF4-FFF2-40B4-BE49-F238E27FC236}">
                <a16:creationId xmlns:a16="http://schemas.microsoft.com/office/drawing/2014/main" id="{2F9BB26A-B76E-FA45-A740-AE54F2960E65}"/>
              </a:ext>
              <a:ext uri="{C183D7F6-B498-43B3-948B-1728B52AA6E4}">
                <adec:decorative xmlns:adec="http://schemas.microsoft.com/office/drawing/2017/decorative" xmlns="" val="1"/>
              </a:ext>
            </a:extLst>
          </p:cNvPr>
          <p:cNvSpPr>
            <a:spLocks noGrp="1"/>
          </p:cNvSpPr>
          <p:nvPr>
            <p:ph type="body" sz="quarter" idx="15" hasCustomPrompt="1"/>
          </p:nvPr>
        </p:nvSpPr>
        <p:spPr>
          <a:xfrm>
            <a:off x="611187" y="4516438"/>
            <a:ext cx="3781425" cy="123111"/>
          </a:xfrm>
        </p:spPr>
        <p:txBody>
          <a:bodyPr wrap="square">
            <a:spAutoFit/>
          </a:bodyPr>
          <a:lstStyle>
            <a:lvl1pPr marL="0" indent="0" algn="l">
              <a:buNone/>
              <a:defRPr sz="800">
                <a:solidFill>
                  <a:schemeClr val="bg1">
                    <a:lumMod val="50000"/>
                  </a:schemeClr>
                </a:solidFill>
              </a:defRPr>
            </a:lvl1pPr>
            <a:lvl2pPr marL="342900" indent="0">
              <a:buNone/>
              <a:defRPr sz="1000">
                <a:solidFill>
                  <a:schemeClr val="bg1">
                    <a:lumMod val="75000"/>
                  </a:schemeClr>
                </a:solidFill>
              </a:defRPr>
            </a:lvl2pPr>
            <a:lvl3pPr marL="685800" indent="0">
              <a:buNone/>
              <a:defRPr sz="1000">
                <a:solidFill>
                  <a:schemeClr val="bg1">
                    <a:lumMod val="75000"/>
                  </a:schemeClr>
                </a:solidFill>
              </a:defRPr>
            </a:lvl3pPr>
            <a:lvl4pPr marL="1028700" indent="0">
              <a:buNone/>
              <a:defRPr sz="1000">
                <a:solidFill>
                  <a:schemeClr val="bg1">
                    <a:lumMod val="75000"/>
                  </a:schemeClr>
                </a:solidFill>
              </a:defRPr>
            </a:lvl4pPr>
            <a:lvl5pPr marL="1371600" indent="0">
              <a:buNone/>
              <a:defRPr sz="1000">
                <a:solidFill>
                  <a:schemeClr val="bg1">
                    <a:lumMod val="75000"/>
                  </a:schemeClr>
                </a:solidFill>
              </a:defRPr>
            </a:lvl5pPr>
          </a:lstStyle>
          <a:p>
            <a:pPr lvl="0"/>
            <a:r>
              <a:rPr lang="de-DE" dirty="0"/>
              <a:t>Quelle</a:t>
            </a:r>
          </a:p>
        </p:txBody>
      </p:sp>
      <p:sp>
        <p:nvSpPr>
          <p:cNvPr id="6" name="Tabellenplatzhalter 5" descr="rechte Tabelle">
            <a:extLst>
              <a:ext uri="{FF2B5EF4-FFF2-40B4-BE49-F238E27FC236}">
                <a16:creationId xmlns:a16="http://schemas.microsoft.com/office/drawing/2014/main" id="{0D2AB11C-3723-0742-9FFB-FA29FA017A80}"/>
              </a:ext>
            </a:extLst>
          </p:cNvPr>
          <p:cNvSpPr>
            <a:spLocks noGrp="1"/>
          </p:cNvSpPr>
          <p:nvPr>
            <p:ph type="tbl" sz="quarter" idx="16"/>
          </p:nvPr>
        </p:nvSpPr>
        <p:spPr>
          <a:xfrm>
            <a:off x="4751388" y="1311276"/>
            <a:ext cx="3781425" cy="3060700"/>
          </a:xfrm>
        </p:spPr>
        <p:txBody>
          <a:bodyPr/>
          <a:lstStyle/>
          <a:p>
            <a:r>
              <a:rPr lang="de-DE"/>
              <a:t>Tabelle durch Klicken auf Symbol hinzufügen</a:t>
            </a:r>
          </a:p>
        </p:txBody>
      </p:sp>
      <p:sp>
        <p:nvSpPr>
          <p:cNvPr id="10" name="Textplatzhalter 11">
            <a:extLst>
              <a:ext uri="{FF2B5EF4-FFF2-40B4-BE49-F238E27FC236}">
                <a16:creationId xmlns:a16="http://schemas.microsoft.com/office/drawing/2014/main" id="{AA888932-D82D-354E-BBE4-094B4A489A84}"/>
              </a:ext>
              <a:ext uri="{C183D7F6-B498-43B3-948B-1728B52AA6E4}">
                <adec:decorative xmlns:adec="http://schemas.microsoft.com/office/drawing/2017/decorative" xmlns="" val="1"/>
              </a:ext>
            </a:extLst>
          </p:cNvPr>
          <p:cNvSpPr>
            <a:spLocks noGrp="1"/>
          </p:cNvSpPr>
          <p:nvPr>
            <p:ph type="body" sz="quarter" idx="17" hasCustomPrompt="1"/>
          </p:nvPr>
        </p:nvSpPr>
        <p:spPr>
          <a:xfrm>
            <a:off x="4751388" y="4516438"/>
            <a:ext cx="3227599" cy="123111"/>
          </a:xfrm>
        </p:spPr>
        <p:txBody>
          <a:bodyPr wrap="square">
            <a:spAutoFit/>
          </a:bodyPr>
          <a:lstStyle>
            <a:lvl1pPr marL="0" indent="0" algn="l">
              <a:buNone/>
              <a:defRPr sz="800">
                <a:solidFill>
                  <a:schemeClr val="bg1">
                    <a:lumMod val="50000"/>
                  </a:schemeClr>
                </a:solidFill>
              </a:defRPr>
            </a:lvl1pPr>
            <a:lvl2pPr marL="342900" indent="0">
              <a:buNone/>
              <a:defRPr sz="1000">
                <a:solidFill>
                  <a:schemeClr val="bg1">
                    <a:lumMod val="75000"/>
                  </a:schemeClr>
                </a:solidFill>
              </a:defRPr>
            </a:lvl2pPr>
            <a:lvl3pPr marL="685800" indent="0">
              <a:buNone/>
              <a:defRPr sz="1000">
                <a:solidFill>
                  <a:schemeClr val="bg1">
                    <a:lumMod val="75000"/>
                  </a:schemeClr>
                </a:solidFill>
              </a:defRPr>
            </a:lvl3pPr>
            <a:lvl4pPr marL="1028700" indent="0">
              <a:buNone/>
              <a:defRPr sz="1000">
                <a:solidFill>
                  <a:schemeClr val="bg1">
                    <a:lumMod val="75000"/>
                  </a:schemeClr>
                </a:solidFill>
              </a:defRPr>
            </a:lvl4pPr>
            <a:lvl5pPr marL="1371600" indent="0">
              <a:buNone/>
              <a:defRPr sz="1000">
                <a:solidFill>
                  <a:schemeClr val="bg1">
                    <a:lumMod val="75000"/>
                  </a:schemeClr>
                </a:solidFill>
              </a:defRPr>
            </a:lvl5pPr>
          </a:lstStyle>
          <a:p>
            <a:pPr lvl="0"/>
            <a:r>
              <a:rPr lang="de-DE" dirty="0"/>
              <a:t>Quelle</a:t>
            </a:r>
          </a:p>
        </p:txBody>
      </p:sp>
      <p:sp>
        <p:nvSpPr>
          <p:cNvPr id="3" name="Fußzeilenplatzhalter 2">
            <a:extLst>
              <a:ext uri="{FF2B5EF4-FFF2-40B4-BE49-F238E27FC236}">
                <a16:creationId xmlns:a16="http://schemas.microsoft.com/office/drawing/2014/main" id="{A5F517DB-F0B6-B040-922E-8138BCEC3C93}"/>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EED0FC5F-12DB-6D4A-9E47-E2ACB707B58F}"/>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4266778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abelle+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30EA28-1F84-DB40-9551-C532A9362994}"/>
              </a:ext>
            </a:extLst>
          </p:cNvPr>
          <p:cNvSpPr>
            <a:spLocks noGrp="1"/>
          </p:cNvSpPr>
          <p:nvPr>
            <p:ph type="title"/>
          </p:nvPr>
        </p:nvSpPr>
        <p:spPr/>
        <p:txBody>
          <a:bodyPr/>
          <a:lstStyle/>
          <a:p>
            <a:r>
              <a:rPr lang="de-DE"/>
              <a:t>Titelmasterformat durch Klicken bearbeiten</a:t>
            </a:r>
            <a:endParaRPr lang="de-DE" dirty="0"/>
          </a:p>
        </p:txBody>
      </p:sp>
      <p:sp>
        <p:nvSpPr>
          <p:cNvPr id="8" name="Tabellenplatzhalter 7" descr="Tabelle">
            <a:extLst>
              <a:ext uri="{FF2B5EF4-FFF2-40B4-BE49-F238E27FC236}">
                <a16:creationId xmlns:a16="http://schemas.microsoft.com/office/drawing/2014/main" id="{52975A0E-72A7-1D4E-BB14-2BE55B3E60FC}"/>
              </a:ext>
            </a:extLst>
          </p:cNvPr>
          <p:cNvSpPr>
            <a:spLocks noGrp="1"/>
          </p:cNvSpPr>
          <p:nvPr>
            <p:ph type="tbl" sz="quarter" idx="12"/>
          </p:nvPr>
        </p:nvSpPr>
        <p:spPr>
          <a:xfrm>
            <a:off x="611188" y="1311274"/>
            <a:ext cx="3781426" cy="3060701"/>
          </a:xfrm>
        </p:spPr>
        <p:txBody>
          <a:bodyPr/>
          <a:lstStyle/>
          <a:p>
            <a:r>
              <a:rPr lang="de-DE"/>
              <a:t>Tabelle durch Klicken auf Symbol hinzufügen</a:t>
            </a:r>
          </a:p>
        </p:txBody>
      </p:sp>
      <p:sp>
        <p:nvSpPr>
          <p:cNvPr id="9" name="Textplatzhalter 11">
            <a:extLst>
              <a:ext uri="{FF2B5EF4-FFF2-40B4-BE49-F238E27FC236}">
                <a16:creationId xmlns:a16="http://schemas.microsoft.com/office/drawing/2014/main" id="{2F9BB26A-B76E-FA45-A740-AE54F2960E65}"/>
              </a:ext>
              <a:ext uri="{C183D7F6-B498-43B3-948B-1728B52AA6E4}">
                <adec:decorative xmlns:adec="http://schemas.microsoft.com/office/drawing/2017/decorative" xmlns="" val="1"/>
              </a:ext>
            </a:extLst>
          </p:cNvPr>
          <p:cNvSpPr>
            <a:spLocks noGrp="1"/>
          </p:cNvSpPr>
          <p:nvPr>
            <p:ph type="body" sz="quarter" idx="15" hasCustomPrompt="1"/>
          </p:nvPr>
        </p:nvSpPr>
        <p:spPr>
          <a:xfrm>
            <a:off x="611187" y="4516438"/>
            <a:ext cx="3781426" cy="123111"/>
          </a:xfrm>
        </p:spPr>
        <p:txBody>
          <a:bodyPr wrap="square">
            <a:spAutoFit/>
          </a:bodyPr>
          <a:lstStyle>
            <a:lvl1pPr marL="0" indent="0" algn="l">
              <a:buNone/>
              <a:defRPr sz="800">
                <a:solidFill>
                  <a:schemeClr val="bg1">
                    <a:lumMod val="50000"/>
                  </a:schemeClr>
                </a:solidFill>
              </a:defRPr>
            </a:lvl1pPr>
            <a:lvl2pPr marL="342900" indent="0">
              <a:buNone/>
              <a:defRPr sz="1000">
                <a:solidFill>
                  <a:schemeClr val="bg1">
                    <a:lumMod val="75000"/>
                  </a:schemeClr>
                </a:solidFill>
              </a:defRPr>
            </a:lvl2pPr>
            <a:lvl3pPr marL="685800" indent="0">
              <a:buNone/>
              <a:defRPr sz="1000">
                <a:solidFill>
                  <a:schemeClr val="bg1">
                    <a:lumMod val="75000"/>
                  </a:schemeClr>
                </a:solidFill>
              </a:defRPr>
            </a:lvl3pPr>
            <a:lvl4pPr marL="1028700" indent="0">
              <a:buNone/>
              <a:defRPr sz="1000">
                <a:solidFill>
                  <a:schemeClr val="bg1">
                    <a:lumMod val="75000"/>
                  </a:schemeClr>
                </a:solidFill>
              </a:defRPr>
            </a:lvl4pPr>
            <a:lvl5pPr marL="1371600" indent="0">
              <a:buNone/>
              <a:defRPr sz="1000">
                <a:solidFill>
                  <a:schemeClr val="bg1">
                    <a:lumMod val="75000"/>
                  </a:schemeClr>
                </a:solidFill>
              </a:defRPr>
            </a:lvl5pPr>
          </a:lstStyle>
          <a:p>
            <a:pPr lvl="0"/>
            <a:r>
              <a:rPr lang="de-DE" dirty="0"/>
              <a:t>Quelle</a:t>
            </a:r>
          </a:p>
        </p:txBody>
      </p:sp>
      <p:sp>
        <p:nvSpPr>
          <p:cNvPr id="6" name="Textplatzhalter 5">
            <a:extLst>
              <a:ext uri="{FF2B5EF4-FFF2-40B4-BE49-F238E27FC236}">
                <a16:creationId xmlns:a16="http://schemas.microsoft.com/office/drawing/2014/main" id="{7B095A37-49F6-6F45-9792-F840CAFACB24}"/>
              </a:ext>
            </a:extLst>
          </p:cNvPr>
          <p:cNvSpPr>
            <a:spLocks noGrp="1"/>
          </p:cNvSpPr>
          <p:nvPr>
            <p:ph type="body" sz="quarter" idx="16"/>
          </p:nvPr>
        </p:nvSpPr>
        <p:spPr>
          <a:xfrm>
            <a:off x="4751388" y="1311276"/>
            <a:ext cx="3781425" cy="3060700"/>
          </a:xfrm>
        </p:spPr>
        <p:txBody>
          <a:bodyPr/>
          <a:lstStyle/>
          <a:p>
            <a:pPr lvl="0"/>
            <a:r>
              <a:rPr lang="de-DE"/>
              <a:t>Formatvorlagen des Textmasters bearbeiten</a:t>
            </a:r>
          </a:p>
        </p:txBody>
      </p:sp>
      <p:sp>
        <p:nvSpPr>
          <p:cNvPr id="3" name="Fußzeilenplatzhalter 2">
            <a:extLst>
              <a:ext uri="{FF2B5EF4-FFF2-40B4-BE49-F238E27FC236}">
                <a16:creationId xmlns:a16="http://schemas.microsoft.com/office/drawing/2014/main" id="{A5F517DB-F0B6-B040-922E-8138BCEC3C93}"/>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EED0FC5F-12DB-6D4A-9E47-E2ACB707B58F}"/>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3579284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 Diagram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95271F-A342-454A-8D01-060C7177C5DD}"/>
              </a:ext>
            </a:extLst>
          </p:cNvPr>
          <p:cNvSpPr>
            <a:spLocks noGrp="1"/>
          </p:cNvSpPr>
          <p:nvPr>
            <p:ph type="title"/>
          </p:nvPr>
        </p:nvSpPr>
        <p:spPr/>
        <p:txBody>
          <a:bodyPr/>
          <a:lstStyle/>
          <a:p>
            <a:r>
              <a:rPr lang="de-DE"/>
              <a:t>Titelmasterformat durch Klicken bearbeiten</a:t>
            </a:r>
          </a:p>
        </p:txBody>
      </p:sp>
      <p:sp>
        <p:nvSpPr>
          <p:cNvPr id="6" name="Diagrammplatzhalter 5">
            <a:extLst>
              <a:ext uri="{FF2B5EF4-FFF2-40B4-BE49-F238E27FC236}">
                <a16:creationId xmlns:a16="http://schemas.microsoft.com/office/drawing/2014/main" id="{5EB70C0B-B5F5-064C-9AF1-8E46DF676206}"/>
              </a:ext>
            </a:extLst>
          </p:cNvPr>
          <p:cNvSpPr>
            <a:spLocks noGrp="1"/>
          </p:cNvSpPr>
          <p:nvPr>
            <p:ph type="chart" sz="quarter" idx="12"/>
          </p:nvPr>
        </p:nvSpPr>
        <p:spPr>
          <a:xfrm>
            <a:off x="611187" y="1311274"/>
            <a:ext cx="7921625" cy="3060701"/>
          </a:xfrm>
        </p:spPr>
        <p:txBody>
          <a:bodyPr/>
          <a:lstStyle/>
          <a:p>
            <a:r>
              <a:rPr lang="de-DE"/>
              <a:t>Diagramm durch Klicken auf Symbol hinzufügen</a:t>
            </a:r>
          </a:p>
        </p:txBody>
      </p:sp>
      <p:sp>
        <p:nvSpPr>
          <p:cNvPr id="7" name="Textplatzhalter 11">
            <a:extLst>
              <a:ext uri="{FF2B5EF4-FFF2-40B4-BE49-F238E27FC236}">
                <a16:creationId xmlns:a16="http://schemas.microsoft.com/office/drawing/2014/main" id="{1F17849E-012D-D14A-8B1C-FC1E20190A1A}"/>
              </a:ext>
              <a:ext uri="{C183D7F6-B498-43B3-948B-1728B52AA6E4}">
                <adec:decorative xmlns:adec="http://schemas.microsoft.com/office/drawing/2017/decorative" xmlns="" val="1"/>
              </a:ext>
            </a:extLst>
          </p:cNvPr>
          <p:cNvSpPr>
            <a:spLocks noGrp="1"/>
          </p:cNvSpPr>
          <p:nvPr>
            <p:ph type="body" sz="quarter" idx="15" hasCustomPrompt="1"/>
          </p:nvPr>
        </p:nvSpPr>
        <p:spPr>
          <a:xfrm>
            <a:off x="611187" y="4517603"/>
            <a:ext cx="7184919" cy="123111"/>
          </a:xfrm>
        </p:spPr>
        <p:txBody>
          <a:bodyPr>
            <a:spAutoFit/>
          </a:bodyPr>
          <a:lstStyle>
            <a:lvl1pPr marL="0" indent="0" algn="l">
              <a:buNone/>
              <a:defRPr sz="800">
                <a:solidFill>
                  <a:schemeClr val="bg1">
                    <a:lumMod val="50000"/>
                  </a:schemeClr>
                </a:solidFill>
              </a:defRPr>
            </a:lvl1pPr>
            <a:lvl2pPr marL="342900" indent="0">
              <a:buNone/>
              <a:defRPr sz="1000">
                <a:solidFill>
                  <a:schemeClr val="bg1">
                    <a:lumMod val="75000"/>
                  </a:schemeClr>
                </a:solidFill>
              </a:defRPr>
            </a:lvl2pPr>
            <a:lvl3pPr marL="685800" indent="0">
              <a:buNone/>
              <a:defRPr sz="1000">
                <a:solidFill>
                  <a:schemeClr val="bg1">
                    <a:lumMod val="75000"/>
                  </a:schemeClr>
                </a:solidFill>
              </a:defRPr>
            </a:lvl3pPr>
            <a:lvl4pPr marL="1028700" indent="0">
              <a:buNone/>
              <a:defRPr sz="1000">
                <a:solidFill>
                  <a:schemeClr val="bg1">
                    <a:lumMod val="75000"/>
                  </a:schemeClr>
                </a:solidFill>
              </a:defRPr>
            </a:lvl4pPr>
            <a:lvl5pPr marL="1371600" indent="0">
              <a:buNone/>
              <a:defRPr sz="1000">
                <a:solidFill>
                  <a:schemeClr val="bg1">
                    <a:lumMod val="75000"/>
                  </a:schemeClr>
                </a:solidFill>
              </a:defRPr>
            </a:lvl5pPr>
          </a:lstStyle>
          <a:p>
            <a:pPr lvl="0"/>
            <a:r>
              <a:rPr lang="de-DE" dirty="0"/>
              <a:t>Quelle</a:t>
            </a:r>
          </a:p>
        </p:txBody>
      </p:sp>
      <p:sp>
        <p:nvSpPr>
          <p:cNvPr id="3" name="Fußzeilenplatzhalter 2">
            <a:extLst>
              <a:ext uri="{FF2B5EF4-FFF2-40B4-BE49-F238E27FC236}">
                <a16:creationId xmlns:a16="http://schemas.microsoft.com/office/drawing/2014/main" id="{2DE06E51-4CC5-3242-87CB-4B9AD805B323}"/>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9B7E9E82-7EB3-6E4C-944B-E31699F57A75}"/>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33410775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reisdiagramm+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95271F-A342-454A-8D01-060C7177C5DD}"/>
              </a:ext>
            </a:extLst>
          </p:cNvPr>
          <p:cNvSpPr>
            <a:spLocks noGrp="1"/>
          </p:cNvSpPr>
          <p:nvPr>
            <p:ph type="title"/>
          </p:nvPr>
        </p:nvSpPr>
        <p:spPr/>
        <p:txBody>
          <a:bodyPr/>
          <a:lstStyle/>
          <a:p>
            <a:r>
              <a:rPr lang="de-DE"/>
              <a:t>Titelmasterformat durch Klicken bearbeiten</a:t>
            </a:r>
            <a:endParaRPr lang="de-DE" dirty="0"/>
          </a:p>
        </p:txBody>
      </p:sp>
      <p:sp>
        <p:nvSpPr>
          <p:cNvPr id="6" name="Diagrammplatzhalter 5" descr="Tortendiagramm">
            <a:extLst>
              <a:ext uri="{FF2B5EF4-FFF2-40B4-BE49-F238E27FC236}">
                <a16:creationId xmlns:a16="http://schemas.microsoft.com/office/drawing/2014/main" id="{5EB70C0B-B5F5-064C-9AF1-8E46DF676206}"/>
              </a:ext>
            </a:extLst>
          </p:cNvPr>
          <p:cNvSpPr>
            <a:spLocks noGrp="1"/>
          </p:cNvSpPr>
          <p:nvPr>
            <p:ph type="chart" sz="quarter" idx="12"/>
          </p:nvPr>
        </p:nvSpPr>
        <p:spPr>
          <a:xfrm>
            <a:off x="617856" y="1311274"/>
            <a:ext cx="3954144" cy="3060701"/>
          </a:xfrm>
        </p:spPr>
        <p:txBody>
          <a:bodyPr/>
          <a:lstStyle/>
          <a:p>
            <a:r>
              <a:rPr lang="de-DE"/>
              <a:t>Diagramm durch Klicken auf Symbol hinzufügen</a:t>
            </a:r>
            <a:endParaRPr lang="de-DE" dirty="0"/>
          </a:p>
        </p:txBody>
      </p:sp>
      <p:sp>
        <p:nvSpPr>
          <p:cNvPr id="8" name="Textplatzhalter 7">
            <a:extLst>
              <a:ext uri="{FF2B5EF4-FFF2-40B4-BE49-F238E27FC236}">
                <a16:creationId xmlns:a16="http://schemas.microsoft.com/office/drawing/2014/main" id="{98481F31-CAB5-6A48-BF28-1F5383D031A9}"/>
              </a:ext>
            </a:extLst>
          </p:cNvPr>
          <p:cNvSpPr>
            <a:spLocks noGrp="1"/>
          </p:cNvSpPr>
          <p:nvPr>
            <p:ph type="body" sz="quarter" idx="16"/>
          </p:nvPr>
        </p:nvSpPr>
        <p:spPr>
          <a:xfrm>
            <a:off x="4751388" y="1311276"/>
            <a:ext cx="3781425" cy="3060700"/>
          </a:xfrm>
        </p:spPr>
        <p:txBody>
          <a:bodyPr/>
          <a:lstStyle/>
          <a:p>
            <a:pPr lvl="0"/>
            <a:r>
              <a:rPr lang="de-DE"/>
              <a:t>Formatvorlagen des Textmasters bearbeiten</a:t>
            </a:r>
          </a:p>
        </p:txBody>
      </p:sp>
      <p:sp>
        <p:nvSpPr>
          <p:cNvPr id="7" name="Textplatzhalter 11">
            <a:extLst>
              <a:ext uri="{FF2B5EF4-FFF2-40B4-BE49-F238E27FC236}">
                <a16:creationId xmlns:a16="http://schemas.microsoft.com/office/drawing/2014/main" id="{1F17849E-012D-D14A-8B1C-FC1E20190A1A}"/>
              </a:ext>
              <a:ext uri="{C183D7F6-B498-43B3-948B-1728B52AA6E4}">
                <adec:decorative xmlns:adec="http://schemas.microsoft.com/office/drawing/2017/decorative" xmlns="" val="1"/>
              </a:ext>
            </a:extLst>
          </p:cNvPr>
          <p:cNvSpPr>
            <a:spLocks noGrp="1"/>
          </p:cNvSpPr>
          <p:nvPr>
            <p:ph type="body" sz="quarter" idx="15" hasCustomPrompt="1"/>
          </p:nvPr>
        </p:nvSpPr>
        <p:spPr>
          <a:xfrm>
            <a:off x="611187" y="4516438"/>
            <a:ext cx="3781426" cy="123111"/>
          </a:xfrm>
        </p:spPr>
        <p:txBody>
          <a:bodyPr>
            <a:spAutoFit/>
          </a:bodyPr>
          <a:lstStyle>
            <a:lvl1pPr marL="0" indent="0" algn="l">
              <a:buNone/>
              <a:defRPr sz="800">
                <a:solidFill>
                  <a:schemeClr val="bg1">
                    <a:lumMod val="50000"/>
                  </a:schemeClr>
                </a:solidFill>
              </a:defRPr>
            </a:lvl1pPr>
            <a:lvl2pPr marL="342900" indent="0">
              <a:buNone/>
              <a:defRPr sz="1000">
                <a:solidFill>
                  <a:schemeClr val="bg1">
                    <a:lumMod val="75000"/>
                  </a:schemeClr>
                </a:solidFill>
              </a:defRPr>
            </a:lvl2pPr>
            <a:lvl3pPr marL="685800" indent="0">
              <a:buNone/>
              <a:defRPr sz="1000">
                <a:solidFill>
                  <a:schemeClr val="bg1">
                    <a:lumMod val="75000"/>
                  </a:schemeClr>
                </a:solidFill>
              </a:defRPr>
            </a:lvl3pPr>
            <a:lvl4pPr marL="1028700" indent="0">
              <a:buNone/>
              <a:defRPr sz="1000">
                <a:solidFill>
                  <a:schemeClr val="bg1">
                    <a:lumMod val="75000"/>
                  </a:schemeClr>
                </a:solidFill>
              </a:defRPr>
            </a:lvl4pPr>
            <a:lvl5pPr marL="1371600" indent="0">
              <a:buNone/>
              <a:defRPr sz="1000">
                <a:solidFill>
                  <a:schemeClr val="bg1">
                    <a:lumMod val="75000"/>
                  </a:schemeClr>
                </a:solidFill>
              </a:defRPr>
            </a:lvl5pPr>
          </a:lstStyle>
          <a:p>
            <a:pPr lvl="0"/>
            <a:r>
              <a:rPr lang="de-DE" dirty="0"/>
              <a:t>Quelle</a:t>
            </a:r>
          </a:p>
        </p:txBody>
      </p:sp>
      <p:sp>
        <p:nvSpPr>
          <p:cNvPr id="3" name="Fußzeilenplatzhalter 2">
            <a:extLst>
              <a:ext uri="{FF2B5EF4-FFF2-40B4-BE49-F238E27FC236}">
                <a16:creationId xmlns:a16="http://schemas.microsoft.com/office/drawing/2014/main" id="{2DE06E51-4CC5-3242-87CB-4B9AD805B323}"/>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9B7E9E82-7EB3-6E4C-944B-E31699F57A75}"/>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31479307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Kreisdiagramm+Titel/text recht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95271F-A342-454A-8D01-060C7177C5DD}"/>
              </a:ext>
            </a:extLst>
          </p:cNvPr>
          <p:cNvSpPr>
            <a:spLocks noGrp="1"/>
          </p:cNvSpPr>
          <p:nvPr>
            <p:ph type="title"/>
          </p:nvPr>
        </p:nvSpPr>
        <p:spPr>
          <a:xfrm>
            <a:off x="4751388" y="1311276"/>
            <a:ext cx="3781423" cy="623236"/>
          </a:xfrm>
        </p:spPr>
        <p:txBody>
          <a:bodyPr anchor="t" anchorCtr="0"/>
          <a:lstStyle/>
          <a:p>
            <a:r>
              <a:rPr lang="de-DE"/>
              <a:t>Titelmasterformat durch Klicken bearbeiten</a:t>
            </a:r>
          </a:p>
        </p:txBody>
      </p:sp>
      <p:sp>
        <p:nvSpPr>
          <p:cNvPr id="9" name="Diagrammplatzhalter 8">
            <a:extLst>
              <a:ext uri="{FF2B5EF4-FFF2-40B4-BE49-F238E27FC236}">
                <a16:creationId xmlns:a16="http://schemas.microsoft.com/office/drawing/2014/main" id="{A225D770-6093-1F4D-BFFD-C1E29B1858B3}"/>
              </a:ext>
            </a:extLst>
          </p:cNvPr>
          <p:cNvSpPr>
            <a:spLocks noGrp="1"/>
          </p:cNvSpPr>
          <p:nvPr>
            <p:ph type="chart" sz="quarter" idx="17"/>
          </p:nvPr>
        </p:nvSpPr>
        <p:spPr>
          <a:xfrm>
            <a:off x="395288" y="1154430"/>
            <a:ext cx="4176712" cy="3362008"/>
          </a:xfrm>
        </p:spPr>
        <p:txBody>
          <a:bodyPr/>
          <a:lstStyle/>
          <a:p>
            <a:r>
              <a:rPr lang="de-DE"/>
              <a:t>Diagramm durch Klicken auf Symbol hinzufügen</a:t>
            </a:r>
            <a:endParaRPr lang="de-AT"/>
          </a:p>
        </p:txBody>
      </p:sp>
      <p:sp>
        <p:nvSpPr>
          <p:cNvPr id="8" name="Textplatzhalter 7">
            <a:extLst>
              <a:ext uri="{FF2B5EF4-FFF2-40B4-BE49-F238E27FC236}">
                <a16:creationId xmlns:a16="http://schemas.microsoft.com/office/drawing/2014/main" id="{98481F31-CAB5-6A48-BF28-1F5383D031A9}"/>
              </a:ext>
            </a:extLst>
          </p:cNvPr>
          <p:cNvSpPr>
            <a:spLocks noGrp="1"/>
          </p:cNvSpPr>
          <p:nvPr>
            <p:ph type="body" sz="quarter" idx="16"/>
          </p:nvPr>
        </p:nvSpPr>
        <p:spPr>
          <a:xfrm>
            <a:off x="4751388" y="1934512"/>
            <a:ext cx="3781425" cy="2437463"/>
          </a:xfrm>
        </p:spPr>
        <p:txBody>
          <a:bodyPr/>
          <a:lstStyle/>
          <a:p>
            <a:pPr lvl="0"/>
            <a:r>
              <a:rPr lang="de-DE"/>
              <a:t>Formatvorlagen des Textmasters bearbeiten</a:t>
            </a:r>
          </a:p>
        </p:txBody>
      </p:sp>
      <p:sp>
        <p:nvSpPr>
          <p:cNvPr id="7" name="Textplatzhalter 11">
            <a:extLst>
              <a:ext uri="{FF2B5EF4-FFF2-40B4-BE49-F238E27FC236}">
                <a16:creationId xmlns:a16="http://schemas.microsoft.com/office/drawing/2014/main" id="{1F17849E-012D-D14A-8B1C-FC1E20190A1A}"/>
              </a:ext>
              <a:ext uri="{C183D7F6-B498-43B3-948B-1728B52AA6E4}">
                <adec:decorative xmlns:adec="http://schemas.microsoft.com/office/drawing/2017/decorative" xmlns="" val="1"/>
              </a:ext>
            </a:extLst>
          </p:cNvPr>
          <p:cNvSpPr>
            <a:spLocks noGrp="1"/>
          </p:cNvSpPr>
          <p:nvPr>
            <p:ph type="body" sz="quarter" idx="15" hasCustomPrompt="1"/>
          </p:nvPr>
        </p:nvSpPr>
        <p:spPr>
          <a:xfrm>
            <a:off x="611187" y="4516438"/>
            <a:ext cx="3781426" cy="123111"/>
          </a:xfrm>
        </p:spPr>
        <p:txBody>
          <a:bodyPr>
            <a:spAutoFit/>
          </a:bodyPr>
          <a:lstStyle>
            <a:lvl1pPr marL="0" indent="0" algn="l">
              <a:buNone/>
              <a:defRPr sz="800">
                <a:solidFill>
                  <a:schemeClr val="bg1">
                    <a:lumMod val="50000"/>
                  </a:schemeClr>
                </a:solidFill>
              </a:defRPr>
            </a:lvl1pPr>
            <a:lvl2pPr marL="342900" indent="0">
              <a:buNone/>
              <a:defRPr sz="1000">
                <a:solidFill>
                  <a:schemeClr val="bg1">
                    <a:lumMod val="75000"/>
                  </a:schemeClr>
                </a:solidFill>
              </a:defRPr>
            </a:lvl2pPr>
            <a:lvl3pPr marL="685800" indent="0">
              <a:buNone/>
              <a:defRPr sz="1000">
                <a:solidFill>
                  <a:schemeClr val="bg1">
                    <a:lumMod val="75000"/>
                  </a:schemeClr>
                </a:solidFill>
              </a:defRPr>
            </a:lvl3pPr>
            <a:lvl4pPr marL="1028700" indent="0">
              <a:buNone/>
              <a:defRPr sz="1000">
                <a:solidFill>
                  <a:schemeClr val="bg1">
                    <a:lumMod val="75000"/>
                  </a:schemeClr>
                </a:solidFill>
              </a:defRPr>
            </a:lvl4pPr>
            <a:lvl5pPr marL="1371600" indent="0">
              <a:buNone/>
              <a:defRPr sz="1000">
                <a:solidFill>
                  <a:schemeClr val="bg1">
                    <a:lumMod val="75000"/>
                  </a:schemeClr>
                </a:solidFill>
              </a:defRPr>
            </a:lvl5pPr>
          </a:lstStyle>
          <a:p>
            <a:pPr lvl="0"/>
            <a:r>
              <a:rPr lang="de-DE" dirty="0"/>
              <a:t>Quelle</a:t>
            </a:r>
          </a:p>
        </p:txBody>
      </p:sp>
      <p:sp>
        <p:nvSpPr>
          <p:cNvPr id="3" name="Fußzeilenplatzhalter 2">
            <a:extLst>
              <a:ext uri="{FF2B5EF4-FFF2-40B4-BE49-F238E27FC236}">
                <a16:creationId xmlns:a16="http://schemas.microsoft.com/office/drawing/2014/main" id="{2DE06E51-4CC5-3242-87CB-4B9AD805B323}"/>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9B7E9E82-7EB3-6E4C-944B-E31699F57A75}"/>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12058694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 3 Kreisdiagram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95271F-A342-454A-8D01-060C7177C5DD}"/>
              </a:ext>
            </a:extLst>
          </p:cNvPr>
          <p:cNvSpPr>
            <a:spLocks noGrp="1"/>
          </p:cNvSpPr>
          <p:nvPr>
            <p:ph type="title"/>
          </p:nvPr>
        </p:nvSpPr>
        <p:spPr/>
        <p:txBody>
          <a:bodyPr/>
          <a:lstStyle/>
          <a:p>
            <a:r>
              <a:rPr lang="de-DE"/>
              <a:t>Titelmasterformat durch Klicken bearbeiten</a:t>
            </a:r>
          </a:p>
        </p:txBody>
      </p:sp>
      <p:sp>
        <p:nvSpPr>
          <p:cNvPr id="6" name="Diagrammplatzhalter 5" descr="Kreisdiagramm 1">
            <a:extLst>
              <a:ext uri="{FF2B5EF4-FFF2-40B4-BE49-F238E27FC236}">
                <a16:creationId xmlns:a16="http://schemas.microsoft.com/office/drawing/2014/main" id="{5EB70C0B-B5F5-064C-9AF1-8E46DF676206}"/>
              </a:ext>
            </a:extLst>
          </p:cNvPr>
          <p:cNvSpPr>
            <a:spLocks noGrp="1"/>
          </p:cNvSpPr>
          <p:nvPr>
            <p:ph type="chart" sz="quarter" idx="12"/>
          </p:nvPr>
        </p:nvSpPr>
        <p:spPr>
          <a:xfrm>
            <a:off x="619138" y="1017767"/>
            <a:ext cx="2306941" cy="1852654"/>
          </a:xfrm>
        </p:spPr>
        <p:txBody>
          <a:bodyPr/>
          <a:lstStyle/>
          <a:p>
            <a:r>
              <a:rPr lang="de-DE"/>
              <a:t>Diagramm durch Klicken auf Symbol hinzufügen</a:t>
            </a:r>
          </a:p>
        </p:txBody>
      </p:sp>
      <p:sp>
        <p:nvSpPr>
          <p:cNvPr id="8" name="Textplatzhalter 7">
            <a:extLst>
              <a:ext uri="{FF2B5EF4-FFF2-40B4-BE49-F238E27FC236}">
                <a16:creationId xmlns:a16="http://schemas.microsoft.com/office/drawing/2014/main" id="{98481F31-CAB5-6A48-BF28-1F5383D031A9}"/>
              </a:ext>
            </a:extLst>
          </p:cNvPr>
          <p:cNvSpPr>
            <a:spLocks noGrp="1"/>
          </p:cNvSpPr>
          <p:nvPr>
            <p:ph type="body" sz="quarter" idx="16"/>
          </p:nvPr>
        </p:nvSpPr>
        <p:spPr>
          <a:xfrm>
            <a:off x="617558" y="2806786"/>
            <a:ext cx="2306942" cy="1565189"/>
          </a:xfrm>
        </p:spPr>
        <p:txBody>
          <a:bodyPr/>
          <a:lstStyle>
            <a:lvl1pPr marL="0" indent="0">
              <a:buFontTx/>
              <a:buNone/>
              <a:defRPr/>
            </a:lvl1pPr>
          </a:lstStyle>
          <a:p>
            <a:pPr lvl="0"/>
            <a:r>
              <a:rPr lang="de-DE"/>
              <a:t>Formatvorlagen des Textmasters bearbeiten</a:t>
            </a:r>
          </a:p>
        </p:txBody>
      </p:sp>
      <p:sp>
        <p:nvSpPr>
          <p:cNvPr id="9" name="Diagrammplatzhalter 5" descr="Kreisdiagramm 2">
            <a:extLst>
              <a:ext uri="{FF2B5EF4-FFF2-40B4-BE49-F238E27FC236}">
                <a16:creationId xmlns:a16="http://schemas.microsoft.com/office/drawing/2014/main" id="{713D7D7E-DD87-B24A-8BB6-D153E6E9AA8E}"/>
              </a:ext>
            </a:extLst>
          </p:cNvPr>
          <p:cNvSpPr>
            <a:spLocks noGrp="1"/>
          </p:cNvSpPr>
          <p:nvPr>
            <p:ph type="chart" sz="quarter" idx="17"/>
          </p:nvPr>
        </p:nvSpPr>
        <p:spPr>
          <a:xfrm>
            <a:off x="3419320" y="1017754"/>
            <a:ext cx="2306941" cy="1852653"/>
          </a:xfrm>
        </p:spPr>
        <p:txBody>
          <a:bodyPr/>
          <a:lstStyle/>
          <a:p>
            <a:r>
              <a:rPr lang="de-DE"/>
              <a:t>Diagramm durch Klicken auf Symbol hinzufügen</a:t>
            </a:r>
          </a:p>
        </p:txBody>
      </p:sp>
      <p:sp>
        <p:nvSpPr>
          <p:cNvPr id="11" name="Textplatzhalter 7">
            <a:extLst>
              <a:ext uri="{FF2B5EF4-FFF2-40B4-BE49-F238E27FC236}">
                <a16:creationId xmlns:a16="http://schemas.microsoft.com/office/drawing/2014/main" id="{15D14BC9-D73C-CF45-A7D6-B406A9C39AB6}"/>
              </a:ext>
            </a:extLst>
          </p:cNvPr>
          <p:cNvSpPr>
            <a:spLocks noGrp="1"/>
          </p:cNvSpPr>
          <p:nvPr>
            <p:ph type="body" sz="quarter" idx="19"/>
          </p:nvPr>
        </p:nvSpPr>
        <p:spPr>
          <a:xfrm>
            <a:off x="3419064" y="2806786"/>
            <a:ext cx="2306942" cy="1565189"/>
          </a:xfrm>
        </p:spPr>
        <p:txBody>
          <a:bodyPr/>
          <a:lstStyle>
            <a:lvl1pPr marL="0" indent="0">
              <a:buFontTx/>
              <a:buNone/>
              <a:defRPr/>
            </a:lvl1pPr>
          </a:lstStyle>
          <a:p>
            <a:pPr lvl="0"/>
            <a:r>
              <a:rPr lang="de-DE"/>
              <a:t>Formatvorlagen des Textmasters bearbeiten</a:t>
            </a:r>
          </a:p>
        </p:txBody>
      </p:sp>
      <p:sp>
        <p:nvSpPr>
          <p:cNvPr id="10" name="Diagrammplatzhalter 5" descr="Kreisdiagramm 3&#10;">
            <a:extLst>
              <a:ext uri="{FF2B5EF4-FFF2-40B4-BE49-F238E27FC236}">
                <a16:creationId xmlns:a16="http://schemas.microsoft.com/office/drawing/2014/main" id="{81C1EDF9-A393-3143-B3A3-6C971DDEF1E1}"/>
              </a:ext>
            </a:extLst>
          </p:cNvPr>
          <p:cNvSpPr>
            <a:spLocks noGrp="1"/>
          </p:cNvSpPr>
          <p:nvPr>
            <p:ph type="chart" sz="quarter" idx="18"/>
          </p:nvPr>
        </p:nvSpPr>
        <p:spPr>
          <a:xfrm>
            <a:off x="6227453" y="1017742"/>
            <a:ext cx="2306941" cy="1852653"/>
          </a:xfrm>
        </p:spPr>
        <p:txBody>
          <a:bodyPr/>
          <a:lstStyle/>
          <a:p>
            <a:r>
              <a:rPr lang="de-DE"/>
              <a:t>Diagramm durch Klicken auf Symbol hinzufügen</a:t>
            </a:r>
            <a:endParaRPr lang="de-DE" dirty="0"/>
          </a:p>
        </p:txBody>
      </p:sp>
      <p:sp>
        <p:nvSpPr>
          <p:cNvPr id="12" name="Textplatzhalter 7">
            <a:extLst>
              <a:ext uri="{FF2B5EF4-FFF2-40B4-BE49-F238E27FC236}">
                <a16:creationId xmlns:a16="http://schemas.microsoft.com/office/drawing/2014/main" id="{261945D7-438C-FF40-A328-8CE7763C6FD9}"/>
              </a:ext>
            </a:extLst>
          </p:cNvPr>
          <p:cNvSpPr>
            <a:spLocks noGrp="1"/>
          </p:cNvSpPr>
          <p:nvPr>
            <p:ph type="body" sz="quarter" idx="20"/>
          </p:nvPr>
        </p:nvSpPr>
        <p:spPr>
          <a:xfrm>
            <a:off x="6228516" y="2790909"/>
            <a:ext cx="2306942" cy="1581066"/>
          </a:xfrm>
        </p:spPr>
        <p:txBody>
          <a:bodyPr/>
          <a:lstStyle>
            <a:lvl1pPr marL="0" indent="0">
              <a:buFontTx/>
              <a:buNone/>
              <a:defRPr/>
            </a:lvl1pPr>
          </a:lstStyle>
          <a:p>
            <a:pPr lvl="0"/>
            <a:r>
              <a:rPr lang="de-DE"/>
              <a:t>Formatvorlagen des Textmasters bearbeiten</a:t>
            </a:r>
          </a:p>
        </p:txBody>
      </p:sp>
      <p:sp>
        <p:nvSpPr>
          <p:cNvPr id="7" name="Textplatzhalter 11">
            <a:extLst>
              <a:ext uri="{FF2B5EF4-FFF2-40B4-BE49-F238E27FC236}">
                <a16:creationId xmlns:a16="http://schemas.microsoft.com/office/drawing/2014/main" id="{1F17849E-012D-D14A-8B1C-FC1E20190A1A}"/>
              </a:ext>
              <a:ext uri="{C183D7F6-B498-43B3-948B-1728B52AA6E4}">
                <adec:decorative xmlns:adec="http://schemas.microsoft.com/office/drawing/2017/decorative" xmlns="" val="1"/>
              </a:ext>
            </a:extLst>
          </p:cNvPr>
          <p:cNvSpPr>
            <a:spLocks noGrp="1"/>
          </p:cNvSpPr>
          <p:nvPr>
            <p:ph type="body" sz="quarter" idx="15" hasCustomPrompt="1"/>
          </p:nvPr>
        </p:nvSpPr>
        <p:spPr>
          <a:xfrm>
            <a:off x="617557" y="4516438"/>
            <a:ext cx="7293695" cy="123111"/>
          </a:xfrm>
        </p:spPr>
        <p:txBody>
          <a:bodyPr>
            <a:spAutoFit/>
          </a:bodyPr>
          <a:lstStyle>
            <a:lvl1pPr marL="0" indent="0" algn="l">
              <a:buNone/>
              <a:defRPr sz="800">
                <a:solidFill>
                  <a:schemeClr val="bg1">
                    <a:lumMod val="50000"/>
                  </a:schemeClr>
                </a:solidFill>
              </a:defRPr>
            </a:lvl1pPr>
            <a:lvl2pPr marL="342900" indent="0">
              <a:buNone/>
              <a:defRPr sz="1000">
                <a:solidFill>
                  <a:schemeClr val="bg1">
                    <a:lumMod val="75000"/>
                  </a:schemeClr>
                </a:solidFill>
              </a:defRPr>
            </a:lvl2pPr>
            <a:lvl3pPr marL="685800" indent="0">
              <a:buNone/>
              <a:defRPr sz="1000">
                <a:solidFill>
                  <a:schemeClr val="bg1">
                    <a:lumMod val="75000"/>
                  </a:schemeClr>
                </a:solidFill>
              </a:defRPr>
            </a:lvl3pPr>
            <a:lvl4pPr marL="1028700" indent="0">
              <a:buNone/>
              <a:defRPr sz="1000">
                <a:solidFill>
                  <a:schemeClr val="bg1">
                    <a:lumMod val="75000"/>
                  </a:schemeClr>
                </a:solidFill>
              </a:defRPr>
            </a:lvl4pPr>
            <a:lvl5pPr marL="1371600" indent="0">
              <a:buNone/>
              <a:defRPr sz="1000">
                <a:solidFill>
                  <a:schemeClr val="bg1">
                    <a:lumMod val="75000"/>
                  </a:schemeClr>
                </a:solidFill>
              </a:defRPr>
            </a:lvl5pPr>
          </a:lstStyle>
          <a:p>
            <a:pPr lvl="0"/>
            <a:r>
              <a:rPr lang="de-DE" dirty="0"/>
              <a:t>Quelle</a:t>
            </a:r>
          </a:p>
        </p:txBody>
      </p:sp>
      <p:sp>
        <p:nvSpPr>
          <p:cNvPr id="3" name="Fußzeilenplatzhalter 2">
            <a:extLst>
              <a:ext uri="{FF2B5EF4-FFF2-40B4-BE49-F238E27FC236}">
                <a16:creationId xmlns:a16="http://schemas.microsoft.com/office/drawing/2014/main" id="{2DE06E51-4CC5-3242-87CB-4B9AD805B323}"/>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9B7E9E82-7EB3-6E4C-944B-E31699F57A75}"/>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24893784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Jahresplan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07133A-5869-A84A-8FD9-B9B7B7A889B7}"/>
              </a:ext>
            </a:extLst>
          </p:cNvPr>
          <p:cNvSpPr>
            <a:spLocks noGrp="1"/>
          </p:cNvSpPr>
          <p:nvPr>
            <p:ph type="title"/>
          </p:nvPr>
        </p:nvSpPr>
        <p:spPr/>
        <p:txBody>
          <a:bodyPr/>
          <a:lstStyle/>
          <a:p>
            <a:r>
              <a:rPr lang="de-DE"/>
              <a:t>Titelmasterformat durch Klicken bearbeiten</a:t>
            </a:r>
            <a:endParaRPr lang="de-DE" dirty="0"/>
          </a:p>
        </p:txBody>
      </p:sp>
      <p:graphicFrame>
        <p:nvGraphicFramePr>
          <p:cNvPr id="6" name="Tabelle 6" descr="Jahresplaner Jannuar bis Dezember&#10;&#10;">
            <a:extLst>
              <a:ext uri="{FF2B5EF4-FFF2-40B4-BE49-F238E27FC236}">
                <a16:creationId xmlns:a16="http://schemas.microsoft.com/office/drawing/2014/main" id="{184ABBA5-B22B-7549-A08F-75DDC8992E63}"/>
              </a:ext>
            </a:extLst>
          </p:cNvPr>
          <p:cNvGraphicFramePr>
            <a:graphicFrameLocks noGrp="1"/>
          </p:cNvGraphicFramePr>
          <p:nvPr userDrawn="1">
            <p:extLst>
              <p:ext uri="{D42A27DB-BD31-4B8C-83A1-F6EECF244321}">
                <p14:modId xmlns:p14="http://schemas.microsoft.com/office/powerpoint/2010/main" val="1215189087"/>
              </p:ext>
            </p:extLst>
          </p:nvPr>
        </p:nvGraphicFramePr>
        <p:xfrm>
          <a:off x="611187" y="1311274"/>
          <a:ext cx="7921620" cy="3205163"/>
        </p:xfrm>
        <a:graphic>
          <a:graphicData uri="http://schemas.openxmlformats.org/drawingml/2006/table">
            <a:tbl>
              <a:tblPr firstRow="1" bandRow="1">
                <a:tableStyleId>{5C22544A-7EE6-4342-B048-85BDC9FD1C3A}</a:tableStyleId>
              </a:tblPr>
              <a:tblGrid>
                <a:gridCol w="660135">
                  <a:extLst>
                    <a:ext uri="{9D8B030D-6E8A-4147-A177-3AD203B41FA5}">
                      <a16:colId xmlns:a16="http://schemas.microsoft.com/office/drawing/2014/main" val="1679346155"/>
                    </a:ext>
                  </a:extLst>
                </a:gridCol>
                <a:gridCol w="660135">
                  <a:extLst>
                    <a:ext uri="{9D8B030D-6E8A-4147-A177-3AD203B41FA5}">
                      <a16:colId xmlns:a16="http://schemas.microsoft.com/office/drawing/2014/main" val="3933269469"/>
                    </a:ext>
                  </a:extLst>
                </a:gridCol>
                <a:gridCol w="660135">
                  <a:extLst>
                    <a:ext uri="{9D8B030D-6E8A-4147-A177-3AD203B41FA5}">
                      <a16:colId xmlns:a16="http://schemas.microsoft.com/office/drawing/2014/main" val="2854995440"/>
                    </a:ext>
                  </a:extLst>
                </a:gridCol>
                <a:gridCol w="660135">
                  <a:extLst>
                    <a:ext uri="{9D8B030D-6E8A-4147-A177-3AD203B41FA5}">
                      <a16:colId xmlns:a16="http://schemas.microsoft.com/office/drawing/2014/main" val="3561475589"/>
                    </a:ext>
                  </a:extLst>
                </a:gridCol>
                <a:gridCol w="660135">
                  <a:extLst>
                    <a:ext uri="{9D8B030D-6E8A-4147-A177-3AD203B41FA5}">
                      <a16:colId xmlns:a16="http://schemas.microsoft.com/office/drawing/2014/main" val="451666149"/>
                    </a:ext>
                  </a:extLst>
                </a:gridCol>
                <a:gridCol w="660135">
                  <a:extLst>
                    <a:ext uri="{9D8B030D-6E8A-4147-A177-3AD203B41FA5}">
                      <a16:colId xmlns:a16="http://schemas.microsoft.com/office/drawing/2014/main" val="4000997750"/>
                    </a:ext>
                  </a:extLst>
                </a:gridCol>
                <a:gridCol w="660135">
                  <a:extLst>
                    <a:ext uri="{9D8B030D-6E8A-4147-A177-3AD203B41FA5}">
                      <a16:colId xmlns:a16="http://schemas.microsoft.com/office/drawing/2014/main" val="1484676896"/>
                    </a:ext>
                  </a:extLst>
                </a:gridCol>
                <a:gridCol w="660135">
                  <a:extLst>
                    <a:ext uri="{9D8B030D-6E8A-4147-A177-3AD203B41FA5}">
                      <a16:colId xmlns:a16="http://schemas.microsoft.com/office/drawing/2014/main" val="4283219444"/>
                    </a:ext>
                  </a:extLst>
                </a:gridCol>
                <a:gridCol w="660135">
                  <a:extLst>
                    <a:ext uri="{9D8B030D-6E8A-4147-A177-3AD203B41FA5}">
                      <a16:colId xmlns:a16="http://schemas.microsoft.com/office/drawing/2014/main" val="877485618"/>
                    </a:ext>
                  </a:extLst>
                </a:gridCol>
                <a:gridCol w="660135">
                  <a:extLst>
                    <a:ext uri="{9D8B030D-6E8A-4147-A177-3AD203B41FA5}">
                      <a16:colId xmlns:a16="http://schemas.microsoft.com/office/drawing/2014/main" val="3884838168"/>
                    </a:ext>
                  </a:extLst>
                </a:gridCol>
                <a:gridCol w="660135">
                  <a:extLst>
                    <a:ext uri="{9D8B030D-6E8A-4147-A177-3AD203B41FA5}">
                      <a16:colId xmlns:a16="http://schemas.microsoft.com/office/drawing/2014/main" val="4294765368"/>
                    </a:ext>
                  </a:extLst>
                </a:gridCol>
                <a:gridCol w="660135">
                  <a:extLst>
                    <a:ext uri="{9D8B030D-6E8A-4147-A177-3AD203B41FA5}">
                      <a16:colId xmlns:a16="http://schemas.microsoft.com/office/drawing/2014/main" val="3511188612"/>
                    </a:ext>
                  </a:extLst>
                </a:gridCol>
              </a:tblGrid>
              <a:tr h="246551">
                <a:tc>
                  <a:txBody>
                    <a:bodyPr/>
                    <a:lstStyle/>
                    <a:p>
                      <a:pPr algn="ctr"/>
                      <a:r>
                        <a:rPr lang="de-DE" sz="1000" dirty="0"/>
                        <a:t>Jan</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Feb</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März</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April</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Mai</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Juni</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Juli</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Aug</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Sept</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Okt</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Nov</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Dez</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4188550"/>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2681152"/>
                  </a:ext>
                </a:extLst>
              </a:tr>
              <a:tr h="246551">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105801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9491816"/>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29741"/>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34878603"/>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0285264"/>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213538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9183837"/>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6658736"/>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639600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39426033"/>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45302213"/>
                  </a:ext>
                </a:extLst>
              </a:tr>
            </a:tbl>
          </a:graphicData>
        </a:graphic>
      </p:graphicFrame>
      <p:sp>
        <p:nvSpPr>
          <p:cNvPr id="8" name="Textplatzhalter 7">
            <a:extLst>
              <a:ext uri="{FF2B5EF4-FFF2-40B4-BE49-F238E27FC236}">
                <a16:creationId xmlns:a16="http://schemas.microsoft.com/office/drawing/2014/main" id="{B1BB235A-09CD-4A41-90B8-540CF54C4AD8}"/>
              </a:ext>
            </a:extLst>
          </p:cNvPr>
          <p:cNvSpPr>
            <a:spLocks noGrp="1"/>
          </p:cNvSpPr>
          <p:nvPr>
            <p:ph type="body" sz="quarter" idx="12"/>
          </p:nvPr>
        </p:nvSpPr>
        <p:spPr>
          <a:xfrm>
            <a:off x="611189" y="1570490"/>
            <a:ext cx="3960812" cy="216000"/>
          </a:xfrm>
          <a:solidFill>
            <a:schemeClr val="accent2">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0" name="Textplatzhalter 7">
            <a:extLst>
              <a:ext uri="{FF2B5EF4-FFF2-40B4-BE49-F238E27FC236}">
                <a16:creationId xmlns:a16="http://schemas.microsoft.com/office/drawing/2014/main" id="{0C4092F6-B46D-6C4E-A547-43623D83A3EE}"/>
              </a:ext>
            </a:extLst>
          </p:cNvPr>
          <p:cNvSpPr>
            <a:spLocks noGrp="1"/>
          </p:cNvSpPr>
          <p:nvPr>
            <p:ph type="body" sz="quarter" idx="13"/>
          </p:nvPr>
        </p:nvSpPr>
        <p:spPr>
          <a:xfrm>
            <a:off x="1272472" y="1818153"/>
            <a:ext cx="3299528" cy="216000"/>
          </a:xfrm>
          <a:solidFill>
            <a:schemeClr val="accent2"/>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1" name="Textplatzhalter 7">
            <a:extLst>
              <a:ext uri="{FF2B5EF4-FFF2-40B4-BE49-F238E27FC236}">
                <a16:creationId xmlns:a16="http://schemas.microsoft.com/office/drawing/2014/main" id="{EED637E2-7FD4-7942-B354-B39D2CF315A4}"/>
              </a:ext>
            </a:extLst>
          </p:cNvPr>
          <p:cNvSpPr>
            <a:spLocks noGrp="1"/>
          </p:cNvSpPr>
          <p:nvPr>
            <p:ph type="body" sz="quarter" idx="14"/>
          </p:nvPr>
        </p:nvSpPr>
        <p:spPr>
          <a:xfrm>
            <a:off x="1933755" y="2065812"/>
            <a:ext cx="2638245" cy="216000"/>
          </a:xfrm>
          <a:solidFill>
            <a:schemeClr val="accent2"/>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3" name="Textplatzhalter 7">
            <a:extLst>
              <a:ext uri="{FF2B5EF4-FFF2-40B4-BE49-F238E27FC236}">
                <a16:creationId xmlns:a16="http://schemas.microsoft.com/office/drawing/2014/main" id="{96931BF3-A03A-D944-83A1-557B63F462DA}"/>
              </a:ext>
            </a:extLst>
          </p:cNvPr>
          <p:cNvSpPr>
            <a:spLocks noGrp="1"/>
          </p:cNvSpPr>
          <p:nvPr>
            <p:ph type="body" sz="quarter" idx="15"/>
          </p:nvPr>
        </p:nvSpPr>
        <p:spPr>
          <a:xfrm>
            <a:off x="2591595" y="2313402"/>
            <a:ext cx="3960812" cy="216000"/>
          </a:xfrm>
          <a:solidFill>
            <a:schemeClr val="accent3">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4" name="Textplatzhalter 7">
            <a:extLst>
              <a:ext uri="{FF2B5EF4-FFF2-40B4-BE49-F238E27FC236}">
                <a16:creationId xmlns:a16="http://schemas.microsoft.com/office/drawing/2014/main" id="{62B85A41-FCC0-2E44-A0B1-CA16E3C1157D}"/>
              </a:ext>
            </a:extLst>
          </p:cNvPr>
          <p:cNvSpPr>
            <a:spLocks noGrp="1"/>
          </p:cNvSpPr>
          <p:nvPr>
            <p:ph type="body" sz="quarter" idx="16"/>
          </p:nvPr>
        </p:nvSpPr>
        <p:spPr>
          <a:xfrm>
            <a:off x="3257386" y="2556981"/>
            <a:ext cx="3295021" cy="216000"/>
          </a:xfrm>
          <a:solidFill>
            <a:schemeClr val="accent3"/>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5" name="Textplatzhalter 7">
            <a:extLst>
              <a:ext uri="{FF2B5EF4-FFF2-40B4-BE49-F238E27FC236}">
                <a16:creationId xmlns:a16="http://schemas.microsoft.com/office/drawing/2014/main" id="{E206CBFA-E199-5543-87CE-D04FDFE2C545}"/>
              </a:ext>
            </a:extLst>
          </p:cNvPr>
          <p:cNvSpPr>
            <a:spLocks noGrp="1"/>
          </p:cNvSpPr>
          <p:nvPr>
            <p:ph type="body" sz="quarter" idx="17"/>
          </p:nvPr>
        </p:nvSpPr>
        <p:spPr>
          <a:xfrm>
            <a:off x="3915226" y="2804572"/>
            <a:ext cx="2637181" cy="216000"/>
          </a:xfrm>
          <a:solidFill>
            <a:schemeClr val="accent3"/>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6" name="Textplatzhalter 7">
            <a:extLst>
              <a:ext uri="{FF2B5EF4-FFF2-40B4-BE49-F238E27FC236}">
                <a16:creationId xmlns:a16="http://schemas.microsoft.com/office/drawing/2014/main" id="{67E9F959-B51A-6A40-9EAC-67A1D12B8A15}"/>
              </a:ext>
            </a:extLst>
          </p:cNvPr>
          <p:cNvSpPr>
            <a:spLocks noGrp="1"/>
          </p:cNvSpPr>
          <p:nvPr>
            <p:ph type="body" sz="quarter" idx="18"/>
          </p:nvPr>
        </p:nvSpPr>
        <p:spPr>
          <a:xfrm>
            <a:off x="4573066" y="3052303"/>
            <a:ext cx="3960812" cy="216000"/>
          </a:xfrm>
          <a:solidFill>
            <a:schemeClr val="accent4">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7" name="Textplatzhalter 7">
            <a:extLst>
              <a:ext uri="{FF2B5EF4-FFF2-40B4-BE49-F238E27FC236}">
                <a16:creationId xmlns:a16="http://schemas.microsoft.com/office/drawing/2014/main" id="{61FB5028-0EFD-D046-9389-CF55E5C3D94E}"/>
              </a:ext>
            </a:extLst>
          </p:cNvPr>
          <p:cNvSpPr>
            <a:spLocks noGrp="1"/>
          </p:cNvSpPr>
          <p:nvPr>
            <p:ph type="body" sz="quarter" idx="19"/>
          </p:nvPr>
        </p:nvSpPr>
        <p:spPr>
          <a:xfrm>
            <a:off x="4572000" y="3299824"/>
            <a:ext cx="3304038" cy="216000"/>
          </a:xfrm>
          <a:solidFill>
            <a:schemeClr val="accent4"/>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8" name="Textplatzhalter 7">
            <a:extLst>
              <a:ext uri="{FF2B5EF4-FFF2-40B4-BE49-F238E27FC236}">
                <a16:creationId xmlns:a16="http://schemas.microsoft.com/office/drawing/2014/main" id="{12C4079C-655F-1F4B-8144-65E126988D62}"/>
              </a:ext>
            </a:extLst>
          </p:cNvPr>
          <p:cNvSpPr>
            <a:spLocks noGrp="1"/>
          </p:cNvSpPr>
          <p:nvPr>
            <p:ph type="body" sz="quarter" idx="20"/>
          </p:nvPr>
        </p:nvSpPr>
        <p:spPr>
          <a:xfrm>
            <a:off x="4571999" y="3543616"/>
            <a:ext cx="2638247" cy="216000"/>
          </a:xfrm>
          <a:solidFill>
            <a:schemeClr val="accent4"/>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9" name="Textplatzhalter 7">
            <a:extLst>
              <a:ext uri="{FF2B5EF4-FFF2-40B4-BE49-F238E27FC236}">
                <a16:creationId xmlns:a16="http://schemas.microsoft.com/office/drawing/2014/main" id="{2130953F-4C31-614C-8F6A-04D4DA3760EB}"/>
              </a:ext>
            </a:extLst>
          </p:cNvPr>
          <p:cNvSpPr>
            <a:spLocks noGrp="1"/>
          </p:cNvSpPr>
          <p:nvPr>
            <p:ph type="body" sz="quarter" idx="21"/>
          </p:nvPr>
        </p:nvSpPr>
        <p:spPr>
          <a:xfrm>
            <a:off x="2591595" y="3795144"/>
            <a:ext cx="3960812" cy="216000"/>
          </a:xfrm>
          <a:solidFill>
            <a:schemeClr val="accent6">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30" name="Textplatzhalter 7">
            <a:extLst>
              <a:ext uri="{FF2B5EF4-FFF2-40B4-BE49-F238E27FC236}">
                <a16:creationId xmlns:a16="http://schemas.microsoft.com/office/drawing/2014/main" id="{B8D15682-FA38-0F4B-B7F1-6A30E20A659F}"/>
              </a:ext>
            </a:extLst>
          </p:cNvPr>
          <p:cNvSpPr>
            <a:spLocks noGrp="1"/>
          </p:cNvSpPr>
          <p:nvPr>
            <p:ph type="body" sz="quarter" idx="22"/>
          </p:nvPr>
        </p:nvSpPr>
        <p:spPr>
          <a:xfrm>
            <a:off x="2591595" y="4038795"/>
            <a:ext cx="3302972" cy="216000"/>
          </a:xfrm>
          <a:solidFill>
            <a:schemeClr val="accent6"/>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31" name="Textplatzhalter 7">
            <a:extLst>
              <a:ext uri="{FF2B5EF4-FFF2-40B4-BE49-F238E27FC236}">
                <a16:creationId xmlns:a16="http://schemas.microsoft.com/office/drawing/2014/main" id="{19BDF705-381D-ED4F-A555-80ACD07A3D50}"/>
              </a:ext>
            </a:extLst>
          </p:cNvPr>
          <p:cNvSpPr>
            <a:spLocks noGrp="1"/>
          </p:cNvSpPr>
          <p:nvPr>
            <p:ph type="body" sz="quarter" idx="23"/>
          </p:nvPr>
        </p:nvSpPr>
        <p:spPr>
          <a:xfrm>
            <a:off x="2591595" y="4282446"/>
            <a:ext cx="2645132" cy="216000"/>
          </a:xfrm>
          <a:solidFill>
            <a:schemeClr val="accent6"/>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3" name="Fußzeilenplatzhalter 2">
            <a:extLst>
              <a:ext uri="{FF2B5EF4-FFF2-40B4-BE49-F238E27FC236}">
                <a16:creationId xmlns:a16="http://schemas.microsoft.com/office/drawing/2014/main" id="{9FA1B964-0D57-B044-8D5A-6B416731BDD3}"/>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10174F15-699B-6144-8321-F7A540A79D81}"/>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29696492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laner 1.Quart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07133A-5869-A84A-8FD9-B9B7B7A889B7}"/>
              </a:ext>
            </a:extLst>
          </p:cNvPr>
          <p:cNvSpPr>
            <a:spLocks noGrp="1"/>
          </p:cNvSpPr>
          <p:nvPr>
            <p:ph type="title"/>
          </p:nvPr>
        </p:nvSpPr>
        <p:spPr/>
        <p:txBody>
          <a:bodyPr/>
          <a:lstStyle/>
          <a:p>
            <a:r>
              <a:rPr lang="de-DE"/>
              <a:t>Titelmasterformat durch Klicken bearbeiten</a:t>
            </a:r>
            <a:endParaRPr lang="de-DE" dirty="0"/>
          </a:p>
        </p:txBody>
      </p:sp>
      <p:graphicFrame>
        <p:nvGraphicFramePr>
          <p:cNvPr id="6" name="Tabelle 6" descr="Monatsplaner 1. Quartal&#10;">
            <a:extLst>
              <a:ext uri="{FF2B5EF4-FFF2-40B4-BE49-F238E27FC236}">
                <a16:creationId xmlns:a16="http://schemas.microsoft.com/office/drawing/2014/main" id="{184ABBA5-B22B-7549-A08F-75DDC8992E63}"/>
              </a:ext>
            </a:extLst>
          </p:cNvPr>
          <p:cNvGraphicFramePr>
            <a:graphicFrameLocks noGrp="1"/>
          </p:cNvGraphicFramePr>
          <p:nvPr userDrawn="1">
            <p:extLst>
              <p:ext uri="{D42A27DB-BD31-4B8C-83A1-F6EECF244321}">
                <p14:modId xmlns:p14="http://schemas.microsoft.com/office/powerpoint/2010/main" val="2626912819"/>
              </p:ext>
            </p:extLst>
          </p:nvPr>
        </p:nvGraphicFramePr>
        <p:xfrm>
          <a:off x="611187" y="1311274"/>
          <a:ext cx="7921620" cy="3205163"/>
        </p:xfrm>
        <a:graphic>
          <a:graphicData uri="http://schemas.openxmlformats.org/drawingml/2006/table">
            <a:tbl>
              <a:tblPr firstRow="1" bandRow="1">
                <a:tableStyleId>{5C22544A-7EE6-4342-B048-85BDC9FD1C3A}</a:tableStyleId>
              </a:tblPr>
              <a:tblGrid>
                <a:gridCol w="660135">
                  <a:extLst>
                    <a:ext uri="{9D8B030D-6E8A-4147-A177-3AD203B41FA5}">
                      <a16:colId xmlns:a16="http://schemas.microsoft.com/office/drawing/2014/main" val="1679346155"/>
                    </a:ext>
                  </a:extLst>
                </a:gridCol>
                <a:gridCol w="660135">
                  <a:extLst>
                    <a:ext uri="{9D8B030D-6E8A-4147-A177-3AD203B41FA5}">
                      <a16:colId xmlns:a16="http://schemas.microsoft.com/office/drawing/2014/main" val="3933269469"/>
                    </a:ext>
                  </a:extLst>
                </a:gridCol>
                <a:gridCol w="660135">
                  <a:extLst>
                    <a:ext uri="{9D8B030D-6E8A-4147-A177-3AD203B41FA5}">
                      <a16:colId xmlns:a16="http://schemas.microsoft.com/office/drawing/2014/main" val="2854995440"/>
                    </a:ext>
                  </a:extLst>
                </a:gridCol>
                <a:gridCol w="660135">
                  <a:extLst>
                    <a:ext uri="{9D8B030D-6E8A-4147-A177-3AD203B41FA5}">
                      <a16:colId xmlns:a16="http://schemas.microsoft.com/office/drawing/2014/main" val="3561475589"/>
                    </a:ext>
                  </a:extLst>
                </a:gridCol>
                <a:gridCol w="660135">
                  <a:extLst>
                    <a:ext uri="{9D8B030D-6E8A-4147-A177-3AD203B41FA5}">
                      <a16:colId xmlns:a16="http://schemas.microsoft.com/office/drawing/2014/main" val="451666149"/>
                    </a:ext>
                  </a:extLst>
                </a:gridCol>
                <a:gridCol w="660135">
                  <a:extLst>
                    <a:ext uri="{9D8B030D-6E8A-4147-A177-3AD203B41FA5}">
                      <a16:colId xmlns:a16="http://schemas.microsoft.com/office/drawing/2014/main" val="4000997750"/>
                    </a:ext>
                  </a:extLst>
                </a:gridCol>
                <a:gridCol w="660135">
                  <a:extLst>
                    <a:ext uri="{9D8B030D-6E8A-4147-A177-3AD203B41FA5}">
                      <a16:colId xmlns:a16="http://schemas.microsoft.com/office/drawing/2014/main" val="1484676896"/>
                    </a:ext>
                  </a:extLst>
                </a:gridCol>
                <a:gridCol w="660135">
                  <a:extLst>
                    <a:ext uri="{9D8B030D-6E8A-4147-A177-3AD203B41FA5}">
                      <a16:colId xmlns:a16="http://schemas.microsoft.com/office/drawing/2014/main" val="4283219444"/>
                    </a:ext>
                  </a:extLst>
                </a:gridCol>
                <a:gridCol w="660135">
                  <a:extLst>
                    <a:ext uri="{9D8B030D-6E8A-4147-A177-3AD203B41FA5}">
                      <a16:colId xmlns:a16="http://schemas.microsoft.com/office/drawing/2014/main" val="877485618"/>
                    </a:ext>
                  </a:extLst>
                </a:gridCol>
                <a:gridCol w="660135">
                  <a:extLst>
                    <a:ext uri="{9D8B030D-6E8A-4147-A177-3AD203B41FA5}">
                      <a16:colId xmlns:a16="http://schemas.microsoft.com/office/drawing/2014/main" val="3884838168"/>
                    </a:ext>
                  </a:extLst>
                </a:gridCol>
                <a:gridCol w="660135">
                  <a:extLst>
                    <a:ext uri="{9D8B030D-6E8A-4147-A177-3AD203B41FA5}">
                      <a16:colId xmlns:a16="http://schemas.microsoft.com/office/drawing/2014/main" val="4294765368"/>
                    </a:ext>
                  </a:extLst>
                </a:gridCol>
                <a:gridCol w="660135">
                  <a:extLst>
                    <a:ext uri="{9D8B030D-6E8A-4147-A177-3AD203B41FA5}">
                      <a16:colId xmlns:a16="http://schemas.microsoft.com/office/drawing/2014/main" val="3511188612"/>
                    </a:ext>
                  </a:extLst>
                </a:gridCol>
              </a:tblGrid>
              <a:tr h="246551">
                <a:tc>
                  <a:txBody>
                    <a:bodyPr/>
                    <a:lstStyle/>
                    <a:p>
                      <a:pPr algn="r"/>
                      <a:endParaRPr lang="de-DE" sz="1000" dirty="0"/>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r>
                        <a:rPr lang="de-DE" sz="1000" dirty="0"/>
                        <a:t>Jan</a:t>
                      </a:r>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r>
                        <a:rPr lang="de-DE" sz="1000" dirty="0"/>
                        <a:t>Feb</a:t>
                      </a:r>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r>
                        <a:rPr lang="de-DE" sz="1000" dirty="0"/>
                        <a:t>März</a:t>
                      </a:r>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extLst>
                  <a:ext uri="{0D108BD9-81ED-4DB2-BD59-A6C34878D82A}">
                    <a16:rowId xmlns:a16="http://schemas.microsoft.com/office/drawing/2014/main" val="3392320417"/>
                  </a:ext>
                </a:extLst>
              </a:tr>
              <a:tr h="246551">
                <a:tc>
                  <a:txBody>
                    <a:bodyPr/>
                    <a:lstStyle/>
                    <a:p>
                      <a:pPr algn="ctr"/>
                      <a:r>
                        <a:rPr lang="de-DE" sz="1000" b="1" dirty="0">
                          <a:solidFill>
                            <a:schemeClr val="bg1"/>
                          </a:solidFill>
                        </a:rPr>
                        <a:t>1</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2</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3 </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4 </a:t>
                      </a:r>
                    </a:p>
                  </a:txBody>
                  <a:tcPr>
                    <a:lnL w="635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5 </a:t>
                      </a:r>
                    </a:p>
                  </a:txBody>
                  <a:tcPr>
                    <a:lnL w="1270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6 </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7 </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8 </a:t>
                      </a:r>
                    </a:p>
                  </a:txBody>
                  <a:tcPr>
                    <a:lnL w="635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9</a:t>
                      </a:r>
                    </a:p>
                  </a:txBody>
                  <a:tcPr>
                    <a:lnL w="1270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10</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11</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12</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014188550"/>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2681152"/>
                  </a:ext>
                </a:extLst>
              </a:tr>
              <a:tr h="246551">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105801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9491816"/>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29741"/>
                  </a:ext>
                </a:extLst>
              </a:tr>
              <a:tr h="246551">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34878603"/>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0285264"/>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213538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9183837"/>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6658736"/>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639600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4411551"/>
                  </a:ext>
                </a:extLst>
              </a:tr>
            </a:tbl>
          </a:graphicData>
        </a:graphic>
      </p:graphicFrame>
      <p:sp>
        <p:nvSpPr>
          <p:cNvPr id="8" name="Textplatzhalter 7">
            <a:extLst>
              <a:ext uri="{FF2B5EF4-FFF2-40B4-BE49-F238E27FC236}">
                <a16:creationId xmlns:a16="http://schemas.microsoft.com/office/drawing/2014/main" id="{B1BB235A-09CD-4A41-90B8-540CF54C4AD8}"/>
              </a:ext>
            </a:extLst>
          </p:cNvPr>
          <p:cNvSpPr>
            <a:spLocks noGrp="1"/>
          </p:cNvSpPr>
          <p:nvPr>
            <p:ph type="body" sz="quarter" idx="12"/>
          </p:nvPr>
        </p:nvSpPr>
        <p:spPr>
          <a:xfrm>
            <a:off x="611189" y="2072294"/>
            <a:ext cx="3960812" cy="216000"/>
          </a:xfrm>
          <a:solidFill>
            <a:schemeClr val="accent2">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0" name="Textplatzhalter 7">
            <a:extLst>
              <a:ext uri="{FF2B5EF4-FFF2-40B4-BE49-F238E27FC236}">
                <a16:creationId xmlns:a16="http://schemas.microsoft.com/office/drawing/2014/main" id="{0C4092F6-B46D-6C4E-A547-43623D83A3EE}"/>
              </a:ext>
            </a:extLst>
          </p:cNvPr>
          <p:cNvSpPr>
            <a:spLocks noGrp="1"/>
          </p:cNvSpPr>
          <p:nvPr>
            <p:ph type="body" sz="quarter" idx="13"/>
          </p:nvPr>
        </p:nvSpPr>
        <p:spPr>
          <a:xfrm>
            <a:off x="1272472" y="2319957"/>
            <a:ext cx="3299528" cy="216000"/>
          </a:xfrm>
          <a:solidFill>
            <a:schemeClr val="accent2"/>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1" name="Textplatzhalter 7">
            <a:extLst>
              <a:ext uri="{FF2B5EF4-FFF2-40B4-BE49-F238E27FC236}">
                <a16:creationId xmlns:a16="http://schemas.microsoft.com/office/drawing/2014/main" id="{EED637E2-7FD4-7942-B354-B39D2CF315A4}"/>
              </a:ext>
            </a:extLst>
          </p:cNvPr>
          <p:cNvSpPr>
            <a:spLocks noGrp="1"/>
          </p:cNvSpPr>
          <p:nvPr>
            <p:ph type="body" sz="quarter" idx="14"/>
          </p:nvPr>
        </p:nvSpPr>
        <p:spPr>
          <a:xfrm>
            <a:off x="1933755" y="2567616"/>
            <a:ext cx="2638245" cy="216000"/>
          </a:xfrm>
          <a:solidFill>
            <a:schemeClr val="accent2"/>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3" name="Textplatzhalter 7">
            <a:extLst>
              <a:ext uri="{FF2B5EF4-FFF2-40B4-BE49-F238E27FC236}">
                <a16:creationId xmlns:a16="http://schemas.microsoft.com/office/drawing/2014/main" id="{96931BF3-A03A-D944-83A1-557B63F462DA}"/>
              </a:ext>
            </a:extLst>
          </p:cNvPr>
          <p:cNvSpPr>
            <a:spLocks noGrp="1"/>
          </p:cNvSpPr>
          <p:nvPr>
            <p:ph type="body" sz="quarter" idx="15"/>
          </p:nvPr>
        </p:nvSpPr>
        <p:spPr>
          <a:xfrm>
            <a:off x="2591595" y="2815206"/>
            <a:ext cx="3960812" cy="216000"/>
          </a:xfrm>
          <a:solidFill>
            <a:schemeClr val="accent3">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4" name="Textplatzhalter 7">
            <a:extLst>
              <a:ext uri="{FF2B5EF4-FFF2-40B4-BE49-F238E27FC236}">
                <a16:creationId xmlns:a16="http://schemas.microsoft.com/office/drawing/2014/main" id="{62B85A41-FCC0-2E44-A0B1-CA16E3C1157D}"/>
              </a:ext>
            </a:extLst>
          </p:cNvPr>
          <p:cNvSpPr>
            <a:spLocks noGrp="1"/>
          </p:cNvSpPr>
          <p:nvPr>
            <p:ph type="body" sz="quarter" idx="16"/>
          </p:nvPr>
        </p:nvSpPr>
        <p:spPr>
          <a:xfrm>
            <a:off x="3257386" y="3058785"/>
            <a:ext cx="3295021" cy="216000"/>
          </a:xfrm>
          <a:solidFill>
            <a:schemeClr val="accent3"/>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5" name="Textplatzhalter 7">
            <a:extLst>
              <a:ext uri="{FF2B5EF4-FFF2-40B4-BE49-F238E27FC236}">
                <a16:creationId xmlns:a16="http://schemas.microsoft.com/office/drawing/2014/main" id="{E206CBFA-E199-5543-87CE-D04FDFE2C545}"/>
              </a:ext>
            </a:extLst>
          </p:cNvPr>
          <p:cNvSpPr>
            <a:spLocks noGrp="1"/>
          </p:cNvSpPr>
          <p:nvPr>
            <p:ph type="body" sz="quarter" idx="17"/>
          </p:nvPr>
        </p:nvSpPr>
        <p:spPr>
          <a:xfrm>
            <a:off x="3915226" y="3306376"/>
            <a:ext cx="2637181" cy="216000"/>
          </a:xfrm>
          <a:solidFill>
            <a:schemeClr val="accent3"/>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6" name="Textplatzhalter 7">
            <a:extLst>
              <a:ext uri="{FF2B5EF4-FFF2-40B4-BE49-F238E27FC236}">
                <a16:creationId xmlns:a16="http://schemas.microsoft.com/office/drawing/2014/main" id="{67E9F959-B51A-6A40-9EAC-67A1D12B8A15}"/>
              </a:ext>
            </a:extLst>
          </p:cNvPr>
          <p:cNvSpPr>
            <a:spLocks noGrp="1"/>
          </p:cNvSpPr>
          <p:nvPr>
            <p:ph type="body" sz="quarter" idx="18"/>
          </p:nvPr>
        </p:nvSpPr>
        <p:spPr>
          <a:xfrm>
            <a:off x="4573066" y="3554107"/>
            <a:ext cx="3960812" cy="216000"/>
          </a:xfrm>
          <a:solidFill>
            <a:schemeClr val="accent4">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7" name="Textplatzhalter 7">
            <a:extLst>
              <a:ext uri="{FF2B5EF4-FFF2-40B4-BE49-F238E27FC236}">
                <a16:creationId xmlns:a16="http://schemas.microsoft.com/office/drawing/2014/main" id="{61FB5028-0EFD-D046-9389-CF55E5C3D94E}"/>
              </a:ext>
            </a:extLst>
          </p:cNvPr>
          <p:cNvSpPr>
            <a:spLocks noGrp="1"/>
          </p:cNvSpPr>
          <p:nvPr>
            <p:ph type="body" sz="quarter" idx="19"/>
          </p:nvPr>
        </p:nvSpPr>
        <p:spPr>
          <a:xfrm>
            <a:off x="4572000" y="3801628"/>
            <a:ext cx="3304038" cy="216000"/>
          </a:xfrm>
          <a:solidFill>
            <a:schemeClr val="accent4"/>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8" name="Textplatzhalter 7">
            <a:extLst>
              <a:ext uri="{FF2B5EF4-FFF2-40B4-BE49-F238E27FC236}">
                <a16:creationId xmlns:a16="http://schemas.microsoft.com/office/drawing/2014/main" id="{12C4079C-655F-1F4B-8144-65E126988D62}"/>
              </a:ext>
            </a:extLst>
          </p:cNvPr>
          <p:cNvSpPr>
            <a:spLocks noGrp="1"/>
          </p:cNvSpPr>
          <p:nvPr>
            <p:ph type="body" sz="quarter" idx="20"/>
          </p:nvPr>
        </p:nvSpPr>
        <p:spPr>
          <a:xfrm>
            <a:off x="4571999" y="4045420"/>
            <a:ext cx="2638247" cy="216000"/>
          </a:xfrm>
          <a:solidFill>
            <a:schemeClr val="accent4"/>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3" name="Fußzeilenplatzhalter 2">
            <a:extLst>
              <a:ext uri="{FF2B5EF4-FFF2-40B4-BE49-F238E27FC236}">
                <a16:creationId xmlns:a16="http://schemas.microsoft.com/office/drawing/2014/main" id="{9FA1B964-0D57-B044-8D5A-6B416731BDD3}"/>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10174F15-699B-6144-8321-F7A540A79D81}"/>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2205895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lternative Titelfolie ohne Bild">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711985B0-A015-0F4D-AC35-099C9CED4F17}"/>
              </a:ext>
              <a:ext uri="{C183D7F6-B498-43B3-948B-1728B52AA6E4}">
                <adec:decorative xmlns:adec="http://schemas.microsoft.com/office/drawing/2017/decorative" xmlns="" val="1"/>
              </a:ext>
            </a:extLst>
          </p:cNvPr>
          <p:cNvSpPr/>
          <p:nvPr userDrawn="1"/>
        </p:nvSpPr>
        <p:spPr>
          <a:xfrm>
            <a:off x="7555832" y="-1"/>
            <a:ext cx="1588168" cy="51435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11CF3FE9-6BF5-0C4F-9280-389C68253A9A}"/>
              </a:ext>
            </a:extLst>
          </p:cNvPr>
          <p:cNvSpPr>
            <a:spLocks noGrp="1"/>
          </p:cNvSpPr>
          <p:nvPr>
            <p:ph type="ctrTitle"/>
          </p:nvPr>
        </p:nvSpPr>
        <p:spPr>
          <a:xfrm>
            <a:off x="611188" y="3236259"/>
            <a:ext cx="4570412" cy="923365"/>
          </a:xfrm>
        </p:spPr>
        <p:txBody>
          <a:bodyPr anchor="b"/>
          <a:lstStyle>
            <a:lvl1pPr algn="l">
              <a:defRPr sz="2000" baseline="0">
                <a:solidFill>
                  <a:schemeClr val="tx1"/>
                </a:solidFill>
              </a:defRPr>
            </a:lvl1pPr>
          </a:lstStyle>
          <a:p>
            <a:r>
              <a:rPr lang="de-DE"/>
              <a:t>Titelmasterformat durch Klicken bearbeiten</a:t>
            </a:r>
            <a:endParaRPr lang="de-DE" dirty="0"/>
          </a:p>
        </p:txBody>
      </p:sp>
      <p:sp>
        <p:nvSpPr>
          <p:cNvPr id="3" name="Untertitel 2">
            <a:extLst>
              <a:ext uri="{FF2B5EF4-FFF2-40B4-BE49-F238E27FC236}">
                <a16:creationId xmlns:a16="http://schemas.microsoft.com/office/drawing/2014/main" id="{A3F83957-BB45-FD42-8001-04B3F0FCEAE7}"/>
              </a:ext>
            </a:extLst>
          </p:cNvPr>
          <p:cNvSpPr>
            <a:spLocks noGrp="1"/>
          </p:cNvSpPr>
          <p:nvPr>
            <p:ph type="subTitle" idx="1" hasCustomPrompt="1"/>
          </p:nvPr>
        </p:nvSpPr>
        <p:spPr>
          <a:xfrm>
            <a:off x="611188" y="4329954"/>
            <a:ext cx="4570412" cy="546845"/>
          </a:xfrm>
        </p:spPr>
        <p:txBody>
          <a:bodyPr/>
          <a:lstStyle>
            <a:lvl1pPr marL="0" indent="0" algn="l">
              <a:spcBef>
                <a:spcPts val="0"/>
              </a:spcBef>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Maximilian Mustermann | Funktion</a:t>
            </a:r>
          </a:p>
          <a:p>
            <a:r>
              <a:rPr lang="de-DE" dirty="0"/>
              <a:t>00.00.0000 | Wien</a:t>
            </a:r>
          </a:p>
        </p:txBody>
      </p:sp>
      <p:pic>
        <p:nvPicPr>
          <p:cNvPr id="8" name="Grafik 7" descr="FFG Logo">
            <a:extLst>
              <a:ext uri="{FF2B5EF4-FFF2-40B4-BE49-F238E27FC236}">
                <a16:creationId xmlns:a16="http://schemas.microsoft.com/office/drawing/2014/main" id="{43903AAA-4E9E-D245-9715-604A3419AA57}"/>
              </a:ext>
              <a:ext uri="{C183D7F6-B498-43B3-948B-1728B52AA6E4}">
                <adec:decorative xmlns:adec="http://schemas.microsoft.com/office/drawing/2017/decorative" xmlns="" val="0"/>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7366313" y="3335776"/>
            <a:ext cx="1382400" cy="558204"/>
          </a:xfrm>
          <a:prstGeom prst="rect">
            <a:avLst/>
          </a:prstGeom>
        </p:spPr>
      </p:pic>
    </p:spTree>
    <p:extLst>
      <p:ext uri="{BB962C8B-B14F-4D97-AF65-F5344CB8AC3E}">
        <p14:creationId xmlns:p14="http://schemas.microsoft.com/office/powerpoint/2010/main" val="27147442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laner 2.Quart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07133A-5869-A84A-8FD9-B9B7B7A889B7}"/>
              </a:ext>
            </a:extLst>
          </p:cNvPr>
          <p:cNvSpPr>
            <a:spLocks noGrp="1"/>
          </p:cNvSpPr>
          <p:nvPr>
            <p:ph type="title"/>
          </p:nvPr>
        </p:nvSpPr>
        <p:spPr/>
        <p:txBody>
          <a:bodyPr/>
          <a:lstStyle/>
          <a:p>
            <a:r>
              <a:rPr lang="de-DE"/>
              <a:t>Titelmasterformat durch Klicken bearbeiten</a:t>
            </a:r>
            <a:endParaRPr lang="de-DE" dirty="0"/>
          </a:p>
        </p:txBody>
      </p:sp>
      <p:graphicFrame>
        <p:nvGraphicFramePr>
          <p:cNvPr id="6" name="Tabelle 6" descr="Monatsplaner 2. Quartal&#10;">
            <a:extLst>
              <a:ext uri="{FF2B5EF4-FFF2-40B4-BE49-F238E27FC236}">
                <a16:creationId xmlns:a16="http://schemas.microsoft.com/office/drawing/2014/main" id="{184ABBA5-B22B-7549-A08F-75DDC8992E63}"/>
              </a:ext>
            </a:extLst>
          </p:cNvPr>
          <p:cNvGraphicFramePr>
            <a:graphicFrameLocks noGrp="1"/>
          </p:cNvGraphicFramePr>
          <p:nvPr userDrawn="1">
            <p:extLst>
              <p:ext uri="{D42A27DB-BD31-4B8C-83A1-F6EECF244321}">
                <p14:modId xmlns:p14="http://schemas.microsoft.com/office/powerpoint/2010/main" val="2860131188"/>
              </p:ext>
            </p:extLst>
          </p:nvPr>
        </p:nvGraphicFramePr>
        <p:xfrm>
          <a:off x="611187" y="1311274"/>
          <a:ext cx="7921620" cy="3205163"/>
        </p:xfrm>
        <a:graphic>
          <a:graphicData uri="http://schemas.openxmlformats.org/drawingml/2006/table">
            <a:tbl>
              <a:tblPr firstRow="1" bandRow="1">
                <a:tableStyleId>{5C22544A-7EE6-4342-B048-85BDC9FD1C3A}</a:tableStyleId>
              </a:tblPr>
              <a:tblGrid>
                <a:gridCol w="660135">
                  <a:extLst>
                    <a:ext uri="{9D8B030D-6E8A-4147-A177-3AD203B41FA5}">
                      <a16:colId xmlns:a16="http://schemas.microsoft.com/office/drawing/2014/main" val="1679346155"/>
                    </a:ext>
                  </a:extLst>
                </a:gridCol>
                <a:gridCol w="660135">
                  <a:extLst>
                    <a:ext uri="{9D8B030D-6E8A-4147-A177-3AD203B41FA5}">
                      <a16:colId xmlns:a16="http://schemas.microsoft.com/office/drawing/2014/main" val="3933269469"/>
                    </a:ext>
                  </a:extLst>
                </a:gridCol>
                <a:gridCol w="660135">
                  <a:extLst>
                    <a:ext uri="{9D8B030D-6E8A-4147-A177-3AD203B41FA5}">
                      <a16:colId xmlns:a16="http://schemas.microsoft.com/office/drawing/2014/main" val="2854995440"/>
                    </a:ext>
                  </a:extLst>
                </a:gridCol>
                <a:gridCol w="660135">
                  <a:extLst>
                    <a:ext uri="{9D8B030D-6E8A-4147-A177-3AD203B41FA5}">
                      <a16:colId xmlns:a16="http://schemas.microsoft.com/office/drawing/2014/main" val="3561475589"/>
                    </a:ext>
                  </a:extLst>
                </a:gridCol>
                <a:gridCol w="660135">
                  <a:extLst>
                    <a:ext uri="{9D8B030D-6E8A-4147-A177-3AD203B41FA5}">
                      <a16:colId xmlns:a16="http://schemas.microsoft.com/office/drawing/2014/main" val="451666149"/>
                    </a:ext>
                  </a:extLst>
                </a:gridCol>
                <a:gridCol w="660135">
                  <a:extLst>
                    <a:ext uri="{9D8B030D-6E8A-4147-A177-3AD203B41FA5}">
                      <a16:colId xmlns:a16="http://schemas.microsoft.com/office/drawing/2014/main" val="4000997750"/>
                    </a:ext>
                  </a:extLst>
                </a:gridCol>
                <a:gridCol w="660135">
                  <a:extLst>
                    <a:ext uri="{9D8B030D-6E8A-4147-A177-3AD203B41FA5}">
                      <a16:colId xmlns:a16="http://schemas.microsoft.com/office/drawing/2014/main" val="1484676896"/>
                    </a:ext>
                  </a:extLst>
                </a:gridCol>
                <a:gridCol w="660135">
                  <a:extLst>
                    <a:ext uri="{9D8B030D-6E8A-4147-A177-3AD203B41FA5}">
                      <a16:colId xmlns:a16="http://schemas.microsoft.com/office/drawing/2014/main" val="4283219444"/>
                    </a:ext>
                  </a:extLst>
                </a:gridCol>
                <a:gridCol w="660135">
                  <a:extLst>
                    <a:ext uri="{9D8B030D-6E8A-4147-A177-3AD203B41FA5}">
                      <a16:colId xmlns:a16="http://schemas.microsoft.com/office/drawing/2014/main" val="877485618"/>
                    </a:ext>
                  </a:extLst>
                </a:gridCol>
                <a:gridCol w="660135">
                  <a:extLst>
                    <a:ext uri="{9D8B030D-6E8A-4147-A177-3AD203B41FA5}">
                      <a16:colId xmlns:a16="http://schemas.microsoft.com/office/drawing/2014/main" val="3884838168"/>
                    </a:ext>
                  </a:extLst>
                </a:gridCol>
                <a:gridCol w="660135">
                  <a:extLst>
                    <a:ext uri="{9D8B030D-6E8A-4147-A177-3AD203B41FA5}">
                      <a16:colId xmlns:a16="http://schemas.microsoft.com/office/drawing/2014/main" val="4294765368"/>
                    </a:ext>
                  </a:extLst>
                </a:gridCol>
                <a:gridCol w="660135">
                  <a:extLst>
                    <a:ext uri="{9D8B030D-6E8A-4147-A177-3AD203B41FA5}">
                      <a16:colId xmlns:a16="http://schemas.microsoft.com/office/drawing/2014/main" val="3511188612"/>
                    </a:ext>
                  </a:extLst>
                </a:gridCol>
              </a:tblGrid>
              <a:tr h="246551">
                <a:tc>
                  <a:txBody>
                    <a:bodyPr/>
                    <a:lstStyle/>
                    <a:p>
                      <a:pPr algn="r"/>
                      <a:endParaRPr lang="de-DE" sz="1000" dirty="0"/>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r>
                        <a:rPr lang="de-DE" sz="1000" dirty="0"/>
                        <a:t>Apr</a:t>
                      </a:r>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r>
                        <a:rPr lang="de-DE" sz="1000" dirty="0"/>
                        <a:t>Mai</a:t>
                      </a:r>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r>
                        <a:rPr lang="de-DE" sz="1000" dirty="0"/>
                        <a:t>Juni</a:t>
                      </a:r>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extLst>
                  <a:ext uri="{0D108BD9-81ED-4DB2-BD59-A6C34878D82A}">
                    <a16:rowId xmlns:a16="http://schemas.microsoft.com/office/drawing/2014/main" val="3392320417"/>
                  </a:ext>
                </a:extLst>
              </a:tr>
              <a:tr h="246551">
                <a:tc>
                  <a:txBody>
                    <a:bodyPr/>
                    <a:lstStyle/>
                    <a:p>
                      <a:pPr algn="ctr"/>
                      <a:r>
                        <a:rPr lang="de-DE" sz="1000" b="1" dirty="0">
                          <a:solidFill>
                            <a:schemeClr val="bg1"/>
                          </a:solidFill>
                        </a:rPr>
                        <a:t>13</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14</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15</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16</a:t>
                      </a:r>
                    </a:p>
                  </a:txBody>
                  <a:tcPr>
                    <a:lnL w="635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17</a:t>
                      </a:r>
                    </a:p>
                  </a:txBody>
                  <a:tcPr>
                    <a:lnL w="1270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18</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19</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20</a:t>
                      </a:r>
                    </a:p>
                  </a:txBody>
                  <a:tcPr>
                    <a:lnL w="635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21</a:t>
                      </a:r>
                    </a:p>
                  </a:txBody>
                  <a:tcPr>
                    <a:lnL w="1270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22</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23</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24</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014188550"/>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2681152"/>
                  </a:ext>
                </a:extLst>
              </a:tr>
              <a:tr h="246551">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105801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9491816"/>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29741"/>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34878603"/>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0285264"/>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213538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9183837"/>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6658736"/>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639600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4411551"/>
                  </a:ext>
                </a:extLst>
              </a:tr>
            </a:tbl>
          </a:graphicData>
        </a:graphic>
      </p:graphicFrame>
      <p:sp>
        <p:nvSpPr>
          <p:cNvPr id="8" name="Textplatzhalter 7">
            <a:extLst>
              <a:ext uri="{FF2B5EF4-FFF2-40B4-BE49-F238E27FC236}">
                <a16:creationId xmlns:a16="http://schemas.microsoft.com/office/drawing/2014/main" id="{B1BB235A-09CD-4A41-90B8-540CF54C4AD8}"/>
              </a:ext>
            </a:extLst>
          </p:cNvPr>
          <p:cNvSpPr>
            <a:spLocks noGrp="1"/>
          </p:cNvSpPr>
          <p:nvPr>
            <p:ph type="body" sz="quarter" idx="12"/>
          </p:nvPr>
        </p:nvSpPr>
        <p:spPr>
          <a:xfrm>
            <a:off x="611189" y="2072294"/>
            <a:ext cx="3960812" cy="216000"/>
          </a:xfrm>
          <a:solidFill>
            <a:schemeClr val="accent2">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0" name="Textplatzhalter 7">
            <a:extLst>
              <a:ext uri="{FF2B5EF4-FFF2-40B4-BE49-F238E27FC236}">
                <a16:creationId xmlns:a16="http://schemas.microsoft.com/office/drawing/2014/main" id="{0C4092F6-B46D-6C4E-A547-43623D83A3EE}"/>
              </a:ext>
            </a:extLst>
          </p:cNvPr>
          <p:cNvSpPr>
            <a:spLocks noGrp="1"/>
          </p:cNvSpPr>
          <p:nvPr>
            <p:ph type="body" sz="quarter" idx="13"/>
          </p:nvPr>
        </p:nvSpPr>
        <p:spPr>
          <a:xfrm>
            <a:off x="1272472" y="2319957"/>
            <a:ext cx="3299528" cy="216000"/>
          </a:xfrm>
          <a:solidFill>
            <a:schemeClr val="accent2"/>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1" name="Textplatzhalter 7">
            <a:extLst>
              <a:ext uri="{FF2B5EF4-FFF2-40B4-BE49-F238E27FC236}">
                <a16:creationId xmlns:a16="http://schemas.microsoft.com/office/drawing/2014/main" id="{EED637E2-7FD4-7942-B354-B39D2CF315A4}"/>
              </a:ext>
            </a:extLst>
          </p:cNvPr>
          <p:cNvSpPr>
            <a:spLocks noGrp="1"/>
          </p:cNvSpPr>
          <p:nvPr>
            <p:ph type="body" sz="quarter" idx="14"/>
          </p:nvPr>
        </p:nvSpPr>
        <p:spPr>
          <a:xfrm>
            <a:off x="1933755" y="2567616"/>
            <a:ext cx="2638245" cy="216000"/>
          </a:xfrm>
          <a:solidFill>
            <a:schemeClr val="accent2"/>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3" name="Textplatzhalter 7">
            <a:extLst>
              <a:ext uri="{FF2B5EF4-FFF2-40B4-BE49-F238E27FC236}">
                <a16:creationId xmlns:a16="http://schemas.microsoft.com/office/drawing/2014/main" id="{96931BF3-A03A-D944-83A1-557B63F462DA}"/>
              </a:ext>
            </a:extLst>
          </p:cNvPr>
          <p:cNvSpPr>
            <a:spLocks noGrp="1"/>
          </p:cNvSpPr>
          <p:nvPr>
            <p:ph type="body" sz="quarter" idx="15"/>
          </p:nvPr>
        </p:nvSpPr>
        <p:spPr>
          <a:xfrm>
            <a:off x="2591595" y="2815206"/>
            <a:ext cx="3960812" cy="216000"/>
          </a:xfrm>
          <a:solidFill>
            <a:schemeClr val="accent3">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4" name="Textplatzhalter 7">
            <a:extLst>
              <a:ext uri="{FF2B5EF4-FFF2-40B4-BE49-F238E27FC236}">
                <a16:creationId xmlns:a16="http://schemas.microsoft.com/office/drawing/2014/main" id="{62B85A41-FCC0-2E44-A0B1-CA16E3C1157D}"/>
              </a:ext>
            </a:extLst>
          </p:cNvPr>
          <p:cNvSpPr>
            <a:spLocks noGrp="1"/>
          </p:cNvSpPr>
          <p:nvPr>
            <p:ph type="body" sz="quarter" idx="16"/>
          </p:nvPr>
        </p:nvSpPr>
        <p:spPr>
          <a:xfrm>
            <a:off x="3257386" y="3058785"/>
            <a:ext cx="3295021" cy="216000"/>
          </a:xfrm>
          <a:solidFill>
            <a:schemeClr val="accent3"/>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5" name="Textplatzhalter 7">
            <a:extLst>
              <a:ext uri="{FF2B5EF4-FFF2-40B4-BE49-F238E27FC236}">
                <a16:creationId xmlns:a16="http://schemas.microsoft.com/office/drawing/2014/main" id="{E206CBFA-E199-5543-87CE-D04FDFE2C545}"/>
              </a:ext>
            </a:extLst>
          </p:cNvPr>
          <p:cNvSpPr>
            <a:spLocks noGrp="1"/>
          </p:cNvSpPr>
          <p:nvPr>
            <p:ph type="body" sz="quarter" idx="17"/>
          </p:nvPr>
        </p:nvSpPr>
        <p:spPr>
          <a:xfrm>
            <a:off x="3915226" y="3306376"/>
            <a:ext cx="2637181" cy="216000"/>
          </a:xfrm>
          <a:solidFill>
            <a:schemeClr val="accent3"/>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6" name="Textplatzhalter 7">
            <a:extLst>
              <a:ext uri="{FF2B5EF4-FFF2-40B4-BE49-F238E27FC236}">
                <a16:creationId xmlns:a16="http://schemas.microsoft.com/office/drawing/2014/main" id="{67E9F959-B51A-6A40-9EAC-67A1D12B8A15}"/>
              </a:ext>
            </a:extLst>
          </p:cNvPr>
          <p:cNvSpPr>
            <a:spLocks noGrp="1"/>
          </p:cNvSpPr>
          <p:nvPr>
            <p:ph type="body" sz="quarter" idx="18"/>
          </p:nvPr>
        </p:nvSpPr>
        <p:spPr>
          <a:xfrm>
            <a:off x="4573066" y="3554107"/>
            <a:ext cx="3960812" cy="216000"/>
          </a:xfrm>
          <a:solidFill>
            <a:schemeClr val="accent4">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7" name="Textplatzhalter 7">
            <a:extLst>
              <a:ext uri="{FF2B5EF4-FFF2-40B4-BE49-F238E27FC236}">
                <a16:creationId xmlns:a16="http://schemas.microsoft.com/office/drawing/2014/main" id="{61FB5028-0EFD-D046-9389-CF55E5C3D94E}"/>
              </a:ext>
            </a:extLst>
          </p:cNvPr>
          <p:cNvSpPr>
            <a:spLocks noGrp="1"/>
          </p:cNvSpPr>
          <p:nvPr>
            <p:ph type="body" sz="quarter" idx="19"/>
          </p:nvPr>
        </p:nvSpPr>
        <p:spPr>
          <a:xfrm>
            <a:off x="4572000" y="3801628"/>
            <a:ext cx="3304038" cy="216000"/>
          </a:xfrm>
          <a:solidFill>
            <a:schemeClr val="accent4"/>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8" name="Textplatzhalter 7">
            <a:extLst>
              <a:ext uri="{FF2B5EF4-FFF2-40B4-BE49-F238E27FC236}">
                <a16:creationId xmlns:a16="http://schemas.microsoft.com/office/drawing/2014/main" id="{12C4079C-655F-1F4B-8144-65E126988D62}"/>
              </a:ext>
            </a:extLst>
          </p:cNvPr>
          <p:cNvSpPr>
            <a:spLocks noGrp="1"/>
          </p:cNvSpPr>
          <p:nvPr>
            <p:ph type="body" sz="quarter" idx="20"/>
          </p:nvPr>
        </p:nvSpPr>
        <p:spPr>
          <a:xfrm>
            <a:off x="4571999" y="4045420"/>
            <a:ext cx="2638247" cy="216000"/>
          </a:xfrm>
          <a:solidFill>
            <a:schemeClr val="accent4"/>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3" name="Fußzeilenplatzhalter 2">
            <a:extLst>
              <a:ext uri="{FF2B5EF4-FFF2-40B4-BE49-F238E27FC236}">
                <a16:creationId xmlns:a16="http://schemas.microsoft.com/office/drawing/2014/main" id="{9FA1B964-0D57-B044-8D5A-6B416731BDD3}"/>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10174F15-699B-6144-8321-F7A540A79D81}"/>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29240837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laner 3.Quart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07133A-5869-A84A-8FD9-B9B7B7A889B7}"/>
              </a:ext>
            </a:extLst>
          </p:cNvPr>
          <p:cNvSpPr>
            <a:spLocks noGrp="1"/>
          </p:cNvSpPr>
          <p:nvPr>
            <p:ph type="title"/>
          </p:nvPr>
        </p:nvSpPr>
        <p:spPr/>
        <p:txBody>
          <a:bodyPr/>
          <a:lstStyle/>
          <a:p>
            <a:r>
              <a:rPr lang="de-DE"/>
              <a:t>Titelmasterformat durch Klicken bearbeiten</a:t>
            </a:r>
            <a:endParaRPr lang="de-DE" dirty="0"/>
          </a:p>
        </p:txBody>
      </p:sp>
      <p:graphicFrame>
        <p:nvGraphicFramePr>
          <p:cNvPr id="6" name="Tabelle 6" descr="Monatsplaner 3. Quartal&#10;">
            <a:extLst>
              <a:ext uri="{FF2B5EF4-FFF2-40B4-BE49-F238E27FC236}">
                <a16:creationId xmlns:a16="http://schemas.microsoft.com/office/drawing/2014/main" id="{184ABBA5-B22B-7549-A08F-75DDC8992E63}"/>
              </a:ext>
            </a:extLst>
          </p:cNvPr>
          <p:cNvGraphicFramePr>
            <a:graphicFrameLocks noGrp="1"/>
          </p:cNvGraphicFramePr>
          <p:nvPr userDrawn="1">
            <p:extLst>
              <p:ext uri="{D42A27DB-BD31-4B8C-83A1-F6EECF244321}">
                <p14:modId xmlns:p14="http://schemas.microsoft.com/office/powerpoint/2010/main" val="3353932617"/>
              </p:ext>
            </p:extLst>
          </p:nvPr>
        </p:nvGraphicFramePr>
        <p:xfrm>
          <a:off x="611187" y="1311274"/>
          <a:ext cx="7921620" cy="3205163"/>
        </p:xfrm>
        <a:graphic>
          <a:graphicData uri="http://schemas.openxmlformats.org/drawingml/2006/table">
            <a:tbl>
              <a:tblPr firstRow="1" bandRow="1">
                <a:tableStyleId>{5C22544A-7EE6-4342-B048-85BDC9FD1C3A}</a:tableStyleId>
              </a:tblPr>
              <a:tblGrid>
                <a:gridCol w="660135">
                  <a:extLst>
                    <a:ext uri="{9D8B030D-6E8A-4147-A177-3AD203B41FA5}">
                      <a16:colId xmlns:a16="http://schemas.microsoft.com/office/drawing/2014/main" val="1679346155"/>
                    </a:ext>
                  </a:extLst>
                </a:gridCol>
                <a:gridCol w="660135">
                  <a:extLst>
                    <a:ext uri="{9D8B030D-6E8A-4147-A177-3AD203B41FA5}">
                      <a16:colId xmlns:a16="http://schemas.microsoft.com/office/drawing/2014/main" val="3933269469"/>
                    </a:ext>
                  </a:extLst>
                </a:gridCol>
                <a:gridCol w="660135">
                  <a:extLst>
                    <a:ext uri="{9D8B030D-6E8A-4147-A177-3AD203B41FA5}">
                      <a16:colId xmlns:a16="http://schemas.microsoft.com/office/drawing/2014/main" val="2854995440"/>
                    </a:ext>
                  </a:extLst>
                </a:gridCol>
                <a:gridCol w="660135">
                  <a:extLst>
                    <a:ext uri="{9D8B030D-6E8A-4147-A177-3AD203B41FA5}">
                      <a16:colId xmlns:a16="http://schemas.microsoft.com/office/drawing/2014/main" val="3561475589"/>
                    </a:ext>
                  </a:extLst>
                </a:gridCol>
                <a:gridCol w="660135">
                  <a:extLst>
                    <a:ext uri="{9D8B030D-6E8A-4147-A177-3AD203B41FA5}">
                      <a16:colId xmlns:a16="http://schemas.microsoft.com/office/drawing/2014/main" val="451666149"/>
                    </a:ext>
                  </a:extLst>
                </a:gridCol>
                <a:gridCol w="660135">
                  <a:extLst>
                    <a:ext uri="{9D8B030D-6E8A-4147-A177-3AD203B41FA5}">
                      <a16:colId xmlns:a16="http://schemas.microsoft.com/office/drawing/2014/main" val="4000997750"/>
                    </a:ext>
                  </a:extLst>
                </a:gridCol>
                <a:gridCol w="660135">
                  <a:extLst>
                    <a:ext uri="{9D8B030D-6E8A-4147-A177-3AD203B41FA5}">
                      <a16:colId xmlns:a16="http://schemas.microsoft.com/office/drawing/2014/main" val="1484676896"/>
                    </a:ext>
                  </a:extLst>
                </a:gridCol>
                <a:gridCol w="660135">
                  <a:extLst>
                    <a:ext uri="{9D8B030D-6E8A-4147-A177-3AD203B41FA5}">
                      <a16:colId xmlns:a16="http://schemas.microsoft.com/office/drawing/2014/main" val="4283219444"/>
                    </a:ext>
                  </a:extLst>
                </a:gridCol>
                <a:gridCol w="660135">
                  <a:extLst>
                    <a:ext uri="{9D8B030D-6E8A-4147-A177-3AD203B41FA5}">
                      <a16:colId xmlns:a16="http://schemas.microsoft.com/office/drawing/2014/main" val="877485618"/>
                    </a:ext>
                  </a:extLst>
                </a:gridCol>
                <a:gridCol w="660135">
                  <a:extLst>
                    <a:ext uri="{9D8B030D-6E8A-4147-A177-3AD203B41FA5}">
                      <a16:colId xmlns:a16="http://schemas.microsoft.com/office/drawing/2014/main" val="3884838168"/>
                    </a:ext>
                  </a:extLst>
                </a:gridCol>
                <a:gridCol w="660135">
                  <a:extLst>
                    <a:ext uri="{9D8B030D-6E8A-4147-A177-3AD203B41FA5}">
                      <a16:colId xmlns:a16="http://schemas.microsoft.com/office/drawing/2014/main" val="4294765368"/>
                    </a:ext>
                  </a:extLst>
                </a:gridCol>
                <a:gridCol w="660135">
                  <a:extLst>
                    <a:ext uri="{9D8B030D-6E8A-4147-A177-3AD203B41FA5}">
                      <a16:colId xmlns:a16="http://schemas.microsoft.com/office/drawing/2014/main" val="3511188612"/>
                    </a:ext>
                  </a:extLst>
                </a:gridCol>
              </a:tblGrid>
              <a:tr h="246551">
                <a:tc>
                  <a:txBody>
                    <a:bodyPr/>
                    <a:lstStyle/>
                    <a:p>
                      <a:pPr algn="r"/>
                      <a:endParaRPr lang="de-DE" sz="1000" dirty="0"/>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r>
                        <a:rPr lang="de-DE" sz="1000" dirty="0"/>
                        <a:t>Juli</a:t>
                      </a:r>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r>
                        <a:rPr lang="de-DE" sz="1000" dirty="0"/>
                        <a:t>Aug</a:t>
                      </a:r>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r>
                        <a:rPr lang="de-DE" sz="1000" dirty="0"/>
                        <a:t>Sep</a:t>
                      </a:r>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extLst>
                  <a:ext uri="{0D108BD9-81ED-4DB2-BD59-A6C34878D82A}">
                    <a16:rowId xmlns:a16="http://schemas.microsoft.com/office/drawing/2014/main" val="3392320417"/>
                  </a:ext>
                </a:extLst>
              </a:tr>
              <a:tr h="246551">
                <a:tc>
                  <a:txBody>
                    <a:bodyPr/>
                    <a:lstStyle/>
                    <a:p>
                      <a:pPr algn="ctr"/>
                      <a:r>
                        <a:rPr lang="de-DE" sz="1000" b="1" dirty="0">
                          <a:solidFill>
                            <a:schemeClr val="bg1"/>
                          </a:solidFill>
                        </a:rPr>
                        <a:t>25</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26</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27</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28</a:t>
                      </a:r>
                    </a:p>
                  </a:txBody>
                  <a:tcPr>
                    <a:lnL w="635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29</a:t>
                      </a:r>
                    </a:p>
                  </a:txBody>
                  <a:tcPr>
                    <a:lnL w="1270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30</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31</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32</a:t>
                      </a:r>
                    </a:p>
                  </a:txBody>
                  <a:tcPr>
                    <a:lnL w="635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33</a:t>
                      </a:r>
                    </a:p>
                  </a:txBody>
                  <a:tcPr>
                    <a:lnL w="1270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34</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35</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36</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014188550"/>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2681152"/>
                  </a:ext>
                </a:extLst>
              </a:tr>
              <a:tr h="246551">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105801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9491816"/>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29741"/>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34878603"/>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0285264"/>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213538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9183837"/>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6658736"/>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639600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4411551"/>
                  </a:ext>
                </a:extLst>
              </a:tr>
            </a:tbl>
          </a:graphicData>
        </a:graphic>
      </p:graphicFrame>
      <p:sp>
        <p:nvSpPr>
          <p:cNvPr id="8" name="Textplatzhalter 7">
            <a:extLst>
              <a:ext uri="{FF2B5EF4-FFF2-40B4-BE49-F238E27FC236}">
                <a16:creationId xmlns:a16="http://schemas.microsoft.com/office/drawing/2014/main" id="{B1BB235A-09CD-4A41-90B8-540CF54C4AD8}"/>
              </a:ext>
            </a:extLst>
          </p:cNvPr>
          <p:cNvSpPr>
            <a:spLocks noGrp="1"/>
          </p:cNvSpPr>
          <p:nvPr>
            <p:ph type="body" sz="quarter" idx="12"/>
          </p:nvPr>
        </p:nvSpPr>
        <p:spPr>
          <a:xfrm>
            <a:off x="611189" y="2072294"/>
            <a:ext cx="3960812" cy="216000"/>
          </a:xfrm>
          <a:solidFill>
            <a:schemeClr val="accent2">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0" name="Textplatzhalter 7">
            <a:extLst>
              <a:ext uri="{FF2B5EF4-FFF2-40B4-BE49-F238E27FC236}">
                <a16:creationId xmlns:a16="http://schemas.microsoft.com/office/drawing/2014/main" id="{0C4092F6-B46D-6C4E-A547-43623D83A3EE}"/>
              </a:ext>
            </a:extLst>
          </p:cNvPr>
          <p:cNvSpPr>
            <a:spLocks noGrp="1"/>
          </p:cNvSpPr>
          <p:nvPr>
            <p:ph type="body" sz="quarter" idx="13"/>
          </p:nvPr>
        </p:nvSpPr>
        <p:spPr>
          <a:xfrm>
            <a:off x="1272472" y="2319957"/>
            <a:ext cx="3299528" cy="216000"/>
          </a:xfrm>
          <a:solidFill>
            <a:schemeClr val="accent2"/>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1" name="Textplatzhalter 7">
            <a:extLst>
              <a:ext uri="{FF2B5EF4-FFF2-40B4-BE49-F238E27FC236}">
                <a16:creationId xmlns:a16="http://schemas.microsoft.com/office/drawing/2014/main" id="{EED637E2-7FD4-7942-B354-B39D2CF315A4}"/>
              </a:ext>
            </a:extLst>
          </p:cNvPr>
          <p:cNvSpPr>
            <a:spLocks noGrp="1"/>
          </p:cNvSpPr>
          <p:nvPr>
            <p:ph type="body" sz="quarter" idx="14"/>
          </p:nvPr>
        </p:nvSpPr>
        <p:spPr>
          <a:xfrm>
            <a:off x="1933755" y="2567616"/>
            <a:ext cx="2638245" cy="216000"/>
          </a:xfrm>
          <a:solidFill>
            <a:schemeClr val="accent2"/>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3" name="Textplatzhalter 7">
            <a:extLst>
              <a:ext uri="{FF2B5EF4-FFF2-40B4-BE49-F238E27FC236}">
                <a16:creationId xmlns:a16="http://schemas.microsoft.com/office/drawing/2014/main" id="{96931BF3-A03A-D944-83A1-557B63F462DA}"/>
              </a:ext>
            </a:extLst>
          </p:cNvPr>
          <p:cNvSpPr>
            <a:spLocks noGrp="1"/>
          </p:cNvSpPr>
          <p:nvPr>
            <p:ph type="body" sz="quarter" idx="15"/>
          </p:nvPr>
        </p:nvSpPr>
        <p:spPr>
          <a:xfrm>
            <a:off x="2591595" y="2815206"/>
            <a:ext cx="3960812" cy="216000"/>
          </a:xfrm>
          <a:solidFill>
            <a:schemeClr val="accent3">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4" name="Textplatzhalter 7">
            <a:extLst>
              <a:ext uri="{FF2B5EF4-FFF2-40B4-BE49-F238E27FC236}">
                <a16:creationId xmlns:a16="http://schemas.microsoft.com/office/drawing/2014/main" id="{62B85A41-FCC0-2E44-A0B1-CA16E3C1157D}"/>
              </a:ext>
            </a:extLst>
          </p:cNvPr>
          <p:cNvSpPr>
            <a:spLocks noGrp="1"/>
          </p:cNvSpPr>
          <p:nvPr>
            <p:ph type="body" sz="quarter" idx="16"/>
          </p:nvPr>
        </p:nvSpPr>
        <p:spPr>
          <a:xfrm>
            <a:off x="3257386" y="3058785"/>
            <a:ext cx="3295021" cy="216000"/>
          </a:xfrm>
          <a:solidFill>
            <a:schemeClr val="accent3"/>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5" name="Textplatzhalter 7">
            <a:extLst>
              <a:ext uri="{FF2B5EF4-FFF2-40B4-BE49-F238E27FC236}">
                <a16:creationId xmlns:a16="http://schemas.microsoft.com/office/drawing/2014/main" id="{E206CBFA-E199-5543-87CE-D04FDFE2C545}"/>
              </a:ext>
            </a:extLst>
          </p:cNvPr>
          <p:cNvSpPr>
            <a:spLocks noGrp="1"/>
          </p:cNvSpPr>
          <p:nvPr>
            <p:ph type="body" sz="quarter" idx="17"/>
          </p:nvPr>
        </p:nvSpPr>
        <p:spPr>
          <a:xfrm>
            <a:off x="3915226" y="3306376"/>
            <a:ext cx="2637181" cy="216000"/>
          </a:xfrm>
          <a:solidFill>
            <a:schemeClr val="accent3"/>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6" name="Textplatzhalter 7">
            <a:extLst>
              <a:ext uri="{FF2B5EF4-FFF2-40B4-BE49-F238E27FC236}">
                <a16:creationId xmlns:a16="http://schemas.microsoft.com/office/drawing/2014/main" id="{67E9F959-B51A-6A40-9EAC-67A1D12B8A15}"/>
              </a:ext>
            </a:extLst>
          </p:cNvPr>
          <p:cNvSpPr>
            <a:spLocks noGrp="1"/>
          </p:cNvSpPr>
          <p:nvPr>
            <p:ph type="body" sz="quarter" idx="18"/>
          </p:nvPr>
        </p:nvSpPr>
        <p:spPr>
          <a:xfrm>
            <a:off x="4573066" y="3554107"/>
            <a:ext cx="3960812" cy="216000"/>
          </a:xfrm>
          <a:solidFill>
            <a:schemeClr val="accent4">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7" name="Textplatzhalter 7">
            <a:extLst>
              <a:ext uri="{FF2B5EF4-FFF2-40B4-BE49-F238E27FC236}">
                <a16:creationId xmlns:a16="http://schemas.microsoft.com/office/drawing/2014/main" id="{61FB5028-0EFD-D046-9389-CF55E5C3D94E}"/>
              </a:ext>
            </a:extLst>
          </p:cNvPr>
          <p:cNvSpPr>
            <a:spLocks noGrp="1"/>
          </p:cNvSpPr>
          <p:nvPr>
            <p:ph type="body" sz="quarter" idx="19"/>
          </p:nvPr>
        </p:nvSpPr>
        <p:spPr>
          <a:xfrm>
            <a:off x="4572000" y="3801628"/>
            <a:ext cx="3304038" cy="216000"/>
          </a:xfrm>
          <a:solidFill>
            <a:schemeClr val="accent4"/>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8" name="Textplatzhalter 7">
            <a:extLst>
              <a:ext uri="{FF2B5EF4-FFF2-40B4-BE49-F238E27FC236}">
                <a16:creationId xmlns:a16="http://schemas.microsoft.com/office/drawing/2014/main" id="{12C4079C-655F-1F4B-8144-65E126988D62}"/>
              </a:ext>
            </a:extLst>
          </p:cNvPr>
          <p:cNvSpPr>
            <a:spLocks noGrp="1"/>
          </p:cNvSpPr>
          <p:nvPr>
            <p:ph type="body" sz="quarter" idx="20"/>
          </p:nvPr>
        </p:nvSpPr>
        <p:spPr>
          <a:xfrm>
            <a:off x="4571999" y="4045420"/>
            <a:ext cx="2638247" cy="216000"/>
          </a:xfrm>
          <a:solidFill>
            <a:schemeClr val="accent4"/>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3" name="Fußzeilenplatzhalter 2">
            <a:extLst>
              <a:ext uri="{FF2B5EF4-FFF2-40B4-BE49-F238E27FC236}">
                <a16:creationId xmlns:a16="http://schemas.microsoft.com/office/drawing/2014/main" id="{9FA1B964-0D57-B044-8D5A-6B416731BDD3}"/>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10174F15-699B-6144-8321-F7A540A79D81}"/>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5169131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laner 4.Quart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07133A-5869-A84A-8FD9-B9B7B7A889B7}"/>
              </a:ext>
            </a:extLst>
          </p:cNvPr>
          <p:cNvSpPr>
            <a:spLocks noGrp="1"/>
          </p:cNvSpPr>
          <p:nvPr>
            <p:ph type="title"/>
          </p:nvPr>
        </p:nvSpPr>
        <p:spPr/>
        <p:txBody>
          <a:bodyPr/>
          <a:lstStyle/>
          <a:p>
            <a:r>
              <a:rPr lang="de-DE"/>
              <a:t>Titelmasterformat durch Klicken bearbeiten</a:t>
            </a:r>
            <a:endParaRPr lang="de-DE" dirty="0"/>
          </a:p>
        </p:txBody>
      </p:sp>
      <p:graphicFrame>
        <p:nvGraphicFramePr>
          <p:cNvPr id="6" name="Tabelle 6" descr="Monatsplaner 4. Quartal&#10;">
            <a:extLst>
              <a:ext uri="{FF2B5EF4-FFF2-40B4-BE49-F238E27FC236}">
                <a16:creationId xmlns:a16="http://schemas.microsoft.com/office/drawing/2014/main" id="{184ABBA5-B22B-7549-A08F-75DDC8992E63}"/>
              </a:ext>
            </a:extLst>
          </p:cNvPr>
          <p:cNvGraphicFramePr>
            <a:graphicFrameLocks noGrp="1"/>
          </p:cNvGraphicFramePr>
          <p:nvPr userDrawn="1">
            <p:extLst>
              <p:ext uri="{D42A27DB-BD31-4B8C-83A1-F6EECF244321}">
                <p14:modId xmlns:p14="http://schemas.microsoft.com/office/powerpoint/2010/main" val="2602841890"/>
              </p:ext>
            </p:extLst>
          </p:nvPr>
        </p:nvGraphicFramePr>
        <p:xfrm>
          <a:off x="611187" y="1311274"/>
          <a:ext cx="7921620" cy="3205163"/>
        </p:xfrm>
        <a:graphic>
          <a:graphicData uri="http://schemas.openxmlformats.org/drawingml/2006/table">
            <a:tbl>
              <a:tblPr firstRow="1" bandRow="1">
                <a:tableStyleId>{5C22544A-7EE6-4342-B048-85BDC9FD1C3A}</a:tableStyleId>
              </a:tblPr>
              <a:tblGrid>
                <a:gridCol w="660135">
                  <a:extLst>
                    <a:ext uri="{9D8B030D-6E8A-4147-A177-3AD203B41FA5}">
                      <a16:colId xmlns:a16="http://schemas.microsoft.com/office/drawing/2014/main" val="1679346155"/>
                    </a:ext>
                  </a:extLst>
                </a:gridCol>
                <a:gridCol w="660135">
                  <a:extLst>
                    <a:ext uri="{9D8B030D-6E8A-4147-A177-3AD203B41FA5}">
                      <a16:colId xmlns:a16="http://schemas.microsoft.com/office/drawing/2014/main" val="3933269469"/>
                    </a:ext>
                  </a:extLst>
                </a:gridCol>
                <a:gridCol w="660135">
                  <a:extLst>
                    <a:ext uri="{9D8B030D-6E8A-4147-A177-3AD203B41FA5}">
                      <a16:colId xmlns:a16="http://schemas.microsoft.com/office/drawing/2014/main" val="2854995440"/>
                    </a:ext>
                  </a:extLst>
                </a:gridCol>
                <a:gridCol w="660135">
                  <a:extLst>
                    <a:ext uri="{9D8B030D-6E8A-4147-A177-3AD203B41FA5}">
                      <a16:colId xmlns:a16="http://schemas.microsoft.com/office/drawing/2014/main" val="3561475589"/>
                    </a:ext>
                  </a:extLst>
                </a:gridCol>
                <a:gridCol w="660135">
                  <a:extLst>
                    <a:ext uri="{9D8B030D-6E8A-4147-A177-3AD203B41FA5}">
                      <a16:colId xmlns:a16="http://schemas.microsoft.com/office/drawing/2014/main" val="451666149"/>
                    </a:ext>
                  </a:extLst>
                </a:gridCol>
                <a:gridCol w="660135">
                  <a:extLst>
                    <a:ext uri="{9D8B030D-6E8A-4147-A177-3AD203B41FA5}">
                      <a16:colId xmlns:a16="http://schemas.microsoft.com/office/drawing/2014/main" val="4000997750"/>
                    </a:ext>
                  </a:extLst>
                </a:gridCol>
                <a:gridCol w="660135">
                  <a:extLst>
                    <a:ext uri="{9D8B030D-6E8A-4147-A177-3AD203B41FA5}">
                      <a16:colId xmlns:a16="http://schemas.microsoft.com/office/drawing/2014/main" val="1484676896"/>
                    </a:ext>
                  </a:extLst>
                </a:gridCol>
                <a:gridCol w="660135">
                  <a:extLst>
                    <a:ext uri="{9D8B030D-6E8A-4147-A177-3AD203B41FA5}">
                      <a16:colId xmlns:a16="http://schemas.microsoft.com/office/drawing/2014/main" val="4283219444"/>
                    </a:ext>
                  </a:extLst>
                </a:gridCol>
                <a:gridCol w="660135">
                  <a:extLst>
                    <a:ext uri="{9D8B030D-6E8A-4147-A177-3AD203B41FA5}">
                      <a16:colId xmlns:a16="http://schemas.microsoft.com/office/drawing/2014/main" val="877485618"/>
                    </a:ext>
                  </a:extLst>
                </a:gridCol>
                <a:gridCol w="660135">
                  <a:extLst>
                    <a:ext uri="{9D8B030D-6E8A-4147-A177-3AD203B41FA5}">
                      <a16:colId xmlns:a16="http://schemas.microsoft.com/office/drawing/2014/main" val="3884838168"/>
                    </a:ext>
                  </a:extLst>
                </a:gridCol>
                <a:gridCol w="660135">
                  <a:extLst>
                    <a:ext uri="{9D8B030D-6E8A-4147-A177-3AD203B41FA5}">
                      <a16:colId xmlns:a16="http://schemas.microsoft.com/office/drawing/2014/main" val="4294765368"/>
                    </a:ext>
                  </a:extLst>
                </a:gridCol>
                <a:gridCol w="660135">
                  <a:extLst>
                    <a:ext uri="{9D8B030D-6E8A-4147-A177-3AD203B41FA5}">
                      <a16:colId xmlns:a16="http://schemas.microsoft.com/office/drawing/2014/main" val="3511188612"/>
                    </a:ext>
                  </a:extLst>
                </a:gridCol>
              </a:tblGrid>
              <a:tr h="246551">
                <a:tc>
                  <a:txBody>
                    <a:bodyPr/>
                    <a:lstStyle/>
                    <a:p>
                      <a:pPr algn="r"/>
                      <a:endParaRPr lang="de-DE" sz="1000" dirty="0"/>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r>
                        <a:rPr lang="de-DE" sz="1000" dirty="0"/>
                        <a:t>Okt</a:t>
                      </a:r>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r>
                        <a:rPr lang="de-DE" sz="1000" dirty="0"/>
                        <a:t>Nov</a:t>
                      </a:r>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r>
                        <a:rPr lang="de-DE" sz="1000" dirty="0"/>
                        <a:t>Dez</a:t>
                      </a:r>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a:endParaRPr lang="de-DE" sz="1000" dirty="0"/>
                    </a:p>
                  </a:txBody>
                  <a:tcPr marR="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extLst>
                  <a:ext uri="{0D108BD9-81ED-4DB2-BD59-A6C34878D82A}">
                    <a16:rowId xmlns:a16="http://schemas.microsoft.com/office/drawing/2014/main" val="3392320417"/>
                  </a:ext>
                </a:extLst>
              </a:tr>
              <a:tr h="246551">
                <a:tc>
                  <a:txBody>
                    <a:bodyPr/>
                    <a:lstStyle/>
                    <a:p>
                      <a:pPr algn="ctr"/>
                      <a:r>
                        <a:rPr lang="de-DE" sz="1000" b="1" dirty="0">
                          <a:solidFill>
                            <a:schemeClr val="bg1"/>
                          </a:solidFill>
                        </a:rPr>
                        <a:t>37</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38</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39</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40</a:t>
                      </a:r>
                    </a:p>
                  </a:txBody>
                  <a:tcPr>
                    <a:lnL w="635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41</a:t>
                      </a:r>
                    </a:p>
                  </a:txBody>
                  <a:tcPr>
                    <a:lnL w="1270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42</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43</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44</a:t>
                      </a:r>
                    </a:p>
                  </a:txBody>
                  <a:tcPr>
                    <a:lnL w="6350" cap="flat" cmpd="sng" algn="ctr">
                      <a:solidFill>
                        <a:schemeClr val="bg1">
                          <a:lumMod val="8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45</a:t>
                      </a:r>
                    </a:p>
                  </a:txBody>
                  <a:tcPr>
                    <a:lnL w="12700" cap="flat" cmpd="sng" algn="ctr">
                      <a:solidFill>
                        <a:schemeClr val="bg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46</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47</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de-DE" sz="1000" b="1" dirty="0">
                          <a:solidFill>
                            <a:schemeClr val="bg1"/>
                          </a:solidFill>
                        </a:rPr>
                        <a:t>48</a:t>
                      </a:r>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014188550"/>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2681152"/>
                  </a:ext>
                </a:extLst>
              </a:tr>
              <a:tr h="246551">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105801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9491816"/>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29741"/>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34878603"/>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0285264"/>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213538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9183837"/>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6658736"/>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639600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4411551"/>
                  </a:ext>
                </a:extLst>
              </a:tr>
            </a:tbl>
          </a:graphicData>
        </a:graphic>
      </p:graphicFrame>
      <p:sp>
        <p:nvSpPr>
          <p:cNvPr id="8" name="Textplatzhalter 7">
            <a:extLst>
              <a:ext uri="{FF2B5EF4-FFF2-40B4-BE49-F238E27FC236}">
                <a16:creationId xmlns:a16="http://schemas.microsoft.com/office/drawing/2014/main" id="{B1BB235A-09CD-4A41-90B8-540CF54C4AD8}"/>
              </a:ext>
            </a:extLst>
          </p:cNvPr>
          <p:cNvSpPr>
            <a:spLocks noGrp="1"/>
          </p:cNvSpPr>
          <p:nvPr>
            <p:ph type="body" sz="quarter" idx="12"/>
          </p:nvPr>
        </p:nvSpPr>
        <p:spPr>
          <a:xfrm>
            <a:off x="611189" y="2072294"/>
            <a:ext cx="3960812" cy="216000"/>
          </a:xfrm>
          <a:solidFill>
            <a:schemeClr val="accent2">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0" name="Textplatzhalter 7">
            <a:extLst>
              <a:ext uri="{FF2B5EF4-FFF2-40B4-BE49-F238E27FC236}">
                <a16:creationId xmlns:a16="http://schemas.microsoft.com/office/drawing/2014/main" id="{0C4092F6-B46D-6C4E-A547-43623D83A3EE}"/>
              </a:ext>
            </a:extLst>
          </p:cNvPr>
          <p:cNvSpPr>
            <a:spLocks noGrp="1"/>
          </p:cNvSpPr>
          <p:nvPr>
            <p:ph type="body" sz="quarter" idx="13"/>
          </p:nvPr>
        </p:nvSpPr>
        <p:spPr>
          <a:xfrm>
            <a:off x="1272472" y="2319957"/>
            <a:ext cx="3299528" cy="216000"/>
          </a:xfrm>
          <a:solidFill>
            <a:schemeClr val="accent2"/>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1" name="Textplatzhalter 7">
            <a:extLst>
              <a:ext uri="{FF2B5EF4-FFF2-40B4-BE49-F238E27FC236}">
                <a16:creationId xmlns:a16="http://schemas.microsoft.com/office/drawing/2014/main" id="{EED637E2-7FD4-7942-B354-B39D2CF315A4}"/>
              </a:ext>
            </a:extLst>
          </p:cNvPr>
          <p:cNvSpPr>
            <a:spLocks noGrp="1"/>
          </p:cNvSpPr>
          <p:nvPr>
            <p:ph type="body" sz="quarter" idx="14"/>
          </p:nvPr>
        </p:nvSpPr>
        <p:spPr>
          <a:xfrm>
            <a:off x="1933755" y="2567616"/>
            <a:ext cx="2638245" cy="216000"/>
          </a:xfrm>
          <a:solidFill>
            <a:schemeClr val="accent2"/>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3" name="Textplatzhalter 7">
            <a:extLst>
              <a:ext uri="{FF2B5EF4-FFF2-40B4-BE49-F238E27FC236}">
                <a16:creationId xmlns:a16="http://schemas.microsoft.com/office/drawing/2014/main" id="{96931BF3-A03A-D944-83A1-557B63F462DA}"/>
              </a:ext>
            </a:extLst>
          </p:cNvPr>
          <p:cNvSpPr>
            <a:spLocks noGrp="1"/>
          </p:cNvSpPr>
          <p:nvPr>
            <p:ph type="body" sz="quarter" idx="15"/>
          </p:nvPr>
        </p:nvSpPr>
        <p:spPr>
          <a:xfrm>
            <a:off x="2591595" y="2815206"/>
            <a:ext cx="3960812" cy="216000"/>
          </a:xfrm>
          <a:solidFill>
            <a:schemeClr val="accent3">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4" name="Textplatzhalter 7">
            <a:extLst>
              <a:ext uri="{FF2B5EF4-FFF2-40B4-BE49-F238E27FC236}">
                <a16:creationId xmlns:a16="http://schemas.microsoft.com/office/drawing/2014/main" id="{62B85A41-FCC0-2E44-A0B1-CA16E3C1157D}"/>
              </a:ext>
            </a:extLst>
          </p:cNvPr>
          <p:cNvSpPr>
            <a:spLocks noGrp="1"/>
          </p:cNvSpPr>
          <p:nvPr>
            <p:ph type="body" sz="quarter" idx="16"/>
          </p:nvPr>
        </p:nvSpPr>
        <p:spPr>
          <a:xfrm>
            <a:off x="3257386" y="3058785"/>
            <a:ext cx="3295021" cy="216000"/>
          </a:xfrm>
          <a:solidFill>
            <a:schemeClr val="accent3"/>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5" name="Textplatzhalter 7">
            <a:extLst>
              <a:ext uri="{FF2B5EF4-FFF2-40B4-BE49-F238E27FC236}">
                <a16:creationId xmlns:a16="http://schemas.microsoft.com/office/drawing/2014/main" id="{E206CBFA-E199-5543-87CE-D04FDFE2C545}"/>
              </a:ext>
            </a:extLst>
          </p:cNvPr>
          <p:cNvSpPr>
            <a:spLocks noGrp="1"/>
          </p:cNvSpPr>
          <p:nvPr>
            <p:ph type="body" sz="quarter" idx="17"/>
          </p:nvPr>
        </p:nvSpPr>
        <p:spPr>
          <a:xfrm>
            <a:off x="3915226" y="3306376"/>
            <a:ext cx="2637181" cy="216000"/>
          </a:xfrm>
          <a:solidFill>
            <a:schemeClr val="accent3"/>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6" name="Textplatzhalter 7">
            <a:extLst>
              <a:ext uri="{FF2B5EF4-FFF2-40B4-BE49-F238E27FC236}">
                <a16:creationId xmlns:a16="http://schemas.microsoft.com/office/drawing/2014/main" id="{67E9F959-B51A-6A40-9EAC-67A1D12B8A15}"/>
              </a:ext>
            </a:extLst>
          </p:cNvPr>
          <p:cNvSpPr>
            <a:spLocks noGrp="1"/>
          </p:cNvSpPr>
          <p:nvPr>
            <p:ph type="body" sz="quarter" idx="18"/>
          </p:nvPr>
        </p:nvSpPr>
        <p:spPr>
          <a:xfrm>
            <a:off x="4573066" y="3554107"/>
            <a:ext cx="3960812" cy="216000"/>
          </a:xfrm>
          <a:solidFill>
            <a:schemeClr val="accent4">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7" name="Textplatzhalter 7">
            <a:extLst>
              <a:ext uri="{FF2B5EF4-FFF2-40B4-BE49-F238E27FC236}">
                <a16:creationId xmlns:a16="http://schemas.microsoft.com/office/drawing/2014/main" id="{61FB5028-0EFD-D046-9389-CF55E5C3D94E}"/>
              </a:ext>
            </a:extLst>
          </p:cNvPr>
          <p:cNvSpPr>
            <a:spLocks noGrp="1"/>
          </p:cNvSpPr>
          <p:nvPr>
            <p:ph type="body" sz="quarter" idx="19"/>
          </p:nvPr>
        </p:nvSpPr>
        <p:spPr>
          <a:xfrm>
            <a:off x="4572000" y="3801628"/>
            <a:ext cx="3304038" cy="216000"/>
          </a:xfrm>
          <a:solidFill>
            <a:schemeClr val="accent4"/>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8" name="Textplatzhalter 7">
            <a:extLst>
              <a:ext uri="{FF2B5EF4-FFF2-40B4-BE49-F238E27FC236}">
                <a16:creationId xmlns:a16="http://schemas.microsoft.com/office/drawing/2014/main" id="{12C4079C-655F-1F4B-8144-65E126988D62}"/>
              </a:ext>
            </a:extLst>
          </p:cNvPr>
          <p:cNvSpPr>
            <a:spLocks noGrp="1"/>
          </p:cNvSpPr>
          <p:nvPr>
            <p:ph type="body" sz="quarter" idx="20"/>
          </p:nvPr>
        </p:nvSpPr>
        <p:spPr>
          <a:xfrm>
            <a:off x="4571999" y="4045420"/>
            <a:ext cx="2638247" cy="216000"/>
          </a:xfrm>
          <a:solidFill>
            <a:schemeClr val="accent4"/>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3" name="Fußzeilenplatzhalter 2">
            <a:extLst>
              <a:ext uri="{FF2B5EF4-FFF2-40B4-BE49-F238E27FC236}">
                <a16:creationId xmlns:a16="http://schemas.microsoft.com/office/drawing/2014/main" id="{9FA1B964-0D57-B044-8D5A-6B416731BDD3}"/>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10174F15-699B-6144-8321-F7A540A79D81}"/>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5373807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onatsplaner 30 Tag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07133A-5869-A84A-8FD9-B9B7B7A889B7}"/>
              </a:ext>
            </a:extLst>
          </p:cNvPr>
          <p:cNvSpPr>
            <a:spLocks noGrp="1"/>
          </p:cNvSpPr>
          <p:nvPr>
            <p:ph type="title"/>
          </p:nvPr>
        </p:nvSpPr>
        <p:spPr/>
        <p:txBody>
          <a:bodyPr/>
          <a:lstStyle/>
          <a:p>
            <a:r>
              <a:rPr lang="de-DE"/>
              <a:t>Titelmasterformat durch Klicken bearbeiten</a:t>
            </a:r>
            <a:endParaRPr lang="de-DE" dirty="0"/>
          </a:p>
        </p:txBody>
      </p:sp>
      <p:graphicFrame>
        <p:nvGraphicFramePr>
          <p:cNvPr id="6" name="Tabelle 6" descr="Monatsplaner 30 Tage&#10;&#10;">
            <a:extLst>
              <a:ext uri="{FF2B5EF4-FFF2-40B4-BE49-F238E27FC236}">
                <a16:creationId xmlns:a16="http://schemas.microsoft.com/office/drawing/2014/main" id="{184ABBA5-B22B-7549-A08F-75DDC8992E63}"/>
              </a:ext>
            </a:extLst>
          </p:cNvPr>
          <p:cNvGraphicFramePr>
            <a:graphicFrameLocks noGrp="1"/>
          </p:cNvGraphicFramePr>
          <p:nvPr userDrawn="1">
            <p:extLst>
              <p:ext uri="{D42A27DB-BD31-4B8C-83A1-F6EECF244321}">
                <p14:modId xmlns:p14="http://schemas.microsoft.com/office/powerpoint/2010/main" val="2703039573"/>
              </p:ext>
            </p:extLst>
          </p:nvPr>
        </p:nvGraphicFramePr>
        <p:xfrm>
          <a:off x="611187" y="1311274"/>
          <a:ext cx="7921620" cy="3205163"/>
        </p:xfrm>
        <a:graphic>
          <a:graphicData uri="http://schemas.openxmlformats.org/drawingml/2006/table">
            <a:tbl>
              <a:tblPr firstRow="1" bandRow="1">
                <a:tableStyleId>{5C22544A-7EE6-4342-B048-85BDC9FD1C3A}</a:tableStyleId>
              </a:tblPr>
              <a:tblGrid>
                <a:gridCol w="264054">
                  <a:extLst>
                    <a:ext uri="{9D8B030D-6E8A-4147-A177-3AD203B41FA5}">
                      <a16:colId xmlns:a16="http://schemas.microsoft.com/office/drawing/2014/main" val="1679346155"/>
                    </a:ext>
                  </a:extLst>
                </a:gridCol>
                <a:gridCol w="264054">
                  <a:extLst>
                    <a:ext uri="{9D8B030D-6E8A-4147-A177-3AD203B41FA5}">
                      <a16:colId xmlns:a16="http://schemas.microsoft.com/office/drawing/2014/main" val="3933269469"/>
                    </a:ext>
                  </a:extLst>
                </a:gridCol>
                <a:gridCol w="264054">
                  <a:extLst>
                    <a:ext uri="{9D8B030D-6E8A-4147-A177-3AD203B41FA5}">
                      <a16:colId xmlns:a16="http://schemas.microsoft.com/office/drawing/2014/main" val="2854995440"/>
                    </a:ext>
                  </a:extLst>
                </a:gridCol>
                <a:gridCol w="264054">
                  <a:extLst>
                    <a:ext uri="{9D8B030D-6E8A-4147-A177-3AD203B41FA5}">
                      <a16:colId xmlns:a16="http://schemas.microsoft.com/office/drawing/2014/main" val="3561475589"/>
                    </a:ext>
                  </a:extLst>
                </a:gridCol>
                <a:gridCol w="264054">
                  <a:extLst>
                    <a:ext uri="{9D8B030D-6E8A-4147-A177-3AD203B41FA5}">
                      <a16:colId xmlns:a16="http://schemas.microsoft.com/office/drawing/2014/main" val="451666149"/>
                    </a:ext>
                  </a:extLst>
                </a:gridCol>
                <a:gridCol w="264054">
                  <a:extLst>
                    <a:ext uri="{9D8B030D-6E8A-4147-A177-3AD203B41FA5}">
                      <a16:colId xmlns:a16="http://schemas.microsoft.com/office/drawing/2014/main" val="4000997750"/>
                    </a:ext>
                  </a:extLst>
                </a:gridCol>
                <a:gridCol w="264054">
                  <a:extLst>
                    <a:ext uri="{9D8B030D-6E8A-4147-A177-3AD203B41FA5}">
                      <a16:colId xmlns:a16="http://schemas.microsoft.com/office/drawing/2014/main" val="1484676896"/>
                    </a:ext>
                  </a:extLst>
                </a:gridCol>
                <a:gridCol w="264054">
                  <a:extLst>
                    <a:ext uri="{9D8B030D-6E8A-4147-A177-3AD203B41FA5}">
                      <a16:colId xmlns:a16="http://schemas.microsoft.com/office/drawing/2014/main" val="4283219444"/>
                    </a:ext>
                  </a:extLst>
                </a:gridCol>
                <a:gridCol w="264054">
                  <a:extLst>
                    <a:ext uri="{9D8B030D-6E8A-4147-A177-3AD203B41FA5}">
                      <a16:colId xmlns:a16="http://schemas.microsoft.com/office/drawing/2014/main" val="877485618"/>
                    </a:ext>
                  </a:extLst>
                </a:gridCol>
                <a:gridCol w="264054">
                  <a:extLst>
                    <a:ext uri="{9D8B030D-6E8A-4147-A177-3AD203B41FA5}">
                      <a16:colId xmlns:a16="http://schemas.microsoft.com/office/drawing/2014/main" val="3884838168"/>
                    </a:ext>
                  </a:extLst>
                </a:gridCol>
                <a:gridCol w="264054">
                  <a:extLst>
                    <a:ext uri="{9D8B030D-6E8A-4147-A177-3AD203B41FA5}">
                      <a16:colId xmlns:a16="http://schemas.microsoft.com/office/drawing/2014/main" val="4294765368"/>
                    </a:ext>
                  </a:extLst>
                </a:gridCol>
                <a:gridCol w="264054">
                  <a:extLst>
                    <a:ext uri="{9D8B030D-6E8A-4147-A177-3AD203B41FA5}">
                      <a16:colId xmlns:a16="http://schemas.microsoft.com/office/drawing/2014/main" val="3511188612"/>
                    </a:ext>
                  </a:extLst>
                </a:gridCol>
                <a:gridCol w="264054">
                  <a:extLst>
                    <a:ext uri="{9D8B030D-6E8A-4147-A177-3AD203B41FA5}">
                      <a16:colId xmlns:a16="http://schemas.microsoft.com/office/drawing/2014/main" val="2925808344"/>
                    </a:ext>
                  </a:extLst>
                </a:gridCol>
                <a:gridCol w="264054">
                  <a:extLst>
                    <a:ext uri="{9D8B030D-6E8A-4147-A177-3AD203B41FA5}">
                      <a16:colId xmlns:a16="http://schemas.microsoft.com/office/drawing/2014/main" val="209172643"/>
                    </a:ext>
                  </a:extLst>
                </a:gridCol>
                <a:gridCol w="264054">
                  <a:extLst>
                    <a:ext uri="{9D8B030D-6E8A-4147-A177-3AD203B41FA5}">
                      <a16:colId xmlns:a16="http://schemas.microsoft.com/office/drawing/2014/main" val="1315739132"/>
                    </a:ext>
                  </a:extLst>
                </a:gridCol>
                <a:gridCol w="264054">
                  <a:extLst>
                    <a:ext uri="{9D8B030D-6E8A-4147-A177-3AD203B41FA5}">
                      <a16:colId xmlns:a16="http://schemas.microsoft.com/office/drawing/2014/main" val="923100162"/>
                    </a:ext>
                  </a:extLst>
                </a:gridCol>
                <a:gridCol w="264054">
                  <a:extLst>
                    <a:ext uri="{9D8B030D-6E8A-4147-A177-3AD203B41FA5}">
                      <a16:colId xmlns:a16="http://schemas.microsoft.com/office/drawing/2014/main" val="3573264929"/>
                    </a:ext>
                  </a:extLst>
                </a:gridCol>
                <a:gridCol w="264054">
                  <a:extLst>
                    <a:ext uri="{9D8B030D-6E8A-4147-A177-3AD203B41FA5}">
                      <a16:colId xmlns:a16="http://schemas.microsoft.com/office/drawing/2014/main" val="1583590552"/>
                    </a:ext>
                  </a:extLst>
                </a:gridCol>
                <a:gridCol w="264054">
                  <a:extLst>
                    <a:ext uri="{9D8B030D-6E8A-4147-A177-3AD203B41FA5}">
                      <a16:colId xmlns:a16="http://schemas.microsoft.com/office/drawing/2014/main" val="3821233077"/>
                    </a:ext>
                  </a:extLst>
                </a:gridCol>
                <a:gridCol w="264054">
                  <a:extLst>
                    <a:ext uri="{9D8B030D-6E8A-4147-A177-3AD203B41FA5}">
                      <a16:colId xmlns:a16="http://schemas.microsoft.com/office/drawing/2014/main" val="3224462956"/>
                    </a:ext>
                  </a:extLst>
                </a:gridCol>
                <a:gridCol w="264054">
                  <a:extLst>
                    <a:ext uri="{9D8B030D-6E8A-4147-A177-3AD203B41FA5}">
                      <a16:colId xmlns:a16="http://schemas.microsoft.com/office/drawing/2014/main" val="2481206354"/>
                    </a:ext>
                  </a:extLst>
                </a:gridCol>
                <a:gridCol w="264054">
                  <a:extLst>
                    <a:ext uri="{9D8B030D-6E8A-4147-A177-3AD203B41FA5}">
                      <a16:colId xmlns:a16="http://schemas.microsoft.com/office/drawing/2014/main" val="3503044555"/>
                    </a:ext>
                  </a:extLst>
                </a:gridCol>
                <a:gridCol w="264054">
                  <a:extLst>
                    <a:ext uri="{9D8B030D-6E8A-4147-A177-3AD203B41FA5}">
                      <a16:colId xmlns:a16="http://schemas.microsoft.com/office/drawing/2014/main" val="2856756338"/>
                    </a:ext>
                  </a:extLst>
                </a:gridCol>
                <a:gridCol w="264054">
                  <a:extLst>
                    <a:ext uri="{9D8B030D-6E8A-4147-A177-3AD203B41FA5}">
                      <a16:colId xmlns:a16="http://schemas.microsoft.com/office/drawing/2014/main" val="4236324970"/>
                    </a:ext>
                  </a:extLst>
                </a:gridCol>
                <a:gridCol w="264054">
                  <a:extLst>
                    <a:ext uri="{9D8B030D-6E8A-4147-A177-3AD203B41FA5}">
                      <a16:colId xmlns:a16="http://schemas.microsoft.com/office/drawing/2014/main" val="925451296"/>
                    </a:ext>
                  </a:extLst>
                </a:gridCol>
                <a:gridCol w="264054">
                  <a:extLst>
                    <a:ext uri="{9D8B030D-6E8A-4147-A177-3AD203B41FA5}">
                      <a16:colId xmlns:a16="http://schemas.microsoft.com/office/drawing/2014/main" val="267814795"/>
                    </a:ext>
                  </a:extLst>
                </a:gridCol>
                <a:gridCol w="264054">
                  <a:extLst>
                    <a:ext uri="{9D8B030D-6E8A-4147-A177-3AD203B41FA5}">
                      <a16:colId xmlns:a16="http://schemas.microsoft.com/office/drawing/2014/main" val="2764186465"/>
                    </a:ext>
                  </a:extLst>
                </a:gridCol>
                <a:gridCol w="264054">
                  <a:extLst>
                    <a:ext uri="{9D8B030D-6E8A-4147-A177-3AD203B41FA5}">
                      <a16:colId xmlns:a16="http://schemas.microsoft.com/office/drawing/2014/main" val="3870158399"/>
                    </a:ext>
                  </a:extLst>
                </a:gridCol>
                <a:gridCol w="264054">
                  <a:extLst>
                    <a:ext uri="{9D8B030D-6E8A-4147-A177-3AD203B41FA5}">
                      <a16:colId xmlns:a16="http://schemas.microsoft.com/office/drawing/2014/main" val="174862036"/>
                    </a:ext>
                  </a:extLst>
                </a:gridCol>
                <a:gridCol w="264054">
                  <a:extLst>
                    <a:ext uri="{9D8B030D-6E8A-4147-A177-3AD203B41FA5}">
                      <a16:colId xmlns:a16="http://schemas.microsoft.com/office/drawing/2014/main" val="2157656147"/>
                    </a:ext>
                  </a:extLst>
                </a:gridCol>
              </a:tblGrid>
              <a:tr h="246551">
                <a:tc>
                  <a:txBody>
                    <a:bodyPr/>
                    <a:lstStyle/>
                    <a:p>
                      <a:pPr algn="ctr"/>
                      <a:r>
                        <a:rPr lang="de-DE" sz="1000" dirty="0"/>
                        <a:t>01</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02</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03</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04</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05</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06</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07</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08</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09</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10</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11</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12</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13</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14</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15</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16</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17</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18</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19</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20</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21</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22</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23</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24</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25</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26</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27</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28</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29</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30</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4188550"/>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2681152"/>
                  </a:ext>
                </a:extLst>
              </a:tr>
              <a:tr h="246551">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105801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9491816"/>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29741"/>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34878603"/>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0285264"/>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213538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9183837"/>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6658736"/>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639600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39426033"/>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45302213"/>
                  </a:ext>
                </a:extLst>
              </a:tr>
            </a:tbl>
          </a:graphicData>
        </a:graphic>
      </p:graphicFrame>
      <p:sp>
        <p:nvSpPr>
          <p:cNvPr id="8" name="Textplatzhalter 7">
            <a:extLst>
              <a:ext uri="{FF2B5EF4-FFF2-40B4-BE49-F238E27FC236}">
                <a16:creationId xmlns:a16="http://schemas.microsoft.com/office/drawing/2014/main" id="{B1BB235A-09CD-4A41-90B8-540CF54C4AD8}"/>
              </a:ext>
            </a:extLst>
          </p:cNvPr>
          <p:cNvSpPr>
            <a:spLocks noGrp="1"/>
          </p:cNvSpPr>
          <p:nvPr>
            <p:ph type="body" sz="quarter" idx="12"/>
          </p:nvPr>
        </p:nvSpPr>
        <p:spPr>
          <a:xfrm>
            <a:off x="611189" y="1570490"/>
            <a:ext cx="3833489" cy="216000"/>
          </a:xfrm>
          <a:solidFill>
            <a:schemeClr val="accent2">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0" name="Textplatzhalter 7">
            <a:extLst>
              <a:ext uri="{FF2B5EF4-FFF2-40B4-BE49-F238E27FC236}">
                <a16:creationId xmlns:a16="http://schemas.microsoft.com/office/drawing/2014/main" id="{0C4092F6-B46D-6C4E-A547-43623D83A3EE}"/>
              </a:ext>
            </a:extLst>
          </p:cNvPr>
          <p:cNvSpPr>
            <a:spLocks noGrp="1"/>
          </p:cNvSpPr>
          <p:nvPr>
            <p:ph type="body" sz="quarter" idx="13"/>
          </p:nvPr>
        </p:nvSpPr>
        <p:spPr>
          <a:xfrm>
            <a:off x="1381246" y="1818153"/>
            <a:ext cx="3063432" cy="216000"/>
          </a:xfrm>
          <a:solidFill>
            <a:schemeClr val="accent2"/>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1" name="Textplatzhalter 7">
            <a:extLst>
              <a:ext uri="{FF2B5EF4-FFF2-40B4-BE49-F238E27FC236}">
                <a16:creationId xmlns:a16="http://schemas.microsoft.com/office/drawing/2014/main" id="{EED637E2-7FD4-7942-B354-B39D2CF315A4}"/>
              </a:ext>
            </a:extLst>
          </p:cNvPr>
          <p:cNvSpPr>
            <a:spLocks noGrp="1"/>
          </p:cNvSpPr>
          <p:nvPr>
            <p:ph type="body" sz="quarter" idx="14"/>
          </p:nvPr>
        </p:nvSpPr>
        <p:spPr>
          <a:xfrm>
            <a:off x="1886673" y="2065812"/>
            <a:ext cx="2558005" cy="216000"/>
          </a:xfrm>
          <a:solidFill>
            <a:schemeClr val="accent2"/>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3" name="Textplatzhalter 7">
            <a:extLst>
              <a:ext uri="{FF2B5EF4-FFF2-40B4-BE49-F238E27FC236}">
                <a16:creationId xmlns:a16="http://schemas.microsoft.com/office/drawing/2014/main" id="{96931BF3-A03A-D944-83A1-557B63F462DA}"/>
              </a:ext>
            </a:extLst>
          </p:cNvPr>
          <p:cNvSpPr>
            <a:spLocks noGrp="1"/>
          </p:cNvSpPr>
          <p:nvPr>
            <p:ph type="body" sz="quarter" idx="15"/>
          </p:nvPr>
        </p:nvSpPr>
        <p:spPr>
          <a:xfrm>
            <a:off x="2650603" y="2313402"/>
            <a:ext cx="3833489" cy="216000"/>
          </a:xfrm>
          <a:solidFill>
            <a:schemeClr val="accent3">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4" name="Textplatzhalter 7">
            <a:extLst>
              <a:ext uri="{FF2B5EF4-FFF2-40B4-BE49-F238E27FC236}">
                <a16:creationId xmlns:a16="http://schemas.microsoft.com/office/drawing/2014/main" id="{62B85A41-FCC0-2E44-A0B1-CA16E3C1157D}"/>
              </a:ext>
            </a:extLst>
          </p:cNvPr>
          <p:cNvSpPr>
            <a:spLocks noGrp="1"/>
          </p:cNvSpPr>
          <p:nvPr>
            <p:ph type="body" sz="quarter" idx="16"/>
          </p:nvPr>
        </p:nvSpPr>
        <p:spPr>
          <a:xfrm>
            <a:off x="3422249" y="2556981"/>
            <a:ext cx="3061844" cy="216000"/>
          </a:xfrm>
          <a:solidFill>
            <a:schemeClr val="accent3"/>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5" name="Textplatzhalter 7">
            <a:extLst>
              <a:ext uri="{FF2B5EF4-FFF2-40B4-BE49-F238E27FC236}">
                <a16:creationId xmlns:a16="http://schemas.microsoft.com/office/drawing/2014/main" id="{E206CBFA-E199-5543-87CE-D04FDFE2C545}"/>
              </a:ext>
            </a:extLst>
          </p:cNvPr>
          <p:cNvSpPr>
            <a:spLocks noGrp="1"/>
          </p:cNvSpPr>
          <p:nvPr>
            <p:ph type="body" sz="quarter" idx="17"/>
          </p:nvPr>
        </p:nvSpPr>
        <p:spPr>
          <a:xfrm>
            <a:off x="3939251" y="2804572"/>
            <a:ext cx="2544841" cy="216000"/>
          </a:xfrm>
          <a:solidFill>
            <a:schemeClr val="accent3"/>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6" name="Textplatzhalter 7">
            <a:extLst>
              <a:ext uri="{FF2B5EF4-FFF2-40B4-BE49-F238E27FC236}">
                <a16:creationId xmlns:a16="http://schemas.microsoft.com/office/drawing/2014/main" id="{67E9F959-B51A-6A40-9EAC-67A1D12B8A15}"/>
              </a:ext>
            </a:extLst>
          </p:cNvPr>
          <p:cNvSpPr>
            <a:spLocks noGrp="1"/>
          </p:cNvSpPr>
          <p:nvPr>
            <p:ph type="body" sz="quarter" idx="18"/>
          </p:nvPr>
        </p:nvSpPr>
        <p:spPr>
          <a:xfrm>
            <a:off x="4953964" y="3052303"/>
            <a:ext cx="3579913" cy="216000"/>
          </a:xfrm>
          <a:solidFill>
            <a:schemeClr val="accent4">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7" name="Textplatzhalter 7">
            <a:extLst>
              <a:ext uri="{FF2B5EF4-FFF2-40B4-BE49-F238E27FC236}">
                <a16:creationId xmlns:a16="http://schemas.microsoft.com/office/drawing/2014/main" id="{61FB5028-0EFD-D046-9389-CF55E5C3D94E}"/>
              </a:ext>
            </a:extLst>
          </p:cNvPr>
          <p:cNvSpPr>
            <a:spLocks noGrp="1"/>
          </p:cNvSpPr>
          <p:nvPr>
            <p:ph type="body" sz="quarter" idx="19"/>
          </p:nvPr>
        </p:nvSpPr>
        <p:spPr>
          <a:xfrm>
            <a:off x="4953964" y="3299824"/>
            <a:ext cx="2816507" cy="216000"/>
          </a:xfrm>
          <a:solidFill>
            <a:schemeClr val="accent4"/>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8" name="Textplatzhalter 7">
            <a:extLst>
              <a:ext uri="{FF2B5EF4-FFF2-40B4-BE49-F238E27FC236}">
                <a16:creationId xmlns:a16="http://schemas.microsoft.com/office/drawing/2014/main" id="{12C4079C-655F-1F4B-8144-65E126988D62}"/>
              </a:ext>
            </a:extLst>
          </p:cNvPr>
          <p:cNvSpPr>
            <a:spLocks noGrp="1"/>
          </p:cNvSpPr>
          <p:nvPr>
            <p:ph type="body" sz="quarter" idx="20"/>
          </p:nvPr>
        </p:nvSpPr>
        <p:spPr>
          <a:xfrm>
            <a:off x="4953964" y="3543616"/>
            <a:ext cx="2299504" cy="216000"/>
          </a:xfrm>
          <a:solidFill>
            <a:schemeClr val="accent4"/>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9" name="Textplatzhalter 7">
            <a:extLst>
              <a:ext uri="{FF2B5EF4-FFF2-40B4-BE49-F238E27FC236}">
                <a16:creationId xmlns:a16="http://schemas.microsoft.com/office/drawing/2014/main" id="{2130953F-4C31-614C-8F6A-04D4DA3760EB}"/>
              </a:ext>
            </a:extLst>
          </p:cNvPr>
          <p:cNvSpPr>
            <a:spLocks noGrp="1"/>
          </p:cNvSpPr>
          <p:nvPr>
            <p:ph type="body" sz="quarter" idx="21"/>
          </p:nvPr>
        </p:nvSpPr>
        <p:spPr>
          <a:xfrm>
            <a:off x="2650602" y="3795144"/>
            <a:ext cx="4093579" cy="216000"/>
          </a:xfrm>
          <a:solidFill>
            <a:schemeClr val="accent6">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30" name="Textplatzhalter 7">
            <a:extLst>
              <a:ext uri="{FF2B5EF4-FFF2-40B4-BE49-F238E27FC236}">
                <a16:creationId xmlns:a16="http://schemas.microsoft.com/office/drawing/2014/main" id="{B8D15682-FA38-0F4B-B7F1-6A30E20A659F}"/>
              </a:ext>
            </a:extLst>
          </p:cNvPr>
          <p:cNvSpPr>
            <a:spLocks noGrp="1"/>
          </p:cNvSpPr>
          <p:nvPr>
            <p:ph type="body" sz="quarter" idx="22"/>
          </p:nvPr>
        </p:nvSpPr>
        <p:spPr>
          <a:xfrm>
            <a:off x="2650603" y="4038795"/>
            <a:ext cx="3329650" cy="216000"/>
          </a:xfrm>
          <a:solidFill>
            <a:schemeClr val="accent6"/>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31" name="Textplatzhalter 7">
            <a:extLst>
              <a:ext uri="{FF2B5EF4-FFF2-40B4-BE49-F238E27FC236}">
                <a16:creationId xmlns:a16="http://schemas.microsoft.com/office/drawing/2014/main" id="{19BDF705-381D-ED4F-A555-80ACD07A3D50}"/>
              </a:ext>
            </a:extLst>
          </p:cNvPr>
          <p:cNvSpPr>
            <a:spLocks noGrp="1"/>
          </p:cNvSpPr>
          <p:nvPr>
            <p:ph type="body" sz="quarter" idx="23"/>
          </p:nvPr>
        </p:nvSpPr>
        <p:spPr>
          <a:xfrm>
            <a:off x="2650603" y="4282446"/>
            <a:ext cx="2558005" cy="216000"/>
          </a:xfrm>
          <a:solidFill>
            <a:schemeClr val="accent6"/>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3" name="Fußzeilenplatzhalter 2">
            <a:extLst>
              <a:ext uri="{FF2B5EF4-FFF2-40B4-BE49-F238E27FC236}">
                <a16:creationId xmlns:a16="http://schemas.microsoft.com/office/drawing/2014/main" id="{9FA1B964-0D57-B044-8D5A-6B416731BDD3}"/>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10174F15-699B-6144-8321-F7A540A79D81}"/>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40088538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onatsplaner 31 Tag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07133A-5869-A84A-8FD9-B9B7B7A889B7}"/>
              </a:ext>
            </a:extLst>
          </p:cNvPr>
          <p:cNvSpPr>
            <a:spLocks noGrp="1"/>
          </p:cNvSpPr>
          <p:nvPr>
            <p:ph type="title"/>
          </p:nvPr>
        </p:nvSpPr>
        <p:spPr/>
        <p:txBody>
          <a:bodyPr/>
          <a:lstStyle/>
          <a:p>
            <a:r>
              <a:rPr lang="de-DE"/>
              <a:t>Titelmasterformat durch Klicken bearbeiten</a:t>
            </a:r>
            <a:endParaRPr lang="de-DE" dirty="0"/>
          </a:p>
        </p:txBody>
      </p:sp>
      <p:graphicFrame>
        <p:nvGraphicFramePr>
          <p:cNvPr id="6" name="Tabelle 6" descr="Monatsplaner 31 Tage&#10;">
            <a:extLst>
              <a:ext uri="{FF2B5EF4-FFF2-40B4-BE49-F238E27FC236}">
                <a16:creationId xmlns:a16="http://schemas.microsoft.com/office/drawing/2014/main" id="{184ABBA5-B22B-7549-A08F-75DDC8992E63}"/>
              </a:ext>
            </a:extLst>
          </p:cNvPr>
          <p:cNvGraphicFramePr>
            <a:graphicFrameLocks noGrp="1"/>
          </p:cNvGraphicFramePr>
          <p:nvPr userDrawn="1">
            <p:extLst>
              <p:ext uri="{D42A27DB-BD31-4B8C-83A1-F6EECF244321}">
                <p14:modId xmlns:p14="http://schemas.microsoft.com/office/powerpoint/2010/main" val="949978857"/>
              </p:ext>
            </p:extLst>
          </p:nvPr>
        </p:nvGraphicFramePr>
        <p:xfrm>
          <a:off x="611187" y="1311274"/>
          <a:ext cx="7921616" cy="3205163"/>
        </p:xfrm>
        <a:graphic>
          <a:graphicData uri="http://schemas.openxmlformats.org/drawingml/2006/table">
            <a:tbl>
              <a:tblPr firstRow="1" bandRow="1">
                <a:tableStyleId>{5C22544A-7EE6-4342-B048-85BDC9FD1C3A}</a:tableStyleId>
              </a:tblPr>
              <a:tblGrid>
                <a:gridCol w="255536">
                  <a:extLst>
                    <a:ext uri="{9D8B030D-6E8A-4147-A177-3AD203B41FA5}">
                      <a16:colId xmlns:a16="http://schemas.microsoft.com/office/drawing/2014/main" val="1679346155"/>
                    </a:ext>
                  </a:extLst>
                </a:gridCol>
                <a:gridCol w="255536">
                  <a:extLst>
                    <a:ext uri="{9D8B030D-6E8A-4147-A177-3AD203B41FA5}">
                      <a16:colId xmlns:a16="http://schemas.microsoft.com/office/drawing/2014/main" val="3933269469"/>
                    </a:ext>
                  </a:extLst>
                </a:gridCol>
                <a:gridCol w="255536">
                  <a:extLst>
                    <a:ext uri="{9D8B030D-6E8A-4147-A177-3AD203B41FA5}">
                      <a16:colId xmlns:a16="http://schemas.microsoft.com/office/drawing/2014/main" val="2854995440"/>
                    </a:ext>
                  </a:extLst>
                </a:gridCol>
                <a:gridCol w="255536">
                  <a:extLst>
                    <a:ext uri="{9D8B030D-6E8A-4147-A177-3AD203B41FA5}">
                      <a16:colId xmlns:a16="http://schemas.microsoft.com/office/drawing/2014/main" val="3561475589"/>
                    </a:ext>
                  </a:extLst>
                </a:gridCol>
                <a:gridCol w="255536">
                  <a:extLst>
                    <a:ext uri="{9D8B030D-6E8A-4147-A177-3AD203B41FA5}">
                      <a16:colId xmlns:a16="http://schemas.microsoft.com/office/drawing/2014/main" val="451666149"/>
                    </a:ext>
                  </a:extLst>
                </a:gridCol>
                <a:gridCol w="255536">
                  <a:extLst>
                    <a:ext uri="{9D8B030D-6E8A-4147-A177-3AD203B41FA5}">
                      <a16:colId xmlns:a16="http://schemas.microsoft.com/office/drawing/2014/main" val="4000997750"/>
                    </a:ext>
                  </a:extLst>
                </a:gridCol>
                <a:gridCol w="255536">
                  <a:extLst>
                    <a:ext uri="{9D8B030D-6E8A-4147-A177-3AD203B41FA5}">
                      <a16:colId xmlns:a16="http://schemas.microsoft.com/office/drawing/2014/main" val="1484676896"/>
                    </a:ext>
                  </a:extLst>
                </a:gridCol>
                <a:gridCol w="255536">
                  <a:extLst>
                    <a:ext uri="{9D8B030D-6E8A-4147-A177-3AD203B41FA5}">
                      <a16:colId xmlns:a16="http://schemas.microsoft.com/office/drawing/2014/main" val="4283219444"/>
                    </a:ext>
                  </a:extLst>
                </a:gridCol>
                <a:gridCol w="255536">
                  <a:extLst>
                    <a:ext uri="{9D8B030D-6E8A-4147-A177-3AD203B41FA5}">
                      <a16:colId xmlns:a16="http://schemas.microsoft.com/office/drawing/2014/main" val="877485618"/>
                    </a:ext>
                  </a:extLst>
                </a:gridCol>
                <a:gridCol w="255536">
                  <a:extLst>
                    <a:ext uri="{9D8B030D-6E8A-4147-A177-3AD203B41FA5}">
                      <a16:colId xmlns:a16="http://schemas.microsoft.com/office/drawing/2014/main" val="3884838168"/>
                    </a:ext>
                  </a:extLst>
                </a:gridCol>
                <a:gridCol w="255536">
                  <a:extLst>
                    <a:ext uri="{9D8B030D-6E8A-4147-A177-3AD203B41FA5}">
                      <a16:colId xmlns:a16="http://schemas.microsoft.com/office/drawing/2014/main" val="4294765368"/>
                    </a:ext>
                  </a:extLst>
                </a:gridCol>
                <a:gridCol w="255536">
                  <a:extLst>
                    <a:ext uri="{9D8B030D-6E8A-4147-A177-3AD203B41FA5}">
                      <a16:colId xmlns:a16="http://schemas.microsoft.com/office/drawing/2014/main" val="3511188612"/>
                    </a:ext>
                  </a:extLst>
                </a:gridCol>
                <a:gridCol w="255536">
                  <a:extLst>
                    <a:ext uri="{9D8B030D-6E8A-4147-A177-3AD203B41FA5}">
                      <a16:colId xmlns:a16="http://schemas.microsoft.com/office/drawing/2014/main" val="2925808344"/>
                    </a:ext>
                  </a:extLst>
                </a:gridCol>
                <a:gridCol w="255536">
                  <a:extLst>
                    <a:ext uri="{9D8B030D-6E8A-4147-A177-3AD203B41FA5}">
                      <a16:colId xmlns:a16="http://schemas.microsoft.com/office/drawing/2014/main" val="209172643"/>
                    </a:ext>
                  </a:extLst>
                </a:gridCol>
                <a:gridCol w="255536">
                  <a:extLst>
                    <a:ext uri="{9D8B030D-6E8A-4147-A177-3AD203B41FA5}">
                      <a16:colId xmlns:a16="http://schemas.microsoft.com/office/drawing/2014/main" val="1315739132"/>
                    </a:ext>
                  </a:extLst>
                </a:gridCol>
                <a:gridCol w="255536">
                  <a:extLst>
                    <a:ext uri="{9D8B030D-6E8A-4147-A177-3AD203B41FA5}">
                      <a16:colId xmlns:a16="http://schemas.microsoft.com/office/drawing/2014/main" val="923100162"/>
                    </a:ext>
                  </a:extLst>
                </a:gridCol>
                <a:gridCol w="255536">
                  <a:extLst>
                    <a:ext uri="{9D8B030D-6E8A-4147-A177-3AD203B41FA5}">
                      <a16:colId xmlns:a16="http://schemas.microsoft.com/office/drawing/2014/main" val="3573264929"/>
                    </a:ext>
                  </a:extLst>
                </a:gridCol>
                <a:gridCol w="255536">
                  <a:extLst>
                    <a:ext uri="{9D8B030D-6E8A-4147-A177-3AD203B41FA5}">
                      <a16:colId xmlns:a16="http://schemas.microsoft.com/office/drawing/2014/main" val="1583590552"/>
                    </a:ext>
                  </a:extLst>
                </a:gridCol>
                <a:gridCol w="255536">
                  <a:extLst>
                    <a:ext uri="{9D8B030D-6E8A-4147-A177-3AD203B41FA5}">
                      <a16:colId xmlns:a16="http://schemas.microsoft.com/office/drawing/2014/main" val="3821233077"/>
                    </a:ext>
                  </a:extLst>
                </a:gridCol>
                <a:gridCol w="255536">
                  <a:extLst>
                    <a:ext uri="{9D8B030D-6E8A-4147-A177-3AD203B41FA5}">
                      <a16:colId xmlns:a16="http://schemas.microsoft.com/office/drawing/2014/main" val="3224462956"/>
                    </a:ext>
                  </a:extLst>
                </a:gridCol>
                <a:gridCol w="255536">
                  <a:extLst>
                    <a:ext uri="{9D8B030D-6E8A-4147-A177-3AD203B41FA5}">
                      <a16:colId xmlns:a16="http://schemas.microsoft.com/office/drawing/2014/main" val="2481206354"/>
                    </a:ext>
                  </a:extLst>
                </a:gridCol>
                <a:gridCol w="255536">
                  <a:extLst>
                    <a:ext uri="{9D8B030D-6E8A-4147-A177-3AD203B41FA5}">
                      <a16:colId xmlns:a16="http://schemas.microsoft.com/office/drawing/2014/main" val="3503044555"/>
                    </a:ext>
                  </a:extLst>
                </a:gridCol>
                <a:gridCol w="255536">
                  <a:extLst>
                    <a:ext uri="{9D8B030D-6E8A-4147-A177-3AD203B41FA5}">
                      <a16:colId xmlns:a16="http://schemas.microsoft.com/office/drawing/2014/main" val="2856756338"/>
                    </a:ext>
                  </a:extLst>
                </a:gridCol>
                <a:gridCol w="255536">
                  <a:extLst>
                    <a:ext uri="{9D8B030D-6E8A-4147-A177-3AD203B41FA5}">
                      <a16:colId xmlns:a16="http://schemas.microsoft.com/office/drawing/2014/main" val="4236324970"/>
                    </a:ext>
                  </a:extLst>
                </a:gridCol>
                <a:gridCol w="255536">
                  <a:extLst>
                    <a:ext uri="{9D8B030D-6E8A-4147-A177-3AD203B41FA5}">
                      <a16:colId xmlns:a16="http://schemas.microsoft.com/office/drawing/2014/main" val="925451296"/>
                    </a:ext>
                  </a:extLst>
                </a:gridCol>
                <a:gridCol w="255536">
                  <a:extLst>
                    <a:ext uri="{9D8B030D-6E8A-4147-A177-3AD203B41FA5}">
                      <a16:colId xmlns:a16="http://schemas.microsoft.com/office/drawing/2014/main" val="267814795"/>
                    </a:ext>
                  </a:extLst>
                </a:gridCol>
                <a:gridCol w="255536">
                  <a:extLst>
                    <a:ext uri="{9D8B030D-6E8A-4147-A177-3AD203B41FA5}">
                      <a16:colId xmlns:a16="http://schemas.microsoft.com/office/drawing/2014/main" val="2764186465"/>
                    </a:ext>
                  </a:extLst>
                </a:gridCol>
                <a:gridCol w="255536">
                  <a:extLst>
                    <a:ext uri="{9D8B030D-6E8A-4147-A177-3AD203B41FA5}">
                      <a16:colId xmlns:a16="http://schemas.microsoft.com/office/drawing/2014/main" val="3870158399"/>
                    </a:ext>
                  </a:extLst>
                </a:gridCol>
                <a:gridCol w="255536">
                  <a:extLst>
                    <a:ext uri="{9D8B030D-6E8A-4147-A177-3AD203B41FA5}">
                      <a16:colId xmlns:a16="http://schemas.microsoft.com/office/drawing/2014/main" val="174862036"/>
                    </a:ext>
                  </a:extLst>
                </a:gridCol>
                <a:gridCol w="255536">
                  <a:extLst>
                    <a:ext uri="{9D8B030D-6E8A-4147-A177-3AD203B41FA5}">
                      <a16:colId xmlns:a16="http://schemas.microsoft.com/office/drawing/2014/main" val="2157656147"/>
                    </a:ext>
                  </a:extLst>
                </a:gridCol>
                <a:gridCol w="255536">
                  <a:extLst>
                    <a:ext uri="{9D8B030D-6E8A-4147-A177-3AD203B41FA5}">
                      <a16:colId xmlns:a16="http://schemas.microsoft.com/office/drawing/2014/main" val="401744019"/>
                    </a:ext>
                  </a:extLst>
                </a:gridCol>
              </a:tblGrid>
              <a:tr h="246551">
                <a:tc>
                  <a:txBody>
                    <a:bodyPr/>
                    <a:lstStyle/>
                    <a:p>
                      <a:pPr algn="ctr"/>
                      <a:r>
                        <a:rPr lang="de-DE" sz="1000" dirty="0"/>
                        <a:t>01</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02</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03</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04</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05</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06</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07</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08</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09</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10</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11</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12</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13</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14</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15</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16</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17</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18</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19</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20</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21</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22</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23</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24</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25</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26</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27</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28</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29</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30</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31</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4188550"/>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2681152"/>
                  </a:ext>
                </a:extLst>
              </a:tr>
              <a:tr h="246551">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105801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9491816"/>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29741"/>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34878603"/>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0285264"/>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213538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9183837"/>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6658736"/>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639600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39426033"/>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45302213"/>
                  </a:ext>
                </a:extLst>
              </a:tr>
            </a:tbl>
          </a:graphicData>
        </a:graphic>
      </p:graphicFrame>
      <p:sp>
        <p:nvSpPr>
          <p:cNvPr id="8" name="Textplatzhalter 7">
            <a:extLst>
              <a:ext uri="{FF2B5EF4-FFF2-40B4-BE49-F238E27FC236}">
                <a16:creationId xmlns:a16="http://schemas.microsoft.com/office/drawing/2014/main" id="{B1BB235A-09CD-4A41-90B8-540CF54C4AD8}"/>
              </a:ext>
            </a:extLst>
          </p:cNvPr>
          <p:cNvSpPr>
            <a:spLocks noGrp="1"/>
          </p:cNvSpPr>
          <p:nvPr>
            <p:ph type="body" sz="quarter" idx="12"/>
          </p:nvPr>
        </p:nvSpPr>
        <p:spPr>
          <a:xfrm>
            <a:off x="611189" y="1570490"/>
            <a:ext cx="3833489" cy="216000"/>
          </a:xfrm>
          <a:solidFill>
            <a:schemeClr val="accent2">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0" name="Textplatzhalter 7">
            <a:extLst>
              <a:ext uri="{FF2B5EF4-FFF2-40B4-BE49-F238E27FC236}">
                <a16:creationId xmlns:a16="http://schemas.microsoft.com/office/drawing/2014/main" id="{0C4092F6-B46D-6C4E-A547-43623D83A3EE}"/>
              </a:ext>
            </a:extLst>
          </p:cNvPr>
          <p:cNvSpPr>
            <a:spLocks noGrp="1"/>
          </p:cNvSpPr>
          <p:nvPr>
            <p:ph type="body" sz="quarter" idx="13"/>
          </p:nvPr>
        </p:nvSpPr>
        <p:spPr>
          <a:xfrm>
            <a:off x="1381246" y="1818153"/>
            <a:ext cx="3063432" cy="216000"/>
          </a:xfrm>
          <a:solidFill>
            <a:schemeClr val="accent2"/>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1" name="Textplatzhalter 7">
            <a:extLst>
              <a:ext uri="{FF2B5EF4-FFF2-40B4-BE49-F238E27FC236}">
                <a16:creationId xmlns:a16="http://schemas.microsoft.com/office/drawing/2014/main" id="{EED637E2-7FD4-7942-B354-B39D2CF315A4}"/>
              </a:ext>
            </a:extLst>
          </p:cNvPr>
          <p:cNvSpPr>
            <a:spLocks noGrp="1"/>
          </p:cNvSpPr>
          <p:nvPr>
            <p:ph type="body" sz="quarter" idx="14"/>
          </p:nvPr>
        </p:nvSpPr>
        <p:spPr>
          <a:xfrm>
            <a:off x="1886673" y="2065812"/>
            <a:ext cx="2558005" cy="216000"/>
          </a:xfrm>
          <a:solidFill>
            <a:schemeClr val="accent2"/>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3" name="Textplatzhalter 7">
            <a:extLst>
              <a:ext uri="{FF2B5EF4-FFF2-40B4-BE49-F238E27FC236}">
                <a16:creationId xmlns:a16="http://schemas.microsoft.com/office/drawing/2014/main" id="{96931BF3-A03A-D944-83A1-557B63F462DA}"/>
              </a:ext>
            </a:extLst>
          </p:cNvPr>
          <p:cNvSpPr>
            <a:spLocks noGrp="1"/>
          </p:cNvSpPr>
          <p:nvPr>
            <p:ph type="body" sz="quarter" idx="15"/>
          </p:nvPr>
        </p:nvSpPr>
        <p:spPr>
          <a:xfrm>
            <a:off x="2650603" y="2313402"/>
            <a:ext cx="3833489" cy="216000"/>
          </a:xfrm>
          <a:solidFill>
            <a:schemeClr val="accent3">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4" name="Textplatzhalter 7">
            <a:extLst>
              <a:ext uri="{FF2B5EF4-FFF2-40B4-BE49-F238E27FC236}">
                <a16:creationId xmlns:a16="http://schemas.microsoft.com/office/drawing/2014/main" id="{62B85A41-FCC0-2E44-A0B1-CA16E3C1157D}"/>
              </a:ext>
            </a:extLst>
          </p:cNvPr>
          <p:cNvSpPr>
            <a:spLocks noGrp="1"/>
          </p:cNvSpPr>
          <p:nvPr>
            <p:ph type="body" sz="quarter" idx="16"/>
          </p:nvPr>
        </p:nvSpPr>
        <p:spPr>
          <a:xfrm>
            <a:off x="3422249" y="2556981"/>
            <a:ext cx="3061844" cy="216000"/>
          </a:xfrm>
          <a:solidFill>
            <a:schemeClr val="accent3"/>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5" name="Textplatzhalter 7">
            <a:extLst>
              <a:ext uri="{FF2B5EF4-FFF2-40B4-BE49-F238E27FC236}">
                <a16:creationId xmlns:a16="http://schemas.microsoft.com/office/drawing/2014/main" id="{E206CBFA-E199-5543-87CE-D04FDFE2C545}"/>
              </a:ext>
            </a:extLst>
          </p:cNvPr>
          <p:cNvSpPr>
            <a:spLocks noGrp="1"/>
          </p:cNvSpPr>
          <p:nvPr>
            <p:ph type="body" sz="quarter" idx="17"/>
          </p:nvPr>
        </p:nvSpPr>
        <p:spPr>
          <a:xfrm>
            <a:off x="3939251" y="2804572"/>
            <a:ext cx="2544841" cy="216000"/>
          </a:xfrm>
          <a:solidFill>
            <a:schemeClr val="accent3"/>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6" name="Textplatzhalter 7">
            <a:extLst>
              <a:ext uri="{FF2B5EF4-FFF2-40B4-BE49-F238E27FC236}">
                <a16:creationId xmlns:a16="http://schemas.microsoft.com/office/drawing/2014/main" id="{67E9F959-B51A-6A40-9EAC-67A1D12B8A15}"/>
              </a:ext>
            </a:extLst>
          </p:cNvPr>
          <p:cNvSpPr>
            <a:spLocks noGrp="1"/>
          </p:cNvSpPr>
          <p:nvPr>
            <p:ph type="body" sz="quarter" idx="18"/>
          </p:nvPr>
        </p:nvSpPr>
        <p:spPr>
          <a:xfrm>
            <a:off x="4953964" y="3052303"/>
            <a:ext cx="3579913" cy="216000"/>
          </a:xfrm>
          <a:solidFill>
            <a:schemeClr val="accent4">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7" name="Textplatzhalter 7">
            <a:extLst>
              <a:ext uri="{FF2B5EF4-FFF2-40B4-BE49-F238E27FC236}">
                <a16:creationId xmlns:a16="http://schemas.microsoft.com/office/drawing/2014/main" id="{61FB5028-0EFD-D046-9389-CF55E5C3D94E}"/>
              </a:ext>
            </a:extLst>
          </p:cNvPr>
          <p:cNvSpPr>
            <a:spLocks noGrp="1"/>
          </p:cNvSpPr>
          <p:nvPr>
            <p:ph type="body" sz="quarter" idx="19"/>
          </p:nvPr>
        </p:nvSpPr>
        <p:spPr>
          <a:xfrm>
            <a:off x="4953964" y="3299824"/>
            <a:ext cx="2816507" cy="216000"/>
          </a:xfrm>
          <a:solidFill>
            <a:schemeClr val="accent4"/>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8" name="Textplatzhalter 7">
            <a:extLst>
              <a:ext uri="{FF2B5EF4-FFF2-40B4-BE49-F238E27FC236}">
                <a16:creationId xmlns:a16="http://schemas.microsoft.com/office/drawing/2014/main" id="{12C4079C-655F-1F4B-8144-65E126988D62}"/>
              </a:ext>
            </a:extLst>
          </p:cNvPr>
          <p:cNvSpPr>
            <a:spLocks noGrp="1"/>
          </p:cNvSpPr>
          <p:nvPr>
            <p:ph type="body" sz="quarter" idx="20"/>
          </p:nvPr>
        </p:nvSpPr>
        <p:spPr>
          <a:xfrm>
            <a:off x="4953964" y="3543616"/>
            <a:ext cx="2299504" cy="216000"/>
          </a:xfrm>
          <a:solidFill>
            <a:schemeClr val="accent4"/>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9" name="Textplatzhalter 7">
            <a:extLst>
              <a:ext uri="{FF2B5EF4-FFF2-40B4-BE49-F238E27FC236}">
                <a16:creationId xmlns:a16="http://schemas.microsoft.com/office/drawing/2014/main" id="{2130953F-4C31-614C-8F6A-04D4DA3760EB}"/>
              </a:ext>
            </a:extLst>
          </p:cNvPr>
          <p:cNvSpPr>
            <a:spLocks noGrp="1"/>
          </p:cNvSpPr>
          <p:nvPr>
            <p:ph type="body" sz="quarter" idx="21"/>
          </p:nvPr>
        </p:nvSpPr>
        <p:spPr>
          <a:xfrm>
            <a:off x="2650602" y="3795144"/>
            <a:ext cx="4093579" cy="216000"/>
          </a:xfrm>
          <a:solidFill>
            <a:schemeClr val="accent6">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30" name="Textplatzhalter 7">
            <a:extLst>
              <a:ext uri="{FF2B5EF4-FFF2-40B4-BE49-F238E27FC236}">
                <a16:creationId xmlns:a16="http://schemas.microsoft.com/office/drawing/2014/main" id="{B8D15682-FA38-0F4B-B7F1-6A30E20A659F}"/>
              </a:ext>
            </a:extLst>
          </p:cNvPr>
          <p:cNvSpPr>
            <a:spLocks noGrp="1"/>
          </p:cNvSpPr>
          <p:nvPr>
            <p:ph type="body" sz="quarter" idx="22"/>
          </p:nvPr>
        </p:nvSpPr>
        <p:spPr>
          <a:xfrm>
            <a:off x="2650603" y="4038795"/>
            <a:ext cx="3329650" cy="216000"/>
          </a:xfrm>
          <a:solidFill>
            <a:schemeClr val="accent6"/>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31" name="Textplatzhalter 7">
            <a:extLst>
              <a:ext uri="{FF2B5EF4-FFF2-40B4-BE49-F238E27FC236}">
                <a16:creationId xmlns:a16="http://schemas.microsoft.com/office/drawing/2014/main" id="{19BDF705-381D-ED4F-A555-80ACD07A3D50}"/>
              </a:ext>
            </a:extLst>
          </p:cNvPr>
          <p:cNvSpPr>
            <a:spLocks noGrp="1"/>
          </p:cNvSpPr>
          <p:nvPr>
            <p:ph type="body" sz="quarter" idx="23"/>
          </p:nvPr>
        </p:nvSpPr>
        <p:spPr>
          <a:xfrm>
            <a:off x="2650603" y="4282446"/>
            <a:ext cx="2558005" cy="216000"/>
          </a:xfrm>
          <a:solidFill>
            <a:schemeClr val="accent6"/>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3" name="Fußzeilenplatzhalter 2">
            <a:extLst>
              <a:ext uri="{FF2B5EF4-FFF2-40B4-BE49-F238E27FC236}">
                <a16:creationId xmlns:a16="http://schemas.microsoft.com/office/drawing/2014/main" id="{9FA1B964-0D57-B044-8D5A-6B416731BDD3}"/>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10174F15-699B-6144-8321-F7A540A79D81}"/>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16733531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onatsplaner 28 Tag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07133A-5869-A84A-8FD9-B9B7B7A889B7}"/>
              </a:ext>
            </a:extLst>
          </p:cNvPr>
          <p:cNvSpPr>
            <a:spLocks noGrp="1"/>
          </p:cNvSpPr>
          <p:nvPr>
            <p:ph type="title"/>
          </p:nvPr>
        </p:nvSpPr>
        <p:spPr/>
        <p:txBody>
          <a:bodyPr/>
          <a:lstStyle/>
          <a:p>
            <a:r>
              <a:rPr lang="de-DE"/>
              <a:t>Titelmasterformat durch Klicken bearbeiten</a:t>
            </a:r>
            <a:endParaRPr lang="de-DE" dirty="0"/>
          </a:p>
        </p:txBody>
      </p:sp>
      <p:graphicFrame>
        <p:nvGraphicFramePr>
          <p:cNvPr id="6" name="Tabelle 6" descr="Monatsplaner Februar&#10;">
            <a:extLst>
              <a:ext uri="{FF2B5EF4-FFF2-40B4-BE49-F238E27FC236}">
                <a16:creationId xmlns:a16="http://schemas.microsoft.com/office/drawing/2014/main" id="{184ABBA5-B22B-7549-A08F-75DDC8992E63}"/>
              </a:ext>
            </a:extLst>
          </p:cNvPr>
          <p:cNvGraphicFramePr>
            <a:graphicFrameLocks noGrp="1"/>
          </p:cNvGraphicFramePr>
          <p:nvPr userDrawn="1">
            <p:extLst>
              <p:ext uri="{D42A27DB-BD31-4B8C-83A1-F6EECF244321}">
                <p14:modId xmlns:p14="http://schemas.microsoft.com/office/powerpoint/2010/main" val="747205311"/>
              </p:ext>
            </p:extLst>
          </p:nvPr>
        </p:nvGraphicFramePr>
        <p:xfrm>
          <a:off x="611187" y="1311274"/>
          <a:ext cx="7921620" cy="3205163"/>
        </p:xfrm>
        <a:graphic>
          <a:graphicData uri="http://schemas.openxmlformats.org/drawingml/2006/table">
            <a:tbl>
              <a:tblPr firstRow="1" bandRow="1">
                <a:tableStyleId>{5C22544A-7EE6-4342-B048-85BDC9FD1C3A}</a:tableStyleId>
              </a:tblPr>
              <a:tblGrid>
                <a:gridCol w="282915">
                  <a:extLst>
                    <a:ext uri="{9D8B030D-6E8A-4147-A177-3AD203B41FA5}">
                      <a16:colId xmlns:a16="http://schemas.microsoft.com/office/drawing/2014/main" val="1679346155"/>
                    </a:ext>
                  </a:extLst>
                </a:gridCol>
                <a:gridCol w="282915">
                  <a:extLst>
                    <a:ext uri="{9D8B030D-6E8A-4147-A177-3AD203B41FA5}">
                      <a16:colId xmlns:a16="http://schemas.microsoft.com/office/drawing/2014/main" val="3933269469"/>
                    </a:ext>
                  </a:extLst>
                </a:gridCol>
                <a:gridCol w="282915">
                  <a:extLst>
                    <a:ext uri="{9D8B030D-6E8A-4147-A177-3AD203B41FA5}">
                      <a16:colId xmlns:a16="http://schemas.microsoft.com/office/drawing/2014/main" val="2854995440"/>
                    </a:ext>
                  </a:extLst>
                </a:gridCol>
                <a:gridCol w="282915">
                  <a:extLst>
                    <a:ext uri="{9D8B030D-6E8A-4147-A177-3AD203B41FA5}">
                      <a16:colId xmlns:a16="http://schemas.microsoft.com/office/drawing/2014/main" val="3561475589"/>
                    </a:ext>
                  </a:extLst>
                </a:gridCol>
                <a:gridCol w="282915">
                  <a:extLst>
                    <a:ext uri="{9D8B030D-6E8A-4147-A177-3AD203B41FA5}">
                      <a16:colId xmlns:a16="http://schemas.microsoft.com/office/drawing/2014/main" val="451666149"/>
                    </a:ext>
                  </a:extLst>
                </a:gridCol>
                <a:gridCol w="282915">
                  <a:extLst>
                    <a:ext uri="{9D8B030D-6E8A-4147-A177-3AD203B41FA5}">
                      <a16:colId xmlns:a16="http://schemas.microsoft.com/office/drawing/2014/main" val="4000997750"/>
                    </a:ext>
                  </a:extLst>
                </a:gridCol>
                <a:gridCol w="282915">
                  <a:extLst>
                    <a:ext uri="{9D8B030D-6E8A-4147-A177-3AD203B41FA5}">
                      <a16:colId xmlns:a16="http://schemas.microsoft.com/office/drawing/2014/main" val="1484676896"/>
                    </a:ext>
                  </a:extLst>
                </a:gridCol>
                <a:gridCol w="282915">
                  <a:extLst>
                    <a:ext uri="{9D8B030D-6E8A-4147-A177-3AD203B41FA5}">
                      <a16:colId xmlns:a16="http://schemas.microsoft.com/office/drawing/2014/main" val="4283219444"/>
                    </a:ext>
                  </a:extLst>
                </a:gridCol>
                <a:gridCol w="282915">
                  <a:extLst>
                    <a:ext uri="{9D8B030D-6E8A-4147-A177-3AD203B41FA5}">
                      <a16:colId xmlns:a16="http://schemas.microsoft.com/office/drawing/2014/main" val="877485618"/>
                    </a:ext>
                  </a:extLst>
                </a:gridCol>
                <a:gridCol w="282915">
                  <a:extLst>
                    <a:ext uri="{9D8B030D-6E8A-4147-A177-3AD203B41FA5}">
                      <a16:colId xmlns:a16="http://schemas.microsoft.com/office/drawing/2014/main" val="3884838168"/>
                    </a:ext>
                  </a:extLst>
                </a:gridCol>
                <a:gridCol w="282915">
                  <a:extLst>
                    <a:ext uri="{9D8B030D-6E8A-4147-A177-3AD203B41FA5}">
                      <a16:colId xmlns:a16="http://schemas.microsoft.com/office/drawing/2014/main" val="4294765368"/>
                    </a:ext>
                  </a:extLst>
                </a:gridCol>
                <a:gridCol w="282915">
                  <a:extLst>
                    <a:ext uri="{9D8B030D-6E8A-4147-A177-3AD203B41FA5}">
                      <a16:colId xmlns:a16="http://schemas.microsoft.com/office/drawing/2014/main" val="3511188612"/>
                    </a:ext>
                  </a:extLst>
                </a:gridCol>
                <a:gridCol w="282915">
                  <a:extLst>
                    <a:ext uri="{9D8B030D-6E8A-4147-A177-3AD203B41FA5}">
                      <a16:colId xmlns:a16="http://schemas.microsoft.com/office/drawing/2014/main" val="2925808344"/>
                    </a:ext>
                  </a:extLst>
                </a:gridCol>
                <a:gridCol w="282915">
                  <a:extLst>
                    <a:ext uri="{9D8B030D-6E8A-4147-A177-3AD203B41FA5}">
                      <a16:colId xmlns:a16="http://schemas.microsoft.com/office/drawing/2014/main" val="209172643"/>
                    </a:ext>
                  </a:extLst>
                </a:gridCol>
                <a:gridCol w="282915">
                  <a:extLst>
                    <a:ext uri="{9D8B030D-6E8A-4147-A177-3AD203B41FA5}">
                      <a16:colId xmlns:a16="http://schemas.microsoft.com/office/drawing/2014/main" val="1315739132"/>
                    </a:ext>
                  </a:extLst>
                </a:gridCol>
                <a:gridCol w="282915">
                  <a:extLst>
                    <a:ext uri="{9D8B030D-6E8A-4147-A177-3AD203B41FA5}">
                      <a16:colId xmlns:a16="http://schemas.microsoft.com/office/drawing/2014/main" val="923100162"/>
                    </a:ext>
                  </a:extLst>
                </a:gridCol>
                <a:gridCol w="282915">
                  <a:extLst>
                    <a:ext uri="{9D8B030D-6E8A-4147-A177-3AD203B41FA5}">
                      <a16:colId xmlns:a16="http://schemas.microsoft.com/office/drawing/2014/main" val="3573264929"/>
                    </a:ext>
                  </a:extLst>
                </a:gridCol>
                <a:gridCol w="282915">
                  <a:extLst>
                    <a:ext uri="{9D8B030D-6E8A-4147-A177-3AD203B41FA5}">
                      <a16:colId xmlns:a16="http://schemas.microsoft.com/office/drawing/2014/main" val="1583590552"/>
                    </a:ext>
                  </a:extLst>
                </a:gridCol>
                <a:gridCol w="282915">
                  <a:extLst>
                    <a:ext uri="{9D8B030D-6E8A-4147-A177-3AD203B41FA5}">
                      <a16:colId xmlns:a16="http://schemas.microsoft.com/office/drawing/2014/main" val="3821233077"/>
                    </a:ext>
                  </a:extLst>
                </a:gridCol>
                <a:gridCol w="282915">
                  <a:extLst>
                    <a:ext uri="{9D8B030D-6E8A-4147-A177-3AD203B41FA5}">
                      <a16:colId xmlns:a16="http://schemas.microsoft.com/office/drawing/2014/main" val="3224462956"/>
                    </a:ext>
                  </a:extLst>
                </a:gridCol>
                <a:gridCol w="282915">
                  <a:extLst>
                    <a:ext uri="{9D8B030D-6E8A-4147-A177-3AD203B41FA5}">
                      <a16:colId xmlns:a16="http://schemas.microsoft.com/office/drawing/2014/main" val="2481206354"/>
                    </a:ext>
                  </a:extLst>
                </a:gridCol>
                <a:gridCol w="282915">
                  <a:extLst>
                    <a:ext uri="{9D8B030D-6E8A-4147-A177-3AD203B41FA5}">
                      <a16:colId xmlns:a16="http://schemas.microsoft.com/office/drawing/2014/main" val="3503044555"/>
                    </a:ext>
                  </a:extLst>
                </a:gridCol>
                <a:gridCol w="282915">
                  <a:extLst>
                    <a:ext uri="{9D8B030D-6E8A-4147-A177-3AD203B41FA5}">
                      <a16:colId xmlns:a16="http://schemas.microsoft.com/office/drawing/2014/main" val="2856756338"/>
                    </a:ext>
                  </a:extLst>
                </a:gridCol>
                <a:gridCol w="282915">
                  <a:extLst>
                    <a:ext uri="{9D8B030D-6E8A-4147-A177-3AD203B41FA5}">
                      <a16:colId xmlns:a16="http://schemas.microsoft.com/office/drawing/2014/main" val="4236324970"/>
                    </a:ext>
                  </a:extLst>
                </a:gridCol>
                <a:gridCol w="282915">
                  <a:extLst>
                    <a:ext uri="{9D8B030D-6E8A-4147-A177-3AD203B41FA5}">
                      <a16:colId xmlns:a16="http://schemas.microsoft.com/office/drawing/2014/main" val="925451296"/>
                    </a:ext>
                  </a:extLst>
                </a:gridCol>
                <a:gridCol w="282915">
                  <a:extLst>
                    <a:ext uri="{9D8B030D-6E8A-4147-A177-3AD203B41FA5}">
                      <a16:colId xmlns:a16="http://schemas.microsoft.com/office/drawing/2014/main" val="267814795"/>
                    </a:ext>
                  </a:extLst>
                </a:gridCol>
                <a:gridCol w="282915">
                  <a:extLst>
                    <a:ext uri="{9D8B030D-6E8A-4147-A177-3AD203B41FA5}">
                      <a16:colId xmlns:a16="http://schemas.microsoft.com/office/drawing/2014/main" val="2764186465"/>
                    </a:ext>
                  </a:extLst>
                </a:gridCol>
                <a:gridCol w="282915">
                  <a:extLst>
                    <a:ext uri="{9D8B030D-6E8A-4147-A177-3AD203B41FA5}">
                      <a16:colId xmlns:a16="http://schemas.microsoft.com/office/drawing/2014/main" val="3870158399"/>
                    </a:ext>
                  </a:extLst>
                </a:gridCol>
              </a:tblGrid>
              <a:tr h="246551">
                <a:tc>
                  <a:txBody>
                    <a:bodyPr/>
                    <a:lstStyle/>
                    <a:p>
                      <a:pPr algn="ctr"/>
                      <a:r>
                        <a:rPr lang="de-DE" sz="1000" dirty="0"/>
                        <a:t>01</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02</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03</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04</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05</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06</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07</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08</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09</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10</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11</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12</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13</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14</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15</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16</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17</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18</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19</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20</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21</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22</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23</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24</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25</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26</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27</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00" dirty="0"/>
                        <a:t>28</a:t>
                      </a:r>
                    </a:p>
                  </a:txBody>
                  <a:tcPr marL="0" marR="0" marT="36000" marB="36000">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4188550"/>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2681152"/>
                  </a:ext>
                </a:extLst>
              </a:tr>
              <a:tr h="246551">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105801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9491816"/>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29741"/>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34878603"/>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0285264"/>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213538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9183837"/>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6658736"/>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6396005"/>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39426033"/>
                  </a:ext>
                </a:extLst>
              </a:tr>
              <a:tr h="246551">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de-DE" sz="1000" dirty="0"/>
                    </a:p>
                  </a:txBody>
                  <a:tcP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45302213"/>
                  </a:ext>
                </a:extLst>
              </a:tr>
            </a:tbl>
          </a:graphicData>
        </a:graphic>
      </p:graphicFrame>
      <p:sp>
        <p:nvSpPr>
          <p:cNvPr id="8" name="Textplatzhalter 7">
            <a:extLst>
              <a:ext uri="{FF2B5EF4-FFF2-40B4-BE49-F238E27FC236}">
                <a16:creationId xmlns:a16="http://schemas.microsoft.com/office/drawing/2014/main" id="{B1BB235A-09CD-4A41-90B8-540CF54C4AD8}"/>
              </a:ext>
            </a:extLst>
          </p:cNvPr>
          <p:cNvSpPr>
            <a:spLocks noGrp="1"/>
          </p:cNvSpPr>
          <p:nvPr>
            <p:ph type="body" sz="quarter" idx="12"/>
          </p:nvPr>
        </p:nvSpPr>
        <p:spPr>
          <a:xfrm>
            <a:off x="611189" y="1570490"/>
            <a:ext cx="3833489" cy="216000"/>
          </a:xfrm>
          <a:solidFill>
            <a:schemeClr val="accent2">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0" name="Textplatzhalter 7">
            <a:extLst>
              <a:ext uri="{FF2B5EF4-FFF2-40B4-BE49-F238E27FC236}">
                <a16:creationId xmlns:a16="http://schemas.microsoft.com/office/drawing/2014/main" id="{0C4092F6-B46D-6C4E-A547-43623D83A3EE}"/>
              </a:ext>
            </a:extLst>
          </p:cNvPr>
          <p:cNvSpPr>
            <a:spLocks noGrp="1"/>
          </p:cNvSpPr>
          <p:nvPr>
            <p:ph type="body" sz="quarter" idx="13"/>
          </p:nvPr>
        </p:nvSpPr>
        <p:spPr>
          <a:xfrm>
            <a:off x="1381246" y="1818153"/>
            <a:ext cx="3063432" cy="216000"/>
          </a:xfrm>
          <a:solidFill>
            <a:schemeClr val="accent2"/>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1" name="Textplatzhalter 7">
            <a:extLst>
              <a:ext uri="{FF2B5EF4-FFF2-40B4-BE49-F238E27FC236}">
                <a16:creationId xmlns:a16="http://schemas.microsoft.com/office/drawing/2014/main" id="{EED637E2-7FD4-7942-B354-B39D2CF315A4}"/>
              </a:ext>
            </a:extLst>
          </p:cNvPr>
          <p:cNvSpPr>
            <a:spLocks noGrp="1"/>
          </p:cNvSpPr>
          <p:nvPr>
            <p:ph type="body" sz="quarter" idx="14"/>
          </p:nvPr>
        </p:nvSpPr>
        <p:spPr>
          <a:xfrm>
            <a:off x="1886673" y="2065812"/>
            <a:ext cx="2558005" cy="216000"/>
          </a:xfrm>
          <a:solidFill>
            <a:schemeClr val="accent2"/>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3" name="Textplatzhalter 7">
            <a:extLst>
              <a:ext uri="{FF2B5EF4-FFF2-40B4-BE49-F238E27FC236}">
                <a16:creationId xmlns:a16="http://schemas.microsoft.com/office/drawing/2014/main" id="{96931BF3-A03A-D944-83A1-557B63F462DA}"/>
              </a:ext>
            </a:extLst>
          </p:cNvPr>
          <p:cNvSpPr>
            <a:spLocks noGrp="1"/>
          </p:cNvSpPr>
          <p:nvPr>
            <p:ph type="body" sz="quarter" idx="15"/>
          </p:nvPr>
        </p:nvSpPr>
        <p:spPr>
          <a:xfrm>
            <a:off x="2650603" y="2313402"/>
            <a:ext cx="3833489" cy="216000"/>
          </a:xfrm>
          <a:solidFill>
            <a:schemeClr val="accent3">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4" name="Textplatzhalter 7">
            <a:extLst>
              <a:ext uri="{FF2B5EF4-FFF2-40B4-BE49-F238E27FC236}">
                <a16:creationId xmlns:a16="http://schemas.microsoft.com/office/drawing/2014/main" id="{62B85A41-FCC0-2E44-A0B1-CA16E3C1157D}"/>
              </a:ext>
            </a:extLst>
          </p:cNvPr>
          <p:cNvSpPr>
            <a:spLocks noGrp="1"/>
          </p:cNvSpPr>
          <p:nvPr>
            <p:ph type="body" sz="quarter" idx="16"/>
          </p:nvPr>
        </p:nvSpPr>
        <p:spPr>
          <a:xfrm>
            <a:off x="3422249" y="2556981"/>
            <a:ext cx="3061844" cy="216000"/>
          </a:xfrm>
          <a:solidFill>
            <a:schemeClr val="accent3"/>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5" name="Textplatzhalter 7">
            <a:extLst>
              <a:ext uri="{FF2B5EF4-FFF2-40B4-BE49-F238E27FC236}">
                <a16:creationId xmlns:a16="http://schemas.microsoft.com/office/drawing/2014/main" id="{E206CBFA-E199-5543-87CE-D04FDFE2C545}"/>
              </a:ext>
            </a:extLst>
          </p:cNvPr>
          <p:cNvSpPr>
            <a:spLocks noGrp="1"/>
          </p:cNvSpPr>
          <p:nvPr>
            <p:ph type="body" sz="quarter" idx="17"/>
          </p:nvPr>
        </p:nvSpPr>
        <p:spPr>
          <a:xfrm>
            <a:off x="3939251" y="2804572"/>
            <a:ext cx="2544841" cy="216000"/>
          </a:xfrm>
          <a:solidFill>
            <a:schemeClr val="accent3"/>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6" name="Textplatzhalter 7">
            <a:extLst>
              <a:ext uri="{FF2B5EF4-FFF2-40B4-BE49-F238E27FC236}">
                <a16:creationId xmlns:a16="http://schemas.microsoft.com/office/drawing/2014/main" id="{67E9F959-B51A-6A40-9EAC-67A1D12B8A15}"/>
              </a:ext>
            </a:extLst>
          </p:cNvPr>
          <p:cNvSpPr>
            <a:spLocks noGrp="1"/>
          </p:cNvSpPr>
          <p:nvPr>
            <p:ph type="body" sz="quarter" idx="18"/>
          </p:nvPr>
        </p:nvSpPr>
        <p:spPr>
          <a:xfrm>
            <a:off x="4953964" y="3052303"/>
            <a:ext cx="3579913" cy="216000"/>
          </a:xfrm>
          <a:solidFill>
            <a:schemeClr val="accent4">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27" name="Textplatzhalter 7">
            <a:extLst>
              <a:ext uri="{FF2B5EF4-FFF2-40B4-BE49-F238E27FC236}">
                <a16:creationId xmlns:a16="http://schemas.microsoft.com/office/drawing/2014/main" id="{61FB5028-0EFD-D046-9389-CF55E5C3D94E}"/>
              </a:ext>
            </a:extLst>
          </p:cNvPr>
          <p:cNvSpPr>
            <a:spLocks noGrp="1"/>
          </p:cNvSpPr>
          <p:nvPr>
            <p:ph type="body" sz="quarter" idx="19"/>
          </p:nvPr>
        </p:nvSpPr>
        <p:spPr>
          <a:xfrm>
            <a:off x="4953964" y="3299824"/>
            <a:ext cx="2816507" cy="216000"/>
          </a:xfrm>
          <a:solidFill>
            <a:schemeClr val="accent4"/>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8" name="Textplatzhalter 7">
            <a:extLst>
              <a:ext uri="{FF2B5EF4-FFF2-40B4-BE49-F238E27FC236}">
                <a16:creationId xmlns:a16="http://schemas.microsoft.com/office/drawing/2014/main" id="{12C4079C-655F-1F4B-8144-65E126988D62}"/>
              </a:ext>
            </a:extLst>
          </p:cNvPr>
          <p:cNvSpPr>
            <a:spLocks noGrp="1"/>
          </p:cNvSpPr>
          <p:nvPr>
            <p:ph type="body" sz="quarter" idx="20"/>
          </p:nvPr>
        </p:nvSpPr>
        <p:spPr>
          <a:xfrm>
            <a:off x="4953964" y="3543616"/>
            <a:ext cx="2299504" cy="216000"/>
          </a:xfrm>
          <a:solidFill>
            <a:schemeClr val="accent4"/>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29" name="Textplatzhalter 7">
            <a:extLst>
              <a:ext uri="{FF2B5EF4-FFF2-40B4-BE49-F238E27FC236}">
                <a16:creationId xmlns:a16="http://schemas.microsoft.com/office/drawing/2014/main" id="{2130953F-4C31-614C-8F6A-04D4DA3760EB}"/>
              </a:ext>
            </a:extLst>
          </p:cNvPr>
          <p:cNvSpPr>
            <a:spLocks noGrp="1"/>
          </p:cNvSpPr>
          <p:nvPr>
            <p:ph type="body" sz="quarter" idx="21"/>
          </p:nvPr>
        </p:nvSpPr>
        <p:spPr>
          <a:xfrm>
            <a:off x="2650602" y="3795144"/>
            <a:ext cx="4093579" cy="216000"/>
          </a:xfrm>
          <a:solidFill>
            <a:schemeClr val="accent6">
              <a:lumMod val="50000"/>
            </a:schemeClr>
          </a:solidFill>
        </p:spPr>
        <p:txBody>
          <a:bodyPr anchor="ctr" anchorCtr="0"/>
          <a:lstStyle>
            <a:lvl1pPr marL="0" indent="0" algn="ctr">
              <a:buNone/>
              <a:defRPr sz="1000">
                <a:solidFill>
                  <a:schemeClr val="bg1"/>
                </a:solidFill>
              </a:defRPr>
            </a:lvl1pPr>
          </a:lstStyle>
          <a:p>
            <a:pPr lvl="0"/>
            <a:r>
              <a:rPr lang="de-DE"/>
              <a:t>Formatvorlagen des Textmasters bearbeiten</a:t>
            </a:r>
          </a:p>
        </p:txBody>
      </p:sp>
      <p:sp>
        <p:nvSpPr>
          <p:cNvPr id="30" name="Textplatzhalter 7">
            <a:extLst>
              <a:ext uri="{FF2B5EF4-FFF2-40B4-BE49-F238E27FC236}">
                <a16:creationId xmlns:a16="http://schemas.microsoft.com/office/drawing/2014/main" id="{B8D15682-FA38-0F4B-B7F1-6A30E20A659F}"/>
              </a:ext>
            </a:extLst>
          </p:cNvPr>
          <p:cNvSpPr>
            <a:spLocks noGrp="1"/>
          </p:cNvSpPr>
          <p:nvPr>
            <p:ph type="body" sz="quarter" idx="22"/>
          </p:nvPr>
        </p:nvSpPr>
        <p:spPr>
          <a:xfrm>
            <a:off x="2650603" y="4038795"/>
            <a:ext cx="3329650" cy="216000"/>
          </a:xfrm>
          <a:solidFill>
            <a:schemeClr val="accent6"/>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31" name="Textplatzhalter 7">
            <a:extLst>
              <a:ext uri="{FF2B5EF4-FFF2-40B4-BE49-F238E27FC236}">
                <a16:creationId xmlns:a16="http://schemas.microsoft.com/office/drawing/2014/main" id="{19BDF705-381D-ED4F-A555-80ACD07A3D50}"/>
              </a:ext>
            </a:extLst>
          </p:cNvPr>
          <p:cNvSpPr>
            <a:spLocks noGrp="1"/>
          </p:cNvSpPr>
          <p:nvPr>
            <p:ph type="body" sz="quarter" idx="23"/>
          </p:nvPr>
        </p:nvSpPr>
        <p:spPr>
          <a:xfrm>
            <a:off x="2650603" y="4282446"/>
            <a:ext cx="2558005" cy="216000"/>
          </a:xfrm>
          <a:solidFill>
            <a:schemeClr val="accent6"/>
          </a:solidFill>
        </p:spPr>
        <p:txBody>
          <a:bodyPr anchor="ctr" anchorCtr="0"/>
          <a:lstStyle>
            <a:lvl1pPr marL="0" indent="0" algn="ctr">
              <a:buNone/>
              <a:defRPr sz="1000">
                <a:solidFill>
                  <a:schemeClr val="tx1"/>
                </a:solidFill>
              </a:defRPr>
            </a:lvl1pPr>
          </a:lstStyle>
          <a:p>
            <a:pPr lvl="0"/>
            <a:r>
              <a:rPr lang="de-DE"/>
              <a:t>Formatvorlagen des Textmasters bearbeiten</a:t>
            </a:r>
          </a:p>
        </p:txBody>
      </p:sp>
      <p:sp>
        <p:nvSpPr>
          <p:cNvPr id="3" name="Fußzeilenplatzhalter 2">
            <a:extLst>
              <a:ext uri="{FF2B5EF4-FFF2-40B4-BE49-F238E27FC236}">
                <a16:creationId xmlns:a16="http://schemas.microsoft.com/office/drawing/2014/main" id="{9FA1B964-0D57-B044-8D5A-6B416731BDD3}"/>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10174F15-699B-6144-8321-F7A540A79D81}"/>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1621417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rojektschrit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18E8E1-B2A7-014E-B838-D18C0EAD6F80}"/>
              </a:ext>
            </a:extLst>
          </p:cNvPr>
          <p:cNvSpPr>
            <a:spLocks noGrp="1"/>
          </p:cNvSpPr>
          <p:nvPr>
            <p:ph type="title"/>
          </p:nvPr>
        </p:nvSpPr>
        <p:spPr/>
        <p:txBody>
          <a:bodyPr/>
          <a:lstStyle/>
          <a:p>
            <a:r>
              <a:rPr lang="de-DE"/>
              <a:t>Titelmasterformat durch Klicken bearbeiten</a:t>
            </a:r>
            <a:endParaRPr lang="de-DE" dirty="0"/>
          </a:p>
        </p:txBody>
      </p:sp>
      <p:sp>
        <p:nvSpPr>
          <p:cNvPr id="8" name="Textplatzhalter 7">
            <a:extLst>
              <a:ext uri="{FF2B5EF4-FFF2-40B4-BE49-F238E27FC236}">
                <a16:creationId xmlns:a16="http://schemas.microsoft.com/office/drawing/2014/main" id="{8B5B5175-460F-0948-9C93-B9239D5E2BA3}"/>
              </a:ext>
            </a:extLst>
          </p:cNvPr>
          <p:cNvSpPr>
            <a:spLocks noGrp="1" noChangeAspect="1"/>
          </p:cNvSpPr>
          <p:nvPr>
            <p:ph type="body" sz="quarter" idx="12" hasCustomPrompt="1"/>
          </p:nvPr>
        </p:nvSpPr>
        <p:spPr>
          <a:xfrm>
            <a:off x="1458320" y="1311275"/>
            <a:ext cx="977900" cy="382588"/>
          </a:xfrm>
          <a:solidFill>
            <a:schemeClr val="accent1"/>
          </a:solidFill>
        </p:spPr>
        <p:txBody>
          <a:bodyPr anchor="ctr" anchorCtr="0"/>
          <a:lstStyle>
            <a:lvl1pPr marL="0" indent="0" algn="ctr">
              <a:buNone/>
              <a:defRPr sz="1400" b="1">
                <a:solidFill>
                  <a:schemeClr val="bg1"/>
                </a:solidFill>
              </a:defRPr>
            </a:lvl1pPr>
          </a:lstStyle>
          <a:p>
            <a:pPr lvl="0"/>
            <a:r>
              <a:rPr lang="de-DE" dirty="0"/>
              <a:t>00</a:t>
            </a:r>
          </a:p>
        </p:txBody>
      </p:sp>
      <p:sp>
        <p:nvSpPr>
          <p:cNvPr id="16" name="Textplatzhalter 15">
            <a:extLst>
              <a:ext uri="{FF2B5EF4-FFF2-40B4-BE49-F238E27FC236}">
                <a16:creationId xmlns:a16="http://schemas.microsoft.com/office/drawing/2014/main" id="{A3F175CC-9FDE-4F4B-B08F-EEC8D5623AF4}"/>
              </a:ext>
            </a:extLst>
          </p:cNvPr>
          <p:cNvSpPr>
            <a:spLocks noGrp="1" noChangeAspect="1"/>
          </p:cNvSpPr>
          <p:nvPr>
            <p:ph type="body" sz="quarter" idx="16"/>
          </p:nvPr>
        </p:nvSpPr>
        <p:spPr>
          <a:xfrm>
            <a:off x="395288" y="1419224"/>
            <a:ext cx="1800000" cy="3097213"/>
          </a:xfrm>
          <a:noFill/>
          <a:ln w="12700">
            <a:solidFill>
              <a:schemeClr val="accent1"/>
            </a:solidFill>
          </a:ln>
        </p:spPr>
        <p:txBody>
          <a:bodyPr lIns="108000" tIns="432000" rIns="108000" bIns="180000"/>
          <a:lstStyle>
            <a:lvl1pPr marL="0" indent="0">
              <a:spcBef>
                <a:spcPts val="0"/>
              </a:spcBef>
              <a:buNone/>
              <a:defRPr sz="1100"/>
            </a:lvl1pPr>
            <a:lvl2pPr marL="342900" indent="0">
              <a:buNone/>
              <a:defRPr sz="1400"/>
            </a:lvl2pPr>
            <a:lvl3pPr marL="685800" indent="0">
              <a:buNone/>
              <a:defRPr sz="1400"/>
            </a:lvl3pPr>
            <a:lvl4pPr marL="1028700" indent="0">
              <a:buNone/>
              <a:defRPr sz="1400"/>
            </a:lvl4pPr>
            <a:lvl5pPr marL="1371600" indent="0">
              <a:buNone/>
              <a:defRPr sz="1400"/>
            </a:lvl5pPr>
          </a:lstStyle>
          <a:p>
            <a:pPr lvl="0"/>
            <a:r>
              <a:rPr lang="de-DE"/>
              <a:t>Formatvorlagen des Textmasters bearbeiten</a:t>
            </a:r>
          </a:p>
        </p:txBody>
      </p:sp>
      <p:sp>
        <p:nvSpPr>
          <p:cNvPr id="10" name="Textplatzhalter 7">
            <a:extLst>
              <a:ext uri="{FF2B5EF4-FFF2-40B4-BE49-F238E27FC236}">
                <a16:creationId xmlns:a16="http://schemas.microsoft.com/office/drawing/2014/main" id="{65A8497C-8086-A34F-82B9-4BDE73E490D8}"/>
              </a:ext>
            </a:extLst>
          </p:cNvPr>
          <p:cNvSpPr>
            <a:spLocks noGrp="1" noChangeAspect="1"/>
          </p:cNvSpPr>
          <p:nvPr>
            <p:ph type="body" sz="quarter" idx="13" hasCustomPrompt="1"/>
          </p:nvPr>
        </p:nvSpPr>
        <p:spPr>
          <a:xfrm>
            <a:off x="3577608" y="1311275"/>
            <a:ext cx="977900" cy="382588"/>
          </a:xfrm>
          <a:solidFill>
            <a:schemeClr val="accent1"/>
          </a:solidFill>
        </p:spPr>
        <p:txBody>
          <a:bodyPr anchor="ctr" anchorCtr="0"/>
          <a:lstStyle>
            <a:lvl1pPr marL="0" indent="0" algn="ctr">
              <a:buNone/>
              <a:defRPr sz="1400" b="1">
                <a:solidFill>
                  <a:schemeClr val="bg1"/>
                </a:solidFill>
              </a:defRPr>
            </a:lvl1pPr>
          </a:lstStyle>
          <a:p>
            <a:pPr lvl="0"/>
            <a:r>
              <a:rPr lang="de-DE" dirty="0"/>
              <a:t>00</a:t>
            </a:r>
          </a:p>
        </p:txBody>
      </p:sp>
      <p:sp>
        <p:nvSpPr>
          <p:cNvPr id="17" name="Textplatzhalter 15">
            <a:extLst>
              <a:ext uri="{FF2B5EF4-FFF2-40B4-BE49-F238E27FC236}">
                <a16:creationId xmlns:a16="http://schemas.microsoft.com/office/drawing/2014/main" id="{9CA2425E-D014-BA46-8C04-7D9738D41F36}"/>
              </a:ext>
            </a:extLst>
          </p:cNvPr>
          <p:cNvSpPr>
            <a:spLocks noGrp="1" noChangeAspect="1"/>
          </p:cNvSpPr>
          <p:nvPr>
            <p:ph type="body" sz="quarter" idx="17"/>
          </p:nvPr>
        </p:nvSpPr>
        <p:spPr>
          <a:xfrm>
            <a:off x="2538823" y="1419224"/>
            <a:ext cx="1800000" cy="3097213"/>
          </a:xfrm>
          <a:noFill/>
          <a:ln w="12700">
            <a:solidFill>
              <a:schemeClr val="accent1"/>
            </a:solidFill>
          </a:ln>
        </p:spPr>
        <p:txBody>
          <a:bodyPr lIns="108000" tIns="432000" rIns="108000" bIns="180000"/>
          <a:lstStyle>
            <a:lvl1pPr marL="0" indent="0">
              <a:spcBef>
                <a:spcPts val="0"/>
              </a:spcBef>
              <a:buNone/>
              <a:defRPr sz="1100"/>
            </a:lvl1pPr>
            <a:lvl2pPr marL="342900" indent="0">
              <a:buNone/>
              <a:defRPr sz="1400"/>
            </a:lvl2pPr>
            <a:lvl3pPr marL="685800" indent="0">
              <a:buNone/>
              <a:defRPr sz="1400"/>
            </a:lvl3pPr>
            <a:lvl4pPr marL="1028700" indent="0">
              <a:buNone/>
              <a:defRPr sz="1400"/>
            </a:lvl4pPr>
            <a:lvl5pPr marL="1371600" indent="0">
              <a:buNone/>
              <a:defRPr sz="1400"/>
            </a:lvl5pPr>
          </a:lstStyle>
          <a:p>
            <a:pPr lvl="0"/>
            <a:r>
              <a:rPr lang="de-DE"/>
              <a:t>Formatvorlagen des Textmasters bearbeiten</a:t>
            </a:r>
          </a:p>
        </p:txBody>
      </p:sp>
      <p:sp>
        <p:nvSpPr>
          <p:cNvPr id="14" name="Textplatzhalter 7">
            <a:extLst>
              <a:ext uri="{FF2B5EF4-FFF2-40B4-BE49-F238E27FC236}">
                <a16:creationId xmlns:a16="http://schemas.microsoft.com/office/drawing/2014/main" id="{73E56E4C-14C7-214B-9563-D77396C29E49}"/>
              </a:ext>
            </a:extLst>
          </p:cNvPr>
          <p:cNvSpPr>
            <a:spLocks noGrp="1" noChangeAspect="1"/>
          </p:cNvSpPr>
          <p:nvPr>
            <p:ph type="body" sz="quarter" idx="15" hasCustomPrompt="1"/>
          </p:nvPr>
        </p:nvSpPr>
        <p:spPr>
          <a:xfrm>
            <a:off x="5686037" y="1311275"/>
            <a:ext cx="977900" cy="382588"/>
          </a:xfrm>
          <a:solidFill>
            <a:schemeClr val="accent1"/>
          </a:solidFill>
        </p:spPr>
        <p:txBody>
          <a:bodyPr anchor="ctr" anchorCtr="0"/>
          <a:lstStyle>
            <a:lvl1pPr marL="0" indent="0" algn="ctr">
              <a:buNone/>
              <a:defRPr sz="1400" b="1">
                <a:solidFill>
                  <a:schemeClr val="bg1"/>
                </a:solidFill>
              </a:defRPr>
            </a:lvl1pPr>
          </a:lstStyle>
          <a:p>
            <a:pPr lvl="0"/>
            <a:r>
              <a:rPr lang="de-DE" dirty="0"/>
              <a:t>00</a:t>
            </a:r>
          </a:p>
        </p:txBody>
      </p:sp>
      <p:sp>
        <p:nvSpPr>
          <p:cNvPr id="18" name="Textplatzhalter 15">
            <a:extLst>
              <a:ext uri="{FF2B5EF4-FFF2-40B4-BE49-F238E27FC236}">
                <a16:creationId xmlns:a16="http://schemas.microsoft.com/office/drawing/2014/main" id="{C689ABA1-BE44-F348-8C60-82A382CA91EB}"/>
              </a:ext>
            </a:extLst>
          </p:cNvPr>
          <p:cNvSpPr>
            <a:spLocks noGrp="1" noChangeAspect="1"/>
          </p:cNvSpPr>
          <p:nvPr>
            <p:ph type="body" sz="quarter" idx="18"/>
          </p:nvPr>
        </p:nvSpPr>
        <p:spPr>
          <a:xfrm>
            <a:off x="4661739" y="1419225"/>
            <a:ext cx="1800000" cy="3097212"/>
          </a:xfrm>
          <a:noFill/>
          <a:ln w="12700">
            <a:solidFill>
              <a:schemeClr val="accent1"/>
            </a:solidFill>
          </a:ln>
        </p:spPr>
        <p:txBody>
          <a:bodyPr lIns="108000" tIns="432000" rIns="108000" bIns="180000"/>
          <a:lstStyle>
            <a:lvl1pPr marL="0" indent="0">
              <a:spcBef>
                <a:spcPts val="0"/>
              </a:spcBef>
              <a:buNone/>
              <a:defRPr sz="1100"/>
            </a:lvl1pPr>
            <a:lvl2pPr marL="342900" indent="0">
              <a:buNone/>
              <a:defRPr sz="1400"/>
            </a:lvl2pPr>
            <a:lvl3pPr marL="685800" indent="0">
              <a:buNone/>
              <a:defRPr sz="1400"/>
            </a:lvl3pPr>
            <a:lvl4pPr marL="1028700" indent="0">
              <a:buNone/>
              <a:defRPr sz="1400"/>
            </a:lvl4pPr>
            <a:lvl5pPr marL="1371600" indent="0">
              <a:buNone/>
              <a:defRPr sz="1400"/>
            </a:lvl5pPr>
          </a:lstStyle>
          <a:p>
            <a:pPr lvl="0"/>
            <a:r>
              <a:rPr lang="de-DE"/>
              <a:t>Formatvorlagen des Textmasters bearbeiten</a:t>
            </a:r>
          </a:p>
        </p:txBody>
      </p:sp>
      <p:sp>
        <p:nvSpPr>
          <p:cNvPr id="12" name="Textplatzhalter 7">
            <a:extLst>
              <a:ext uri="{FF2B5EF4-FFF2-40B4-BE49-F238E27FC236}">
                <a16:creationId xmlns:a16="http://schemas.microsoft.com/office/drawing/2014/main" id="{9AB1F339-141F-1243-92D5-A46082018CC9}"/>
              </a:ext>
            </a:extLst>
          </p:cNvPr>
          <p:cNvSpPr>
            <a:spLocks noGrp="1" noChangeAspect="1"/>
          </p:cNvSpPr>
          <p:nvPr>
            <p:ph type="body" sz="quarter" idx="14" hasCustomPrompt="1"/>
          </p:nvPr>
        </p:nvSpPr>
        <p:spPr>
          <a:xfrm>
            <a:off x="7791771" y="1311275"/>
            <a:ext cx="977900" cy="382588"/>
          </a:xfrm>
          <a:solidFill>
            <a:schemeClr val="accent1"/>
          </a:solidFill>
        </p:spPr>
        <p:txBody>
          <a:bodyPr anchor="ctr" anchorCtr="0"/>
          <a:lstStyle>
            <a:lvl1pPr marL="0" indent="0" algn="ctr">
              <a:buNone/>
              <a:defRPr sz="1400" b="1">
                <a:solidFill>
                  <a:schemeClr val="bg1"/>
                </a:solidFill>
              </a:defRPr>
            </a:lvl1pPr>
          </a:lstStyle>
          <a:p>
            <a:pPr lvl="0"/>
            <a:r>
              <a:rPr lang="de-DE" dirty="0"/>
              <a:t>00</a:t>
            </a:r>
          </a:p>
        </p:txBody>
      </p:sp>
      <p:sp>
        <p:nvSpPr>
          <p:cNvPr id="19" name="Textplatzhalter 15">
            <a:extLst>
              <a:ext uri="{FF2B5EF4-FFF2-40B4-BE49-F238E27FC236}">
                <a16:creationId xmlns:a16="http://schemas.microsoft.com/office/drawing/2014/main" id="{D957B7FE-3516-464D-AB84-814199EEE0D5}"/>
              </a:ext>
            </a:extLst>
          </p:cNvPr>
          <p:cNvSpPr>
            <a:spLocks noGrp="1" noChangeAspect="1"/>
          </p:cNvSpPr>
          <p:nvPr>
            <p:ph type="body" sz="quarter" idx="19"/>
          </p:nvPr>
        </p:nvSpPr>
        <p:spPr>
          <a:xfrm>
            <a:off x="6732813" y="1419224"/>
            <a:ext cx="1800000" cy="3097213"/>
          </a:xfrm>
          <a:noFill/>
          <a:ln w="12700">
            <a:solidFill>
              <a:schemeClr val="accent1"/>
            </a:solidFill>
          </a:ln>
        </p:spPr>
        <p:txBody>
          <a:bodyPr lIns="108000" tIns="432000" rIns="108000" bIns="180000"/>
          <a:lstStyle>
            <a:lvl1pPr marL="0" indent="0">
              <a:spcBef>
                <a:spcPts val="0"/>
              </a:spcBef>
              <a:buNone/>
              <a:defRPr sz="1100"/>
            </a:lvl1pPr>
            <a:lvl2pPr marL="342900" indent="0">
              <a:buNone/>
              <a:defRPr sz="1400"/>
            </a:lvl2pPr>
            <a:lvl3pPr marL="685800" indent="0">
              <a:buNone/>
              <a:defRPr sz="1400"/>
            </a:lvl3pPr>
            <a:lvl4pPr marL="1028700" indent="0">
              <a:buNone/>
              <a:defRPr sz="1400"/>
            </a:lvl4pPr>
            <a:lvl5pPr marL="1371600" indent="0">
              <a:buNone/>
              <a:defRPr sz="1400"/>
            </a:lvl5pPr>
          </a:lstStyle>
          <a:p>
            <a:pPr lvl="0"/>
            <a:r>
              <a:rPr lang="de-DE"/>
              <a:t>Formatvorlagen des Textmasters bearbeiten</a:t>
            </a:r>
          </a:p>
        </p:txBody>
      </p:sp>
      <p:sp>
        <p:nvSpPr>
          <p:cNvPr id="3" name="Fußzeilenplatzhalter 2">
            <a:extLst>
              <a:ext uri="{FF2B5EF4-FFF2-40B4-BE49-F238E27FC236}">
                <a16:creationId xmlns:a16="http://schemas.microsoft.com/office/drawing/2014/main" id="{8E740FA7-4BA3-E646-A6F7-41208CF7B144}"/>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B6688445-04D0-194D-BBB8-DA630E5B02EB}"/>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2150374824"/>
      </p:ext>
    </p:extLst>
  </p:cSld>
  <p:clrMapOvr>
    <a:masterClrMapping/>
  </p:clrMapOvr>
  <p:extLst>
    <p:ext uri="{DCECCB84-F9BA-43D5-87BE-67443E8EF086}">
      <p15:sldGuideLst xmlns:p15="http://schemas.microsoft.com/office/powerpoint/2012/main">
        <p15:guide id="1" orient="horz" pos="894"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eer mit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89CEFD-53A7-7844-BA90-13CB3CA6C2AE}"/>
              </a:ext>
            </a:extLst>
          </p:cNvPr>
          <p:cNvSpPr>
            <a:spLocks noGrp="1"/>
          </p:cNvSpPr>
          <p:nvPr>
            <p:ph type="title"/>
          </p:nvPr>
        </p:nvSpPr>
        <p:spPr/>
        <p:txBody>
          <a:bodyPr/>
          <a:lstStyle/>
          <a:p>
            <a:r>
              <a:rPr lang="de-DE"/>
              <a:t>Titelmasterformat durch Klicken bearbeiten</a:t>
            </a:r>
            <a:endParaRPr lang="de-DE" dirty="0"/>
          </a:p>
        </p:txBody>
      </p:sp>
      <p:sp>
        <p:nvSpPr>
          <p:cNvPr id="5" name="Textplatzhalter 11">
            <a:extLst>
              <a:ext uri="{FF2B5EF4-FFF2-40B4-BE49-F238E27FC236}">
                <a16:creationId xmlns:a16="http://schemas.microsoft.com/office/drawing/2014/main" id="{733100C7-C5D9-C945-8B38-B72321ADA8AA}"/>
              </a:ext>
              <a:ext uri="{C183D7F6-B498-43B3-948B-1728B52AA6E4}">
                <adec:decorative xmlns:adec="http://schemas.microsoft.com/office/drawing/2017/decorative" xmlns="" val="1"/>
              </a:ext>
            </a:extLst>
          </p:cNvPr>
          <p:cNvSpPr>
            <a:spLocks noGrp="1"/>
          </p:cNvSpPr>
          <p:nvPr>
            <p:ph type="body" sz="quarter" idx="15" hasCustomPrompt="1"/>
          </p:nvPr>
        </p:nvSpPr>
        <p:spPr>
          <a:xfrm>
            <a:off x="611187" y="4516438"/>
            <a:ext cx="7327160" cy="123111"/>
          </a:xfrm>
        </p:spPr>
        <p:txBody>
          <a:bodyPr wrap="square">
            <a:spAutoFit/>
          </a:bodyPr>
          <a:lstStyle>
            <a:lvl1pPr marL="0" indent="0" algn="l">
              <a:buNone/>
              <a:defRPr sz="800">
                <a:solidFill>
                  <a:schemeClr val="bg1">
                    <a:lumMod val="50000"/>
                  </a:schemeClr>
                </a:solidFill>
              </a:defRPr>
            </a:lvl1pPr>
            <a:lvl2pPr marL="342900" indent="0">
              <a:buNone/>
              <a:defRPr sz="1000">
                <a:solidFill>
                  <a:schemeClr val="bg1">
                    <a:lumMod val="75000"/>
                  </a:schemeClr>
                </a:solidFill>
              </a:defRPr>
            </a:lvl2pPr>
            <a:lvl3pPr marL="685800" indent="0">
              <a:buNone/>
              <a:defRPr sz="1000">
                <a:solidFill>
                  <a:schemeClr val="bg1">
                    <a:lumMod val="75000"/>
                  </a:schemeClr>
                </a:solidFill>
              </a:defRPr>
            </a:lvl3pPr>
            <a:lvl4pPr marL="1028700" indent="0">
              <a:buNone/>
              <a:defRPr sz="1000">
                <a:solidFill>
                  <a:schemeClr val="bg1">
                    <a:lumMod val="75000"/>
                  </a:schemeClr>
                </a:solidFill>
              </a:defRPr>
            </a:lvl4pPr>
            <a:lvl5pPr marL="1371600" indent="0">
              <a:buNone/>
              <a:defRPr sz="1000">
                <a:solidFill>
                  <a:schemeClr val="bg1">
                    <a:lumMod val="75000"/>
                  </a:schemeClr>
                </a:solidFill>
              </a:defRPr>
            </a:lvl5pPr>
          </a:lstStyle>
          <a:p>
            <a:pPr lvl="0"/>
            <a:r>
              <a:rPr lang="de-DE" dirty="0"/>
              <a:t>Quelle</a:t>
            </a:r>
          </a:p>
        </p:txBody>
      </p:sp>
      <p:sp>
        <p:nvSpPr>
          <p:cNvPr id="3" name="Fußzeilenplatzhalter 2">
            <a:extLst>
              <a:ext uri="{FF2B5EF4-FFF2-40B4-BE49-F238E27FC236}">
                <a16:creationId xmlns:a16="http://schemas.microsoft.com/office/drawing/2014/main" id="{1A836A83-CA30-3741-9ABC-485F372597B2}"/>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A9E8BD02-0A2F-094F-BE69-4C46BC9A966A}"/>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13352169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eer mit Titel Farbe">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C9067F-AD5C-454D-AAC2-5C44AD748B95}"/>
              </a:ext>
            </a:extLst>
          </p:cNvPr>
          <p:cNvSpPr>
            <a:spLocks noGrp="1"/>
          </p:cNvSpPr>
          <p:nvPr>
            <p:ph type="title"/>
          </p:nvPr>
        </p:nvSpPr>
        <p:spPr/>
        <p:txBody>
          <a:bodyPr/>
          <a:lstStyle/>
          <a:p>
            <a:r>
              <a:rPr lang="de-DE"/>
              <a:t>Titelmasterformat durch Klicken bearbeiten</a:t>
            </a:r>
          </a:p>
        </p:txBody>
      </p:sp>
      <p:sp>
        <p:nvSpPr>
          <p:cNvPr id="3" name="Fußzeilenplatzhalter 2">
            <a:extLst>
              <a:ext uri="{FF2B5EF4-FFF2-40B4-BE49-F238E27FC236}">
                <a16:creationId xmlns:a16="http://schemas.microsoft.com/office/drawing/2014/main" id="{F5774968-E28A-7448-8E6F-2E1ABAD35E0A}"/>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FD79453B-8E1C-A045-9438-E7701D8F5785}"/>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40314652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Zitatfolie">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C95773-4260-C447-A524-30ADF52A98E8}"/>
              </a:ext>
            </a:extLst>
          </p:cNvPr>
          <p:cNvSpPr>
            <a:spLocks noGrp="1"/>
          </p:cNvSpPr>
          <p:nvPr>
            <p:ph type="title"/>
          </p:nvPr>
        </p:nvSpPr>
        <p:spPr/>
        <p:txBody>
          <a:bodyPr/>
          <a:lstStyle>
            <a:lvl1pPr>
              <a:defRPr>
                <a:solidFill>
                  <a:schemeClr val="accent1"/>
                </a:solidFill>
              </a:defRPr>
            </a:lvl1pPr>
          </a:lstStyle>
          <a:p>
            <a:r>
              <a:rPr lang="de-DE"/>
              <a:t>Titelmasterformat durch Klicken bearbeiten</a:t>
            </a:r>
            <a:endParaRPr lang="de-DE" dirty="0"/>
          </a:p>
        </p:txBody>
      </p:sp>
      <p:pic>
        <p:nvPicPr>
          <p:cNvPr id="5" name="Bild 4">
            <a:extLst>
              <a:ext uri="{FF2B5EF4-FFF2-40B4-BE49-F238E27FC236}">
                <a16:creationId xmlns:a16="http://schemas.microsoft.com/office/drawing/2014/main" id="{CD61C6E9-F8C8-F547-B0B9-2F33D0BD8579}"/>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611188" y="1369145"/>
            <a:ext cx="742950" cy="499263"/>
          </a:xfrm>
          <a:prstGeom prst="rect">
            <a:avLst/>
          </a:prstGeom>
        </p:spPr>
      </p:pic>
      <p:sp>
        <p:nvSpPr>
          <p:cNvPr id="7" name="Textplatzhalter 6">
            <a:extLst>
              <a:ext uri="{FF2B5EF4-FFF2-40B4-BE49-F238E27FC236}">
                <a16:creationId xmlns:a16="http://schemas.microsoft.com/office/drawing/2014/main" id="{28CD0344-D6EB-AC41-AC28-05B3B1F8D1EF}"/>
              </a:ext>
            </a:extLst>
          </p:cNvPr>
          <p:cNvSpPr>
            <a:spLocks noGrp="1"/>
          </p:cNvSpPr>
          <p:nvPr>
            <p:ph type="body" sz="quarter" idx="12"/>
          </p:nvPr>
        </p:nvSpPr>
        <p:spPr>
          <a:xfrm>
            <a:off x="1497600" y="1369146"/>
            <a:ext cx="5952071" cy="1744482"/>
          </a:xfrm>
        </p:spPr>
        <p:txBody>
          <a:bodyPr anchor="b" anchorCtr="0"/>
          <a:lstStyle>
            <a:lvl1pPr marL="0" indent="0">
              <a:spcBef>
                <a:spcPts val="0"/>
              </a:spcBef>
              <a:buNone/>
              <a:defRPr sz="2400" baseline="0"/>
            </a:lvl1pPr>
            <a:lvl2pPr marL="342900" indent="0">
              <a:spcBef>
                <a:spcPts val="0"/>
              </a:spcBef>
              <a:buNone/>
              <a:defRPr sz="2200" baseline="0"/>
            </a:lvl2pPr>
            <a:lvl3pPr marL="685800" indent="0">
              <a:spcBef>
                <a:spcPts val="0"/>
              </a:spcBef>
              <a:buNone/>
              <a:defRPr sz="2200" baseline="0"/>
            </a:lvl3pPr>
            <a:lvl4pPr marL="1028700" indent="0">
              <a:spcBef>
                <a:spcPts val="0"/>
              </a:spcBef>
              <a:buNone/>
              <a:defRPr sz="2200" baseline="0"/>
            </a:lvl4pPr>
            <a:lvl5pPr marL="1371600" indent="0">
              <a:spcBef>
                <a:spcPts val="0"/>
              </a:spcBef>
              <a:buNone/>
              <a:defRPr sz="2200" baseline="0"/>
            </a:lvl5pPr>
          </a:lstStyle>
          <a:p>
            <a:pPr lvl="0"/>
            <a:r>
              <a:rPr lang="de-DE"/>
              <a:t>Formatvorlagen des Textmasters bearbeiten</a:t>
            </a:r>
          </a:p>
        </p:txBody>
      </p:sp>
      <p:sp>
        <p:nvSpPr>
          <p:cNvPr id="11" name="Textplatzhalter 10">
            <a:extLst>
              <a:ext uri="{FF2B5EF4-FFF2-40B4-BE49-F238E27FC236}">
                <a16:creationId xmlns:a16="http://schemas.microsoft.com/office/drawing/2014/main" id="{3CB62635-592A-F34F-B407-3F4BCBE60CD2}"/>
              </a:ext>
            </a:extLst>
          </p:cNvPr>
          <p:cNvSpPr>
            <a:spLocks noGrp="1"/>
          </p:cNvSpPr>
          <p:nvPr>
            <p:ph type="body" sz="quarter" idx="13" hasCustomPrompt="1"/>
          </p:nvPr>
        </p:nvSpPr>
        <p:spPr>
          <a:xfrm>
            <a:off x="1487488" y="3341688"/>
            <a:ext cx="5962650" cy="1036637"/>
          </a:xfrm>
        </p:spPr>
        <p:txBody>
          <a:bodyPr/>
          <a:lstStyle>
            <a:lvl1pPr marL="0" indent="0">
              <a:buNone/>
              <a:defRPr sz="1600"/>
            </a:lvl1pPr>
            <a:lvl2pPr marL="342900" indent="0">
              <a:buNone/>
              <a:defRPr sz="1600"/>
            </a:lvl2pPr>
            <a:lvl3pPr marL="685800" indent="0">
              <a:buNone/>
              <a:defRPr sz="1600"/>
            </a:lvl3pPr>
            <a:lvl4pPr marL="1028700" indent="0">
              <a:buNone/>
              <a:defRPr sz="1600"/>
            </a:lvl4pPr>
            <a:lvl5pPr marL="1371600" indent="0">
              <a:buNone/>
              <a:defRPr sz="1600"/>
            </a:lvl5pPr>
          </a:lstStyle>
          <a:p>
            <a:pPr lvl="0"/>
            <a:r>
              <a:rPr lang="de-DE" dirty="0"/>
              <a:t>Vorname Nachname</a:t>
            </a:r>
          </a:p>
        </p:txBody>
      </p:sp>
      <p:sp>
        <p:nvSpPr>
          <p:cNvPr id="3" name="Fußzeilenplatzhalter 2">
            <a:extLst>
              <a:ext uri="{FF2B5EF4-FFF2-40B4-BE49-F238E27FC236}">
                <a16:creationId xmlns:a16="http://schemas.microsoft.com/office/drawing/2014/main" id="{91CE258F-A4DE-5845-90B3-FECABE70BCC3}"/>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CF3A00DE-E31E-7546-99C4-54625812FAC8}"/>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3800599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folie ohne Bi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CF3FE9-6BF5-0C4F-9280-389C68253A9A}"/>
              </a:ext>
            </a:extLst>
          </p:cNvPr>
          <p:cNvSpPr>
            <a:spLocks noGrp="1"/>
          </p:cNvSpPr>
          <p:nvPr>
            <p:ph type="ctrTitle"/>
          </p:nvPr>
        </p:nvSpPr>
        <p:spPr>
          <a:xfrm>
            <a:off x="611188" y="3236259"/>
            <a:ext cx="4570412" cy="923365"/>
          </a:xfrm>
        </p:spPr>
        <p:txBody>
          <a:bodyPr anchor="b"/>
          <a:lstStyle>
            <a:lvl1pPr algn="l">
              <a:defRPr sz="2000" baseline="0">
                <a:solidFill>
                  <a:schemeClr val="tx1"/>
                </a:solidFill>
              </a:defRPr>
            </a:lvl1pPr>
          </a:lstStyle>
          <a:p>
            <a:r>
              <a:rPr lang="de-DE"/>
              <a:t>Titelmasterformat durch Klicken bearbeiten</a:t>
            </a:r>
            <a:endParaRPr lang="de-DE" dirty="0"/>
          </a:p>
        </p:txBody>
      </p:sp>
      <p:sp>
        <p:nvSpPr>
          <p:cNvPr id="3" name="Untertitel 2">
            <a:extLst>
              <a:ext uri="{FF2B5EF4-FFF2-40B4-BE49-F238E27FC236}">
                <a16:creationId xmlns:a16="http://schemas.microsoft.com/office/drawing/2014/main" id="{A3F83957-BB45-FD42-8001-04B3F0FCEAE7}"/>
              </a:ext>
            </a:extLst>
          </p:cNvPr>
          <p:cNvSpPr>
            <a:spLocks noGrp="1"/>
          </p:cNvSpPr>
          <p:nvPr>
            <p:ph type="subTitle" idx="1" hasCustomPrompt="1"/>
          </p:nvPr>
        </p:nvSpPr>
        <p:spPr>
          <a:xfrm>
            <a:off x="611188" y="4329954"/>
            <a:ext cx="4570412" cy="546845"/>
          </a:xfrm>
        </p:spPr>
        <p:txBody>
          <a:bodyPr/>
          <a:lstStyle>
            <a:lvl1pPr marL="0" indent="0" algn="l">
              <a:spcBef>
                <a:spcPts val="0"/>
              </a:spcBef>
              <a:buNone/>
              <a:defRPr sz="1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Maximilian Mustermann | Funktion</a:t>
            </a:r>
          </a:p>
          <a:p>
            <a:r>
              <a:rPr lang="de-DE" dirty="0"/>
              <a:t>00.00.0000 | Wien</a:t>
            </a:r>
          </a:p>
        </p:txBody>
      </p:sp>
      <p:pic>
        <p:nvPicPr>
          <p:cNvPr id="6" name="Grafik 5">
            <a:extLst>
              <a:ext uri="{FF2B5EF4-FFF2-40B4-BE49-F238E27FC236}">
                <a16:creationId xmlns:a16="http://schemas.microsoft.com/office/drawing/2014/main" id="{A3F15D5F-C5AF-714A-833B-1BA8292C1CA3}"/>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a:noFill/>
        </p:spPr>
      </p:pic>
      <p:pic>
        <p:nvPicPr>
          <p:cNvPr id="9" name="Grafik 8" descr="FFG Logo">
            <a:extLst>
              <a:ext uri="{FF2B5EF4-FFF2-40B4-BE49-F238E27FC236}">
                <a16:creationId xmlns:a16="http://schemas.microsoft.com/office/drawing/2014/main" id="{5485D228-A937-5C41-A1C2-EBBA4DB55939}"/>
              </a:ext>
              <a:ext uri="{C183D7F6-B498-43B3-948B-1728B52AA6E4}">
                <adec:decorative xmlns:adec="http://schemas.microsoft.com/office/drawing/2017/decorative" xmlns="" val="0"/>
              </a:ext>
            </a:extLst>
          </p:cNvPr>
          <p:cNvPicPr>
            <a:picLocks noChangeAspect="1"/>
          </p:cNvPicPr>
          <p:nvPr userDrawn="1"/>
        </p:nvPicPr>
        <p:blipFill>
          <a:blip r:embed="rId3" cstate="print">
            <a:alphaModFix/>
            <a:extLst>
              <a:ext uri="{28A0092B-C50C-407E-A947-70E740481C1C}">
                <a14:useLocalDpi xmlns:a14="http://schemas.microsoft.com/office/drawing/2010/main"/>
              </a:ext>
            </a:extLst>
          </a:blip>
          <a:stretch>
            <a:fillRect/>
          </a:stretch>
        </p:blipFill>
        <p:spPr>
          <a:xfrm>
            <a:off x="7397309" y="369363"/>
            <a:ext cx="1382400" cy="558204"/>
          </a:xfrm>
          <a:prstGeom prst="rect">
            <a:avLst/>
          </a:prstGeom>
        </p:spPr>
      </p:pic>
    </p:spTree>
    <p:extLst>
      <p:ext uri="{BB962C8B-B14F-4D97-AF65-F5344CB8AC3E}">
        <p14:creationId xmlns:p14="http://schemas.microsoft.com/office/powerpoint/2010/main" val="21849158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otizen">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4BF7FB-B07C-8845-B90F-61E5D947B27F}"/>
              </a:ext>
            </a:extLst>
          </p:cNvPr>
          <p:cNvSpPr>
            <a:spLocks noGrp="1"/>
          </p:cNvSpPr>
          <p:nvPr>
            <p:ph type="title"/>
          </p:nvPr>
        </p:nvSpPr>
        <p:spPr/>
        <p:txBody>
          <a:bodyPr/>
          <a:lstStyle/>
          <a:p>
            <a:r>
              <a:rPr lang="de-DE"/>
              <a:t>Titelmasterformat durch Klicken bearbeiten</a:t>
            </a:r>
            <a:endParaRPr lang="de-DE" dirty="0"/>
          </a:p>
        </p:txBody>
      </p:sp>
      <p:pic>
        <p:nvPicPr>
          <p:cNvPr id="32" name="Grafik 31">
            <a:extLst>
              <a:ext uri="{FF2B5EF4-FFF2-40B4-BE49-F238E27FC236}">
                <a16:creationId xmlns:a16="http://schemas.microsoft.com/office/drawing/2014/main" id="{76D72650-E185-5F4A-A883-C0A92919799B}"/>
              </a:ext>
              <a:ext uri="{C183D7F6-B498-43B3-948B-1728B52AA6E4}">
                <adec:decorative xmlns:adec="http://schemas.microsoft.com/office/drawing/2017/decorative" xmlns=""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619855" y="384113"/>
            <a:ext cx="1159005" cy="467999"/>
          </a:xfrm>
          <a:prstGeom prst="rect">
            <a:avLst/>
          </a:prstGeom>
        </p:spPr>
      </p:pic>
      <p:sp>
        <p:nvSpPr>
          <p:cNvPr id="7" name="Textplatzhalter 6" title="Notiz">
            <a:extLst>
              <a:ext uri="{FF2B5EF4-FFF2-40B4-BE49-F238E27FC236}">
                <a16:creationId xmlns:a16="http://schemas.microsoft.com/office/drawing/2014/main" id="{09D51936-4500-E847-B974-B7F58CCE8150}"/>
              </a:ext>
            </a:extLst>
          </p:cNvPr>
          <p:cNvSpPr>
            <a:spLocks noGrp="1"/>
          </p:cNvSpPr>
          <p:nvPr>
            <p:ph type="body" sz="quarter" idx="12" hasCustomPrompt="1"/>
          </p:nvPr>
        </p:nvSpPr>
        <p:spPr>
          <a:xfrm>
            <a:off x="611188" y="1311274"/>
            <a:ext cx="2160000" cy="1440000"/>
          </a:xfrm>
          <a:solidFill>
            <a:schemeClr val="bg1"/>
          </a:solidFill>
        </p:spPr>
        <p:txBody>
          <a:bodyPr lIns="72000" tIns="36000" rIns="72000" bIns="36000"/>
          <a:lstStyle>
            <a:lvl1pPr marL="0" indent="0">
              <a:buFontTx/>
              <a:buNone/>
              <a:defRPr sz="1100" baseline="0"/>
            </a:lvl1pPr>
          </a:lstStyle>
          <a:p>
            <a:pPr lvl="0"/>
            <a:r>
              <a:rPr lang="de-DE" dirty="0"/>
              <a:t>Notiz einfügen</a:t>
            </a:r>
          </a:p>
        </p:txBody>
      </p:sp>
      <p:sp>
        <p:nvSpPr>
          <p:cNvPr id="10" name="Textplatzhalter 9">
            <a:extLst>
              <a:ext uri="{FF2B5EF4-FFF2-40B4-BE49-F238E27FC236}">
                <a16:creationId xmlns:a16="http://schemas.microsoft.com/office/drawing/2014/main" id="{136F2292-5E7F-4D4D-A723-F7FD9179F1AD}"/>
              </a:ext>
            </a:extLst>
          </p:cNvPr>
          <p:cNvSpPr>
            <a:spLocks noGrp="1"/>
          </p:cNvSpPr>
          <p:nvPr>
            <p:ph type="body" sz="quarter" idx="27" hasCustomPrompt="1"/>
          </p:nvPr>
        </p:nvSpPr>
        <p:spPr>
          <a:xfrm>
            <a:off x="2554042" y="2577265"/>
            <a:ext cx="432000" cy="252000"/>
          </a:xfrm>
          <a:solidFill>
            <a:schemeClr val="bg1"/>
          </a:solidFill>
        </p:spPr>
        <p:txBody>
          <a:bodyPr anchor="ctr" anchorCtr="0"/>
          <a:lstStyle>
            <a:lvl1pPr marL="0" indent="0" algn="ctr">
              <a:buNone/>
              <a:defRPr sz="1000">
                <a:solidFill>
                  <a:schemeClr val="accent1"/>
                </a:solidFill>
              </a:defRPr>
            </a:lvl1pPr>
          </a:lstStyle>
          <a:p>
            <a:pPr lvl="0"/>
            <a:r>
              <a:rPr lang="de-DE" dirty="0"/>
              <a:t>01.01.</a:t>
            </a:r>
          </a:p>
        </p:txBody>
      </p:sp>
      <p:sp>
        <p:nvSpPr>
          <p:cNvPr id="22" name="Textplatzhalter 6" title="Notiz">
            <a:extLst>
              <a:ext uri="{FF2B5EF4-FFF2-40B4-BE49-F238E27FC236}">
                <a16:creationId xmlns:a16="http://schemas.microsoft.com/office/drawing/2014/main" id="{92E6F243-4CA8-694D-939C-9375D4729764}"/>
              </a:ext>
            </a:extLst>
          </p:cNvPr>
          <p:cNvSpPr>
            <a:spLocks noGrp="1"/>
          </p:cNvSpPr>
          <p:nvPr>
            <p:ph type="body" sz="quarter" idx="24" hasCustomPrompt="1"/>
          </p:nvPr>
        </p:nvSpPr>
        <p:spPr>
          <a:xfrm>
            <a:off x="3436661" y="1311274"/>
            <a:ext cx="2160000" cy="1440000"/>
          </a:xfrm>
          <a:solidFill>
            <a:schemeClr val="bg1"/>
          </a:solidFill>
        </p:spPr>
        <p:txBody>
          <a:bodyPr lIns="72000" tIns="36000" rIns="72000" bIns="36000"/>
          <a:lstStyle>
            <a:lvl1pPr marL="0" indent="0">
              <a:buFontTx/>
              <a:buNone/>
              <a:defRPr sz="1100" baseline="0"/>
            </a:lvl1pPr>
          </a:lstStyle>
          <a:p>
            <a:pPr lvl="0"/>
            <a:r>
              <a:rPr lang="de-DE" dirty="0"/>
              <a:t>Notiz einfügen</a:t>
            </a:r>
          </a:p>
        </p:txBody>
      </p:sp>
      <p:sp>
        <p:nvSpPr>
          <p:cNvPr id="23" name="Textplatzhalter 9">
            <a:extLst>
              <a:ext uri="{FF2B5EF4-FFF2-40B4-BE49-F238E27FC236}">
                <a16:creationId xmlns:a16="http://schemas.microsoft.com/office/drawing/2014/main" id="{57ED1E02-34BC-7C49-9D0A-E711F05FF342}"/>
              </a:ext>
            </a:extLst>
          </p:cNvPr>
          <p:cNvSpPr>
            <a:spLocks noGrp="1"/>
          </p:cNvSpPr>
          <p:nvPr>
            <p:ph type="body" sz="quarter" idx="28" hasCustomPrompt="1"/>
          </p:nvPr>
        </p:nvSpPr>
        <p:spPr>
          <a:xfrm>
            <a:off x="5378996" y="2577265"/>
            <a:ext cx="432000" cy="252000"/>
          </a:xfrm>
          <a:solidFill>
            <a:schemeClr val="bg1"/>
          </a:solidFill>
        </p:spPr>
        <p:txBody>
          <a:bodyPr anchor="ctr" anchorCtr="0"/>
          <a:lstStyle>
            <a:lvl1pPr marL="0" indent="0" algn="ctr">
              <a:buNone/>
              <a:defRPr sz="1000">
                <a:solidFill>
                  <a:schemeClr val="accent1"/>
                </a:solidFill>
              </a:defRPr>
            </a:lvl1pPr>
          </a:lstStyle>
          <a:p>
            <a:pPr lvl="0"/>
            <a:r>
              <a:rPr lang="de-DE" dirty="0"/>
              <a:t>01.01.</a:t>
            </a:r>
          </a:p>
        </p:txBody>
      </p:sp>
      <p:sp>
        <p:nvSpPr>
          <p:cNvPr id="24" name="Textplatzhalter 6" title="Notiz">
            <a:extLst>
              <a:ext uri="{FF2B5EF4-FFF2-40B4-BE49-F238E27FC236}">
                <a16:creationId xmlns:a16="http://schemas.microsoft.com/office/drawing/2014/main" id="{1C4D8BFA-EBDA-9140-87FF-9D8FBA3C766E}"/>
              </a:ext>
            </a:extLst>
          </p:cNvPr>
          <p:cNvSpPr>
            <a:spLocks noGrp="1"/>
          </p:cNvSpPr>
          <p:nvPr>
            <p:ph type="body" sz="quarter" idx="26" hasCustomPrompt="1"/>
          </p:nvPr>
        </p:nvSpPr>
        <p:spPr>
          <a:xfrm>
            <a:off x="6262134" y="1311275"/>
            <a:ext cx="2160000" cy="1440000"/>
          </a:xfrm>
          <a:solidFill>
            <a:schemeClr val="bg1"/>
          </a:solidFill>
        </p:spPr>
        <p:txBody>
          <a:bodyPr lIns="72000" tIns="36000" rIns="72000" bIns="36000"/>
          <a:lstStyle>
            <a:lvl1pPr marL="0" indent="0">
              <a:buFontTx/>
              <a:buNone/>
              <a:defRPr sz="1100" baseline="0"/>
            </a:lvl1pPr>
          </a:lstStyle>
          <a:p>
            <a:pPr lvl="0"/>
            <a:r>
              <a:rPr lang="de-DE" dirty="0"/>
              <a:t>Notiz einfügen</a:t>
            </a:r>
          </a:p>
        </p:txBody>
      </p:sp>
      <p:sp>
        <p:nvSpPr>
          <p:cNvPr id="26" name="Textplatzhalter 9">
            <a:extLst>
              <a:ext uri="{FF2B5EF4-FFF2-40B4-BE49-F238E27FC236}">
                <a16:creationId xmlns:a16="http://schemas.microsoft.com/office/drawing/2014/main" id="{2F566AC5-4352-7241-BBF0-1DDC7634DB18}"/>
              </a:ext>
            </a:extLst>
          </p:cNvPr>
          <p:cNvSpPr>
            <a:spLocks noGrp="1"/>
          </p:cNvSpPr>
          <p:nvPr>
            <p:ph type="body" sz="quarter" idx="29" hasCustomPrompt="1"/>
          </p:nvPr>
        </p:nvSpPr>
        <p:spPr>
          <a:xfrm>
            <a:off x="8218422" y="2573764"/>
            <a:ext cx="432000" cy="252000"/>
          </a:xfrm>
          <a:solidFill>
            <a:schemeClr val="bg1"/>
          </a:solidFill>
        </p:spPr>
        <p:txBody>
          <a:bodyPr anchor="ctr" anchorCtr="0"/>
          <a:lstStyle>
            <a:lvl1pPr marL="0" indent="0" algn="ctr">
              <a:buNone/>
              <a:defRPr sz="1000">
                <a:solidFill>
                  <a:schemeClr val="accent1"/>
                </a:solidFill>
              </a:defRPr>
            </a:lvl1pPr>
          </a:lstStyle>
          <a:p>
            <a:pPr lvl="0"/>
            <a:r>
              <a:rPr lang="de-DE" dirty="0"/>
              <a:t>01.01.</a:t>
            </a:r>
          </a:p>
        </p:txBody>
      </p:sp>
      <p:sp>
        <p:nvSpPr>
          <p:cNvPr id="14" name="Textplatzhalter 6" title="Notiz">
            <a:extLst>
              <a:ext uri="{FF2B5EF4-FFF2-40B4-BE49-F238E27FC236}">
                <a16:creationId xmlns:a16="http://schemas.microsoft.com/office/drawing/2014/main" id="{2C9BA8DC-C738-1447-946B-96B6ECA95990}"/>
              </a:ext>
            </a:extLst>
          </p:cNvPr>
          <p:cNvSpPr>
            <a:spLocks noGrp="1"/>
          </p:cNvSpPr>
          <p:nvPr>
            <p:ph type="body" sz="quarter" idx="16" hasCustomPrompt="1"/>
          </p:nvPr>
        </p:nvSpPr>
        <p:spPr>
          <a:xfrm>
            <a:off x="611188" y="2934494"/>
            <a:ext cx="2160000" cy="1440000"/>
          </a:xfrm>
          <a:solidFill>
            <a:schemeClr val="bg1"/>
          </a:solidFill>
        </p:spPr>
        <p:txBody>
          <a:bodyPr lIns="72000" tIns="36000" rIns="72000" bIns="36000"/>
          <a:lstStyle>
            <a:lvl1pPr marL="0" indent="0">
              <a:buFontTx/>
              <a:buNone/>
              <a:defRPr sz="1100" baseline="0"/>
            </a:lvl1pPr>
          </a:lstStyle>
          <a:p>
            <a:pPr lvl="0"/>
            <a:r>
              <a:rPr lang="de-DE" dirty="0"/>
              <a:t>Notiz einfügen</a:t>
            </a:r>
          </a:p>
        </p:txBody>
      </p:sp>
      <p:sp>
        <p:nvSpPr>
          <p:cNvPr id="33" name="Textplatzhalter 9">
            <a:extLst>
              <a:ext uri="{FF2B5EF4-FFF2-40B4-BE49-F238E27FC236}">
                <a16:creationId xmlns:a16="http://schemas.microsoft.com/office/drawing/2014/main" id="{09B89E06-8C95-F84B-A86C-351C5621D462}"/>
              </a:ext>
            </a:extLst>
          </p:cNvPr>
          <p:cNvSpPr>
            <a:spLocks noGrp="1"/>
          </p:cNvSpPr>
          <p:nvPr>
            <p:ph type="body" sz="quarter" idx="30" hasCustomPrompt="1"/>
          </p:nvPr>
        </p:nvSpPr>
        <p:spPr>
          <a:xfrm>
            <a:off x="2554042" y="4272532"/>
            <a:ext cx="432000" cy="252000"/>
          </a:xfrm>
          <a:solidFill>
            <a:schemeClr val="bg1"/>
          </a:solidFill>
        </p:spPr>
        <p:txBody>
          <a:bodyPr anchor="ctr" anchorCtr="0"/>
          <a:lstStyle>
            <a:lvl1pPr marL="0" indent="0" algn="ctr">
              <a:buNone/>
              <a:defRPr sz="1000">
                <a:solidFill>
                  <a:schemeClr val="accent1"/>
                </a:solidFill>
              </a:defRPr>
            </a:lvl1pPr>
          </a:lstStyle>
          <a:p>
            <a:pPr lvl="0"/>
            <a:r>
              <a:rPr lang="de-DE" dirty="0"/>
              <a:t>01.01.</a:t>
            </a:r>
          </a:p>
        </p:txBody>
      </p:sp>
      <p:sp>
        <p:nvSpPr>
          <p:cNvPr id="20" name="Textplatzhalter 6" title="Notiz">
            <a:extLst>
              <a:ext uri="{FF2B5EF4-FFF2-40B4-BE49-F238E27FC236}">
                <a16:creationId xmlns:a16="http://schemas.microsoft.com/office/drawing/2014/main" id="{A0E3FDC5-26DC-C94B-8BAD-BCD9ADF88467}"/>
              </a:ext>
            </a:extLst>
          </p:cNvPr>
          <p:cNvSpPr>
            <a:spLocks noGrp="1"/>
          </p:cNvSpPr>
          <p:nvPr>
            <p:ph type="body" sz="quarter" idx="22" hasCustomPrompt="1"/>
          </p:nvPr>
        </p:nvSpPr>
        <p:spPr>
          <a:xfrm>
            <a:off x="3436661" y="2941350"/>
            <a:ext cx="2160000" cy="1440000"/>
          </a:xfrm>
          <a:solidFill>
            <a:schemeClr val="bg1"/>
          </a:solidFill>
        </p:spPr>
        <p:txBody>
          <a:bodyPr lIns="72000" tIns="36000" rIns="72000" bIns="36000"/>
          <a:lstStyle>
            <a:lvl1pPr marL="0" indent="0">
              <a:buFontTx/>
              <a:buNone/>
              <a:defRPr sz="1100" baseline="0"/>
            </a:lvl1pPr>
          </a:lstStyle>
          <a:p>
            <a:pPr lvl="0"/>
            <a:r>
              <a:rPr lang="de-DE" dirty="0"/>
              <a:t>Notiz einfügen</a:t>
            </a:r>
          </a:p>
        </p:txBody>
      </p:sp>
      <p:sp>
        <p:nvSpPr>
          <p:cNvPr id="34" name="Textplatzhalter 9">
            <a:extLst>
              <a:ext uri="{FF2B5EF4-FFF2-40B4-BE49-F238E27FC236}">
                <a16:creationId xmlns:a16="http://schemas.microsoft.com/office/drawing/2014/main" id="{698C4AA6-7BD6-A94A-9C2B-8393ACFD44BC}"/>
              </a:ext>
            </a:extLst>
          </p:cNvPr>
          <p:cNvSpPr>
            <a:spLocks noGrp="1"/>
          </p:cNvSpPr>
          <p:nvPr>
            <p:ph type="body" sz="quarter" idx="31" hasCustomPrompt="1"/>
          </p:nvPr>
        </p:nvSpPr>
        <p:spPr>
          <a:xfrm>
            <a:off x="5378995" y="4272439"/>
            <a:ext cx="432000" cy="252000"/>
          </a:xfrm>
          <a:solidFill>
            <a:schemeClr val="bg1"/>
          </a:solidFill>
        </p:spPr>
        <p:txBody>
          <a:bodyPr anchor="ctr" anchorCtr="0"/>
          <a:lstStyle>
            <a:lvl1pPr marL="0" indent="0" algn="ctr">
              <a:buNone/>
              <a:defRPr sz="1000">
                <a:solidFill>
                  <a:schemeClr val="accent1"/>
                </a:solidFill>
              </a:defRPr>
            </a:lvl1pPr>
          </a:lstStyle>
          <a:p>
            <a:pPr lvl="0"/>
            <a:r>
              <a:rPr lang="de-DE" dirty="0"/>
              <a:t>01.01.</a:t>
            </a:r>
          </a:p>
        </p:txBody>
      </p:sp>
      <p:sp>
        <p:nvSpPr>
          <p:cNvPr id="16" name="Textplatzhalter 6" title="Notiz">
            <a:extLst>
              <a:ext uri="{FF2B5EF4-FFF2-40B4-BE49-F238E27FC236}">
                <a16:creationId xmlns:a16="http://schemas.microsoft.com/office/drawing/2014/main" id="{C7DBC80F-258F-C746-844F-5B2CE2C249D2}"/>
              </a:ext>
            </a:extLst>
          </p:cNvPr>
          <p:cNvSpPr>
            <a:spLocks noGrp="1"/>
          </p:cNvSpPr>
          <p:nvPr>
            <p:ph type="body" sz="quarter" idx="18" hasCustomPrompt="1"/>
          </p:nvPr>
        </p:nvSpPr>
        <p:spPr>
          <a:xfrm>
            <a:off x="6262134" y="2934494"/>
            <a:ext cx="2160000" cy="1440000"/>
          </a:xfrm>
          <a:solidFill>
            <a:schemeClr val="bg1"/>
          </a:solidFill>
        </p:spPr>
        <p:txBody>
          <a:bodyPr lIns="72000" tIns="36000" rIns="72000" bIns="36000"/>
          <a:lstStyle>
            <a:lvl1pPr marL="0" indent="0">
              <a:buFontTx/>
              <a:buNone/>
              <a:defRPr sz="1100" baseline="0"/>
            </a:lvl1pPr>
          </a:lstStyle>
          <a:p>
            <a:pPr lvl="0"/>
            <a:r>
              <a:rPr lang="de-DE" dirty="0"/>
              <a:t>Notiz einfügen</a:t>
            </a:r>
          </a:p>
        </p:txBody>
      </p:sp>
      <p:sp>
        <p:nvSpPr>
          <p:cNvPr id="35" name="Textplatzhalter 9">
            <a:extLst>
              <a:ext uri="{FF2B5EF4-FFF2-40B4-BE49-F238E27FC236}">
                <a16:creationId xmlns:a16="http://schemas.microsoft.com/office/drawing/2014/main" id="{299DD7CD-9519-6D46-9148-43CD31B079A3}"/>
              </a:ext>
            </a:extLst>
          </p:cNvPr>
          <p:cNvSpPr>
            <a:spLocks noGrp="1"/>
          </p:cNvSpPr>
          <p:nvPr>
            <p:ph type="body" sz="quarter" idx="32" hasCustomPrompt="1"/>
          </p:nvPr>
        </p:nvSpPr>
        <p:spPr>
          <a:xfrm>
            <a:off x="8218421" y="4268065"/>
            <a:ext cx="432000" cy="252000"/>
          </a:xfrm>
          <a:solidFill>
            <a:schemeClr val="bg1"/>
          </a:solidFill>
        </p:spPr>
        <p:txBody>
          <a:bodyPr anchor="ctr" anchorCtr="0"/>
          <a:lstStyle>
            <a:lvl1pPr marL="0" indent="0" algn="ctr">
              <a:buNone/>
              <a:defRPr sz="1000">
                <a:solidFill>
                  <a:schemeClr val="accent1"/>
                </a:solidFill>
              </a:defRPr>
            </a:lvl1pPr>
          </a:lstStyle>
          <a:p>
            <a:pPr lvl="0"/>
            <a:r>
              <a:rPr lang="de-DE" dirty="0"/>
              <a:t>01.01.</a:t>
            </a:r>
          </a:p>
        </p:txBody>
      </p:sp>
      <p:sp>
        <p:nvSpPr>
          <p:cNvPr id="3" name="Fußzeilenplatzhalter 2">
            <a:extLst>
              <a:ext uri="{FF2B5EF4-FFF2-40B4-BE49-F238E27FC236}">
                <a16:creationId xmlns:a16="http://schemas.microsoft.com/office/drawing/2014/main" id="{C988881F-01D9-F949-B683-6860FD1B26C4}"/>
              </a:ext>
            </a:extLst>
          </p:cNvPr>
          <p:cNvSpPr>
            <a:spLocks noGrp="1"/>
          </p:cNvSpPr>
          <p:nvPr>
            <p:ph type="ftr" sz="quarter" idx="10"/>
          </p:nvPr>
        </p:nvSpPr>
        <p:spPr/>
        <p:txBody>
          <a:bodyPr/>
          <a:lstStyle/>
          <a:p>
            <a:pPr algn="l"/>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76E6B683-46FC-2042-86C5-075452E55804}"/>
              </a:ext>
            </a:extLst>
          </p:cNvPr>
          <p:cNvSpPr>
            <a:spLocks noGrp="1"/>
          </p:cNvSpPr>
          <p:nvPr>
            <p:ph type="sldNum" sz="quarter" idx="11"/>
          </p:nvPr>
        </p:nvSpPr>
        <p:spPr/>
        <p:txBody>
          <a:bodyPr/>
          <a:lstStyle/>
          <a:p>
            <a:fld id="{126E8DAC-1B4E-6E4B-A4A1-AE46FB537055}" type="slidenum">
              <a:rPr lang="de-DE" smtClean="0"/>
              <a:pPr/>
              <a:t>‹#›</a:t>
            </a:fld>
            <a:endParaRPr lang="de-DE" dirty="0"/>
          </a:p>
        </p:txBody>
      </p:sp>
    </p:spTree>
    <p:extLst>
      <p:ext uri="{BB962C8B-B14F-4D97-AF65-F5344CB8AC3E}">
        <p14:creationId xmlns:p14="http://schemas.microsoft.com/office/powerpoint/2010/main" val="1945653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Zwischenfolie">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3EC3FF8A-81AC-324E-87EA-4884F69F471F}"/>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8" name="Grafik 7" descr="FFG Logo">
            <a:extLst>
              <a:ext uri="{FF2B5EF4-FFF2-40B4-BE49-F238E27FC236}">
                <a16:creationId xmlns:a16="http://schemas.microsoft.com/office/drawing/2014/main" id="{0A262D0A-421B-094F-994F-B5E5460E4BDA}"/>
              </a:ext>
              <a:ext uri="{C183D7F6-B498-43B3-948B-1728B52AA6E4}">
                <adec:decorative xmlns:adec="http://schemas.microsoft.com/office/drawing/2017/decorative" xmlns="" val="0"/>
              </a:ext>
            </a:extLst>
          </p:cNvPr>
          <p:cNvPicPr>
            <a:picLocks noChangeAspect="1"/>
          </p:cNvPicPr>
          <p:nvPr userDrawn="1"/>
        </p:nvPicPr>
        <p:blipFill>
          <a:blip r:embed="rId3" cstate="print">
            <a:alphaModFix/>
            <a:extLst>
              <a:ext uri="{28A0092B-C50C-407E-A947-70E740481C1C}">
                <a14:useLocalDpi xmlns:a14="http://schemas.microsoft.com/office/drawing/2010/main"/>
              </a:ext>
            </a:extLst>
          </a:blip>
          <a:stretch>
            <a:fillRect/>
          </a:stretch>
        </p:blipFill>
        <p:spPr>
          <a:xfrm>
            <a:off x="7397309" y="369363"/>
            <a:ext cx="1382400" cy="558204"/>
          </a:xfrm>
          <a:prstGeom prst="rect">
            <a:avLst/>
          </a:prstGeom>
        </p:spPr>
      </p:pic>
      <p:sp>
        <p:nvSpPr>
          <p:cNvPr id="2" name="Titel 1">
            <a:extLst>
              <a:ext uri="{FF2B5EF4-FFF2-40B4-BE49-F238E27FC236}">
                <a16:creationId xmlns:a16="http://schemas.microsoft.com/office/drawing/2014/main" id="{11CF3FE9-6BF5-0C4F-9280-389C68253A9A}"/>
              </a:ext>
            </a:extLst>
          </p:cNvPr>
          <p:cNvSpPr>
            <a:spLocks noGrp="1"/>
          </p:cNvSpPr>
          <p:nvPr>
            <p:ph type="ctrTitle"/>
          </p:nvPr>
        </p:nvSpPr>
        <p:spPr>
          <a:xfrm>
            <a:off x="611188" y="2571751"/>
            <a:ext cx="4570412" cy="1587874"/>
          </a:xfrm>
        </p:spPr>
        <p:txBody>
          <a:bodyPr anchor="b"/>
          <a:lstStyle>
            <a:lvl1pPr algn="l">
              <a:defRPr sz="2000" baseline="0">
                <a:solidFill>
                  <a:schemeClr val="bg1"/>
                </a:solidFill>
              </a:defRPr>
            </a:lvl1pPr>
          </a:lstStyle>
          <a:p>
            <a:r>
              <a:rPr lang="de-DE"/>
              <a:t>Titelmasterformat durch Klicken bearbeiten</a:t>
            </a:r>
            <a:endParaRPr lang="de-DE" dirty="0"/>
          </a:p>
        </p:txBody>
      </p:sp>
      <p:sp>
        <p:nvSpPr>
          <p:cNvPr id="3" name="Fußzeilenplatzhalter 2">
            <a:extLst>
              <a:ext uri="{FF2B5EF4-FFF2-40B4-BE49-F238E27FC236}">
                <a16:creationId xmlns:a16="http://schemas.microsoft.com/office/drawing/2014/main" id="{78BBCF93-6159-7B43-9313-19FB52B9C5A4}"/>
              </a:ext>
            </a:extLst>
          </p:cNvPr>
          <p:cNvSpPr>
            <a:spLocks noGrp="1"/>
          </p:cNvSpPr>
          <p:nvPr>
            <p:ph type="ftr" sz="quarter" idx="10"/>
          </p:nvPr>
        </p:nvSpPr>
        <p:spPr/>
        <p:txBody>
          <a:bodyPr/>
          <a:lstStyle>
            <a:lvl1pPr>
              <a:defRPr>
                <a:solidFill>
                  <a:schemeClr val="bg1"/>
                </a:solidFill>
              </a:defRPr>
            </a:lvl1p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5AA395A7-B1DD-DB4B-A583-D0B27E86E1FC}"/>
              </a:ext>
            </a:extLst>
          </p:cNvPr>
          <p:cNvSpPr>
            <a:spLocks noGrp="1"/>
          </p:cNvSpPr>
          <p:nvPr>
            <p:ph type="sldNum" sz="quarter" idx="11"/>
          </p:nvPr>
        </p:nvSpPr>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3539194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lternative Zwischenfolie">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B03626DD-2424-AE43-AB7E-C7D6A2A25BF8}"/>
              </a:ext>
              <a:ext uri="{C183D7F6-B498-43B3-948B-1728B52AA6E4}">
                <adec:decorative xmlns:adec="http://schemas.microsoft.com/office/drawing/2017/decorative" xmlns="" val="1"/>
              </a:ext>
            </a:extLst>
          </p:cNvPr>
          <p:cNvSpPr/>
          <p:nvPr userDrawn="1"/>
        </p:nvSpPr>
        <p:spPr>
          <a:xfrm>
            <a:off x="0" y="0"/>
            <a:ext cx="9144000" cy="3040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 1">
            <a:extLst>
              <a:ext uri="{FF2B5EF4-FFF2-40B4-BE49-F238E27FC236}">
                <a16:creationId xmlns:a16="http://schemas.microsoft.com/office/drawing/2014/main" id="{59332D2A-7F37-B941-B4F4-12DC0197E949}"/>
              </a:ext>
            </a:extLst>
          </p:cNvPr>
          <p:cNvSpPr>
            <a:spLocks noGrp="1"/>
          </p:cNvSpPr>
          <p:nvPr>
            <p:ph type="ctrTitle"/>
          </p:nvPr>
        </p:nvSpPr>
        <p:spPr>
          <a:xfrm>
            <a:off x="611188" y="3304571"/>
            <a:ext cx="4570412" cy="1067403"/>
          </a:xfrm>
        </p:spPr>
        <p:txBody>
          <a:bodyPr anchor="t" anchorCtr="0"/>
          <a:lstStyle>
            <a:lvl1pPr algn="l">
              <a:defRPr sz="2000" baseline="0">
                <a:solidFill>
                  <a:schemeClr val="tx1"/>
                </a:solidFill>
              </a:defRPr>
            </a:lvl1pPr>
          </a:lstStyle>
          <a:p>
            <a:r>
              <a:rPr lang="de-DE"/>
              <a:t>Titelmasterformat durch Klicken bearbeiten</a:t>
            </a:r>
            <a:endParaRPr lang="de-DE" dirty="0"/>
          </a:p>
        </p:txBody>
      </p:sp>
      <p:pic>
        <p:nvPicPr>
          <p:cNvPr id="10" name="Grafik 9" descr="FFG Logo">
            <a:extLst>
              <a:ext uri="{FF2B5EF4-FFF2-40B4-BE49-F238E27FC236}">
                <a16:creationId xmlns:a16="http://schemas.microsoft.com/office/drawing/2014/main" id="{AA5838BF-0DFB-C749-B31A-6116555C6D1A}"/>
              </a:ext>
              <a:ext uri="{C183D7F6-B498-43B3-948B-1728B52AA6E4}">
                <adec:decorative xmlns:adec="http://schemas.microsoft.com/office/drawing/2017/decorative" xmlns="" val="0"/>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7366313" y="3335776"/>
            <a:ext cx="1382400" cy="558204"/>
          </a:xfrm>
          <a:prstGeom prst="rect">
            <a:avLst/>
          </a:prstGeom>
        </p:spPr>
      </p:pic>
      <p:sp>
        <p:nvSpPr>
          <p:cNvPr id="2" name="Fußzeilenplatzhalter 1">
            <a:extLst>
              <a:ext uri="{FF2B5EF4-FFF2-40B4-BE49-F238E27FC236}">
                <a16:creationId xmlns:a16="http://schemas.microsoft.com/office/drawing/2014/main" id="{C949A19D-96D5-D24F-BB2A-1311BCAFE41D}"/>
              </a:ext>
            </a:extLst>
          </p:cNvPr>
          <p:cNvSpPr>
            <a:spLocks noGrp="1"/>
          </p:cNvSpPr>
          <p:nvPr>
            <p:ph type="ftr" sz="quarter" idx="12"/>
          </p:nvPr>
        </p:nvSpPr>
        <p:spPr/>
        <p:txBody>
          <a:bodyPr/>
          <a:lstStyle/>
          <a:p>
            <a:r>
              <a:rPr lang="de-DE"/>
              <a:t>© FFG 2020 | Österreichische Forschungsförderungsgesellschaft | www.ffg.at</a:t>
            </a:r>
            <a:endParaRPr lang="de-DE" dirty="0"/>
          </a:p>
        </p:txBody>
      </p:sp>
      <p:sp>
        <p:nvSpPr>
          <p:cNvPr id="4" name="Foliennummernplatzhalter 3">
            <a:extLst>
              <a:ext uri="{FF2B5EF4-FFF2-40B4-BE49-F238E27FC236}">
                <a16:creationId xmlns:a16="http://schemas.microsoft.com/office/drawing/2014/main" id="{5AA395A7-B1DD-DB4B-A583-D0B27E86E1FC}"/>
              </a:ext>
            </a:extLst>
          </p:cNvPr>
          <p:cNvSpPr>
            <a:spLocks noGrp="1"/>
          </p:cNvSpPr>
          <p:nvPr>
            <p:ph type="sldNum" sz="quarter" idx="11"/>
          </p:nvPr>
        </p:nvSpPr>
        <p:spPr/>
        <p:txBody>
          <a:bodyPr/>
          <a:lstStyle>
            <a:lvl1pPr>
              <a:defRPr>
                <a:solidFill>
                  <a:schemeClr val="bg1"/>
                </a:solidFill>
              </a:defRPr>
            </a:lvl1p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2236402728"/>
      </p:ext>
    </p:extLst>
  </p:cSld>
  <p:clrMapOvr>
    <a:masterClrMapping/>
  </p:clrMapOvr>
  <p:extLst>
    <p:ext uri="{DCECCB84-F9BA-43D5-87BE-67443E8EF086}">
      <p15:sldGuideLst xmlns:p15="http://schemas.microsoft.com/office/powerpoint/2012/main">
        <p15:guide id="1" orient="horz" pos="19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folie">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3EC3FF8A-81AC-324E-87EA-4884F69F471F}"/>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el 1">
            <a:extLst>
              <a:ext uri="{FF2B5EF4-FFF2-40B4-BE49-F238E27FC236}">
                <a16:creationId xmlns:a16="http://schemas.microsoft.com/office/drawing/2014/main" id="{11CF3FE9-6BF5-0C4F-9280-389C68253A9A}"/>
              </a:ext>
            </a:extLst>
          </p:cNvPr>
          <p:cNvSpPr>
            <a:spLocks noGrp="1"/>
          </p:cNvSpPr>
          <p:nvPr>
            <p:ph type="ctrTitle"/>
          </p:nvPr>
        </p:nvSpPr>
        <p:spPr>
          <a:xfrm>
            <a:off x="611188" y="1311275"/>
            <a:ext cx="5702526" cy="639445"/>
          </a:xfrm>
        </p:spPr>
        <p:txBody>
          <a:bodyPr anchor="t" anchorCtr="0"/>
          <a:lstStyle>
            <a:lvl1pPr algn="l">
              <a:defRPr sz="2000" baseline="0">
                <a:solidFill>
                  <a:schemeClr val="bg1"/>
                </a:solidFill>
              </a:defRPr>
            </a:lvl1pPr>
          </a:lstStyle>
          <a:p>
            <a:r>
              <a:rPr lang="de-DE"/>
              <a:t>Titelmasterformat durch Klicken bearbeiten</a:t>
            </a:r>
            <a:endParaRPr lang="de-DE" dirty="0"/>
          </a:p>
        </p:txBody>
      </p:sp>
      <p:pic>
        <p:nvPicPr>
          <p:cNvPr id="8" name="Grafik 7" descr="FFG Logo">
            <a:extLst>
              <a:ext uri="{FF2B5EF4-FFF2-40B4-BE49-F238E27FC236}">
                <a16:creationId xmlns:a16="http://schemas.microsoft.com/office/drawing/2014/main" id="{0A262D0A-421B-094F-994F-B5E5460E4BDA}"/>
              </a:ext>
              <a:ext uri="{C183D7F6-B498-43B3-948B-1728B52AA6E4}">
                <adec:decorative xmlns:adec="http://schemas.microsoft.com/office/drawing/2017/decorative" xmlns="" val="0"/>
              </a:ext>
            </a:extLst>
          </p:cNvPr>
          <p:cNvPicPr>
            <a:picLocks noChangeAspect="1"/>
          </p:cNvPicPr>
          <p:nvPr userDrawn="1"/>
        </p:nvPicPr>
        <p:blipFill>
          <a:blip r:embed="rId3" cstate="print">
            <a:alphaModFix/>
            <a:extLst>
              <a:ext uri="{28A0092B-C50C-407E-A947-70E740481C1C}">
                <a14:useLocalDpi xmlns:a14="http://schemas.microsoft.com/office/drawing/2010/main"/>
              </a:ext>
            </a:extLst>
          </a:blip>
          <a:stretch>
            <a:fillRect/>
          </a:stretch>
        </p:blipFill>
        <p:spPr>
          <a:xfrm>
            <a:off x="7397309" y="369363"/>
            <a:ext cx="1382400" cy="558204"/>
          </a:xfrm>
          <a:prstGeom prst="rect">
            <a:avLst/>
          </a:prstGeom>
        </p:spPr>
      </p:pic>
      <p:sp>
        <p:nvSpPr>
          <p:cNvPr id="4" name="Textplatzhalter 3">
            <a:extLst>
              <a:ext uri="{FF2B5EF4-FFF2-40B4-BE49-F238E27FC236}">
                <a16:creationId xmlns:a16="http://schemas.microsoft.com/office/drawing/2014/main" id="{ED075643-1EC1-4A49-8B22-8517770DF2F8}"/>
              </a:ext>
            </a:extLst>
          </p:cNvPr>
          <p:cNvSpPr>
            <a:spLocks noGrp="1"/>
          </p:cNvSpPr>
          <p:nvPr>
            <p:ph type="body" sz="quarter" idx="10" hasCustomPrompt="1"/>
          </p:nvPr>
        </p:nvSpPr>
        <p:spPr>
          <a:xfrm>
            <a:off x="611188" y="1950720"/>
            <a:ext cx="4578350" cy="2421255"/>
          </a:xfrm>
        </p:spPr>
        <p:txBody>
          <a:bodyPr/>
          <a:lstStyle>
            <a:lvl1pPr marL="0" indent="0">
              <a:spcBef>
                <a:spcPts val="0"/>
              </a:spcBef>
              <a:buNone/>
              <a:defRPr sz="1400">
                <a:solidFill>
                  <a:schemeClr val="bg1"/>
                </a:solidFill>
              </a:defRPr>
            </a:lvl1pPr>
            <a:lvl2pPr marL="342900" indent="0">
              <a:buNone/>
              <a:defRPr sz="1400">
                <a:solidFill>
                  <a:schemeClr val="bg1"/>
                </a:solidFill>
              </a:defRPr>
            </a:lvl2pPr>
            <a:lvl3pPr marL="685800" indent="0">
              <a:buNone/>
              <a:defRPr sz="1400">
                <a:solidFill>
                  <a:schemeClr val="bg1"/>
                </a:solidFill>
              </a:defRPr>
            </a:lvl3pPr>
            <a:lvl4pPr marL="1028700" indent="0">
              <a:buNone/>
              <a:defRPr sz="1400">
                <a:solidFill>
                  <a:schemeClr val="bg1"/>
                </a:solidFill>
              </a:defRPr>
            </a:lvl4pPr>
            <a:lvl5pPr marL="1371600" indent="0">
              <a:buNone/>
              <a:defRPr sz="1400">
                <a:solidFill>
                  <a:schemeClr val="bg1"/>
                </a:solidFill>
              </a:defRPr>
            </a:lvl5pPr>
          </a:lstStyle>
          <a:p>
            <a:pPr lvl="0"/>
            <a:r>
              <a:rPr lang="de-DE" dirty="0"/>
              <a:t>Titel Vorname Nachname</a:t>
            </a:r>
          </a:p>
          <a:p>
            <a:pPr lvl="0"/>
            <a:r>
              <a:rPr lang="de-DE" dirty="0"/>
              <a:t>Funktion</a:t>
            </a:r>
          </a:p>
          <a:p>
            <a:pPr lvl="0"/>
            <a:endParaRPr lang="de-DE" dirty="0"/>
          </a:p>
          <a:p>
            <a:pPr lvl="0"/>
            <a:r>
              <a:rPr lang="de-DE" dirty="0"/>
              <a:t>Österreichische Forschungsförderungsgesellschaft</a:t>
            </a:r>
          </a:p>
          <a:p>
            <a:pPr lvl="0"/>
            <a:r>
              <a:rPr lang="de-DE" dirty="0"/>
              <a:t>Sensengasse 1, A-1090 Wien</a:t>
            </a:r>
          </a:p>
          <a:p>
            <a:pPr lvl="0"/>
            <a:endParaRPr lang="de-DE" dirty="0"/>
          </a:p>
          <a:p>
            <a:pPr lvl="0"/>
            <a:r>
              <a:rPr lang="de-DE" dirty="0"/>
              <a:t>T +43 (0) 5 77 55 – 0</a:t>
            </a:r>
          </a:p>
          <a:p>
            <a:pPr lvl="0"/>
            <a:r>
              <a:rPr lang="de-DE" dirty="0"/>
              <a:t>M +43 (0) 664 88 54 021</a:t>
            </a:r>
          </a:p>
          <a:p>
            <a:pPr lvl="0"/>
            <a:r>
              <a:rPr lang="de-DE" dirty="0" err="1"/>
              <a:t>maximilian.mustermann@ffg.at</a:t>
            </a:r>
            <a:endParaRPr lang="de-DE" dirty="0"/>
          </a:p>
          <a:p>
            <a:pPr lvl="0"/>
            <a:r>
              <a:rPr lang="de-DE" dirty="0" err="1"/>
              <a:t>www.ffg.at</a:t>
            </a:r>
            <a:endParaRPr lang="de-DE" dirty="0"/>
          </a:p>
        </p:txBody>
      </p:sp>
    </p:spTree>
    <p:extLst>
      <p:ext uri="{BB962C8B-B14F-4D97-AF65-F5344CB8AC3E}">
        <p14:creationId xmlns:p14="http://schemas.microsoft.com/office/powerpoint/2010/main" val="2347667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ld abfallend">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FB3F0BE7-4708-194D-96C3-CCA24DC5C3BC}"/>
              </a:ext>
              <a:ext uri="{C183D7F6-B498-43B3-948B-1728B52AA6E4}">
                <adec:decorative xmlns:adec="http://schemas.microsoft.com/office/drawing/2017/decorative" xmlns="" val="0"/>
              </a:ext>
            </a:extLst>
          </p:cNvPr>
          <p:cNvSpPr>
            <a:spLocks noGrp="1"/>
          </p:cNvSpPr>
          <p:nvPr>
            <p:ph type="pic" sz="quarter" idx="13"/>
          </p:nvPr>
        </p:nvSpPr>
        <p:spPr>
          <a:xfrm>
            <a:off x="0" y="0"/>
            <a:ext cx="9144000" cy="4371975"/>
          </a:xfrm>
          <a:solidFill>
            <a:schemeClr val="bg1">
              <a:lumMod val="95000"/>
            </a:schemeClr>
          </a:solidFill>
        </p:spPr>
        <p:txBody>
          <a:bodyPr/>
          <a:lstStyle/>
          <a:p>
            <a:r>
              <a:rPr lang="de-DE"/>
              <a:t>Bild durch Klicken auf Symbol hinzufügen</a:t>
            </a:r>
          </a:p>
        </p:txBody>
      </p:sp>
      <p:sp>
        <p:nvSpPr>
          <p:cNvPr id="10" name="Textplatzhalter 9">
            <a:extLst>
              <a:ext uri="{FF2B5EF4-FFF2-40B4-BE49-F238E27FC236}">
                <a16:creationId xmlns:a16="http://schemas.microsoft.com/office/drawing/2014/main" id="{FAE012A3-C151-564F-A9ED-5E42A2378EB3}"/>
              </a:ext>
              <a:ext uri="{C183D7F6-B498-43B3-948B-1728B52AA6E4}">
                <adec:decorative xmlns:adec="http://schemas.microsoft.com/office/drawing/2017/decorative" xmlns="" val="1"/>
              </a:ext>
            </a:extLst>
          </p:cNvPr>
          <p:cNvSpPr>
            <a:spLocks noGrp="1" noChangeAspect="1"/>
          </p:cNvSpPr>
          <p:nvPr>
            <p:ph type="body" sz="quarter" idx="14" hasCustomPrompt="1"/>
          </p:nvPr>
        </p:nvSpPr>
        <p:spPr>
          <a:xfrm>
            <a:off x="7609435" y="380683"/>
            <a:ext cx="1162800" cy="468000"/>
          </a:xfrm>
          <a:blipFill>
            <a:blip r:embed="rId2"/>
            <a:stretch>
              <a:fillRect/>
            </a:stretch>
          </a:blipFill>
        </p:spPr>
        <p:txBody>
          <a:bodyPr/>
          <a:lstStyle>
            <a:lvl1pPr marL="0" indent="0">
              <a:buNone/>
              <a:defRPr sz="1000"/>
            </a:lvl1pPr>
          </a:lstStyle>
          <a:p>
            <a:pPr lvl="0"/>
            <a:r>
              <a:rPr lang="de-DE" sz="1000" dirty="0"/>
              <a:t> </a:t>
            </a:r>
            <a:endParaRPr lang="de-DE" dirty="0"/>
          </a:p>
        </p:txBody>
      </p:sp>
      <p:sp>
        <p:nvSpPr>
          <p:cNvPr id="2" name="Titel 1">
            <a:extLst>
              <a:ext uri="{FF2B5EF4-FFF2-40B4-BE49-F238E27FC236}">
                <a16:creationId xmlns:a16="http://schemas.microsoft.com/office/drawing/2014/main" id="{24CC7409-D736-2945-99D7-CE92D1DFEA07}"/>
              </a:ext>
            </a:extLst>
          </p:cNvPr>
          <p:cNvSpPr>
            <a:spLocks noGrp="1"/>
          </p:cNvSpPr>
          <p:nvPr>
            <p:ph type="title"/>
          </p:nvPr>
        </p:nvSpPr>
        <p:spPr/>
        <p:txBody>
          <a:bodyPr/>
          <a:lstStyle>
            <a:lvl1pPr>
              <a:defRPr>
                <a:solidFill>
                  <a:schemeClr val="bg1"/>
                </a:solidFill>
              </a:defRPr>
            </a:lvl1pPr>
          </a:lstStyle>
          <a:p>
            <a:r>
              <a:rPr lang="de-DE"/>
              <a:t>Titelmasterformat durch Klicken bearbeiten</a:t>
            </a:r>
            <a:endParaRPr lang="de-DE" dirty="0"/>
          </a:p>
        </p:txBody>
      </p:sp>
      <p:sp>
        <p:nvSpPr>
          <p:cNvPr id="12" name="Textplatzhalter 11">
            <a:extLst>
              <a:ext uri="{FF2B5EF4-FFF2-40B4-BE49-F238E27FC236}">
                <a16:creationId xmlns:a16="http://schemas.microsoft.com/office/drawing/2014/main" id="{7C311FB0-B191-734B-B18B-95B09A2B6760}"/>
              </a:ext>
              <a:ext uri="{C183D7F6-B498-43B3-948B-1728B52AA6E4}">
                <adec:decorative xmlns:adec="http://schemas.microsoft.com/office/drawing/2017/decorative" xmlns="" val="1"/>
              </a:ext>
            </a:extLst>
          </p:cNvPr>
          <p:cNvSpPr>
            <a:spLocks noGrp="1"/>
          </p:cNvSpPr>
          <p:nvPr>
            <p:ph type="body" sz="quarter" idx="15" hasCustomPrompt="1"/>
          </p:nvPr>
        </p:nvSpPr>
        <p:spPr>
          <a:xfrm>
            <a:off x="611186" y="4516438"/>
            <a:ext cx="7178147" cy="123111"/>
          </a:xfrm>
        </p:spPr>
        <p:txBody>
          <a:bodyPr wrap="square">
            <a:spAutoFit/>
          </a:bodyPr>
          <a:lstStyle>
            <a:lvl1pPr marL="0" indent="0" algn="l">
              <a:buNone/>
              <a:defRPr sz="800">
                <a:solidFill>
                  <a:schemeClr val="bg1">
                    <a:lumMod val="50000"/>
                  </a:schemeClr>
                </a:solidFill>
              </a:defRPr>
            </a:lvl1pPr>
            <a:lvl2pPr marL="342900" indent="0">
              <a:buNone/>
              <a:defRPr sz="1000">
                <a:solidFill>
                  <a:schemeClr val="bg1">
                    <a:lumMod val="75000"/>
                  </a:schemeClr>
                </a:solidFill>
              </a:defRPr>
            </a:lvl2pPr>
            <a:lvl3pPr marL="685800" indent="0">
              <a:buNone/>
              <a:defRPr sz="1000">
                <a:solidFill>
                  <a:schemeClr val="bg1">
                    <a:lumMod val="75000"/>
                  </a:schemeClr>
                </a:solidFill>
              </a:defRPr>
            </a:lvl3pPr>
            <a:lvl4pPr marL="1028700" indent="0">
              <a:buNone/>
              <a:defRPr sz="1000">
                <a:solidFill>
                  <a:schemeClr val="bg1">
                    <a:lumMod val="75000"/>
                  </a:schemeClr>
                </a:solidFill>
              </a:defRPr>
            </a:lvl4pPr>
            <a:lvl5pPr marL="1371600" indent="0">
              <a:buNone/>
              <a:defRPr sz="1000">
                <a:solidFill>
                  <a:schemeClr val="bg1">
                    <a:lumMod val="75000"/>
                  </a:schemeClr>
                </a:solidFill>
              </a:defRPr>
            </a:lvl5pPr>
          </a:lstStyle>
          <a:p>
            <a:pPr lvl="0"/>
            <a:r>
              <a:rPr lang="de-DE" dirty="0"/>
              <a:t>Quelle</a:t>
            </a:r>
          </a:p>
        </p:txBody>
      </p:sp>
      <p:sp>
        <p:nvSpPr>
          <p:cNvPr id="5" name="Fußzeilenplatzhalter 4">
            <a:extLst>
              <a:ext uri="{FF2B5EF4-FFF2-40B4-BE49-F238E27FC236}">
                <a16:creationId xmlns:a16="http://schemas.microsoft.com/office/drawing/2014/main" id="{57053E3D-CA97-0744-A767-CD4EBF5CC5DB}"/>
              </a:ext>
              <a:ext uri="{C183D7F6-B498-43B3-948B-1728B52AA6E4}">
                <adec:decorative xmlns:adec="http://schemas.microsoft.com/office/drawing/2017/decorative" xmlns="" val="0"/>
              </a:ext>
            </a:extLst>
          </p:cNvPr>
          <p:cNvSpPr>
            <a:spLocks noGrp="1"/>
          </p:cNvSpPr>
          <p:nvPr>
            <p:ph type="ftr" sz="quarter" idx="11"/>
          </p:nvPr>
        </p:nvSpPr>
        <p:spPr>
          <a:xfrm>
            <a:off x="395288" y="4877391"/>
            <a:ext cx="4356100" cy="184139"/>
          </a:xfrm>
        </p:spPr>
        <p:txBody>
          <a:bodyPr/>
          <a:lstStyle/>
          <a:p>
            <a:r>
              <a:rPr lang="de-DE"/>
              <a:t>© FFG 2020 | Österreichische Forschungsförderungsgesellschaft | www.ffg.at</a:t>
            </a:r>
            <a:endParaRPr lang="de-DE" dirty="0"/>
          </a:p>
        </p:txBody>
      </p:sp>
      <p:sp>
        <p:nvSpPr>
          <p:cNvPr id="6" name="Foliennummernplatzhalter 5">
            <a:extLst>
              <a:ext uri="{FF2B5EF4-FFF2-40B4-BE49-F238E27FC236}">
                <a16:creationId xmlns:a16="http://schemas.microsoft.com/office/drawing/2014/main" id="{05754A2C-B900-914E-A4A7-29FF30D60772}"/>
              </a:ext>
              <a:ext uri="{C183D7F6-B498-43B3-948B-1728B52AA6E4}">
                <adec:decorative xmlns:adec="http://schemas.microsoft.com/office/drawing/2017/decorative" xmlns="" val="0"/>
              </a:ext>
            </a:extLst>
          </p:cNvPr>
          <p:cNvSpPr>
            <a:spLocks noGrp="1"/>
          </p:cNvSpPr>
          <p:nvPr>
            <p:ph type="sldNum" sz="quarter" idx="12"/>
          </p:nvPr>
        </p:nvSpPr>
        <p:spPr>
          <a:xfrm>
            <a:off x="8051180" y="4876800"/>
            <a:ext cx="481631" cy="172290"/>
          </a:xfrm>
        </p:spPr>
        <p:txBody>
          <a:bodyPr/>
          <a:lstStyle/>
          <a:p>
            <a:fld id="{32FC4B34-DD45-CB4A-A0C3-DAABE19973C2}" type="slidenum">
              <a:rPr lang="de-DE" smtClean="0"/>
              <a:t>‹#›</a:t>
            </a:fld>
            <a:endParaRPr lang="de-DE" dirty="0"/>
          </a:p>
        </p:txBody>
      </p:sp>
    </p:spTree>
    <p:extLst>
      <p:ext uri="{BB962C8B-B14F-4D97-AF65-F5344CB8AC3E}">
        <p14:creationId xmlns:p14="http://schemas.microsoft.com/office/powerpoint/2010/main" val="236719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inks+Bild recht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8A248C-8414-514B-A765-3AE3349DE334}"/>
              </a:ext>
            </a:extLst>
          </p:cNvPr>
          <p:cNvSpPr>
            <a:spLocks noGrp="1"/>
          </p:cNvSpPr>
          <p:nvPr>
            <p:ph type="title"/>
          </p:nvPr>
        </p:nvSpPr>
        <p:spPr>
          <a:xfrm>
            <a:off x="611189" y="1311275"/>
            <a:ext cx="3781424" cy="675925"/>
          </a:xfrm>
        </p:spPr>
        <p:txBody>
          <a:bodyPr anchor="t" anchorCtr="0"/>
          <a:lstStyle/>
          <a:p>
            <a:r>
              <a:rPr lang="de-DE"/>
              <a:t>Titelmasterformat durch Klicken bearbeiten</a:t>
            </a:r>
            <a:endParaRPr lang="de-DE" dirty="0"/>
          </a:p>
        </p:txBody>
      </p:sp>
      <p:sp>
        <p:nvSpPr>
          <p:cNvPr id="8" name="Textplatzhalter 7">
            <a:extLst>
              <a:ext uri="{FF2B5EF4-FFF2-40B4-BE49-F238E27FC236}">
                <a16:creationId xmlns:a16="http://schemas.microsoft.com/office/drawing/2014/main" id="{483A825A-1D49-C447-AAE8-24C2F262049B}"/>
              </a:ext>
            </a:extLst>
          </p:cNvPr>
          <p:cNvSpPr>
            <a:spLocks noGrp="1"/>
          </p:cNvSpPr>
          <p:nvPr>
            <p:ph type="body" sz="quarter" idx="13"/>
          </p:nvPr>
        </p:nvSpPr>
        <p:spPr>
          <a:xfrm>
            <a:off x="611190" y="1987550"/>
            <a:ext cx="3781423" cy="2528888"/>
          </a:xfrm>
        </p:spPr>
        <p:txBody>
          <a:bodyPr/>
          <a:lstStyle>
            <a:lvl1pPr marL="0" indent="0">
              <a:spcBef>
                <a:spcPts val="0"/>
              </a:spcBef>
              <a:buNone/>
              <a:defRPr sz="1400"/>
            </a:lvl1pPr>
            <a:lvl2pPr marL="342900" indent="0">
              <a:buNone/>
              <a:defRPr sz="1400"/>
            </a:lvl2pPr>
            <a:lvl3pPr marL="685800" indent="0">
              <a:buNone/>
              <a:defRPr sz="1400"/>
            </a:lvl3pPr>
            <a:lvl4pPr marL="1028700" indent="0">
              <a:buNone/>
              <a:defRPr sz="1400"/>
            </a:lvl4pPr>
            <a:lvl5pPr marL="1371600" indent="0">
              <a:buNone/>
              <a:defRPr sz="1400"/>
            </a:lvl5pPr>
          </a:lstStyle>
          <a:p>
            <a:pPr lvl="0"/>
            <a:r>
              <a:rPr lang="de-DE"/>
              <a:t>Formatvorlagen des Textmasters bearbeiten</a:t>
            </a:r>
          </a:p>
        </p:txBody>
      </p:sp>
      <p:sp>
        <p:nvSpPr>
          <p:cNvPr id="10" name="Textplatzhalter 11">
            <a:extLst>
              <a:ext uri="{FF2B5EF4-FFF2-40B4-BE49-F238E27FC236}">
                <a16:creationId xmlns:a16="http://schemas.microsoft.com/office/drawing/2014/main" id="{70C71BDC-8C95-6E41-8504-5D1BCE891B06}"/>
              </a:ext>
              <a:ext uri="{C183D7F6-B498-43B3-948B-1728B52AA6E4}">
                <adec:decorative xmlns:adec="http://schemas.microsoft.com/office/drawing/2017/decorative" xmlns="" val="1"/>
              </a:ext>
            </a:extLst>
          </p:cNvPr>
          <p:cNvSpPr>
            <a:spLocks noGrp="1"/>
          </p:cNvSpPr>
          <p:nvPr>
            <p:ph type="body" sz="quarter" idx="15" hasCustomPrompt="1"/>
          </p:nvPr>
        </p:nvSpPr>
        <p:spPr>
          <a:xfrm>
            <a:off x="395288" y="4516438"/>
            <a:ext cx="3997325" cy="123111"/>
          </a:xfrm>
        </p:spPr>
        <p:txBody>
          <a:bodyPr wrap="square">
            <a:spAutoFit/>
          </a:bodyPr>
          <a:lstStyle>
            <a:lvl1pPr marL="0" indent="0" algn="r">
              <a:buNone/>
              <a:defRPr sz="800">
                <a:solidFill>
                  <a:schemeClr val="bg1">
                    <a:lumMod val="50000"/>
                  </a:schemeClr>
                </a:solidFill>
              </a:defRPr>
            </a:lvl1pPr>
            <a:lvl2pPr marL="342900" indent="0">
              <a:buNone/>
              <a:defRPr sz="1000">
                <a:solidFill>
                  <a:schemeClr val="bg1">
                    <a:lumMod val="75000"/>
                  </a:schemeClr>
                </a:solidFill>
              </a:defRPr>
            </a:lvl2pPr>
            <a:lvl3pPr marL="685800" indent="0">
              <a:buNone/>
              <a:defRPr sz="1000">
                <a:solidFill>
                  <a:schemeClr val="bg1">
                    <a:lumMod val="75000"/>
                  </a:schemeClr>
                </a:solidFill>
              </a:defRPr>
            </a:lvl3pPr>
            <a:lvl4pPr marL="1028700" indent="0">
              <a:buNone/>
              <a:defRPr sz="1000">
                <a:solidFill>
                  <a:schemeClr val="bg1">
                    <a:lumMod val="75000"/>
                  </a:schemeClr>
                </a:solidFill>
              </a:defRPr>
            </a:lvl4pPr>
            <a:lvl5pPr marL="1371600" indent="0">
              <a:buNone/>
              <a:defRPr sz="1000">
                <a:solidFill>
                  <a:schemeClr val="bg1">
                    <a:lumMod val="75000"/>
                  </a:schemeClr>
                </a:solidFill>
              </a:defRPr>
            </a:lvl5pPr>
          </a:lstStyle>
          <a:p>
            <a:pPr lvl="0"/>
            <a:r>
              <a:rPr lang="de-DE" dirty="0"/>
              <a:t>Quelle</a:t>
            </a:r>
          </a:p>
        </p:txBody>
      </p:sp>
      <p:sp>
        <p:nvSpPr>
          <p:cNvPr id="3" name="Fußzeilenplatzhalter 2">
            <a:extLst>
              <a:ext uri="{FF2B5EF4-FFF2-40B4-BE49-F238E27FC236}">
                <a16:creationId xmlns:a16="http://schemas.microsoft.com/office/drawing/2014/main" id="{DD451781-3472-FE4A-95F0-0D63BE139947}"/>
              </a:ext>
              <a:ext uri="{C183D7F6-B498-43B3-948B-1728B52AA6E4}">
                <adec:decorative xmlns:adec="http://schemas.microsoft.com/office/drawing/2017/decorative" xmlns="" val="0"/>
              </a:ext>
            </a:extLst>
          </p:cNvPr>
          <p:cNvSpPr>
            <a:spLocks noGrp="1"/>
          </p:cNvSpPr>
          <p:nvPr>
            <p:ph type="ftr" sz="quarter" idx="16"/>
          </p:nvPr>
        </p:nvSpPr>
        <p:spPr>
          <a:xfrm>
            <a:off x="395288" y="4876800"/>
            <a:ext cx="4356100" cy="172290"/>
          </a:xfrm>
        </p:spPr>
        <p:txBody>
          <a:bodyPr/>
          <a:lstStyle/>
          <a:p>
            <a:r>
              <a:rPr lang="de-DE"/>
              <a:t>© FFG 2020 | Österreichische Forschungsförderungsgesellschaft | www.ffg.at</a:t>
            </a:r>
            <a:endParaRPr lang="de-DE" dirty="0"/>
          </a:p>
        </p:txBody>
      </p:sp>
      <p:sp>
        <p:nvSpPr>
          <p:cNvPr id="23" name="Bildplatzhalter 22" descr="Platzhalter Titelbild">
            <a:extLst>
              <a:ext uri="{FF2B5EF4-FFF2-40B4-BE49-F238E27FC236}">
                <a16:creationId xmlns:a16="http://schemas.microsoft.com/office/drawing/2014/main" id="{1F7550E8-A67A-864A-BAEF-B8D8B691042B}"/>
              </a:ext>
            </a:extLst>
          </p:cNvPr>
          <p:cNvSpPr>
            <a:spLocks noGrp="1"/>
          </p:cNvSpPr>
          <p:nvPr>
            <p:ph type="pic" sz="quarter" idx="10"/>
          </p:nvPr>
        </p:nvSpPr>
        <p:spPr>
          <a:xfrm>
            <a:off x="4758762" y="0"/>
            <a:ext cx="4406258" cy="5157148"/>
          </a:xfrm>
          <a:custGeom>
            <a:avLst/>
            <a:gdLst>
              <a:gd name="connsiteX0" fmla="*/ 3732013 w 4406258"/>
              <a:gd name="connsiteY0" fmla="*/ 4653489 h 5155330"/>
              <a:gd name="connsiteX1" fmla="*/ 3613267 w 4406258"/>
              <a:gd name="connsiteY1" fmla="*/ 4659629 h 5155330"/>
              <a:gd name="connsiteX2" fmla="*/ 3375509 w 4406258"/>
              <a:gd name="connsiteY2" fmla="*/ 5148286 h 5155330"/>
              <a:gd name="connsiteX3" fmla="*/ 4396302 w 4406258"/>
              <a:gd name="connsiteY3" fmla="*/ 5142046 h 5155330"/>
              <a:gd name="connsiteX4" fmla="*/ 4403347 w 4406258"/>
              <a:gd name="connsiteY4" fmla="*/ 4736078 h 5155330"/>
              <a:gd name="connsiteX5" fmla="*/ 3732013 w 4406258"/>
              <a:gd name="connsiteY5" fmla="*/ 4653489 h 5155330"/>
              <a:gd name="connsiteX6" fmla="*/ 0 w 4406258"/>
              <a:gd name="connsiteY6" fmla="*/ 0 h 5155330"/>
              <a:gd name="connsiteX7" fmla="*/ 2256454 w 4406258"/>
              <a:gd name="connsiteY7" fmla="*/ 0 h 5155330"/>
              <a:gd name="connsiteX8" fmla="*/ 3787909 w 4406258"/>
              <a:gd name="connsiteY8" fmla="*/ 1423206 h 5155330"/>
              <a:gd name="connsiteX9" fmla="*/ 4397207 w 4406258"/>
              <a:gd name="connsiteY9" fmla="*/ 1325994 h 5155330"/>
              <a:gd name="connsiteX10" fmla="*/ 4404504 w 4406258"/>
              <a:gd name="connsiteY10" fmla="*/ 5155330 h 5155330"/>
              <a:gd name="connsiteX11" fmla="*/ 1736222 w 4406258"/>
              <a:gd name="connsiteY11" fmla="*/ 5154859 h 5155330"/>
              <a:gd name="connsiteX12" fmla="*/ 1736222 w 4406258"/>
              <a:gd name="connsiteY12" fmla="*/ 5155330 h 5155330"/>
              <a:gd name="connsiteX13" fmla="*/ 0 w 4406258"/>
              <a:gd name="connsiteY13" fmla="*/ 5155330 h 5155330"/>
              <a:gd name="connsiteX14" fmla="*/ 0 w 4406258"/>
              <a:gd name="connsiteY14" fmla="*/ 2877916 h 5155330"/>
              <a:gd name="connsiteX15" fmla="*/ 0 w 4406258"/>
              <a:gd name="connsiteY15" fmla="*/ 2789499 h 5155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06258" h="5155330">
                <a:moveTo>
                  <a:pt x="3732013" y="4653489"/>
                </a:moveTo>
                <a:cubicBezTo>
                  <a:pt x="3693151" y="4653620"/>
                  <a:pt x="3653536" y="4655499"/>
                  <a:pt x="3613267" y="4659629"/>
                </a:cubicBezTo>
                <a:cubicBezTo>
                  <a:pt x="3458090" y="4668463"/>
                  <a:pt x="3194983" y="4820775"/>
                  <a:pt x="3375509" y="5148286"/>
                </a:cubicBezTo>
                <a:lnTo>
                  <a:pt x="4396302" y="5142046"/>
                </a:lnTo>
                <a:lnTo>
                  <a:pt x="4403347" y="4736078"/>
                </a:lnTo>
                <a:cubicBezTo>
                  <a:pt x="4239189" y="4737371"/>
                  <a:pt x="4004048" y="4652575"/>
                  <a:pt x="3732013" y="4653489"/>
                </a:cubicBezTo>
                <a:close/>
                <a:moveTo>
                  <a:pt x="0" y="0"/>
                </a:moveTo>
                <a:lnTo>
                  <a:pt x="2256454" y="0"/>
                </a:lnTo>
                <a:cubicBezTo>
                  <a:pt x="2107778" y="153276"/>
                  <a:pt x="1037858" y="1887150"/>
                  <a:pt x="3787909" y="1423206"/>
                </a:cubicBezTo>
                <a:cubicBezTo>
                  <a:pt x="4039655" y="1377429"/>
                  <a:pt x="4153670" y="1328566"/>
                  <a:pt x="4397207" y="1325994"/>
                </a:cubicBezTo>
                <a:cubicBezTo>
                  <a:pt x="4388998" y="2572779"/>
                  <a:pt x="4412713" y="3908546"/>
                  <a:pt x="4404504" y="5155330"/>
                </a:cubicBezTo>
                <a:lnTo>
                  <a:pt x="1736222" y="5154859"/>
                </a:lnTo>
                <a:lnTo>
                  <a:pt x="1736222" y="5155330"/>
                </a:lnTo>
                <a:lnTo>
                  <a:pt x="0" y="5155330"/>
                </a:lnTo>
                <a:lnTo>
                  <a:pt x="0" y="2877916"/>
                </a:lnTo>
                <a:lnTo>
                  <a:pt x="0" y="2789499"/>
                </a:lnTo>
                <a:close/>
              </a:path>
            </a:pathLst>
          </a:custGeom>
          <a:solidFill>
            <a:schemeClr val="bg1">
              <a:lumMod val="95000"/>
            </a:schemeClr>
          </a:solidFill>
        </p:spPr>
        <p:txBody>
          <a:bodyPr wrap="square">
            <a:noAutofit/>
          </a:bodyPr>
          <a:lstStyle/>
          <a:p>
            <a:r>
              <a:rPr lang="de-DE"/>
              <a:t>Bild durch Klicken auf Symbol hinzufügen</a:t>
            </a:r>
            <a:endParaRPr lang="de-DE" dirty="0"/>
          </a:p>
        </p:txBody>
      </p:sp>
      <p:sp>
        <p:nvSpPr>
          <p:cNvPr id="4" name="Foliennummernplatzhalter 3">
            <a:extLst>
              <a:ext uri="{FF2B5EF4-FFF2-40B4-BE49-F238E27FC236}">
                <a16:creationId xmlns:a16="http://schemas.microsoft.com/office/drawing/2014/main" id="{BEC71C1E-9301-6F48-8912-BFEBDB28DFBB}"/>
              </a:ext>
            </a:extLst>
          </p:cNvPr>
          <p:cNvSpPr>
            <a:spLocks noGrp="1"/>
          </p:cNvSpPr>
          <p:nvPr>
            <p:ph type="sldNum" sz="quarter" idx="11"/>
          </p:nvPr>
        </p:nvSpPr>
        <p:spPr>
          <a:xfrm>
            <a:off x="8051180" y="4876800"/>
            <a:ext cx="481631" cy="172290"/>
          </a:xfrm>
        </p:spPr>
        <p:txBody>
          <a:body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465781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A402B142-C7EC-D544-9E00-B833BA66336D}"/>
              </a:ext>
            </a:extLst>
          </p:cNvPr>
          <p:cNvSpPr>
            <a:spLocks noGrp="1"/>
          </p:cNvSpPr>
          <p:nvPr>
            <p:ph type="title"/>
          </p:nvPr>
        </p:nvSpPr>
        <p:spPr>
          <a:xfrm>
            <a:off x="611187" y="274638"/>
            <a:ext cx="6838484" cy="1036637"/>
          </a:xfrm>
          <a:prstGeom prst="rect">
            <a:avLst/>
          </a:prstGeom>
        </p:spPr>
        <p:txBody>
          <a:bodyPr vert="horz" lIns="0" tIns="0" rIns="0" bIns="0" rtlCol="0" anchor="ctr">
            <a:noAutofit/>
          </a:bodyPr>
          <a:lstStyle/>
          <a:p>
            <a:r>
              <a:rPr lang="de-DE" dirty="0"/>
              <a:t>Mastertitelformat bearbeiten</a:t>
            </a:r>
          </a:p>
        </p:txBody>
      </p:sp>
      <p:sp>
        <p:nvSpPr>
          <p:cNvPr id="3" name="Textplatzhalter 2">
            <a:extLst>
              <a:ext uri="{FF2B5EF4-FFF2-40B4-BE49-F238E27FC236}">
                <a16:creationId xmlns:a16="http://schemas.microsoft.com/office/drawing/2014/main" id="{DFB9344F-12EF-DB4B-AF2D-164A2A2180C7}"/>
              </a:ext>
            </a:extLst>
          </p:cNvPr>
          <p:cNvSpPr>
            <a:spLocks noGrp="1"/>
          </p:cNvSpPr>
          <p:nvPr>
            <p:ph type="body" idx="1"/>
          </p:nvPr>
        </p:nvSpPr>
        <p:spPr>
          <a:xfrm>
            <a:off x="611187" y="1311275"/>
            <a:ext cx="7921625" cy="3060700"/>
          </a:xfrm>
          <a:prstGeom prst="rect">
            <a:avLst/>
          </a:prstGeom>
        </p:spPr>
        <p:txBody>
          <a:bodyPr vert="horz" lIns="0" tIns="0" rIns="0" bIns="0" rtlCol="0">
            <a:noAutofit/>
          </a:bodyPr>
          <a:lstStyle/>
          <a:p>
            <a:pPr marL="171450" marR="0" lvl="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a:pPr>
            <a:r>
              <a:rPr kumimoji="0" lang="de-DE" sz="1600" b="0" i="0" u="none" strike="noStrike" kern="800" cap="none" spc="0" normalizeH="0" baseline="0" noProof="0" dirty="0">
                <a:ln>
                  <a:noFill/>
                </a:ln>
                <a:solidFill>
                  <a:srgbClr val="000000"/>
                </a:solidFill>
                <a:effectLst/>
                <a:uLnTx/>
                <a:uFillTx/>
                <a:latin typeface="+mn-lt"/>
                <a:ea typeface="+mn-ea"/>
                <a:cs typeface="+mn-cs"/>
              </a:rPr>
              <a:t>Formatvorlagen des Textmasters bearbeiten</a:t>
            </a:r>
          </a:p>
          <a:p>
            <a:pPr marL="514350" marR="0" lvl="1"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a:pPr>
            <a:r>
              <a:rPr kumimoji="0" lang="de-DE" sz="1600" b="0" i="0" u="none" strike="noStrike" kern="800" cap="none" spc="0" normalizeH="0" baseline="0" noProof="0" dirty="0">
                <a:ln>
                  <a:noFill/>
                </a:ln>
                <a:solidFill>
                  <a:srgbClr val="000000"/>
                </a:solidFill>
                <a:effectLst/>
                <a:uLnTx/>
                <a:uFillTx/>
                <a:latin typeface="+mn-lt"/>
                <a:ea typeface="+mn-ea"/>
                <a:cs typeface="+mn-cs"/>
              </a:rPr>
              <a:t>Zweite Ebene</a:t>
            </a:r>
          </a:p>
          <a:p>
            <a:pPr marL="857250" marR="0" lvl="2"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a:pPr>
            <a:r>
              <a:rPr kumimoji="0" lang="de-DE" sz="1600" b="0" i="0" u="none" strike="noStrike" kern="800" cap="none" spc="0" normalizeH="0" baseline="0" noProof="0" dirty="0">
                <a:ln>
                  <a:noFill/>
                </a:ln>
                <a:solidFill>
                  <a:srgbClr val="000000"/>
                </a:solidFill>
                <a:effectLst/>
                <a:uLnTx/>
                <a:uFillTx/>
                <a:latin typeface="+mn-lt"/>
                <a:ea typeface="+mn-ea"/>
                <a:cs typeface="+mn-cs"/>
              </a:rPr>
              <a:t>Dritte Ebene</a:t>
            </a:r>
          </a:p>
          <a:p>
            <a:pPr marL="1200150" marR="0" lvl="3"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a:pPr>
            <a:r>
              <a:rPr kumimoji="0" lang="de-DE" sz="1600" b="0" i="0" u="none" strike="noStrike" kern="800" cap="none" spc="0" normalizeH="0" baseline="0" noProof="0" dirty="0">
                <a:ln>
                  <a:noFill/>
                </a:ln>
                <a:solidFill>
                  <a:srgbClr val="000000"/>
                </a:solidFill>
                <a:effectLst/>
                <a:uLnTx/>
                <a:uFillTx/>
                <a:latin typeface="+mn-lt"/>
                <a:ea typeface="+mn-ea"/>
                <a:cs typeface="+mn-cs"/>
              </a:rPr>
              <a:t>Vierte Ebene</a:t>
            </a:r>
          </a:p>
          <a:p>
            <a:pPr marL="1543050" marR="0" lvl="4"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a:pPr>
            <a:r>
              <a:rPr kumimoji="0" lang="de-DE" sz="1600" b="0" i="0" u="none" strike="noStrike" kern="800" cap="none" spc="0" normalizeH="0" baseline="0" noProof="0" dirty="0">
                <a:ln>
                  <a:noFill/>
                </a:ln>
                <a:solidFill>
                  <a:srgbClr val="000000"/>
                </a:solidFill>
                <a:effectLst/>
                <a:uLnTx/>
                <a:uFillTx/>
                <a:latin typeface="+mn-lt"/>
                <a:ea typeface="+mn-ea"/>
                <a:cs typeface="+mn-cs"/>
              </a:rPr>
              <a:t>Fünfte Ebene</a:t>
            </a:r>
            <a:endParaRPr kumimoji="0" lang="en-US" sz="1600" b="0" i="0" u="none" strike="noStrike" kern="800" cap="none" spc="0" normalizeH="0" baseline="0" noProof="0" dirty="0">
              <a:ln>
                <a:noFill/>
              </a:ln>
              <a:solidFill>
                <a:srgbClr val="000000"/>
              </a:solidFill>
              <a:effectLst/>
              <a:uLnTx/>
              <a:uFillTx/>
              <a:latin typeface="+mn-lt"/>
              <a:ea typeface="+mn-ea"/>
              <a:cs typeface="+mn-cs"/>
            </a:endParaRPr>
          </a:p>
        </p:txBody>
      </p:sp>
      <p:pic>
        <p:nvPicPr>
          <p:cNvPr id="7" name="Grafik 6">
            <a:extLst>
              <a:ext uri="{FF2B5EF4-FFF2-40B4-BE49-F238E27FC236}">
                <a16:creationId xmlns:a16="http://schemas.microsoft.com/office/drawing/2014/main" id="{5EB9DE2E-D79D-624F-9233-4ADEE720D679}"/>
              </a:ext>
              <a:ext uri="{C183D7F6-B498-43B3-948B-1728B52AA6E4}">
                <adec:decorative xmlns:adec="http://schemas.microsoft.com/office/drawing/2017/decorative" xmlns="" val="1"/>
              </a:ext>
            </a:extLst>
          </p:cNvPr>
          <p:cNvPicPr>
            <a:picLocks noChangeAspect="1"/>
          </p:cNvPicPr>
          <p:nvPr userDrawn="1"/>
        </p:nvPicPr>
        <p:blipFill>
          <a:blip r:embed="rId42" cstate="print">
            <a:extLst>
              <a:ext uri="{28A0092B-C50C-407E-A947-70E740481C1C}">
                <a14:useLocalDpi xmlns:a14="http://schemas.microsoft.com/office/drawing/2010/main"/>
              </a:ext>
            </a:extLst>
          </a:blip>
          <a:stretch>
            <a:fillRect/>
          </a:stretch>
        </p:blipFill>
        <p:spPr>
          <a:xfrm>
            <a:off x="7619855" y="384113"/>
            <a:ext cx="1159005" cy="467999"/>
          </a:xfrm>
          <a:prstGeom prst="rect">
            <a:avLst/>
          </a:prstGeom>
        </p:spPr>
      </p:pic>
      <p:sp>
        <p:nvSpPr>
          <p:cNvPr id="5" name="Fußzeilenplatzhalter 4">
            <a:extLst>
              <a:ext uri="{FF2B5EF4-FFF2-40B4-BE49-F238E27FC236}">
                <a16:creationId xmlns:a16="http://schemas.microsoft.com/office/drawing/2014/main" id="{FFBF178F-CA07-1C4E-8449-0803FBCD50BC}"/>
              </a:ext>
              <a:ext uri="{C183D7F6-B498-43B3-948B-1728B52AA6E4}">
                <adec:decorative xmlns:adec="http://schemas.microsoft.com/office/drawing/2017/decorative" xmlns="" val="0"/>
              </a:ext>
            </a:extLst>
          </p:cNvPr>
          <p:cNvSpPr>
            <a:spLocks noGrp="1"/>
          </p:cNvSpPr>
          <p:nvPr>
            <p:ph type="ftr" sz="quarter" idx="3"/>
          </p:nvPr>
        </p:nvSpPr>
        <p:spPr>
          <a:xfrm>
            <a:off x="395288" y="4876800"/>
            <a:ext cx="4356100" cy="172290"/>
          </a:xfrm>
          <a:prstGeom prst="rect">
            <a:avLst/>
          </a:prstGeom>
        </p:spPr>
        <p:txBody>
          <a:bodyPr vert="horz" lIns="0" tIns="0" rIns="0" bIns="0" rtlCol="0" anchor="t" anchorCtr="0"/>
          <a:lstStyle>
            <a:lvl1pPr algn="l">
              <a:defRPr sz="800" cap="none" spc="0" baseline="0">
                <a:solidFill>
                  <a:schemeClr val="tx1"/>
                </a:solidFill>
              </a:defRPr>
            </a:lvl1pPr>
          </a:lstStyle>
          <a:p>
            <a:r>
              <a:rPr lang="de-DE"/>
              <a:t>© FFG 2020 | Österreichische Forschungsförderungsgesellschaft | www.ffg.at</a:t>
            </a:r>
            <a:endParaRPr lang="de-DE" dirty="0"/>
          </a:p>
        </p:txBody>
      </p:sp>
      <p:sp>
        <p:nvSpPr>
          <p:cNvPr id="9" name="Slide Number Placeholder 5">
            <a:extLst>
              <a:ext uri="{FF2B5EF4-FFF2-40B4-BE49-F238E27FC236}">
                <a16:creationId xmlns:a16="http://schemas.microsoft.com/office/drawing/2014/main" id="{525F4272-349A-9749-8558-F67C55345530}"/>
              </a:ext>
              <a:ext uri="{C183D7F6-B498-43B3-948B-1728B52AA6E4}">
                <adec:decorative xmlns:adec="http://schemas.microsoft.com/office/drawing/2017/decorative" xmlns="" val="1"/>
              </a:ext>
            </a:extLst>
          </p:cNvPr>
          <p:cNvSpPr txBox="1">
            <a:spLocks/>
          </p:cNvSpPr>
          <p:nvPr userDrawn="1"/>
        </p:nvSpPr>
        <p:spPr>
          <a:xfrm>
            <a:off x="8055219" y="4648696"/>
            <a:ext cx="1093385" cy="494804"/>
          </a:xfrm>
          <a:custGeom>
            <a:avLst/>
            <a:gdLst>
              <a:gd name="connsiteX0" fmla="*/ 0 w 1329122"/>
              <a:gd name="connsiteY0" fmla="*/ 0 h 273844"/>
              <a:gd name="connsiteX1" fmla="*/ 1329122 w 1329122"/>
              <a:gd name="connsiteY1" fmla="*/ 0 h 273844"/>
              <a:gd name="connsiteX2" fmla="*/ 1329122 w 1329122"/>
              <a:gd name="connsiteY2" fmla="*/ 273844 h 273844"/>
              <a:gd name="connsiteX3" fmla="*/ 0 w 1329122"/>
              <a:gd name="connsiteY3" fmla="*/ 273844 h 273844"/>
              <a:gd name="connsiteX4" fmla="*/ 0 w 1329122"/>
              <a:gd name="connsiteY4" fmla="*/ 0 h 273844"/>
              <a:gd name="connsiteX0" fmla="*/ 0 w 1362576"/>
              <a:gd name="connsiteY0" fmla="*/ 89210 h 363054"/>
              <a:gd name="connsiteX1" fmla="*/ 1362576 w 1362576"/>
              <a:gd name="connsiteY1" fmla="*/ 0 h 363054"/>
              <a:gd name="connsiteX2" fmla="*/ 1329122 w 1362576"/>
              <a:gd name="connsiteY2" fmla="*/ 363054 h 363054"/>
              <a:gd name="connsiteX3" fmla="*/ 0 w 1362576"/>
              <a:gd name="connsiteY3" fmla="*/ 363054 h 363054"/>
              <a:gd name="connsiteX4" fmla="*/ 0 w 1362576"/>
              <a:gd name="connsiteY4" fmla="*/ 89210 h 363054"/>
              <a:gd name="connsiteX0" fmla="*/ 0 w 1362576"/>
              <a:gd name="connsiteY0" fmla="*/ 161395 h 435239"/>
              <a:gd name="connsiteX1" fmla="*/ 1362576 w 1362576"/>
              <a:gd name="connsiteY1" fmla="*/ 72185 h 435239"/>
              <a:gd name="connsiteX2" fmla="*/ 1329122 w 1362576"/>
              <a:gd name="connsiteY2" fmla="*/ 435239 h 435239"/>
              <a:gd name="connsiteX3" fmla="*/ 0 w 1362576"/>
              <a:gd name="connsiteY3" fmla="*/ 435239 h 435239"/>
              <a:gd name="connsiteX4" fmla="*/ 0 w 1362576"/>
              <a:gd name="connsiteY4" fmla="*/ 161395 h 435239"/>
              <a:gd name="connsiteX0" fmla="*/ 189570 w 1362576"/>
              <a:gd name="connsiteY0" fmla="*/ 25338 h 511056"/>
              <a:gd name="connsiteX1" fmla="*/ 1362576 w 1362576"/>
              <a:gd name="connsiteY1" fmla="*/ 148002 h 511056"/>
              <a:gd name="connsiteX2" fmla="*/ 1329122 w 1362576"/>
              <a:gd name="connsiteY2" fmla="*/ 511056 h 511056"/>
              <a:gd name="connsiteX3" fmla="*/ 0 w 1362576"/>
              <a:gd name="connsiteY3" fmla="*/ 511056 h 511056"/>
              <a:gd name="connsiteX4" fmla="*/ 189570 w 1362576"/>
              <a:gd name="connsiteY4" fmla="*/ 25338 h 511056"/>
              <a:gd name="connsiteX0" fmla="*/ 89209 w 1262215"/>
              <a:gd name="connsiteY0" fmla="*/ 25338 h 566812"/>
              <a:gd name="connsiteX1" fmla="*/ 1262215 w 1262215"/>
              <a:gd name="connsiteY1" fmla="*/ 148002 h 566812"/>
              <a:gd name="connsiteX2" fmla="*/ 1228761 w 1262215"/>
              <a:gd name="connsiteY2" fmla="*/ 511056 h 566812"/>
              <a:gd name="connsiteX3" fmla="*/ 0 w 1262215"/>
              <a:gd name="connsiteY3" fmla="*/ 566812 h 566812"/>
              <a:gd name="connsiteX4" fmla="*/ 89209 w 1262215"/>
              <a:gd name="connsiteY4" fmla="*/ 25338 h 566812"/>
              <a:gd name="connsiteX0" fmla="*/ 175915 w 1348921"/>
              <a:gd name="connsiteY0" fmla="*/ 25338 h 566812"/>
              <a:gd name="connsiteX1" fmla="*/ 1348921 w 1348921"/>
              <a:gd name="connsiteY1" fmla="*/ 148002 h 566812"/>
              <a:gd name="connsiteX2" fmla="*/ 1315467 w 1348921"/>
              <a:gd name="connsiteY2" fmla="*/ 511056 h 566812"/>
              <a:gd name="connsiteX3" fmla="*/ 86706 w 1348921"/>
              <a:gd name="connsiteY3" fmla="*/ 566812 h 566812"/>
              <a:gd name="connsiteX4" fmla="*/ 175915 w 1348921"/>
              <a:gd name="connsiteY4" fmla="*/ 25338 h 566812"/>
              <a:gd name="connsiteX0" fmla="*/ 165306 w 1338312"/>
              <a:gd name="connsiteY0" fmla="*/ 25338 h 511056"/>
              <a:gd name="connsiteX1" fmla="*/ 1338312 w 1338312"/>
              <a:gd name="connsiteY1" fmla="*/ 148002 h 511056"/>
              <a:gd name="connsiteX2" fmla="*/ 1304858 w 1338312"/>
              <a:gd name="connsiteY2" fmla="*/ 511056 h 511056"/>
              <a:gd name="connsiteX3" fmla="*/ 89301 w 1338312"/>
              <a:gd name="connsiteY3" fmla="*/ 474382 h 511056"/>
              <a:gd name="connsiteX4" fmla="*/ 165306 w 1338312"/>
              <a:gd name="connsiteY4" fmla="*/ 25338 h 511056"/>
              <a:gd name="connsiteX0" fmla="*/ 165306 w 1338312"/>
              <a:gd name="connsiteY0" fmla="*/ 25338 h 474382"/>
              <a:gd name="connsiteX1" fmla="*/ 1338312 w 1338312"/>
              <a:gd name="connsiteY1" fmla="*/ 148002 h 474382"/>
              <a:gd name="connsiteX2" fmla="*/ 1110094 w 1338312"/>
              <a:gd name="connsiteY2" fmla="*/ 468142 h 474382"/>
              <a:gd name="connsiteX3" fmla="*/ 89301 w 1338312"/>
              <a:gd name="connsiteY3" fmla="*/ 474382 h 474382"/>
              <a:gd name="connsiteX4" fmla="*/ 165306 w 1338312"/>
              <a:gd name="connsiteY4" fmla="*/ 25338 h 474382"/>
              <a:gd name="connsiteX0" fmla="*/ 165306 w 1117139"/>
              <a:gd name="connsiteY0" fmla="*/ 68273 h 517317"/>
              <a:gd name="connsiteX1" fmla="*/ 1117139 w 1117139"/>
              <a:gd name="connsiteY1" fmla="*/ 105109 h 517317"/>
              <a:gd name="connsiteX2" fmla="*/ 1110094 w 1117139"/>
              <a:gd name="connsiteY2" fmla="*/ 511077 h 517317"/>
              <a:gd name="connsiteX3" fmla="*/ 89301 w 1117139"/>
              <a:gd name="connsiteY3" fmla="*/ 517317 h 517317"/>
              <a:gd name="connsiteX4" fmla="*/ 165306 w 1117139"/>
              <a:gd name="connsiteY4" fmla="*/ 68273 h 517317"/>
              <a:gd name="connsiteX0" fmla="*/ 173486 w 1125319"/>
              <a:gd name="connsiteY0" fmla="*/ 68273 h 517317"/>
              <a:gd name="connsiteX1" fmla="*/ 1125319 w 1125319"/>
              <a:gd name="connsiteY1" fmla="*/ 105109 h 517317"/>
              <a:gd name="connsiteX2" fmla="*/ 1118274 w 1125319"/>
              <a:gd name="connsiteY2" fmla="*/ 511077 h 517317"/>
              <a:gd name="connsiteX3" fmla="*/ 97481 w 1125319"/>
              <a:gd name="connsiteY3" fmla="*/ 517317 h 517317"/>
              <a:gd name="connsiteX4" fmla="*/ 173486 w 1125319"/>
              <a:gd name="connsiteY4" fmla="*/ 68273 h 517317"/>
              <a:gd name="connsiteX0" fmla="*/ 307574 w 1097654"/>
              <a:gd name="connsiteY0" fmla="*/ 45456 h 534113"/>
              <a:gd name="connsiteX1" fmla="*/ 1097654 w 1097654"/>
              <a:gd name="connsiteY1" fmla="*/ 121905 h 534113"/>
              <a:gd name="connsiteX2" fmla="*/ 1090609 w 1097654"/>
              <a:gd name="connsiteY2" fmla="*/ 527873 h 534113"/>
              <a:gd name="connsiteX3" fmla="*/ 69816 w 1097654"/>
              <a:gd name="connsiteY3" fmla="*/ 534113 h 534113"/>
              <a:gd name="connsiteX4" fmla="*/ 307574 w 1097654"/>
              <a:gd name="connsiteY4" fmla="*/ 45456 h 534113"/>
              <a:gd name="connsiteX0" fmla="*/ 289336 w 1079416"/>
              <a:gd name="connsiteY0" fmla="*/ 45456 h 534113"/>
              <a:gd name="connsiteX1" fmla="*/ 1079416 w 1079416"/>
              <a:gd name="connsiteY1" fmla="*/ 121905 h 534113"/>
              <a:gd name="connsiteX2" fmla="*/ 1072371 w 1079416"/>
              <a:gd name="connsiteY2" fmla="*/ 527873 h 534113"/>
              <a:gd name="connsiteX3" fmla="*/ 51578 w 1079416"/>
              <a:gd name="connsiteY3" fmla="*/ 534113 h 534113"/>
              <a:gd name="connsiteX4" fmla="*/ 289336 w 1079416"/>
              <a:gd name="connsiteY4" fmla="*/ 45456 h 534113"/>
              <a:gd name="connsiteX0" fmla="*/ 292408 w 1082488"/>
              <a:gd name="connsiteY0" fmla="*/ 45456 h 534113"/>
              <a:gd name="connsiteX1" fmla="*/ 1082488 w 1082488"/>
              <a:gd name="connsiteY1" fmla="*/ 121905 h 534113"/>
              <a:gd name="connsiteX2" fmla="*/ 1075443 w 1082488"/>
              <a:gd name="connsiteY2" fmla="*/ 527873 h 534113"/>
              <a:gd name="connsiteX3" fmla="*/ 54650 w 1082488"/>
              <a:gd name="connsiteY3" fmla="*/ 534113 h 534113"/>
              <a:gd name="connsiteX4" fmla="*/ 292408 w 1082488"/>
              <a:gd name="connsiteY4" fmla="*/ 45456 h 534113"/>
              <a:gd name="connsiteX0" fmla="*/ 292408 w 1082488"/>
              <a:gd name="connsiteY0" fmla="*/ 37252 h 525909"/>
              <a:gd name="connsiteX1" fmla="*/ 1082488 w 1082488"/>
              <a:gd name="connsiteY1" fmla="*/ 113701 h 525909"/>
              <a:gd name="connsiteX2" fmla="*/ 1075443 w 1082488"/>
              <a:gd name="connsiteY2" fmla="*/ 519669 h 525909"/>
              <a:gd name="connsiteX3" fmla="*/ 54650 w 1082488"/>
              <a:gd name="connsiteY3" fmla="*/ 525909 h 525909"/>
              <a:gd name="connsiteX4" fmla="*/ 292408 w 1082488"/>
              <a:gd name="connsiteY4" fmla="*/ 37252 h 525909"/>
              <a:gd name="connsiteX0" fmla="*/ 292408 w 1082488"/>
              <a:gd name="connsiteY0" fmla="*/ 2749 h 491406"/>
              <a:gd name="connsiteX1" fmla="*/ 1082488 w 1082488"/>
              <a:gd name="connsiteY1" fmla="*/ 79198 h 491406"/>
              <a:gd name="connsiteX2" fmla="*/ 1075443 w 1082488"/>
              <a:gd name="connsiteY2" fmla="*/ 485166 h 491406"/>
              <a:gd name="connsiteX3" fmla="*/ 54650 w 1082488"/>
              <a:gd name="connsiteY3" fmla="*/ 491406 h 491406"/>
              <a:gd name="connsiteX4" fmla="*/ 292408 w 1082488"/>
              <a:gd name="connsiteY4" fmla="*/ 2749 h 491406"/>
              <a:gd name="connsiteX0" fmla="*/ 292408 w 1082488"/>
              <a:gd name="connsiteY0" fmla="*/ 0 h 488657"/>
              <a:gd name="connsiteX1" fmla="*/ 1082488 w 1082488"/>
              <a:gd name="connsiteY1" fmla="*/ 76449 h 488657"/>
              <a:gd name="connsiteX2" fmla="*/ 1075443 w 1082488"/>
              <a:gd name="connsiteY2" fmla="*/ 482417 h 488657"/>
              <a:gd name="connsiteX3" fmla="*/ 54650 w 1082488"/>
              <a:gd name="connsiteY3" fmla="*/ 488657 h 488657"/>
              <a:gd name="connsiteX4" fmla="*/ 292408 w 1082488"/>
              <a:gd name="connsiteY4" fmla="*/ 0 h 488657"/>
              <a:gd name="connsiteX0" fmla="*/ 292408 w 1082488"/>
              <a:gd name="connsiteY0" fmla="*/ 8319 h 496976"/>
              <a:gd name="connsiteX1" fmla="*/ 1082488 w 1082488"/>
              <a:gd name="connsiteY1" fmla="*/ 84768 h 496976"/>
              <a:gd name="connsiteX2" fmla="*/ 1075443 w 1082488"/>
              <a:gd name="connsiteY2" fmla="*/ 490736 h 496976"/>
              <a:gd name="connsiteX3" fmla="*/ 54650 w 1082488"/>
              <a:gd name="connsiteY3" fmla="*/ 496976 h 496976"/>
              <a:gd name="connsiteX4" fmla="*/ 292408 w 1082488"/>
              <a:gd name="connsiteY4" fmla="*/ 8319 h 496976"/>
              <a:gd name="connsiteX0" fmla="*/ 292408 w 1082488"/>
              <a:gd name="connsiteY0" fmla="*/ 2658 h 491315"/>
              <a:gd name="connsiteX1" fmla="*/ 1082488 w 1082488"/>
              <a:gd name="connsiteY1" fmla="*/ 79107 h 491315"/>
              <a:gd name="connsiteX2" fmla="*/ 1075443 w 1082488"/>
              <a:gd name="connsiteY2" fmla="*/ 485075 h 491315"/>
              <a:gd name="connsiteX3" fmla="*/ 54650 w 1082488"/>
              <a:gd name="connsiteY3" fmla="*/ 491315 h 491315"/>
              <a:gd name="connsiteX4" fmla="*/ 292408 w 1082488"/>
              <a:gd name="connsiteY4" fmla="*/ 2658 h 491315"/>
              <a:gd name="connsiteX0" fmla="*/ 292408 w 1082488"/>
              <a:gd name="connsiteY0" fmla="*/ 3443 h 492100"/>
              <a:gd name="connsiteX1" fmla="*/ 1082488 w 1082488"/>
              <a:gd name="connsiteY1" fmla="*/ 79892 h 492100"/>
              <a:gd name="connsiteX2" fmla="*/ 1075443 w 1082488"/>
              <a:gd name="connsiteY2" fmla="*/ 485860 h 492100"/>
              <a:gd name="connsiteX3" fmla="*/ 54650 w 1082488"/>
              <a:gd name="connsiteY3" fmla="*/ 492100 h 492100"/>
              <a:gd name="connsiteX4" fmla="*/ 292408 w 1082488"/>
              <a:gd name="connsiteY4" fmla="*/ 3443 h 492100"/>
              <a:gd name="connsiteX0" fmla="*/ 292408 w 1082488"/>
              <a:gd name="connsiteY0" fmla="*/ 6147 h 494804"/>
              <a:gd name="connsiteX1" fmla="*/ 1082488 w 1082488"/>
              <a:gd name="connsiteY1" fmla="*/ 82596 h 494804"/>
              <a:gd name="connsiteX2" fmla="*/ 1075443 w 1082488"/>
              <a:gd name="connsiteY2" fmla="*/ 488564 h 494804"/>
              <a:gd name="connsiteX3" fmla="*/ 54650 w 1082488"/>
              <a:gd name="connsiteY3" fmla="*/ 494804 h 494804"/>
              <a:gd name="connsiteX4" fmla="*/ 292408 w 1082488"/>
              <a:gd name="connsiteY4" fmla="*/ 6147 h 494804"/>
              <a:gd name="connsiteX0" fmla="*/ 297433 w 1087513"/>
              <a:gd name="connsiteY0" fmla="*/ 6147 h 494804"/>
              <a:gd name="connsiteX1" fmla="*/ 1087513 w 1087513"/>
              <a:gd name="connsiteY1" fmla="*/ 82596 h 494804"/>
              <a:gd name="connsiteX2" fmla="*/ 1080468 w 1087513"/>
              <a:gd name="connsiteY2" fmla="*/ 488564 h 494804"/>
              <a:gd name="connsiteX3" fmla="*/ 59675 w 1087513"/>
              <a:gd name="connsiteY3" fmla="*/ 494804 h 494804"/>
              <a:gd name="connsiteX4" fmla="*/ 297433 w 1087513"/>
              <a:gd name="connsiteY4" fmla="*/ 6147 h 494804"/>
              <a:gd name="connsiteX0" fmla="*/ 298702 w 1088782"/>
              <a:gd name="connsiteY0" fmla="*/ 6147 h 494804"/>
              <a:gd name="connsiteX1" fmla="*/ 1088782 w 1088782"/>
              <a:gd name="connsiteY1" fmla="*/ 82596 h 494804"/>
              <a:gd name="connsiteX2" fmla="*/ 1081737 w 1088782"/>
              <a:gd name="connsiteY2" fmla="*/ 488564 h 494804"/>
              <a:gd name="connsiteX3" fmla="*/ 60944 w 1088782"/>
              <a:gd name="connsiteY3" fmla="*/ 494804 h 494804"/>
              <a:gd name="connsiteX4" fmla="*/ 298702 w 1088782"/>
              <a:gd name="connsiteY4" fmla="*/ 6147 h 494804"/>
              <a:gd name="connsiteX0" fmla="*/ 298702 w 1090473"/>
              <a:gd name="connsiteY0" fmla="*/ 6147 h 497300"/>
              <a:gd name="connsiteX1" fmla="*/ 1088782 w 1090473"/>
              <a:gd name="connsiteY1" fmla="*/ 82596 h 497300"/>
              <a:gd name="connsiteX2" fmla="*/ 1090473 w 1090473"/>
              <a:gd name="connsiteY2" fmla="*/ 497300 h 497300"/>
              <a:gd name="connsiteX3" fmla="*/ 60944 w 1090473"/>
              <a:gd name="connsiteY3" fmla="*/ 494804 h 497300"/>
              <a:gd name="connsiteX4" fmla="*/ 298702 w 1090473"/>
              <a:gd name="connsiteY4" fmla="*/ 6147 h 497300"/>
              <a:gd name="connsiteX0" fmla="*/ 298702 w 1088809"/>
              <a:gd name="connsiteY0" fmla="*/ 6147 h 497300"/>
              <a:gd name="connsiteX1" fmla="*/ 1088782 w 1088809"/>
              <a:gd name="connsiteY1" fmla="*/ 82596 h 497300"/>
              <a:gd name="connsiteX2" fmla="*/ 1081737 w 1088809"/>
              <a:gd name="connsiteY2" fmla="*/ 497300 h 497300"/>
              <a:gd name="connsiteX3" fmla="*/ 60944 w 1088809"/>
              <a:gd name="connsiteY3" fmla="*/ 494804 h 497300"/>
              <a:gd name="connsiteX4" fmla="*/ 298702 w 1088809"/>
              <a:gd name="connsiteY4" fmla="*/ 6147 h 497300"/>
              <a:gd name="connsiteX0" fmla="*/ 298702 w 1088870"/>
              <a:gd name="connsiteY0" fmla="*/ 6147 h 497300"/>
              <a:gd name="connsiteX1" fmla="*/ 1088782 w 1088870"/>
              <a:gd name="connsiteY1" fmla="*/ 82596 h 497300"/>
              <a:gd name="connsiteX2" fmla="*/ 1087561 w 1088870"/>
              <a:gd name="connsiteY2" fmla="*/ 497300 h 497300"/>
              <a:gd name="connsiteX3" fmla="*/ 60944 w 1088870"/>
              <a:gd name="connsiteY3" fmla="*/ 494804 h 497300"/>
              <a:gd name="connsiteX4" fmla="*/ 298702 w 1088870"/>
              <a:gd name="connsiteY4" fmla="*/ 6147 h 497300"/>
              <a:gd name="connsiteX0" fmla="*/ 298702 w 1093385"/>
              <a:gd name="connsiteY0" fmla="*/ 6147 h 494804"/>
              <a:gd name="connsiteX1" fmla="*/ 1088782 w 1093385"/>
              <a:gd name="connsiteY1" fmla="*/ 82596 h 494804"/>
              <a:gd name="connsiteX2" fmla="*/ 1093385 w 1093385"/>
              <a:gd name="connsiteY2" fmla="*/ 494388 h 494804"/>
              <a:gd name="connsiteX3" fmla="*/ 60944 w 1093385"/>
              <a:gd name="connsiteY3" fmla="*/ 494804 h 494804"/>
              <a:gd name="connsiteX4" fmla="*/ 298702 w 1093385"/>
              <a:gd name="connsiteY4" fmla="*/ 6147 h 494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385" h="494804">
                <a:moveTo>
                  <a:pt x="298702" y="6147"/>
                </a:moveTo>
                <a:cubicBezTo>
                  <a:pt x="620851" y="-26892"/>
                  <a:pt x="901173" y="84073"/>
                  <a:pt x="1088782" y="82596"/>
                </a:cubicBezTo>
                <a:cubicBezTo>
                  <a:pt x="1089346" y="220831"/>
                  <a:pt x="1092821" y="356153"/>
                  <a:pt x="1093385" y="494388"/>
                </a:cubicBezTo>
                <a:lnTo>
                  <a:pt x="60944" y="494804"/>
                </a:lnTo>
                <a:cubicBezTo>
                  <a:pt x="-119582" y="167293"/>
                  <a:pt x="143525" y="14981"/>
                  <a:pt x="298702" y="6147"/>
                </a:cubicBezTo>
                <a:close/>
              </a:path>
            </a:pathLst>
          </a:custGeom>
          <a:solidFill>
            <a:schemeClr val="accent1"/>
          </a:solidFill>
        </p:spPr>
        <p:txBody>
          <a:bodyPr vert="horz" lIns="0" tIns="90000" rIns="612000" bIns="0" rtlCol="0" anchor="ctr"/>
          <a:lstStyle>
            <a:defPPr>
              <a:defRPr lang="de-DE"/>
            </a:defPPr>
            <a:lvl1pPr marL="0" algn="r" defTabSz="685800" rtl="0" eaLnBrk="1" latinLnBrk="0" hangingPunct="1">
              <a:defRPr sz="900" kern="1200" baseline="0">
                <a:solidFill>
                  <a:schemeClr val="bg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de-DE" dirty="0"/>
          </a:p>
        </p:txBody>
      </p:sp>
      <p:sp>
        <p:nvSpPr>
          <p:cNvPr id="6" name="Foliennummernplatzhalter 5">
            <a:extLst>
              <a:ext uri="{FF2B5EF4-FFF2-40B4-BE49-F238E27FC236}">
                <a16:creationId xmlns:a16="http://schemas.microsoft.com/office/drawing/2014/main" id="{4C3F245E-E266-894F-86B3-6DB31B23AE01}"/>
              </a:ext>
              <a:ext uri="{C183D7F6-B498-43B3-948B-1728B52AA6E4}">
                <adec:decorative xmlns:adec="http://schemas.microsoft.com/office/drawing/2017/decorative" xmlns="" val="0"/>
              </a:ext>
            </a:extLst>
          </p:cNvPr>
          <p:cNvSpPr>
            <a:spLocks noGrp="1"/>
          </p:cNvSpPr>
          <p:nvPr>
            <p:ph type="sldNum" sz="quarter" idx="4"/>
          </p:nvPr>
        </p:nvSpPr>
        <p:spPr>
          <a:xfrm>
            <a:off x="8058519" y="4876800"/>
            <a:ext cx="474292" cy="172290"/>
          </a:xfrm>
          <a:prstGeom prst="rect">
            <a:avLst/>
          </a:prstGeom>
        </p:spPr>
        <p:txBody>
          <a:bodyPr vert="horz" lIns="0" tIns="0" rIns="0" bIns="0" rtlCol="0" anchor="t" anchorCtr="0"/>
          <a:lstStyle>
            <a:lvl1pPr algn="r">
              <a:defRPr sz="800" b="0">
                <a:solidFill>
                  <a:schemeClr val="bg1"/>
                </a:solidFill>
              </a:defRPr>
            </a:lvl1pPr>
          </a:lstStyle>
          <a:p>
            <a:fld id="{32FC4B34-DD45-CB4A-A0C3-DAABE19973C2}" type="slidenum">
              <a:rPr lang="de-DE" smtClean="0"/>
              <a:pPr/>
              <a:t>‹#›</a:t>
            </a:fld>
            <a:endParaRPr lang="de-DE" dirty="0"/>
          </a:p>
        </p:txBody>
      </p:sp>
    </p:spTree>
    <p:extLst>
      <p:ext uri="{BB962C8B-B14F-4D97-AF65-F5344CB8AC3E}">
        <p14:creationId xmlns:p14="http://schemas.microsoft.com/office/powerpoint/2010/main" val="2842596498"/>
      </p:ext>
    </p:extLst>
  </p:cSld>
  <p:clrMap bg1="lt1" tx1="dk1" bg2="lt2" tx2="dk2" accent1="accent1" accent2="accent2" accent3="accent3" accent4="accent4" accent5="accent5" accent6="accent6" hlink="hlink" folHlink="folHlink"/>
  <p:sldLayoutIdLst>
    <p:sldLayoutId id="2147483696" r:id="rId1"/>
    <p:sldLayoutId id="2147483738" r:id="rId2"/>
    <p:sldLayoutId id="2147483739" r:id="rId3"/>
    <p:sldLayoutId id="2147483707" r:id="rId4"/>
    <p:sldLayoutId id="2147483708" r:id="rId5"/>
    <p:sldLayoutId id="2147483740" r:id="rId6"/>
    <p:sldLayoutId id="2147483710" r:id="rId7"/>
    <p:sldLayoutId id="2147483697" r:id="rId8"/>
    <p:sldLayoutId id="2147483712" r:id="rId9"/>
    <p:sldLayoutId id="2147483711" r:id="rId10"/>
    <p:sldLayoutId id="2147483723" r:id="rId11"/>
    <p:sldLayoutId id="2147483724" r:id="rId12"/>
    <p:sldLayoutId id="2147483713" r:id="rId13"/>
    <p:sldLayoutId id="2147483714" r:id="rId14"/>
    <p:sldLayoutId id="2147483725" r:id="rId15"/>
    <p:sldLayoutId id="2147483726" r:id="rId16"/>
    <p:sldLayoutId id="2147483741" r:id="rId17"/>
    <p:sldLayoutId id="2147483742" r:id="rId18"/>
    <p:sldLayoutId id="2147483744" r:id="rId19"/>
    <p:sldLayoutId id="2147483743" r:id="rId20"/>
    <p:sldLayoutId id="2147483718" r:id="rId21"/>
    <p:sldLayoutId id="2147483727" r:id="rId22"/>
    <p:sldLayoutId id="2147483728" r:id="rId23"/>
    <p:sldLayoutId id="2147483719" r:id="rId24"/>
    <p:sldLayoutId id="2147483729" r:id="rId25"/>
    <p:sldLayoutId id="2147483786" r:id="rId26"/>
    <p:sldLayoutId id="2147483730" r:id="rId27"/>
    <p:sldLayoutId id="2147483731" r:id="rId28"/>
    <p:sldLayoutId id="2147483732" r:id="rId29"/>
    <p:sldLayoutId id="2147483733" r:id="rId30"/>
    <p:sldLayoutId id="2147483734" r:id="rId31"/>
    <p:sldLayoutId id="2147483735" r:id="rId32"/>
    <p:sldLayoutId id="2147483736" r:id="rId33"/>
    <p:sldLayoutId id="2147483787" r:id="rId34"/>
    <p:sldLayoutId id="2147483788" r:id="rId35"/>
    <p:sldLayoutId id="2147483720" r:id="rId36"/>
    <p:sldLayoutId id="2147483721" r:id="rId37"/>
    <p:sldLayoutId id="2147483722" r:id="rId38"/>
    <p:sldLayoutId id="2147483717" r:id="rId39"/>
    <p:sldLayoutId id="2147483737" r:id="rId40"/>
  </p:sldLayoutIdLst>
  <p:hf hdr="0" dt="0"/>
  <p:txStyles>
    <p:titleStyle>
      <a:lvl1pPr algn="l" defTabSz="914400" rtl="0" eaLnBrk="1" latinLnBrk="0" hangingPunct="1">
        <a:lnSpc>
          <a:spcPct val="90000"/>
        </a:lnSpc>
        <a:spcBef>
          <a:spcPct val="0"/>
        </a:spcBef>
        <a:buNone/>
        <a:defRPr sz="2000" b="1" kern="1200" cap="all" spc="100" baseline="0">
          <a:solidFill>
            <a:schemeClr val="tx1"/>
          </a:solidFill>
          <a:latin typeface="+mj-lt"/>
          <a:ea typeface="+mj-ea"/>
          <a:cs typeface="+mj-cs"/>
        </a:defRPr>
      </a:lvl1pPr>
    </p:titleStyle>
    <p:bodyStyle>
      <a:lvl1pPr marL="1714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1pPr>
      <a:lvl2pPr marL="5143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2pPr>
      <a:lvl3pPr marL="8572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3pPr>
      <a:lvl4pPr marL="12001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4pPr>
      <a:lvl5pPr marL="15430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5511" userDrawn="1">
          <p15:clr>
            <a:srgbClr val="F26B43"/>
          </p15:clr>
        </p15:guide>
        <p15:guide id="3" pos="385" userDrawn="1">
          <p15:clr>
            <a:srgbClr val="F26B43"/>
          </p15:clr>
        </p15:guide>
        <p15:guide id="4" pos="5375" userDrawn="1">
          <p15:clr>
            <a:srgbClr val="F26B43"/>
          </p15:clr>
        </p15:guide>
        <p15:guide id="5" orient="horz" pos="826" userDrawn="1">
          <p15:clr>
            <a:srgbClr val="F26B43"/>
          </p15:clr>
        </p15:guide>
        <p15:guide id="6" pos="2880" userDrawn="1">
          <p15:clr>
            <a:srgbClr val="F26B43"/>
          </p15:clr>
        </p15:guide>
        <p15:guide id="7" pos="249" userDrawn="1">
          <p15:clr>
            <a:srgbClr val="F26B43"/>
          </p15:clr>
        </p15:guide>
        <p15:guide id="8" orient="horz" pos="3072" userDrawn="1">
          <p15:clr>
            <a:srgbClr val="F26B43"/>
          </p15:clr>
        </p15:guide>
        <p15:guide id="9" orient="horz" pos="2754" userDrawn="1">
          <p15:clr>
            <a:srgbClr val="F26B43"/>
          </p15:clr>
        </p15:guide>
        <p15:guide id="10" orient="horz" pos="2845" userDrawn="1">
          <p15:clr>
            <a:srgbClr val="F26B43"/>
          </p15:clr>
        </p15:guide>
        <p15:guide id="11" pos="2993" userDrawn="1">
          <p15:clr>
            <a:srgbClr val="F26B43"/>
          </p15:clr>
        </p15:guide>
        <p15:guide id="12" pos="276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9.jp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sdgs.un.org/goals" TargetMode="External"/><Relationship Id="rId1" Type="http://schemas.openxmlformats.org/officeDocument/2006/relationships/slideLayout" Target="../slideLayouts/slideLayout14.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E6E26E-A24C-7641-94AC-7B9ECC41BE13}"/>
              </a:ext>
            </a:extLst>
          </p:cNvPr>
          <p:cNvSpPr>
            <a:spLocks noGrp="1"/>
          </p:cNvSpPr>
          <p:nvPr>
            <p:ph type="ctrTitle"/>
          </p:nvPr>
        </p:nvSpPr>
        <p:spPr>
          <a:xfrm>
            <a:off x="611187" y="3018773"/>
            <a:ext cx="5637213" cy="1140851"/>
          </a:xfrm>
        </p:spPr>
        <p:txBody>
          <a:bodyPr/>
          <a:lstStyle/>
          <a:p>
            <a:r>
              <a:rPr lang="de-DE" dirty="0"/>
              <a:t/>
            </a:r>
            <a:br>
              <a:rPr lang="de-DE" dirty="0"/>
            </a:br>
            <a:r>
              <a:rPr lang="de-DE" dirty="0" err="1"/>
              <a:t>Navigating</a:t>
            </a:r>
            <a:r>
              <a:rPr lang="de-DE" dirty="0"/>
              <a:t> </a:t>
            </a:r>
            <a:r>
              <a:rPr lang="de-DE" dirty="0" err="1"/>
              <a:t>through</a:t>
            </a:r>
            <a:r>
              <a:rPr lang="de-DE" dirty="0"/>
              <a:t> </a:t>
            </a:r>
            <a:r>
              <a:rPr lang="de-DE" dirty="0" err="1"/>
              <a:t>the</a:t>
            </a:r>
            <a:r>
              <a:rPr lang="de-DE" dirty="0"/>
              <a:t> </a:t>
            </a:r>
            <a:r>
              <a:rPr lang="de-DE" dirty="0" err="1"/>
              <a:t>sustainability</a:t>
            </a:r>
            <a:r>
              <a:rPr lang="de-DE" dirty="0"/>
              <a:t> </a:t>
            </a:r>
            <a:r>
              <a:rPr lang="de-DE" dirty="0" err="1"/>
              <a:t>jungle</a:t>
            </a:r>
            <a:endParaRPr lang="de-DE" dirty="0"/>
          </a:p>
        </p:txBody>
      </p:sp>
      <p:sp>
        <p:nvSpPr>
          <p:cNvPr id="3" name="Untertitel 2">
            <a:extLst>
              <a:ext uri="{FF2B5EF4-FFF2-40B4-BE49-F238E27FC236}">
                <a16:creationId xmlns:a16="http://schemas.microsoft.com/office/drawing/2014/main" id="{0D6EB4EE-1568-064B-B4FC-AADA3CFC5186}"/>
              </a:ext>
            </a:extLst>
          </p:cNvPr>
          <p:cNvSpPr>
            <a:spLocks noGrp="1"/>
          </p:cNvSpPr>
          <p:nvPr>
            <p:ph type="subTitle" idx="1"/>
          </p:nvPr>
        </p:nvSpPr>
        <p:spPr/>
        <p:txBody>
          <a:bodyPr/>
          <a:lstStyle/>
          <a:p>
            <a:r>
              <a:rPr lang="de-DE" dirty="0"/>
              <a:t>Iraklis Agiovlasitis</a:t>
            </a:r>
          </a:p>
          <a:p>
            <a:r>
              <a:rPr lang="de-DE" dirty="0"/>
              <a:t>03.02.2023 | </a:t>
            </a:r>
            <a:r>
              <a:rPr lang="de-DE" dirty="0" err="1"/>
              <a:t>Staff</a:t>
            </a:r>
            <a:r>
              <a:rPr lang="de-DE" dirty="0"/>
              <a:t> Exchange</a:t>
            </a:r>
          </a:p>
        </p:txBody>
      </p:sp>
      <p:pic>
        <p:nvPicPr>
          <p:cNvPr id="4" name="Grafik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857224" y="4516438"/>
            <a:ext cx="1325405" cy="614979"/>
          </a:xfrm>
          <a:prstGeom prst="rect">
            <a:avLst/>
          </a:prstGeom>
        </p:spPr>
      </p:pic>
    </p:spTree>
    <p:extLst>
      <p:ext uri="{BB962C8B-B14F-4D97-AF65-F5344CB8AC3E}">
        <p14:creationId xmlns:p14="http://schemas.microsoft.com/office/powerpoint/2010/main" val="1819972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3565C303-B7B0-AD4C-A945-A24A15E5BC0F}"/>
              </a:ext>
            </a:extLst>
          </p:cNvPr>
          <p:cNvSpPr>
            <a:spLocks noGrp="1"/>
          </p:cNvSpPr>
          <p:nvPr>
            <p:ph type="body" sz="quarter" idx="12"/>
          </p:nvPr>
        </p:nvSpPr>
        <p:spPr>
          <a:xfrm>
            <a:off x="3862754" y="1338874"/>
            <a:ext cx="4885959" cy="3205162"/>
          </a:xfrm>
        </p:spPr>
        <p:txBody>
          <a:bodyPr/>
          <a:lstStyle/>
          <a:p>
            <a:pPr>
              <a:spcAft>
                <a:spcPts val="1200"/>
              </a:spcAft>
            </a:pPr>
            <a:endParaRPr lang="de-DE" dirty="0"/>
          </a:p>
          <a:p>
            <a:pPr marL="625475" indent="-625475">
              <a:spcAft>
                <a:spcPts val="1200"/>
              </a:spcAft>
            </a:pPr>
            <a:endParaRPr lang="de-DE" dirty="0"/>
          </a:p>
          <a:p>
            <a:pPr marL="625475" indent="-625475">
              <a:spcAft>
                <a:spcPts val="1200"/>
              </a:spcAft>
            </a:pPr>
            <a:endParaRPr lang="de-AT" dirty="0"/>
          </a:p>
        </p:txBody>
      </p:sp>
      <p:sp>
        <p:nvSpPr>
          <p:cNvPr id="3" name="Fußzeilenplatzhalter 2">
            <a:extLst>
              <a:ext uri="{FF2B5EF4-FFF2-40B4-BE49-F238E27FC236}">
                <a16:creationId xmlns:a16="http://schemas.microsoft.com/office/drawing/2014/main" id="{7E3FC417-1527-9C4E-A371-AFFE3E1D157F}"/>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dirty="0"/>
              <a:t>© FFG 2022 | Österreichische Forschungsförderungsgesellschaft | www.ffg.at</a:t>
            </a:r>
          </a:p>
        </p:txBody>
      </p:sp>
      <p:sp>
        <p:nvSpPr>
          <p:cNvPr id="4" name="Foliennummernplatzhalter 3">
            <a:extLst>
              <a:ext uri="{FF2B5EF4-FFF2-40B4-BE49-F238E27FC236}">
                <a16:creationId xmlns:a16="http://schemas.microsoft.com/office/drawing/2014/main" id="{72FB4762-B452-314A-965F-23A87212CC6B}"/>
              </a:ext>
            </a:extLst>
          </p:cNvPr>
          <p:cNvSpPr>
            <a:spLocks noGrp="1"/>
          </p:cNvSpPr>
          <p:nvPr>
            <p:ph type="sldNum" sz="quarter" idx="11"/>
          </p:nvPr>
        </p:nvSpPr>
        <p:spPr/>
        <p:txBody>
          <a:bodyPr/>
          <a:lstStyle/>
          <a:p>
            <a:fld id="{32FC4B34-DD45-CB4A-A0C3-DAABE19973C2}" type="slidenum">
              <a:rPr lang="de-DE" smtClean="0"/>
              <a:pPr/>
              <a:t>10</a:t>
            </a:fld>
            <a:endParaRPr lang="de-DE" dirty="0"/>
          </a:p>
        </p:txBody>
      </p:sp>
      <p:pic>
        <p:nvPicPr>
          <p:cNvPr id="8" name="Grafik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568578" y="4528521"/>
            <a:ext cx="1325405" cy="614979"/>
          </a:xfrm>
          <a:prstGeom prst="rect">
            <a:avLst/>
          </a:prstGeom>
        </p:spPr>
      </p:pic>
      <p:pic>
        <p:nvPicPr>
          <p:cNvPr id="6" name="Grafik 5"/>
          <p:cNvPicPr>
            <a:picLocks noChangeAspect="1"/>
          </p:cNvPicPr>
          <p:nvPr/>
        </p:nvPicPr>
        <p:blipFill>
          <a:blip r:embed="rId4"/>
          <a:stretch>
            <a:fillRect/>
          </a:stretch>
        </p:blipFill>
        <p:spPr>
          <a:xfrm>
            <a:off x="5028428" y="1242693"/>
            <a:ext cx="2865555" cy="1611874"/>
          </a:xfrm>
          <a:prstGeom prst="rect">
            <a:avLst/>
          </a:prstGeom>
        </p:spPr>
      </p:pic>
      <p:pic>
        <p:nvPicPr>
          <p:cNvPr id="3074" name="Picture 2" descr="Graph shows legislative architecture to reach EU 2030 climate target. Source: European Union, 2021.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0" y="0"/>
            <a:ext cx="5715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1" name="Titel 1">
            <a:extLst>
              <a:ext uri="{FF2B5EF4-FFF2-40B4-BE49-F238E27FC236}">
                <a16:creationId xmlns:a16="http://schemas.microsoft.com/office/drawing/2014/main" id="{0786575A-F709-764B-A4E9-D03DBCD09B88}"/>
              </a:ext>
            </a:extLst>
          </p:cNvPr>
          <p:cNvSpPr txBox="1">
            <a:spLocks/>
          </p:cNvSpPr>
          <p:nvPr/>
        </p:nvSpPr>
        <p:spPr>
          <a:xfrm>
            <a:off x="611187" y="274638"/>
            <a:ext cx="3002870" cy="103663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000" b="1" kern="1200" cap="all" spc="100" baseline="0">
                <a:solidFill>
                  <a:schemeClr val="tx1"/>
                </a:solidFill>
                <a:latin typeface="+mj-lt"/>
                <a:ea typeface="+mj-ea"/>
                <a:cs typeface="+mj-cs"/>
              </a:defRPr>
            </a:lvl1pPr>
          </a:lstStyle>
          <a:p>
            <a:r>
              <a:rPr lang="de-AT" dirty="0">
                <a:solidFill>
                  <a:schemeClr val="accent1"/>
                </a:solidFill>
              </a:rPr>
              <a:t/>
            </a:r>
            <a:br>
              <a:rPr lang="de-AT" dirty="0">
                <a:solidFill>
                  <a:schemeClr val="accent1"/>
                </a:solidFill>
              </a:rPr>
            </a:br>
            <a:r>
              <a:rPr lang="de-AT" dirty="0">
                <a:solidFill>
                  <a:schemeClr val="accent1"/>
                </a:solidFill>
              </a:rPr>
              <a:t>„</a:t>
            </a:r>
            <a:r>
              <a:rPr lang="de-AT" b="0" cap="none" dirty="0">
                <a:solidFill>
                  <a:schemeClr val="accent1"/>
                </a:solidFill>
              </a:rPr>
              <a:t>Fit </a:t>
            </a:r>
            <a:r>
              <a:rPr lang="de-AT" b="0" cap="none" dirty="0" err="1">
                <a:solidFill>
                  <a:schemeClr val="accent1"/>
                </a:solidFill>
              </a:rPr>
              <a:t>for</a:t>
            </a:r>
            <a:r>
              <a:rPr lang="de-AT" b="0" cap="none" dirty="0">
                <a:solidFill>
                  <a:schemeClr val="accent1"/>
                </a:solidFill>
              </a:rPr>
              <a:t> 55“ </a:t>
            </a:r>
            <a:r>
              <a:rPr lang="de-AT" b="0" cap="none" dirty="0" err="1">
                <a:solidFill>
                  <a:schemeClr val="accent1"/>
                </a:solidFill>
              </a:rPr>
              <a:t>Policy</a:t>
            </a:r>
            <a:r>
              <a:rPr lang="de-AT" b="0" cap="none" dirty="0">
                <a:solidFill>
                  <a:schemeClr val="accent1"/>
                </a:solidFill>
              </a:rPr>
              <a:t> Mix...</a:t>
            </a:r>
          </a:p>
          <a:p>
            <a:endParaRPr lang="de-DE" b="0" cap="none" dirty="0">
              <a:solidFill>
                <a:schemeClr val="accent1"/>
              </a:solidFill>
            </a:endParaRPr>
          </a:p>
          <a:p>
            <a:endParaRPr lang="de-DE" b="0" cap="none" dirty="0">
              <a:solidFill>
                <a:schemeClr val="accent1"/>
              </a:solidFill>
            </a:endParaRPr>
          </a:p>
          <a:p>
            <a:endParaRPr lang="de-DE" b="0" cap="none" dirty="0"/>
          </a:p>
          <a:p>
            <a:endParaRPr lang="de-DE" b="0" cap="none" dirty="0"/>
          </a:p>
          <a:p>
            <a:r>
              <a:rPr lang="de-DE" sz="1800" b="0" cap="none" dirty="0"/>
              <a:t>…</a:t>
            </a:r>
            <a:r>
              <a:rPr lang="en-US" sz="1800" b="0" cap="none" dirty="0"/>
              <a:t>balancing </a:t>
            </a:r>
            <a:r>
              <a:rPr lang="en-US" sz="1800" cap="none" dirty="0"/>
              <a:t>pricing, targets, standards and support measures</a:t>
            </a:r>
            <a:endParaRPr lang="de-DE" sz="1800" dirty="0"/>
          </a:p>
        </p:txBody>
      </p:sp>
    </p:spTree>
    <p:extLst>
      <p:ext uri="{BB962C8B-B14F-4D97-AF65-F5344CB8AC3E}">
        <p14:creationId xmlns:p14="http://schemas.microsoft.com/office/powerpoint/2010/main" val="3296986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7E3FC417-1527-9C4E-A371-AFFE3E1D157F}"/>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dirty="0"/>
              <a:t>© FFG 2022 | Österreichische Forschungsförderungsgesellschaft | www.ffg.at</a:t>
            </a:r>
          </a:p>
        </p:txBody>
      </p:sp>
      <p:sp>
        <p:nvSpPr>
          <p:cNvPr id="4" name="Foliennummernplatzhalter 3">
            <a:extLst>
              <a:ext uri="{FF2B5EF4-FFF2-40B4-BE49-F238E27FC236}">
                <a16:creationId xmlns:a16="http://schemas.microsoft.com/office/drawing/2014/main" id="{72FB4762-B452-314A-965F-23A87212CC6B}"/>
              </a:ext>
            </a:extLst>
          </p:cNvPr>
          <p:cNvSpPr>
            <a:spLocks noGrp="1"/>
          </p:cNvSpPr>
          <p:nvPr>
            <p:ph type="sldNum" sz="quarter" idx="11"/>
          </p:nvPr>
        </p:nvSpPr>
        <p:spPr/>
        <p:txBody>
          <a:bodyPr/>
          <a:lstStyle/>
          <a:p>
            <a:fld id="{32FC4B34-DD45-CB4A-A0C3-DAABE19973C2}" type="slidenum">
              <a:rPr lang="de-DE" smtClean="0"/>
              <a:pPr/>
              <a:t>11</a:t>
            </a:fld>
            <a:endParaRPr lang="de-DE" dirty="0"/>
          </a:p>
        </p:txBody>
      </p:sp>
      <p:pic>
        <p:nvPicPr>
          <p:cNvPr id="8" name="Grafik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568578" y="4528521"/>
            <a:ext cx="1325405" cy="614979"/>
          </a:xfrm>
          <a:prstGeom prst="rect">
            <a:avLst/>
          </a:prstGeom>
        </p:spPr>
      </p:pic>
      <p:sp>
        <p:nvSpPr>
          <p:cNvPr id="11" name="Titel 1">
            <a:extLst>
              <a:ext uri="{FF2B5EF4-FFF2-40B4-BE49-F238E27FC236}">
                <a16:creationId xmlns:a16="http://schemas.microsoft.com/office/drawing/2014/main" id="{0786575A-F709-764B-A4E9-D03DBCD09B88}"/>
              </a:ext>
            </a:extLst>
          </p:cNvPr>
          <p:cNvSpPr txBox="1">
            <a:spLocks/>
          </p:cNvSpPr>
          <p:nvPr/>
        </p:nvSpPr>
        <p:spPr>
          <a:xfrm>
            <a:off x="611187" y="274638"/>
            <a:ext cx="6838484" cy="103663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000" b="1" kern="1200" cap="all" spc="100" baseline="0">
                <a:solidFill>
                  <a:schemeClr val="tx1"/>
                </a:solidFill>
                <a:latin typeface="+mj-lt"/>
                <a:ea typeface="+mj-ea"/>
                <a:cs typeface="+mj-cs"/>
              </a:defRPr>
            </a:lvl1pPr>
          </a:lstStyle>
          <a:p>
            <a:r>
              <a:rPr lang="de-AT" dirty="0">
                <a:solidFill>
                  <a:schemeClr val="accent1"/>
                </a:solidFill>
              </a:rPr>
              <a:t/>
            </a:r>
            <a:br>
              <a:rPr lang="de-AT" dirty="0">
                <a:solidFill>
                  <a:schemeClr val="accent1"/>
                </a:solidFill>
              </a:rPr>
            </a:br>
            <a:r>
              <a:rPr lang="en-US" dirty="0">
                <a:solidFill>
                  <a:schemeClr val="accent1"/>
                </a:solidFill>
              </a:rPr>
              <a:t>Not only doing, but also reporting on it</a:t>
            </a:r>
          </a:p>
          <a:p>
            <a:r>
              <a:rPr lang="en-US" b="0" dirty="0">
                <a:solidFill>
                  <a:schemeClr val="accent1"/>
                </a:solidFill>
              </a:rPr>
              <a:t>From VOLUNTARY REPORTING to OBLIGATION</a:t>
            </a:r>
            <a:endParaRPr lang="de-DE" b="0" dirty="0">
              <a:solidFill>
                <a:schemeClr val="accent1"/>
              </a:solidFill>
            </a:endParaRPr>
          </a:p>
        </p:txBody>
      </p:sp>
      <p:sp>
        <p:nvSpPr>
          <p:cNvPr id="20" name="Textplatzhalter 4">
            <a:extLst>
              <a:ext uri="{FF2B5EF4-FFF2-40B4-BE49-F238E27FC236}">
                <a16:creationId xmlns:a16="http://schemas.microsoft.com/office/drawing/2014/main" id="{3565C303-B7B0-AD4C-A945-A24A15E5BC0F}"/>
              </a:ext>
            </a:extLst>
          </p:cNvPr>
          <p:cNvSpPr txBox="1">
            <a:spLocks/>
          </p:cNvSpPr>
          <p:nvPr/>
        </p:nvSpPr>
        <p:spPr>
          <a:xfrm>
            <a:off x="611188" y="1468073"/>
            <a:ext cx="7447331" cy="3675427"/>
          </a:xfrm>
          <a:prstGeom prst="rect">
            <a:avLst/>
          </a:prstGeom>
        </p:spPr>
        <p:txBody>
          <a:bodyPr vert="horz" lIns="0" tIns="0" rIns="0" bIns="0" rtlCol="0">
            <a:noAutofit/>
          </a:bodyPr>
          <a:lstStyle>
            <a:lvl1pPr marL="0" marR="0" indent="0" algn="l" defTabSz="685800" rtl="0" eaLnBrk="1" fontAlgn="auto" latinLnBrk="0" hangingPunct="1">
              <a:lnSpc>
                <a:spcPct val="100000"/>
              </a:lnSpc>
              <a:spcBef>
                <a:spcPts val="0"/>
              </a:spcBef>
              <a:spcAft>
                <a:spcPts val="0"/>
              </a:spcAft>
              <a:buClr>
                <a:srgbClr val="E3032E"/>
              </a:buClr>
              <a:buSzTx/>
              <a:buFont typeface="Arial" panose="020B0604020202020204" pitchFamily="34" charset="0"/>
              <a:buNone/>
              <a:tabLst/>
              <a:defRPr sz="1400" kern="1200">
                <a:solidFill>
                  <a:schemeClr val="tx1"/>
                </a:solidFill>
                <a:latin typeface="+mn-lt"/>
                <a:ea typeface="+mn-ea"/>
                <a:cs typeface="+mn-cs"/>
              </a:defRPr>
            </a:lvl1pPr>
            <a:lvl2pPr marL="342900" marR="0" indent="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None/>
              <a:tabLst/>
              <a:defRPr sz="1400" kern="1200">
                <a:solidFill>
                  <a:schemeClr val="tx1"/>
                </a:solidFill>
                <a:latin typeface="+mn-lt"/>
                <a:ea typeface="+mn-ea"/>
                <a:cs typeface="+mn-cs"/>
              </a:defRPr>
            </a:lvl2pPr>
            <a:lvl3pPr marL="685800" marR="0" indent="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None/>
              <a:tabLst/>
              <a:defRPr sz="1400" kern="1200">
                <a:solidFill>
                  <a:schemeClr val="tx1"/>
                </a:solidFill>
                <a:latin typeface="+mn-lt"/>
                <a:ea typeface="+mn-ea"/>
                <a:cs typeface="+mn-cs"/>
              </a:defRPr>
            </a:lvl3pPr>
            <a:lvl4pPr marL="1028700" marR="0" indent="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None/>
              <a:tabLst/>
              <a:defRPr sz="1400" kern="1200">
                <a:solidFill>
                  <a:schemeClr val="tx1"/>
                </a:solidFill>
                <a:latin typeface="+mn-lt"/>
                <a:ea typeface="+mn-ea"/>
                <a:cs typeface="+mn-cs"/>
              </a:defRPr>
            </a:lvl4pPr>
            <a:lvl5pPr marL="1371600" marR="0" indent="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None/>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sz="1600" b="1" dirty="0"/>
              <a:t>Non-Financial Information </a:t>
            </a:r>
            <a:r>
              <a:rPr lang="de-AT" sz="1600" b="1" dirty="0" err="1"/>
              <a:t>Directive</a:t>
            </a:r>
            <a:r>
              <a:rPr lang="de-AT" sz="1600" b="1" dirty="0"/>
              <a:t> (2014/95/EU)</a:t>
            </a:r>
          </a:p>
          <a:p>
            <a:r>
              <a:rPr lang="de-AT" sz="1600" dirty="0"/>
              <a:t>(also </a:t>
            </a:r>
            <a:r>
              <a:rPr lang="de-AT" sz="1600" dirty="0" err="1"/>
              <a:t>known</a:t>
            </a:r>
            <a:r>
              <a:rPr lang="de-AT" sz="1600" dirty="0"/>
              <a:t> </a:t>
            </a:r>
            <a:r>
              <a:rPr lang="de-AT" sz="1600" dirty="0" err="1"/>
              <a:t>as</a:t>
            </a:r>
            <a:r>
              <a:rPr lang="de-AT" sz="1600" dirty="0"/>
              <a:t> Non-Financial Reporting </a:t>
            </a:r>
            <a:r>
              <a:rPr lang="de-AT" sz="1600" dirty="0" err="1"/>
              <a:t>Directive</a:t>
            </a:r>
            <a:r>
              <a:rPr lang="de-AT" sz="1600" dirty="0"/>
              <a:t> </a:t>
            </a:r>
            <a:r>
              <a:rPr lang="de-AT" sz="1600" dirty="0">
                <a:solidFill>
                  <a:schemeClr val="accent1"/>
                </a:solidFill>
              </a:rPr>
              <a:t>NFRD</a:t>
            </a:r>
            <a:r>
              <a:rPr lang="de-AT" sz="1600" dirty="0"/>
              <a:t>)</a:t>
            </a:r>
          </a:p>
          <a:p>
            <a:pPr marL="628650" lvl="1" indent="-285750">
              <a:buFont typeface="Wingdings" panose="05000000000000000000" pitchFamily="2" charset="2"/>
              <a:buChar char="§"/>
            </a:pPr>
            <a:r>
              <a:rPr lang="en-US" sz="1600" dirty="0"/>
              <a:t>from </a:t>
            </a:r>
            <a:r>
              <a:rPr lang="en-US" sz="1600" dirty="0">
                <a:solidFill>
                  <a:schemeClr val="accent1"/>
                </a:solidFill>
              </a:rPr>
              <a:t>2018</a:t>
            </a:r>
            <a:r>
              <a:rPr lang="en-US" sz="1600" dirty="0"/>
              <a:t> for the financial year 2017</a:t>
            </a:r>
          </a:p>
          <a:p>
            <a:pPr marL="628650" lvl="1" indent="-285750">
              <a:buFont typeface="Wingdings" panose="05000000000000000000" pitchFamily="2" charset="2"/>
              <a:buChar char="§"/>
            </a:pPr>
            <a:r>
              <a:rPr lang="en-US" sz="1600" dirty="0"/>
              <a:t>non-financial statements to be reported </a:t>
            </a:r>
            <a:r>
              <a:rPr lang="en-US" sz="1600" dirty="0">
                <a:solidFill>
                  <a:schemeClr val="accent1"/>
                </a:solidFill>
              </a:rPr>
              <a:t>annually</a:t>
            </a:r>
          </a:p>
          <a:p>
            <a:pPr marL="628650" lvl="1" indent="-285750">
              <a:buFont typeface="Wingdings" panose="05000000000000000000" pitchFamily="2" charset="2"/>
              <a:buChar char="§"/>
            </a:pPr>
            <a:r>
              <a:rPr lang="en-US" sz="1600" dirty="0"/>
              <a:t>Information on: Environmental protection, Social responsibility, Dealing with MA, Respect for human rights, Combating corruption and bribery, Diversity on corporate boards of directors</a:t>
            </a:r>
          </a:p>
          <a:p>
            <a:pPr marL="628650" lvl="1" indent="-285750">
              <a:buFont typeface="Wingdings" panose="05000000000000000000" pitchFamily="2" charset="2"/>
              <a:buChar char="§"/>
            </a:pPr>
            <a:r>
              <a:rPr lang="en-US" sz="1600" dirty="0"/>
              <a:t>affected: </a:t>
            </a:r>
            <a:r>
              <a:rPr lang="en-US" sz="1600" dirty="0">
                <a:solidFill>
                  <a:schemeClr val="accent1"/>
                </a:solidFill>
              </a:rPr>
              <a:t>Companies</a:t>
            </a:r>
            <a:r>
              <a:rPr lang="en-US" sz="1600" dirty="0"/>
              <a:t> &gt; 500 employees* (approx. 11,700 in EU)</a:t>
            </a:r>
          </a:p>
          <a:p>
            <a:pPr marL="971550" lvl="2" indent="-285750">
              <a:spcBef>
                <a:spcPts val="0"/>
              </a:spcBef>
              <a:buFont typeface="Courier New" panose="02070309020205020404" pitchFamily="49" charset="0"/>
              <a:buChar char="o"/>
            </a:pPr>
            <a:r>
              <a:rPr lang="en-US" dirty="0"/>
              <a:t>Listed companies</a:t>
            </a:r>
          </a:p>
          <a:p>
            <a:pPr marL="971550" lvl="2" indent="-285750">
              <a:spcBef>
                <a:spcPts val="0"/>
              </a:spcBef>
              <a:buFont typeface="Courier New" panose="02070309020205020404" pitchFamily="49" charset="0"/>
              <a:buChar char="o"/>
            </a:pPr>
            <a:r>
              <a:rPr lang="en-US" dirty="0"/>
              <a:t>Banks</a:t>
            </a:r>
          </a:p>
          <a:p>
            <a:pPr marL="971550" lvl="2" indent="-285750">
              <a:spcBef>
                <a:spcPts val="0"/>
              </a:spcBef>
              <a:buFont typeface="Courier New" panose="02070309020205020404" pitchFamily="49" charset="0"/>
              <a:buChar char="o"/>
            </a:pPr>
            <a:r>
              <a:rPr lang="en-US" dirty="0"/>
              <a:t>Insurance companies</a:t>
            </a:r>
          </a:p>
          <a:p>
            <a:pPr marL="971550" lvl="2" indent="-285750">
              <a:spcBef>
                <a:spcPts val="0"/>
              </a:spcBef>
              <a:buFont typeface="Courier New" panose="02070309020205020404" pitchFamily="49" charset="0"/>
              <a:buChar char="o"/>
            </a:pPr>
            <a:r>
              <a:rPr lang="en-US" dirty="0"/>
              <a:t>other companies of public interest</a:t>
            </a:r>
          </a:p>
          <a:p>
            <a:pPr lvl="1"/>
            <a:endParaRPr lang="de-DE" dirty="0"/>
          </a:p>
          <a:p>
            <a:pPr lvl="1"/>
            <a:endParaRPr lang="de-AT" dirty="0"/>
          </a:p>
          <a:p>
            <a:pPr marL="285750" indent="-285750">
              <a:buFont typeface="Wingdings" panose="05000000000000000000" pitchFamily="2" charset="2"/>
              <a:buChar char="§"/>
            </a:pPr>
            <a:endParaRPr lang="de-AT" dirty="0"/>
          </a:p>
          <a:p>
            <a:endParaRPr lang="de-DE" dirty="0"/>
          </a:p>
          <a:p>
            <a:endParaRPr lang="de-DE" dirty="0"/>
          </a:p>
          <a:p>
            <a:pPr marL="625475" indent="-625475"/>
            <a:endParaRPr lang="de-DE" dirty="0"/>
          </a:p>
          <a:p>
            <a:pPr marL="625475" indent="-625475"/>
            <a:endParaRPr lang="de-AT" dirty="0"/>
          </a:p>
        </p:txBody>
      </p:sp>
      <p:pic>
        <p:nvPicPr>
          <p:cNvPr id="9" name="Grafik 8"/>
          <p:cNvPicPr>
            <a:picLocks noChangeAspect="1"/>
          </p:cNvPicPr>
          <p:nvPr/>
        </p:nvPicPr>
        <p:blipFill>
          <a:blip r:embed="rId4"/>
          <a:stretch>
            <a:fillRect/>
          </a:stretch>
        </p:blipFill>
        <p:spPr>
          <a:xfrm>
            <a:off x="6312877" y="1210391"/>
            <a:ext cx="2642088" cy="1479569"/>
          </a:xfrm>
          <a:prstGeom prst="rect">
            <a:avLst/>
          </a:prstGeom>
        </p:spPr>
      </p:pic>
    </p:spTree>
    <p:extLst>
      <p:ext uri="{BB962C8B-B14F-4D97-AF65-F5344CB8AC3E}">
        <p14:creationId xmlns:p14="http://schemas.microsoft.com/office/powerpoint/2010/main" val="2243741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CAC9F8-16C6-CF45-999A-DED6B5D0A190}"/>
              </a:ext>
            </a:extLst>
          </p:cNvPr>
          <p:cNvSpPr>
            <a:spLocks noGrp="1"/>
          </p:cNvSpPr>
          <p:nvPr>
            <p:ph type="title"/>
          </p:nvPr>
        </p:nvSpPr>
        <p:spPr/>
        <p:txBody>
          <a:bodyPr/>
          <a:lstStyle/>
          <a:p>
            <a:r>
              <a:rPr lang="de-AT" cap="none" dirty="0" err="1">
                <a:solidFill>
                  <a:schemeClr val="accent1"/>
                </a:solidFill>
              </a:rPr>
              <a:t>NaDiVeG</a:t>
            </a:r>
            <a:r>
              <a:rPr lang="de-AT" cap="none" dirty="0">
                <a:solidFill>
                  <a:schemeClr val="accent1"/>
                </a:solidFill>
              </a:rPr>
              <a:t>…was?</a:t>
            </a:r>
            <a:endParaRPr lang="de-DE" cap="none" dirty="0">
              <a:solidFill>
                <a:schemeClr val="accent1"/>
              </a:solidFill>
            </a:endParaRPr>
          </a:p>
        </p:txBody>
      </p:sp>
      <p:sp>
        <p:nvSpPr>
          <p:cNvPr id="5" name="Textplatzhalter 4">
            <a:extLst>
              <a:ext uri="{FF2B5EF4-FFF2-40B4-BE49-F238E27FC236}">
                <a16:creationId xmlns:a16="http://schemas.microsoft.com/office/drawing/2014/main" id="{2C0BB6A7-7BAD-B04F-9259-CDA773FB604E}"/>
              </a:ext>
            </a:extLst>
          </p:cNvPr>
          <p:cNvSpPr>
            <a:spLocks noGrp="1"/>
          </p:cNvSpPr>
          <p:nvPr>
            <p:ph type="body" sz="quarter" idx="12"/>
          </p:nvPr>
        </p:nvSpPr>
        <p:spPr/>
        <p:txBody>
          <a:bodyPr/>
          <a:lstStyle/>
          <a:p>
            <a:r>
              <a:rPr lang="de-AT" sz="1800" b="1" dirty="0"/>
              <a:t>Nachhaltigkeits- und Diversitätsverbesserungsgesetz</a:t>
            </a:r>
          </a:p>
          <a:p>
            <a:endParaRPr lang="de-DE" dirty="0"/>
          </a:p>
          <a:p>
            <a:r>
              <a:rPr lang="de-DE" dirty="0"/>
              <a:t>NFRD in Österreich 2016 in nationales Recht umgesetzt</a:t>
            </a:r>
          </a:p>
          <a:p>
            <a:endParaRPr lang="de-DE" dirty="0"/>
          </a:p>
          <a:p>
            <a:r>
              <a:rPr lang="de-DE" dirty="0"/>
              <a:t>2018: 89 Gesellschaften betroffen</a:t>
            </a:r>
            <a:endParaRPr lang="de-AT" dirty="0"/>
          </a:p>
        </p:txBody>
      </p:sp>
      <p:sp>
        <p:nvSpPr>
          <p:cNvPr id="3" name="Fußzeilenplatzhalter 2">
            <a:extLst>
              <a:ext uri="{FF2B5EF4-FFF2-40B4-BE49-F238E27FC236}">
                <a16:creationId xmlns:a16="http://schemas.microsoft.com/office/drawing/2014/main" id="{C7BFE0F1-C6C4-C248-8C63-A51CB8660803}"/>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dirty="0"/>
              <a:t>© FFG 2022 | Österreichische Forschungsförderungsgesellschaft | www.ffg.at</a:t>
            </a:r>
          </a:p>
        </p:txBody>
      </p:sp>
      <p:sp>
        <p:nvSpPr>
          <p:cNvPr id="4" name="Foliennummernplatzhalter 3">
            <a:extLst>
              <a:ext uri="{FF2B5EF4-FFF2-40B4-BE49-F238E27FC236}">
                <a16:creationId xmlns:a16="http://schemas.microsoft.com/office/drawing/2014/main" id="{F0409A33-41E5-E244-A133-2544520B6D88}"/>
              </a:ext>
            </a:extLst>
          </p:cNvPr>
          <p:cNvSpPr>
            <a:spLocks noGrp="1"/>
          </p:cNvSpPr>
          <p:nvPr>
            <p:ph type="sldNum" sz="quarter" idx="11"/>
          </p:nvPr>
        </p:nvSpPr>
        <p:spPr/>
        <p:txBody>
          <a:bodyPr/>
          <a:lstStyle/>
          <a:p>
            <a:fld id="{32FC4B34-DD45-CB4A-A0C3-DAABE19973C2}" type="slidenum">
              <a:rPr lang="de-DE" smtClean="0"/>
              <a:pPr/>
              <a:t>12</a:t>
            </a:fld>
            <a:endParaRPr lang="de-DE" dirty="0"/>
          </a:p>
        </p:txBody>
      </p:sp>
      <p:pic>
        <p:nvPicPr>
          <p:cNvPr id="6" name="Grafik 5"/>
          <p:cNvPicPr>
            <a:picLocks noChangeAspect="1"/>
          </p:cNvPicPr>
          <p:nvPr/>
        </p:nvPicPr>
        <p:blipFill>
          <a:blip r:embed="rId3"/>
          <a:stretch>
            <a:fillRect/>
          </a:stretch>
        </p:blipFill>
        <p:spPr>
          <a:xfrm>
            <a:off x="2691301" y="1301382"/>
            <a:ext cx="1847850" cy="2466975"/>
          </a:xfrm>
          <a:prstGeom prst="rect">
            <a:avLst/>
          </a:prstGeom>
        </p:spPr>
      </p:pic>
    </p:spTree>
    <p:extLst>
      <p:ext uri="{BB962C8B-B14F-4D97-AF65-F5344CB8AC3E}">
        <p14:creationId xmlns:p14="http://schemas.microsoft.com/office/powerpoint/2010/main" val="3237545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5955C9-E2C9-DF4C-989C-532533CE2FF4}"/>
              </a:ext>
            </a:extLst>
          </p:cNvPr>
          <p:cNvSpPr>
            <a:spLocks noGrp="1"/>
          </p:cNvSpPr>
          <p:nvPr>
            <p:ph type="title"/>
          </p:nvPr>
        </p:nvSpPr>
        <p:spPr>
          <a:xfrm>
            <a:off x="611187" y="274638"/>
            <a:ext cx="7073290" cy="1036637"/>
          </a:xfrm>
        </p:spPr>
        <p:txBody>
          <a:bodyPr/>
          <a:lstStyle/>
          <a:p>
            <a:r>
              <a:rPr lang="en-US" dirty="0" err="1"/>
              <a:t>EVolution</a:t>
            </a:r>
            <a:r>
              <a:rPr lang="en-US" dirty="0"/>
              <a:t> of non-financial reporting requirements</a:t>
            </a:r>
            <a:endParaRPr lang="de-AT" dirty="0"/>
          </a:p>
        </p:txBody>
      </p:sp>
      <p:sp>
        <p:nvSpPr>
          <p:cNvPr id="12" name="Textplatzhalter 5">
            <a:extLst>
              <a:ext uri="{FF2B5EF4-FFF2-40B4-BE49-F238E27FC236}">
                <a16:creationId xmlns:a16="http://schemas.microsoft.com/office/drawing/2014/main" id="{020EB024-C38D-D142-839D-775B058ECBA9}"/>
              </a:ext>
              <a:ext uri="{C183D7F6-B498-43B3-948B-1728B52AA6E4}">
                <adec:decorative xmlns:adec="http://schemas.microsoft.com/office/drawing/2017/decorative" xmlns="" val="1"/>
              </a:ext>
            </a:extLst>
          </p:cNvPr>
          <p:cNvSpPr txBox="1">
            <a:spLocks/>
          </p:cNvSpPr>
          <p:nvPr/>
        </p:nvSpPr>
        <p:spPr>
          <a:xfrm>
            <a:off x="611189" y="2588322"/>
            <a:ext cx="960558" cy="365809"/>
          </a:xfrm>
          <a:prstGeom prst="rect">
            <a:avLst/>
          </a:prstGeom>
          <a:solidFill>
            <a:schemeClr val="tx1">
              <a:lumMod val="75000"/>
              <a:lumOff val="25000"/>
            </a:schemeClr>
          </a:solidFill>
          <a:ln w="12700">
            <a:noFill/>
          </a:ln>
        </p:spPr>
        <p:txBody>
          <a:bodyPr wrap="none" tIns="180000" bIns="180000" anchor="ctr" anchorCtr="0">
            <a:noAutofit/>
          </a:bodyPr>
          <a:lstStyle>
            <a:lvl1pPr marL="0" indent="0" algn="ctr" defTabSz="685800" rtl="0" eaLnBrk="1" latinLnBrk="0" hangingPunct="1">
              <a:lnSpc>
                <a:spcPct val="100000"/>
              </a:lnSpc>
              <a:spcBef>
                <a:spcPts val="600"/>
              </a:spcBef>
              <a:buClr>
                <a:schemeClr val="accent1"/>
              </a:buClr>
              <a:buFontTx/>
              <a:buNone/>
              <a:defRPr sz="1100" b="1" i="0" kern="800" baseline="0">
                <a:solidFill>
                  <a:schemeClr val="accent1"/>
                </a:solidFill>
                <a:latin typeface="+mn-lt"/>
                <a:ea typeface="+mn-ea"/>
                <a:cs typeface="+mn-cs"/>
              </a:defRPr>
            </a:lvl1pPr>
            <a:lvl2pPr marL="5143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2pPr>
            <a:lvl3pPr marL="8572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3pPr>
            <a:lvl4pPr marL="12001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4pPr>
            <a:lvl5pPr marL="15430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dirty="0">
                <a:solidFill>
                  <a:schemeClr val="bg1"/>
                </a:solidFill>
              </a:rPr>
              <a:t>2018</a:t>
            </a:r>
          </a:p>
        </p:txBody>
      </p:sp>
      <p:cxnSp>
        <p:nvCxnSpPr>
          <p:cNvPr id="15" name="Gerade Verbindung 14">
            <a:extLst>
              <a:ext uri="{FF2B5EF4-FFF2-40B4-BE49-F238E27FC236}">
                <a16:creationId xmlns:a16="http://schemas.microsoft.com/office/drawing/2014/main" id="{13B9B765-D33C-E74C-9674-0619C902562A}"/>
              </a:ext>
              <a:ext uri="{C183D7F6-B498-43B3-948B-1728B52AA6E4}">
                <adec:decorative xmlns:adec="http://schemas.microsoft.com/office/drawing/2017/decorative" xmlns="" val="1"/>
              </a:ext>
            </a:extLst>
          </p:cNvPr>
          <p:cNvCxnSpPr>
            <a:cxnSpLocks/>
            <a:stCxn id="12" idx="0"/>
          </p:cNvCxnSpPr>
          <p:nvPr/>
        </p:nvCxnSpPr>
        <p:spPr>
          <a:xfrm flipV="1">
            <a:off x="1091468" y="1510754"/>
            <a:ext cx="0" cy="1077568"/>
          </a:xfrm>
          <a:prstGeom prst="line">
            <a:avLst/>
          </a:prstGeom>
          <a:ln w="9525">
            <a:solidFill>
              <a:schemeClr val="tx1">
                <a:lumMod val="75000"/>
                <a:lumOff val="25000"/>
              </a:schemeClr>
            </a:solidFill>
            <a:prstDash val="sysDot"/>
            <a:tailEnd type="oval"/>
          </a:ln>
        </p:spPr>
        <p:style>
          <a:lnRef idx="1">
            <a:schemeClr val="accent1"/>
          </a:lnRef>
          <a:fillRef idx="0">
            <a:schemeClr val="accent1"/>
          </a:fillRef>
          <a:effectRef idx="0">
            <a:schemeClr val="accent1"/>
          </a:effectRef>
          <a:fontRef idx="minor">
            <a:schemeClr val="tx1"/>
          </a:fontRef>
        </p:style>
      </p:cxnSp>
      <p:sp>
        <p:nvSpPr>
          <p:cNvPr id="7" name="Textplatzhalter 7">
            <a:extLst>
              <a:ext uri="{FF2B5EF4-FFF2-40B4-BE49-F238E27FC236}">
                <a16:creationId xmlns:a16="http://schemas.microsoft.com/office/drawing/2014/main" id="{67CE7893-A067-C94A-BA58-B27A6B839CBB}"/>
              </a:ext>
            </a:extLst>
          </p:cNvPr>
          <p:cNvSpPr txBox="1">
            <a:spLocks/>
          </p:cNvSpPr>
          <p:nvPr/>
        </p:nvSpPr>
        <p:spPr>
          <a:xfrm>
            <a:off x="1191220" y="1419616"/>
            <a:ext cx="1765300" cy="936625"/>
          </a:xfrm>
          <a:prstGeom prst="rect">
            <a:avLst/>
          </a:prstGeom>
        </p:spPr>
        <p:txBody>
          <a:bodyPr lIns="0" tIns="0" rIns="0" bIns="0"/>
          <a:lstStyle>
            <a:lvl1pPr marL="1714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1pPr>
            <a:lvl2pPr marL="5143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2pPr>
            <a:lvl3pPr marL="8572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3pPr>
            <a:lvl4pPr marL="12001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4pPr>
            <a:lvl5pPr marL="15430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100" b="1" dirty="0">
                <a:solidFill>
                  <a:schemeClr val="tx1">
                    <a:lumMod val="75000"/>
                    <a:lumOff val="25000"/>
                  </a:schemeClr>
                </a:solidFill>
              </a:rPr>
              <a:t>Non-Financial Reporting </a:t>
            </a:r>
            <a:r>
              <a:rPr lang="de-AT" sz="1100" b="1" dirty="0" err="1">
                <a:solidFill>
                  <a:schemeClr val="tx1">
                    <a:lumMod val="75000"/>
                    <a:lumOff val="25000"/>
                  </a:schemeClr>
                </a:solidFill>
              </a:rPr>
              <a:t>Directive</a:t>
            </a:r>
            <a:r>
              <a:rPr lang="de-AT" sz="1100" b="1" dirty="0">
                <a:solidFill>
                  <a:schemeClr val="tx1">
                    <a:lumMod val="75000"/>
                    <a:lumOff val="25000"/>
                  </a:schemeClr>
                </a:solidFill>
              </a:rPr>
              <a:t> (NFRD)</a:t>
            </a:r>
          </a:p>
          <a:p>
            <a:pPr marL="0" indent="0">
              <a:buNone/>
            </a:pPr>
            <a:endParaRPr lang="de-AT" sz="1100" dirty="0"/>
          </a:p>
        </p:txBody>
      </p:sp>
      <p:cxnSp>
        <p:nvCxnSpPr>
          <p:cNvPr id="14" name="Gerade Verbindung mit Pfeil 13">
            <a:extLst>
              <a:ext uri="{FF2B5EF4-FFF2-40B4-BE49-F238E27FC236}">
                <a16:creationId xmlns:a16="http://schemas.microsoft.com/office/drawing/2014/main" id="{F8FF6434-ABEE-B34D-B6B3-DB7C4BD1F983}"/>
              </a:ext>
              <a:ext uri="{C183D7F6-B498-43B3-948B-1728B52AA6E4}">
                <adec:decorative xmlns:adec="http://schemas.microsoft.com/office/drawing/2017/decorative" xmlns="" val="1"/>
              </a:ext>
            </a:extLst>
          </p:cNvPr>
          <p:cNvCxnSpPr/>
          <p:nvPr/>
        </p:nvCxnSpPr>
        <p:spPr>
          <a:xfrm>
            <a:off x="1571747" y="2765478"/>
            <a:ext cx="426429" cy="0"/>
          </a:xfrm>
          <a:prstGeom prst="straightConnector1">
            <a:avLst/>
          </a:prstGeom>
          <a:ln w="9525">
            <a:solidFill>
              <a:schemeClr val="tx1">
                <a:lumMod val="75000"/>
                <a:lumOff val="25000"/>
              </a:schemeClr>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13" name="Textplatzhalter 5">
            <a:extLst>
              <a:ext uri="{FF2B5EF4-FFF2-40B4-BE49-F238E27FC236}">
                <a16:creationId xmlns:a16="http://schemas.microsoft.com/office/drawing/2014/main" id="{2D42593A-84E8-BB42-88D9-2F44E0974B13}"/>
              </a:ext>
              <a:ext uri="{C183D7F6-B498-43B3-948B-1728B52AA6E4}">
                <adec:decorative xmlns:adec="http://schemas.microsoft.com/office/drawing/2017/decorative" xmlns="" val="1"/>
              </a:ext>
            </a:extLst>
          </p:cNvPr>
          <p:cNvSpPr txBox="1">
            <a:spLocks/>
          </p:cNvSpPr>
          <p:nvPr/>
        </p:nvSpPr>
        <p:spPr>
          <a:xfrm>
            <a:off x="1998176" y="2582571"/>
            <a:ext cx="960558" cy="365814"/>
          </a:xfrm>
          <a:prstGeom prst="rect">
            <a:avLst/>
          </a:prstGeom>
          <a:solidFill>
            <a:srgbClr val="00B050"/>
          </a:solidFill>
        </p:spPr>
        <p:txBody>
          <a:bodyPr wrap="none" tIns="180000" bIns="180000" anchor="ctr" anchorCtr="0">
            <a:noAutofit/>
          </a:bodyPr>
          <a:lstStyle>
            <a:lvl1pPr marL="0" indent="0" algn="ctr" defTabSz="685800" rtl="0" eaLnBrk="1" latinLnBrk="0" hangingPunct="1">
              <a:lnSpc>
                <a:spcPct val="100000"/>
              </a:lnSpc>
              <a:spcBef>
                <a:spcPts val="600"/>
              </a:spcBef>
              <a:buClr>
                <a:schemeClr val="accent1"/>
              </a:buClr>
              <a:buFontTx/>
              <a:buNone/>
              <a:defRPr sz="1100" b="1" i="0" kern="800" baseline="0">
                <a:solidFill>
                  <a:schemeClr val="bg1"/>
                </a:solidFill>
                <a:latin typeface="+mn-lt"/>
                <a:ea typeface="+mn-ea"/>
                <a:cs typeface="+mn-cs"/>
              </a:defRPr>
            </a:lvl1pPr>
            <a:lvl2pPr marL="5143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2pPr>
            <a:lvl3pPr marL="8572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3pPr>
            <a:lvl4pPr marL="12001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4pPr>
            <a:lvl5pPr marL="15430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dirty="0"/>
              <a:t>2019</a:t>
            </a:r>
          </a:p>
        </p:txBody>
      </p:sp>
      <p:cxnSp>
        <p:nvCxnSpPr>
          <p:cNvPr id="16" name="Gerade Verbindung 15">
            <a:extLst>
              <a:ext uri="{FF2B5EF4-FFF2-40B4-BE49-F238E27FC236}">
                <a16:creationId xmlns:a16="http://schemas.microsoft.com/office/drawing/2014/main" id="{21B5EA57-A592-AA41-9DFC-52E3B54884CA}"/>
              </a:ext>
              <a:ext uri="{C183D7F6-B498-43B3-948B-1728B52AA6E4}">
                <adec:decorative xmlns:adec="http://schemas.microsoft.com/office/drawing/2017/decorative" xmlns="" val="1"/>
              </a:ext>
            </a:extLst>
          </p:cNvPr>
          <p:cNvCxnSpPr/>
          <p:nvPr/>
        </p:nvCxnSpPr>
        <p:spPr>
          <a:xfrm flipV="1">
            <a:off x="2469432" y="2946525"/>
            <a:ext cx="0" cy="1077568"/>
          </a:xfrm>
          <a:prstGeom prst="line">
            <a:avLst/>
          </a:prstGeom>
          <a:ln w="9525">
            <a:solidFill>
              <a:schemeClr val="tx1">
                <a:lumMod val="75000"/>
                <a:lumOff val="25000"/>
              </a:schemeClr>
            </a:solidFill>
            <a:prstDash val="sysDot"/>
            <a:headEnd type="oval"/>
            <a:tailEnd type="none"/>
          </a:ln>
        </p:spPr>
        <p:style>
          <a:lnRef idx="1">
            <a:schemeClr val="accent1"/>
          </a:lnRef>
          <a:fillRef idx="0">
            <a:schemeClr val="accent1"/>
          </a:fillRef>
          <a:effectRef idx="0">
            <a:schemeClr val="accent1"/>
          </a:effectRef>
          <a:fontRef idx="minor">
            <a:schemeClr val="tx1"/>
          </a:fontRef>
        </p:style>
      </p:cxnSp>
      <p:sp>
        <p:nvSpPr>
          <p:cNvPr id="6" name="Textplatzhalter 6">
            <a:extLst>
              <a:ext uri="{FF2B5EF4-FFF2-40B4-BE49-F238E27FC236}">
                <a16:creationId xmlns:a16="http://schemas.microsoft.com/office/drawing/2014/main" id="{831AB387-29F3-1540-ADA0-581679984BA9}"/>
              </a:ext>
            </a:extLst>
          </p:cNvPr>
          <p:cNvSpPr txBox="1">
            <a:spLocks/>
          </p:cNvSpPr>
          <p:nvPr/>
        </p:nvSpPr>
        <p:spPr>
          <a:xfrm>
            <a:off x="611188" y="3177411"/>
            <a:ext cx="1765300" cy="1042270"/>
          </a:xfrm>
          <a:prstGeom prst="rect">
            <a:avLst/>
          </a:prstGeom>
        </p:spPr>
        <p:txBody>
          <a:bodyPr lIns="0" tIns="0" rIns="0" bIns="0"/>
          <a:lstStyle>
            <a:lvl1pPr marL="1714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1pPr>
            <a:lvl2pPr marL="5143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2pPr>
            <a:lvl3pPr marL="8572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3pPr>
            <a:lvl4pPr marL="12001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4pPr>
            <a:lvl5pPr marL="15430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AT" sz="1100" b="1" dirty="0">
                <a:solidFill>
                  <a:srgbClr val="00B050"/>
                </a:solidFill>
              </a:rPr>
              <a:t>European Green Deal</a:t>
            </a:r>
          </a:p>
          <a:p>
            <a:pPr marL="0" indent="0" algn="r">
              <a:buNone/>
            </a:pPr>
            <a:r>
              <a:rPr lang="de-DE" sz="1100" dirty="0"/>
              <a:t>-&gt; Revision </a:t>
            </a:r>
            <a:r>
              <a:rPr lang="de-DE" sz="1100" dirty="0" err="1"/>
              <a:t>of</a:t>
            </a:r>
            <a:r>
              <a:rPr lang="de-DE" sz="1100" dirty="0"/>
              <a:t> </a:t>
            </a:r>
            <a:r>
              <a:rPr lang="de-DE" sz="1100" dirty="0" err="1"/>
              <a:t>the</a:t>
            </a:r>
            <a:r>
              <a:rPr lang="de-DE" sz="1100" dirty="0"/>
              <a:t> NFRD</a:t>
            </a:r>
          </a:p>
          <a:p>
            <a:pPr marL="0" indent="0" algn="r">
              <a:buNone/>
            </a:pPr>
            <a:r>
              <a:rPr lang="en-US" sz="1100" dirty="0"/>
              <a:t>(poor quality of reports, non-binding guidelines</a:t>
            </a:r>
            <a:r>
              <a:rPr lang="de-DE" sz="1100" dirty="0"/>
              <a:t>)</a:t>
            </a:r>
            <a:endParaRPr lang="de-AT" sz="1100" dirty="0"/>
          </a:p>
        </p:txBody>
      </p:sp>
      <p:cxnSp>
        <p:nvCxnSpPr>
          <p:cNvPr id="17" name="Gerade Verbindung mit Pfeil 16">
            <a:extLst>
              <a:ext uri="{FF2B5EF4-FFF2-40B4-BE49-F238E27FC236}">
                <a16:creationId xmlns:a16="http://schemas.microsoft.com/office/drawing/2014/main" id="{AB99F77C-EBF5-B943-8843-2BFC7DC7F67D}"/>
              </a:ext>
              <a:ext uri="{C183D7F6-B498-43B3-948B-1728B52AA6E4}">
                <adec:decorative xmlns:adec="http://schemas.microsoft.com/office/drawing/2017/decorative" xmlns="" val="1"/>
              </a:ext>
            </a:extLst>
          </p:cNvPr>
          <p:cNvCxnSpPr/>
          <p:nvPr/>
        </p:nvCxnSpPr>
        <p:spPr>
          <a:xfrm>
            <a:off x="2956520" y="2765478"/>
            <a:ext cx="426429" cy="0"/>
          </a:xfrm>
          <a:prstGeom prst="straightConnector1">
            <a:avLst/>
          </a:prstGeom>
          <a:ln w="9525">
            <a:solidFill>
              <a:schemeClr val="tx1">
                <a:lumMod val="75000"/>
                <a:lumOff val="25000"/>
              </a:schemeClr>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18" name="Textplatzhalter 5">
            <a:extLst>
              <a:ext uri="{FF2B5EF4-FFF2-40B4-BE49-F238E27FC236}">
                <a16:creationId xmlns:a16="http://schemas.microsoft.com/office/drawing/2014/main" id="{1B2261F5-338F-7243-998B-5063455A6A54}"/>
              </a:ext>
              <a:ext uri="{C183D7F6-B498-43B3-948B-1728B52AA6E4}">
                <adec:decorative xmlns:adec="http://schemas.microsoft.com/office/drawing/2017/decorative" xmlns="" val="1"/>
              </a:ext>
            </a:extLst>
          </p:cNvPr>
          <p:cNvSpPr txBox="1">
            <a:spLocks/>
          </p:cNvSpPr>
          <p:nvPr/>
        </p:nvSpPr>
        <p:spPr>
          <a:xfrm>
            <a:off x="3376979" y="2580062"/>
            <a:ext cx="960558" cy="365814"/>
          </a:xfrm>
          <a:prstGeom prst="rect">
            <a:avLst/>
          </a:prstGeom>
          <a:solidFill>
            <a:schemeClr val="accent2">
              <a:lumMod val="75000"/>
            </a:schemeClr>
          </a:solidFill>
        </p:spPr>
        <p:txBody>
          <a:bodyPr wrap="none" tIns="180000" bIns="180000" anchor="ctr" anchorCtr="0">
            <a:noAutofit/>
          </a:bodyPr>
          <a:lstStyle>
            <a:lvl1pPr marL="0" marR="0" indent="0" algn="ctr" defTabSz="685800" rtl="0" eaLnBrk="1" fontAlgn="auto" latinLnBrk="0" hangingPunct="1">
              <a:lnSpc>
                <a:spcPct val="100000"/>
              </a:lnSpc>
              <a:spcBef>
                <a:spcPts val="600"/>
              </a:spcBef>
              <a:spcAft>
                <a:spcPts val="0"/>
              </a:spcAft>
              <a:buClr>
                <a:schemeClr val="accent1"/>
              </a:buClr>
              <a:buSzTx/>
              <a:buFontTx/>
              <a:buNone/>
              <a:tabLst/>
              <a:defRPr sz="1100" b="1" i="0" kern="800" baseline="0">
                <a:solidFill>
                  <a:schemeClr val="bg1"/>
                </a:solidFill>
                <a:latin typeface="+mn-lt"/>
                <a:ea typeface="+mn-ea"/>
                <a:cs typeface="+mn-cs"/>
              </a:defRPr>
            </a:lvl1pPr>
            <a:lvl2pPr marL="5143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2pPr>
            <a:lvl3pPr marL="8572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3pPr>
            <a:lvl4pPr marL="12001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4pPr>
            <a:lvl5pPr marL="15430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de-DE" dirty="0"/>
              <a:t>2021</a:t>
            </a:r>
          </a:p>
        </p:txBody>
      </p:sp>
      <p:cxnSp>
        <p:nvCxnSpPr>
          <p:cNvPr id="19" name="Gerade Verbindung 18">
            <a:extLst>
              <a:ext uri="{FF2B5EF4-FFF2-40B4-BE49-F238E27FC236}">
                <a16:creationId xmlns:a16="http://schemas.microsoft.com/office/drawing/2014/main" id="{7A804FDE-82C4-CC4D-95C3-E76F7507C212}"/>
              </a:ext>
              <a:ext uri="{C183D7F6-B498-43B3-948B-1728B52AA6E4}">
                <adec:decorative xmlns:adec="http://schemas.microsoft.com/office/drawing/2017/decorative" xmlns="" val="1"/>
              </a:ext>
            </a:extLst>
          </p:cNvPr>
          <p:cNvCxnSpPr/>
          <p:nvPr/>
        </p:nvCxnSpPr>
        <p:spPr>
          <a:xfrm flipV="1">
            <a:off x="3857258" y="1505003"/>
            <a:ext cx="0" cy="1077568"/>
          </a:xfrm>
          <a:prstGeom prst="line">
            <a:avLst/>
          </a:prstGeom>
          <a:ln w="9525">
            <a:solidFill>
              <a:schemeClr val="tx1">
                <a:lumMod val="75000"/>
                <a:lumOff val="25000"/>
              </a:schemeClr>
            </a:solidFill>
            <a:prstDash val="sysDot"/>
            <a:tailEnd type="oval"/>
          </a:ln>
        </p:spPr>
        <p:style>
          <a:lnRef idx="1">
            <a:schemeClr val="accent1"/>
          </a:lnRef>
          <a:fillRef idx="0">
            <a:schemeClr val="accent1"/>
          </a:fillRef>
          <a:effectRef idx="0">
            <a:schemeClr val="accent1"/>
          </a:effectRef>
          <a:fontRef idx="minor">
            <a:schemeClr val="tx1"/>
          </a:fontRef>
        </p:style>
      </p:cxnSp>
      <p:sp>
        <p:nvSpPr>
          <p:cNvPr id="8" name="Textplatzhalter 9">
            <a:extLst>
              <a:ext uri="{FF2B5EF4-FFF2-40B4-BE49-F238E27FC236}">
                <a16:creationId xmlns:a16="http://schemas.microsoft.com/office/drawing/2014/main" id="{4B8DE7A6-D028-E64D-B74A-46B214762A70}"/>
              </a:ext>
            </a:extLst>
          </p:cNvPr>
          <p:cNvSpPr txBox="1">
            <a:spLocks/>
          </p:cNvSpPr>
          <p:nvPr/>
        </p:nvSpPr>
        <p:spPr>
          <a:xfrm>
            <a:off x="3957009" y="1421987"/>
            <a:ext cx="1765300" cy="936625"/>
          </a:xfrm>
          <a:prstGeom prst="rect">
            <a:avLst/>
          </a:prstGeom>
        </p:spPr>
        <p:txBody>
          <a:bodyPr lIns="0" tIns="0" rIns="0" bIns="0"/>
          <a:lstStyle>
            <a:lvl1pPr marL="1714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1pPr>
            <a:lvl2pPr marL="5143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2pPr>
            <a:lvl3pPr marL="8572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3pPr>
            <a:lvl4pPr marL="12001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4pPr>
            <a:lvl5pPr marL="15430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100" b="1" dirty="0" err="1">
                <a:solidFill>
                  <a:schemeClr val="accent2">
                    <a:lumMod val="75000"/>
                  </a:schemeClr>
                </a:solidFill>
              </a:rPr>
              <a:t>Proposal</a:t>
            </a:r>
            <a:r>
              <a:rPr lang="de-AT" sz="1100" b="1" dirty="0">
                <a:solidFill>
                  <a:schemeClr val="accent2">
                    <a:lumMod val="75000"/>
                  </a:schemeClr>
                </a:solidFill>
              </a:rPr>
              <a:t> CSRD</a:t>
            </a:r>
          </a:p>
          <a:p>
            <a:pPr marL="0" indent="0">
              <a:buNone/>
            </a:pPr>
            <a:r>
              <a:rPr lang="de-AT" sz="1100" dirty="0" err="1"/>
              <a:t>Proposal</a:t>
            </a:r>
            <a:r>
              <a:rPr lang="de-AT" sz="1100" dirty="0"/>
              <a:t> </a:t>
            </a:r>
            <a:r>
              <a:rPr lang="de-AT" sz="1100" dirty="0" err="1"/>
              <a:t>for</a:t>
            </a:r>
            <a:r>
              <a:rPr lang="de-AT" sz="1100" dirty="0"/>
              <a:t> a Corporate </a:t>
            </a:r>
            <a:r>
              <a:rPr lang="de-AT" sz="1100" dirty="0" err="1"/>
              <a:t>Sustainability</a:t>
            </a:r>
            <a:r>
              <a:rPr lang="de-AT" sz="1100" dirty="0"/>
              <a:t> Reporting </a:t>
            </a:r>
            <a:r>
              <a:rPr lang="de-AT" sz="1100" dirty="0" err="1"/>
              <a:t>Directive</a:t>
            </a:r>
            <a:r>
              <a:rPr lang="de-AT" sz="1100" dirty="0"/>
              <a:t> (CSRD)</a:t>
            </a:r>
          </a:p>
        </p:txBody>
      </p:sp>
      <p:cxnSp>
        <p:nvCxnSpPr>
          <p:cNvPr id="20" name="Gerade Verbindung mit Pfeil 19">
            <a:extLst>
              <a:ext uri="{FF2B5EF4-FFF2-40B4-BE49-F238E27FC236}">
                <a16:creationId xmlns:a16="http://schemas.microsoft.com/office/drawing/2014/main" id="{DD810505-1728-FB4A-9A96-DF9E4E5F9CA8}"/>
              </a:ext>
              <a:ext uri="{C183D7F6-B498-43B3-948B-1728B52AA6E4}">
                <adec:decorative xmlns:adec="http://schemas.microsoft.com/office/drawing/2017/decorative" xmlns="" val="1"/>
              </a:ext>
            </a:extLst>
          </p:cNvPr>
          <p:cNvCxnSpPr/>
          <p:nvPr/>
        </p:nvCxnSpPr>
        <p:spPr>
          <a:xfrm>
            <a:off x="4343507" y="2765478"/>
            <a:ext cx="426429" cy="0"/>
          </a:xfrm>
          <a:prstGeom prst="straightConnector1">
            <a:avLst/>
          </a:prstGeom>
          <a:ln w="9525">
            <a:solidFill>
              <a:schemeClr val="tx1">
                <a:lumMod val="75000"/>
                <a:lumOff val="25000"/>
              </a:schemeClr>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21" name="Textplatzhalter 5">
            <a:extLst>
              <a:ext uri="{FF2B5EF4-FFF2-40B4-BE49-F238E27FC236}">
                <a16:creationId xmlns:a16="http://schemas.microsoft.com/office/drawing/2014/main" id="{53459395-5DE8-DF4F-913C-6B9B3710C348}"/>
              </a:ext>
              <a:ext uri="{C183D7F6-B498-43B3-948B-1728B52AA6E4}">
                <adec:decorative xmlns:adec="http://schemas.microsoft.com/office/drawing/2017/decorative" xmlns="" val="1"/>
              </a:ext>
            </a:extLst>
          </p:cNvPr>
          <p:cNvSpPr txBox="1">
            <a:spLocks/>
          </p:cNvSpPr>
          <p:nvPr/>
        </p:nvSpPr>
        <p:spPr>
          <a:xfrm>
            <a:off x="4769936" y="2582571"/>
            <a:ext cx="960558" cy="365814"/>
          </a:xfrm>
          <a:prstGeom prst="rect">
            <a:avLst/>
          </a:prstGeom>
          <a:solidFill>
            <a:schemeClr val="accent2">
              <a:lumMod val="75000"/>
            </a:schemeClr>
          </a:solidFill>
        </p:spPr>
        <p:txBody>
          <a:bodyPr wrap="none" tIns="180000" bIns="180000" anchor="ctr" anchorCtr="0">
            <a:noAutofit/>
          </a:bodyPr>
          <a:lstStyle>
            <a:lvl1pPr marL="0" indent="0" algn="ctr" defTabSz="685800" rtl="0" eaLnBrk="1" latinLnBrk="0" hangingPunct="1">
              <a:lnSpc>
                <a:spcPct val="100000"/>
              </a:lnSpc>
              <a:spcBef>
                <a:spcPts val="600"/>
              </a:spcBef>
              <a:buClr>
                <a:schemeClr val="accent1"/>
              </a:buClr>
              <a:buFontTx/>
              <a:buNone/>
              <a:defRPr sz="1100" b="1" i="0" kern="800" baseline="0">
                <a:solidFill>
                  <a:schemeClr val="bg1"/>
                </a:solidFill>
                <a:latin typeface="+mn-lt"/>
                <a:ea typeface="+mn-ea"/>
                <a:cs typeface="+mn-cs"/>
              </a:defRPr>
            </a:lvl1pPr>
            <a:lvl2pPr marL="5143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2pPr>
            <a:lvl3pPr marL="8572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3pPr>
            <a:lvl4pPr marL="12001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4pPr>
            <a:lvl5pPr marL="15430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dirty="0"/>
              <a:t>2022</a:t>
            </a:r>
          </a:p>
        </p:txBody>
      </p:sp>
      <p:cxnSp>
        <p:nvCxnSpPr>
          <p:cNvPr id="22" name="Gerade Verbindung 21">
            <a:extLst>
              <a:ext uri="{FF2B5EF4-FFF2-40B4-BE49-F238E27FC236}">
                <a16:creationId xmlns:a16="http://schemas.microsoft.com/office/drawing/2014/main" id="{4EEA211C-0094-EE4F-AD02-4F555C5C701E}"/>
              </a:ext>
              <a:ext uri="{C183D7F6-B498-43B3-948B-1728B52AA6E4}">
                <adec:decorative xmlns:adec="http://schemas.microsoft.com/office/drawing/2017/decorative" xmlns="" val="1"/>
              </a:ext>
            </a:extLst>
          </p:cNvPr>
          <p:cNvCxnSpPr/>
          <p:nvPr/>
        </p:nvCxnSpPr>
        <p:spPr>
          <a:xfrm flipV="1">
            <a:off x="5250215" y="2946525"/>
            <a:ext cx="0" cy="1077568"/>
          </a:xfrm>
          <a:prstGeom prst="line">
            <a:avLst/>
          </a:prstGeom>
          <a:ln w="9525">
            <a:solidFill>
              <a:schemeClr val="tx1">
                <a:lumMod val="75000"/>
                <a:lumOff val="25000"/>
              </a:schemeClr>
            </a:solidFill>
            <a:prstDash val="sysDot"/>
            <a:headEnd type="oval"/>
            <a:tailEnd type="none"/>
          </a:ln>
        </p:spPr>
        <p:style>
          <a:lnRef idx="1">
            <a:schemeClr val="accent1"/>
          </a:lnRef>
          <a:fillRef idx="0">
            <a:schemeClr val="accent1"/>
          </a:fillRef>
          <a:effectRef idx="0">
            <a:schemeClr val="accent1"/>
          </a:effectRef>
          <a:fontRef idx="minor">
            <a:schemeClr val="tx1"/>
          </a:fontRef>
        </p:style>
      </p:cxnSp>
      <p:sp>
        <p:nvSpPr>
          <p:cNvPr id="9" name="Textplatzhalter 11">
            <a:extLst>
              <a:ext uri="{FF2B5EF4-FFF2-40B4-BE49-F238E27FC236}">
                <a16:creationId xmlns:a16="http://schemas.microsoft.com/office/drawing/2014/main" id="{2D646772-38EB-6540-A32D-00F60EB2DDA0}"/>
              </a:ext>
            </a:extLst>
          </p:cNvPr>
          <p:cNvSpPr txBox="1">
            <a:spLocks/>
          </p:cNvSpPr>
          <p:nvPr/>
        </p:nvSpPr>
        <p:spPr>
          <a:xfrm>
            <a:off x="3391970" y="3172096"/>
            <a:ext cx="1765300" cy="626488"/>
          </a:xfrm>
          <a:prstGeom prst="rect">
            <a:avLst/>
          </a:prstGeom>
          <a:noFill/>
        </p:spPr>
        <p:txBody>
          <a:bodyPr lIns="0" tIns="0" rIns="0" bIns="0"/>
          <a:lstStyle>
            <a:lvl1pPr marL="1714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1pPr>
            <a:lvl2pPr marL="5143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2pPr>
            <a:lvl3pPr marL="8572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3pPr>
            <a:lvl4pPr marL="12001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4pPr>
            <a:lvl5pPr marL="15430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AT" sz="1100" b="1" dirty="0">
                <a:solidFill>
                  <a:schemeClr val="accent2">
                    <a:lumMod val="75000"/>
                  </a:schemeClr>
                </a:solidFill>
              </a:rPr>
              <a:t>Adoption </a:t>
            </a:r>
            <a:r>
              <a:rPr lang="de-AT" sz="1100" b="1" dirty="0" err="1">
                <a:solidFill>
                  <a:schemeClr val="accent2">
                    <a:lumMod val="75000"/>
                  </a:schemeClr>
                </a:solidFill>
              </a:rPr>
              <a:t>of</a:t>
            </a:r>
            <a:r>
              <a:rPr lang="de-AT" sz="1100" b="1" dirty="0">
                <a:solidFill>
                  <a:schemeClr val="accent2">
                    <a:lumMod val="75000"/>
                  </a:schemeClr>
                </a:solidFill>
              </a:rPr>
              <a:t> CSRD</a:t>
            </a:r>
          </a:p>
          <a:p>
            <a:pPr marL="0" indent="0" algn="r">
              <a:buNone/>
            </a:pPr>
            <a:r>
              <a:rPr lang="de-DE" sz="1100" b="1" dirty="0"/>
              <a:t>28 November 2022</a:t>
            </a:r>
          </a:p>
        </p:txBody>
      </p:sp>
      <p:sp>
        <p:nvSpPr>
          <p:cNvPr id="4" name="Fußzeilenplatzhalter 3">
            <a:extLst>
              <a:ext uri="{FF2B5EF4-FFF2-40B4-BE49-F238E27FC236}">
                <a16:creationId xmlns:a16="http://schemas.microsoft.com/office/drawing/2014/main" id="{E020DB30-8CF6-1F4D-9A3F-8FFFFB71DA1B}"/>
              </a:ext>
            </a:extLst>
          </p:cNvPr>
          <p:cNvSpPr>
            <a:spLocks noGrp="1"/>
          </p:cNvSpPr>
          <p:nvPr>
            <p:ph type="ftr" sz="quarter" idx="10"/>
          </p:nvPr>
        </p:nvSpPr>
        <p:spPr/>
        <p:txBody>
          <a:bodyPr/>
          <a:lstStyle/>
          <a:p>
            <a:r>
              <a:rPr lang="de-DE" dirty="0"/>
              <a:t>© FFG 2022 | Österreichische Forschungsförderungsgesellschaft | www.ffg.at</a:t>
            </a:r>
          </a:p>
        </p:txBody>
      </p:sp>
      <p:sp>
        <p:nvSpPr>
          <p:cNvPr id="5" name="Foliennummernplatzhalter 4">
            <a:extLst>
              <a:ext uri="{FF2B5EF4-FFF2-40B4-BE49-F238E27FC236}">
                <a16:creationId xmlns:a16="http://schemas.microsoft.com/office/drawing/2014/main" id="{F6E201E5-E2CF-F44A-A7D0-E0C6E6FF120A}"/>
              </a:ext>
            </a:extLst>
          </p:cNvPr>
          <p:cNvSpPr>
            <a:spLocks noGrp="1"/>
          </p:cNvSpPr>
          <p:nvPr>
            <p:ph type="sldNum" sz="quarter" idx="11"/>
          </p:nvPr>
        </p:nvSpPr>
        <p:spPr/>
        <p:txBody>
          <a:bodyPr/>
          <a:lstStyle/>
          <a:p>
            <a:fld id="{32FC4B34-DD45-CB4A-A0C3-DAABE19973C2}" type="slidenum">
              <a:rPr lang="de-DE" smtClean="0"/>
              <a:pPr/>
              <a:t>13</a:t>
            </a:fld>
            <a:endParaRPr lang="de-DE" dirty="0"/>
          </a:p>
        </p:txBody>
      </p:sp>
      <p:cxnSp>
        <p:nvCxnSpPr>
          <p:cNvPr id="30" name="Gerade Verbindung mit Pfeil 29">
            <a:extLst>
              <a:ext uri="{FF2B5EF4-FFF2-40B4-BE49-F238E27FC236}">
                <a16:creationId xmlns:a16="http://schemas.microsoft.com/office/drawing/2014/main" id="{0BC35192-F48B-1C47-A8F0-5ED23663FDC3}"/>
              </a:ext>
              <a:ext uri="{C183D7F6-B498-43B3-948B-1728B52AA6E4}">
                <adec:decorative xmlns:adec="http://schemas.microsoft.com/office/drawing/2017/decorative" xmlns="" val="1"/>
              </a:ext>
            </a:extLst>
          </p:cNvPr>
          <p:cNvCxnSpPr/>
          <p:nvPr/>
        </p:nvCxnSpPr>
        <p:spPr>
          <a:xfrm>
            <a:off x="5708970" y="2754352"/>
            <a:ext cx="426429" cy="0"/>
          </a:xfrm>
          <a:prstGeom prst="straightConnector1">
            <a:avLst/>
          </a:prstGeom>
          <a:ln w="9525">
            <a:solidFill>
              <a:schemeClr val="tx1">
                <a:lumMod val="75000"/>
                <a:lumOff val="25000"/>
              </a:schemeClr>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31" name="Textplatzhalter 5">
            <a:extLst>
              <a:ext uri="{FF2B5EF4-FFF2-40B4-BE49-F238E27FC236}">
                <a16:creationId xmlns:a16="http://schemas.microsoft.com/office/drawing/2014/main" id="{800E281E-DFDF-BF4E-8A86-998E235BA8BE}"/>
              </a:ext>
              <a:ext uri="{C183D7F6-B498-43B3-948B-1728B52AA6E4}">
                <adec:decorative xmlns:adec="http://schemas.microsoft.com/office/drawing/2017/decorative" xmlns="" val="1"/>
              </a:ext>
            </a:extLst>
          </p:cNvPr>
          <p:cNvSpPr txBox="1">
            <a:spLocks/>
          </p:cNvSpPr>
          <p:nvPr/>
        </p:nvSpPr>
        <p:spPr>
          <a:xfrm>
            <a:off x="6079807" y="2580887"/>
            <a:ext cx="960558" cy="365814"/>
          </a:xfrm>
          <a:prstGeom prst="rect">
            <a:avLst/>
          </a:prstGeom>
          <a:solidFill>
            <a:schemeClr val="accent1"/>
          </a:solidFill>
        </p:spPr>
        <p:txBody>
          <a:bodyPr wrap="none" tIns="180000" bIns="180000" anchor="ctr" anchorCtr="0">
            <a:noAutofit/>
          </a:bodyPr>
          <a:lstStyle>
            <a:lvl1pPr marL="0" indent="0" algn="ctr" defTabSz="685800" rtl="0" eaLnBrk="1" latinLnBrk="0" hangingPunct="1">
              <a:lnSpc>
                <a:spcPct val="100000"/>
              </a:lnSpc>
              <a:spcBef>
                <a:spcPts val="600"/>
              </a:spcBef>
              <a:buClr>
                <a:schemeClr val="accent1"/>
              </a:buClr>
              <a:buFontTx/>
              <a:buNone/>
              <a:defRPr sz="1100" b="1" i="0" kern="800" baseline="0">
                <a:solidFill>
                  <a:schemeClr val="bg1"/>
                </a:solidFill>
                <a:latin typeface="+mn-lt"/>
                <a:ea typeface="+mn-ea"/>
                <a:cs typeface="+mn-cs"/>
              </a:defRPr>
            </a:lvl1pPr>
            <a:lvl2pPr marL="5143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2pPr>
            <a:lvl3pPr marL="8572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3pPr>
            <a:lvl4pPr marL="12001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4pPr>
            <a:lvl5pPr marL="15430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dirty="0"/>
              <a:t>2024/25</a:t>
            </a:r>
          </a:p>
        </p:txBody>
      </p:sp>
      <p:cxnSp>
        <p:nvCxnSpPr>
          <p:cNvPr id="32" name="Gerade Verbindung 24">
            <a:extLst>
              <a:ext uri="{FF2B5EF4-FFF2-40B4-BE49-F238E27FC236}">
                <a16:creationId xmlns:a16="http://schemas.microsoft.com/office/drawing/2014/main" id="{F7602DFE-EBE2-5746-8451-D9C65E48A9A6}"/>
              </a:ext>
              <a:ext uri="{C183D7F6-B498-43B3-948B-1728B52AA6E4}">
                <adec:decorative xmlns:adec="http://schemas.microsoft.com/office/drawing/2017/decorative" xmlns="" val="1"/>
              </a:ext>
            </a:extLst>
          </p:cNvPr>
          <p:cNvCxnSpPr/>
          <p:nvPr/>
        </p:nvCxnSpPr>
        <p:spPr>
          <a:xfrm flipV="1">
            <a:off x="6560086" y="1494358"/>
            <a:ext cx="0" cy="1077568"/>
          </a:xfrm>
          <a:prstGeom prst="line">
            <a:avLst/>
          </a:prstGeom>
          <a:ln w="9525">
            <a:solidFill>
              <a:schemeClr val="tx1">
                <a:lumMod val="75000"/>
                <a:lumOff val="25000"/>
              </a:schemeClr>
            </a:solidFill>
            <a:prstDash val="sysDot"/>
            <a:tailEnd type="oval"/>
          </a:ln>
        </p:spPr>
        <p:style>
          <a:lnRef idx="1">
            <a:schemeClr val="accent1"/>
          </a:lnRef>
          <a:fillRef idx="0">
            <a:schemeClr val="accent1"/>
          </a:fillRef>
          <a:effectRef idx="0">
            <a:schemeClr val="accent1"/>
          </a:effectRef>
          <a:fontRef idx="minor">
            <a:schemeClr val="tx1"/>
          </a:fontRef>
        </p:style>
      </p:cxnSp>
      <p:sp>
        <p:nvSpPr>
          <p:cNvPr id="33" name="Textplatzhalter 13">
            <a:extLst>
              <a:ext uri="{FF2B5EF4-FFF2-40B4-BE49-F238E27FC236}">
                <a16:creationId xmlns:a16="http://schemas.microsoft.com/office/drawing/2014/main" id="{A46F274B-0658-BB45-A458-912BACDA91B1}"/>
              </a:ext>
            </a:extLst>
          </p:cNvPr>
          <p:cNvSpPr txBox="1">
            <a:spLocks/>
          </p:cNvSpPr>
          <p:nvPr/>
        </p:nvSpPr>
        <p:spPr>
          <a:xfrm>
            <a:off x="6659835" y="1308422"/>
            <a:ext cx="2088877" cy="936625"/>
          </a:xfrm>
          <a:prstGeom prst="rect">
            <a:avLst/>
          </a:prstGeom>
        </p:spPr>
        <p:txBody>
          <a:bodyPr lIns="0" tIns="0" rIns="0" bIns="0"/>
          <a:lstStyle>
            <a:lvl1pPr marL="1714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1pPr>
            <a:lvl2pPr marL="5143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2pPr>
            <a:lvl3pPr marL="8572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3pPr>
            <a:lvl4pPr marL="12001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4pPr>
            <a:lvl5pPr marL="15430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100" b="1" dirty="0">
                <a:solidFill>
                  <a:schemeClr val="accent1"/>
                </a:solidFill>
              </a:rPr>
              <a:t>CSRD </a:t>
            </a:r>
            <a:r>
              <a:rPr lang="de-AT" sz="1100" b="1" dirty="0" err="1">
                <a:solidFill>
                  <a:schemeClr val="accent1"/>
                </a:solidFill>
              </a:rPr>
              <a:t>into</a:t>
            </a:r>
            <a:r>
              <a:rPr lang="de-AT" sz="1100" b="1" dirty="0">
                <a:solidFill>
                  <a:schemeClr val="accent1"/>
                </a:solidFill>
              </a:rPr>
              <a:t> </a:t>
            </a:r>
            <a:r>
              <a:rPr lang="de-AT" sz="1100" b="1" dirty="0" err="1">
                <a:solidFill>
                  <a:schemeClr val="accent1"/>
                </a:solidFill>
              </a:rPr>
              <a:t>effect</a:t>
            </a:r>
            <a:endParaRPr lang="de-AT" sz="1100" b="1" dirty="0">
              <a:solidFill>
                <a:schemeClr val="accent1"/>
              </a:solidFill>
            </a:endParaRPr>
          </a:p>
          <a:p>
            <a:pPr>
              <a:buFont typeface="Wingdings" panose="05000000000000000000" pitchFamily="2" charset="2"/>
              <a:buChar char="§"/>
            </a:pPr>
            <a:r>
              <a:rPr lang="de-AT" sz="1100" dirty="0" err="1"/>
              <a:t>from</a:t>
            </a:r>
            <a:r>
              <a:rPr lang="de-AT" sz="1100" dirty="0"/>
              <a:t> 1/01/2025 (</a:t>
            </a:r>
            <a:r>
              <a:rPr lang="de-AT" sz="1100" dirty="0" err="1"/>
              <a:t>re</a:t>
            </a:r>
            <a:r>
              <a:rPr lang="de-AT" sz="1100" dirty="0"/>
              <a:t>: FY 2024)</a:t>
            </a:r>
          </a:p>
          <a:p>
            <a:pPr marL="0" indent="177800">
              <a:spcBef>
                <a:spcPts val="0"/>
              </a:spcBef>
              <a:buNone/>
            </a:pPr>
            <a:r>
              <a:rPr lang="de-DE" sz="1100" dirty="0"/>
              <a:t> </a:t>
            </a:r>
            <a:r>
              <a:rPr lang="de-DE" sz="1100" dirty="0" err="1"/>
              <a:t>for</a:t>
            </a:r>
            <a:r>
              <a:rPr lang="de-DE" sz="1100" dirty="0"/>
              <a:t> all NFRD-</a:t>
            </a:r>
            <a:r>
              <a:rPr lang="de-DE" sz="1100" dirty="0" err="1"/>
              <a:t>covered</a:t>
            </a:r>
            <a:r>
              <a:rPr lang="de-DE" sz="1100" dirty="0"/>
              <a:t> </a:t>
            </a:r>
            <a:r>
              <a:rPr lang="de-DE" sz="1100" dirty="0" err="1"/>
              <a:t>companies</a:t>
            </a:r>
            <a:endParaRPr lang="de-DE" sz="1100" dirty="0"/>
          </a:p>
          <a:p>
            <a:pPr>
              <a:buFont typeface="Wingdings" panose="05000000000000000000" pitchFamily="2" charset="2"/>
              <a:buChar char="§"/>
            </a:pPr>
            <a:r>
              <a:rPr lang="de-DE" sz="1100" dirty="0" err="1"/>
              <a:t>from</a:t>
            </a:r>
            <a:r>
              <a:rPr lang="de-DE" sz="1100" dirty="0"/>
              <a:t> 1/01/2026 (FY 2025)</a:t>
            </a:r>
          </a:p>
          <a:p>
            <a:pPr marL="0" indent="177800">
              <a:spcBef>
                <a:spcPts val="0"/>
              </a:spcBef>
              <a:buNone/>
            </a:pPr>
            <a:r>
              <a:rPr lang="de-DE" sz="1100" dirty="0" err="1"/>
              <a:t>for</a:t>
            </a:r>
            <a:r>
              <a:rPr lang="de-DE" sz="1100" dirty="0"/>
              <a:t> </a:t>
            </a:r>
            <a:r>
              <a:rPr lang="de-DE" sz="1100" dirty="0" err="1"/>
              <a:t>other</a:t>
            </a:r>
            <a:r>
              <a:rPr lang="de-DE" sz="1100" dirty="0"/>
              <a:t> </a:t>
            </a:r>
            <a:r>
              <a:rPr lang="de-DE" sz="1100" dirty="0" err="1"/>
              <a:t>corporates</a:t>
            </a:r>
            <a:r>
              <a:rPr lang="de-DE" sz="1100" dirty="0"/>
              <a:t> not </a:t>
            </a:r>
            <a:r>
              <a:rPr lang="de-DE" sz="1100" dirty="0" err="1"/>
              <a:t>covered</a:t>
            </a:r>
            <a:r>
              <a:rPr lang="de-DE" sz="1100" dirty="0"/>
              <a:t> </a:t>
            </a:r>
          </a:p>
          <a:p>
            <a:pPr marL="0" indent="177800">
              <a:spcBef>
                <a:spcPts val="0"/>
              </a:spcBef>
              <a:buNone/>
            </a:pPr>
            <a:r>
              <a:rPr lang="de-DE" sz="1100" dirty="0" err="1"/>
              <a:t>by</a:t>
            </a:r>
            <a:r>
              <a:rPr lang="de-DE" sz="1100" dirty="0"/>
              <a:t> NFRD</a:t>
            </a:r>
            <a:endParaRPr lang="de-AT" sz="1100" dirty="0"/>
          </a:p>
        </p:txBody>
      </p:sp>
      <p:cxnSp>
        <p:nvCxnSpPr>
          <p:cNvPr id="34" name="Gerade Verbindung mit Pfeil 33">
            <a:extLst>
              <a:ext uri="{FF2B5EF4-FFF2-40B4-BE49-F238E27FC236}">
                <a16:creationId xmlns:a16="http://schemas.microsoft.com/office/drawing/2014/main" id="{8F522A16-F76E-6940-8135-8175DD4412FE}"/>
              </a:ext>
              <a:ext uri="{C183D7F6-B498-43B3-948B-1728B52AA6E4}">
                <adec:decorative xmlns:adec="http://schemas.microsoft.com/office/drawing/2017/decorative" xmlns="" val="1"/>
              </a:ext>
            </a:extLst>
          </p:cNvPr>
          <p:cNvCxnSpPr/>
          <p:nvPr/>
        </p:nvCxnSpPr>
        <p:spPr>
          <a:xfrm>
            <a:off x="7040365" y="2763794"/>
            <a:ext cx="426429" cy="0"/>
          </a:xfrm>
          <a:prstGeom prst="straightConnector1">
            <a:avLst/>
          </a:prstGeom>
          <a:ln w="9525">
            <a:solidFill>
              <a:schemeClr val="tx1">
                <a:lumMod val="75000"/>
                <a:lumOff val="25000"/>
              </a:schemeClr>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35" name="Textplatzhalter 5">
            <a:extLst>
              <a:ext uri="{FF2B5EF4-FFF2-40B4-BE49-F238E27FC236}">
                <a16:creationId xmlns:a16="http://schemas.microsoft.com/office/drawing/2014/main" id="{344993B8-24EC-6843-BF75-05AC5129476E}"/>
              </a:ext>
              <a:ext uri="{C183D7F6-B498-43B3-948B-1728B52AA6E4}">
                <adec:decorative xmlns:adec="http://schemas.microsoft.com/office/drawing/2017/decorative" xmlns="" val="1"/>
              </a:ext>
            </a:extLst>
          </p:cNvPr>
          <p:cNvSpPr txBox="1">
            <a:spLocks/>
          </p:cNvSpPr>
          <p:nvPr/>
        </p:nvSpPr>
        <p:spPr>
          <a:xfrm>
            <a:off x="7466794" y="2580238"/>
            <a:ext cx="960558" cy="365814"/>
          </a:xfrm>
          <a:prstGeom prst="rect">
            <a:avLst/>
          </a:prstGeom>
          <a:solidFill>
            <a:schemeClr val="accent1"/>
          </a:solidFill>
        </p:spPr>
        <p:txBody>
          <a:bodyPr wrap="none" tIns="180000" bIns="180000" anchor="ctr" anchorCtr="0">
            <a:noAutofit/>
          </a:bodyPr>
          <a:lstStyle>
            <a:lvl1pPr marL="0" indent="0" algn="ctr" defTabSz="685800" rtl="0" eaLnBrk="1" latinLnBrk="0" hangingPunct="1">
              <a:lnSpc>
                <a:spcPct val="100000"/>
              </a:lnSpc>
              <a:spcBef>
                <a:spcPts val="600"/>
              </a:spcBef>
              <a:buClr>
                <a:schemeClr val="accent1"/>
              </a:buClr>
              <a:buFontTx/>
              <a:buNone/>
              <a:defRPr sz="1100" b="1" i="0" kern="800" baseline="0">
                <a:solidFill>
                  <a:schemeClr val="bg1"/>
                </a:solidFill>
                <a:latin typeface="+mn-lt"/>
                <a:ea typeface="+mn-ea"/>
                <a:cs typeface="+mn-cs"/>
              </a:defRPr>
            </a:lvl1pPr>
            <a:lvl2pPr marL="5143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2pPr>
            <a:lvl3pPr marL="8572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3pPr>
            <a:lvl4pPr marL="12001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4pPr>
            <a:lvl5pPr marL="15430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dirty="0"/>
              <a:t>2026-2028</a:t>
            </a:r>
          </a:p>
        </p:txBody>
      </p:sp>
      <p:cxnSp>
        <p:nvCxnSpPr>
          <p:cNvPr id="36" name="Gerade Verbindung 27">
            <a:extLst>
              <a:ext uri="{FF2B5EF4-FFF2-40B4-BE49-F238E27FC236}">
                <a16:creationId xmlns:a16="http://schemas.microsoft.com/office/drawing/2014/main" id="{8E76259B-E7EA-9144-AB4B-FA216C993623}"/>
              </a:ext>
              <a:ext uri="{C183D7F6-B498-43B3-948B-1728B52AA6E4}">
                <adec:decorative xmlns:adec="http://schemas.microsoft.com/office/drawing/2017/decorative" xmlns="" val="1"/>
              </a:ext>
            </a:extLst>
          </p:cNvPr>
          <p:cNvCxnSpPr>
            <a:cxnSpLocks/>
            <a:endCxn id="35" idx="2"/>
          </p:cNvCxnSpPr>
          <p:nvPr/>
        </p:nvCxnSpPr>
        <p:spPr>
          <a:xfrm flipV="1">
            <a:off x="7947073" y="2946052"/>
            <a:ext cx="0" cy="1005892"/>
          </a:xfrm>
          <a:prstGeom prst="line">
            <a:avLst/>
          </a:prstGeom>
          <a:ln w="9525">
            <a:solidFill>
              <a:schemeClr val="tx1">
                <a:lumMod val="75000"/>
                <a:lumOff val="25000"/>
              </a:schemeClr>
            </a:solidFill>
            <a:prstDash val="sysDot"/>
            <a:headEnd type="oval"/>
            <a:tailEnd type="none"/>
          </a:ln>
        </p:spPr>
        <p:style>
          <a:lnRef idx="1">
            <a:schemeClr val="accent1"/>
          </a:lnRef>
          <a:fillRef idx="0">
            <a:schemeClr val="accent1"/>
          </a:fillRef>
          <a:effectRef idx="0">
            <a:schemeClr val="accent1"/>
          </a:effectRef>
          <a:fontRef idx="minor">
            <a:schemeClr val="tx1"/>
          </a:fontRef>
        </p:style>
      </p:cxnSp>
      <p:sp>
        <p:nvSpPr>
          <p:cNvPr id="37" name="Textplatzhalter 15">
            <a:extLst>
              <a:ext uri="{FF2B5EF4-FFF2-40B4-BE49-F238E27FC236}">
                <a16:creationId xmlns:a16="http://schemas.microsoft.com/office/drawing/2014/main" id="{99D770E9-59D1-664C-8E91-66AB1511A25D}"/>
              </a:ext>
            </a:extLst>
          </p:cNvPr>
          <p:cNvSpPr txBox="1">
            <a:spLocks/>
          </p:cNvSpPr>
          <p:nvPr/>
        </p:nvSpPr>
        <p:spPr>
          <a:xfrm>
            <a:off x="6508711" y="3098276"/>
            <a:ext cx="1345415" cy="1117388"/>
          </a:xfrm>
          <a:prstGeom prst="rect">
            <a:avLst/>
          </a:prstGeom>
        </p:spPr>
        <p:txBody>
          <a:bodyPr lIns="0" tIns="0" rIns="0" bIns="0"/>
          <a:lstStyle>
            <a:lvl1pPr marL="1714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1pPr>
            <a:lvl2pPr marL="5143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2pPr>
            <a:lvl3pPr marL="8572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3pPr>
            <a:lvl4pPr marL="12001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4pPr>
            <a:lvl5pPr marL="15430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AT" sz="1100" b="1" dirty="0">
                <a:solidFill>
                  <a:schemeClr val="accent1"/>
                </a:solidFill>
              </a:rPr>
              <a:t>CSRD </a:t>
            </a:r>
            <a:r>
              <a:rPr lang="de-AT" sz="1100" b="1" dirty="0" err="1">
                <a:solidFill>
                  <a:schemeClr val="accent1"/>
                </a:solidFill>
              </a:rPr>
              <a:t>into</a:t>
            </a:r>
            <a:r>
              <a:rPr lang="de-AT" sz="1100" b="1" dirty="0">
                <a:solidFill>
                  <a:schemeClr val="accent1"/>
                </a:solidFill>
              </a:rPr>
              <a:t> </a:t>
            </a:r>
            <a:r>
              <a:rPr lang="de-AT" sz="1100" b="1" dirty="0" err="1">
                <a:solidFill>
                  <a:schemeClr val="accent1"/>
                </a:solidFill>
              </a:rPr>
              <a:t>effect</a:t>
            </a:r>
            <a:endParaRPr lang="de-AT" sz="1100" b="1" dirty="0">
              <a:solidFill>
                <a:schemeClr val="accent1"/>
              </a:solidFill>
            </a:endParaRPr>
          </a:p>
          <a:p>
            <a:pPr marL="0" indent="0" algn="r">
              <a:buNone/>
            </a:pPr>
            <a:r>
              <a:rPr lang="en-US" sz="1100" dirty="0"/>
              <a:t>Capital market-oriented SMEs: as of 1.01.2027 for FY 2026</a:t>
            </a:r>
          </a:p>
          <a:p>
            <a:pPr algn="r"/>
            <a:r>
              <a:rPr lang="de-DE" sz="1100" dirty="0" err="1"/>
              <a:t>simplified</a:t>
            </a:r>
            <a:r>
              <a:rPr lang="de-DE" sz="1100" dirty="0"/>
              <a:t> </a:t>
            </a:r>
            <a:r>
              <a:rPr lang="de-DE" sz="1100" dirty="0" err="1"/>
              <a:t>reporting</a:t>
            </a:r>
            <a:r>
              <a:rPr lang="de-DE" sz="1100" dirty="0"/>
              <a:t>!</a:t>
            </a:r>
            <a:endParaRPr lang="de-AT" sz="1100" dirty="0"/>
          </a:p>
        </p:txBody>
      </p:sp>
      <p:cxnSp>
        <p:nvCxnSpPr>
          <p:cNvPr id="38" name="Gerade Verbindung mit Pfeil 37">
            <a:extLst>
              <a:ext uri="{FF2B5EF4-FFF2-40B4-BE49-F238E27FC236}">
                <a16:creationId xmlns:a16="http://schemas.microsoft.com/office/drawing/2014/main" id="{D28A5F6A-3FF1-D044-A280-A191B87BCD4E}"/>
              </a:ext>
              <a:ext uri="{C183D7F6-B498-43B3-948B-1728B52AA6E4}">
                <adec:decorative xmlns:adec="http://schemas.microsoft.com/office/drawing/2017/decorative" xmlns="" val="1"/>
              </a:ext>
            </a:extLst>
          </p:cNvPr>
          <p:cNvCxnSpPr>
            <a:cxnSpLocks/>
          </p:cNvCxnSpPr>
          <p:nvPr/>
        </p:nvCxnSpPr>
        <p:spPr>
          <a:xfrm>
            <a:off x="8425136" y="2763794"/>
            <a:ext cx="697340" cy="0"/>
          </a:xfrm>
          <a:prstGeom prst="straightConnector1">
            <a:avLst/>
          </a:prstGeom>
          <a:ln w="9525">
            <a:solidFill>
              <a:schemeClr val="tx1">
                <a:lumMod val="75000"/>
                <a:lumOff val="2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 name="Abgerundetes Rechteck 2"/>
          <p:cNvSpPr/>
          <p:nvPr/>
        </p:nvSpPr>
        <p:spPr>
          <a:xfrm>
            <a:off x="8023491" y="3027254"/>
            <a:ext cx="1091953" cy="1188410"/>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Derogation: exempted from the application of the Directive until </a:t>
            </a:r>
            <a:r>
              <a:rPr lang="en-US" sz="1100" dirty="0">
                <a:solidFill>
                  <a:srgbClr val="FF0000"/>
                </a:solidFill>
              </a:rPr>
              <a:t>2028</a:t>
            </a:r>
            <a:endParaRPr lang="de-AT" sz="1100" dirty="0">
              <a:solidFill>
                <a:srgbClr val="FF0000"/>
              </a:solidFill>
            </a:endParaRPr>
          </a:p>
        </p:txBody>
      </p:sp>
    </p:spTree>
    <p:extLst>
      <p:ext uri="{BB962C8B-B14F-4D97-AF65-F5344CB8AC3E}">
        <p14:creationId xmlns:p14="http://schemas.microsoft.com/office/powerpoint/2010/main" val="1213103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left)">
                                      <p:cBhvr>
                                        <p:cTn id="21" dur="500"/>
                                        <p:tgtEl>
                                          <p:spTgt spid="14"/>
                                        </p:tgtEl>
                                      </p:cBhvr>
                                    </p:animEffect>
                                  </p:childTnLst>
                                </p:cTn>
                              </p:par>
                              <p:par>
                                <p:cTn id="22" presetID="2" presetClass="entr" presetSubtype="8"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0-#ppt_w/2"/>
                                          </p:val>
                                        </p:tav>
                                        <p:tav tm="100000">
                                          <p:val>
                                            <p:strVal val="#ppt_x"/>
                                          </p:val>
                                        </p:tav>
                                      </p:tavLst>
                                    </p:anim>
                                    <p:anim calcmode="lin" valueType="num">
                                      <p:cBhvr additive="base">
                                        <p:cTn id="25" dur="500" fill="hold"/>
                                        <p:tgtEl>
                                          <p:spTgt spid="13"/>
                                        </p:tgtEl>
                                        <p:attrNameLst>
                                          <p:attrName>ppt_y</p:attrName>
                                        </p:attrNameLst>
                                      </p:cBhvr>
                                      <p:tavLst>
                                        <p:tav tm="0">
                                          <p:val>
                                            <p:strVal val="#ppt_y"/>
                                          </p:val>
                                        </p:tav>
                                        <p:tav tm="100000">
                                          <p:val>
                                            <p:strVal val="#ppt_y"/>
                                          </p:val>
                                        </p:tav>
                                      </p:tavLst>
                                    </p:anim>
                                  </p:childTnLst>
                                </p:cTn>
                              </p:par>
                            </p:childTnLst>
                          </p:cTn>
                        </p:par>
                        <p:par>
                          <p:cTn id="26" fill="hold">
                            <p:stCondLst>
                              <p:cond delay="500"/>
                            </p:stCondLst>
                            <p:childTnLst>
                              <p:par>
                                <p:cTn id="27" presetID="22" presetClass="entr" presetSubtype="1" fill="hold"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up)">
                                      <p:cBhvr>
                                        <p:cTn id="29" dur="500"/>
                                        <p:tgtEl>
                                          <p:spTgt spid="16"/>
                                        </p:tgtEl>
                                      </p:cBhvr>
                                    </p:animEffect>
                                  </p:childTnLst>
                                </p:cTn>
                              </p:par>
                            </p:childTnLst>
                          </p:cTn>
                        </p:par>
                        <p:par>
                          <p:cTn id="30" fill="hold">
                            <p:stCondLst>
                              <p:cond delay="1000"/>
                            </p:stCondLst>
                            <p:childTnLst>
                              <p:par>
                                <p:cTn id="31" presetID="22" presetClass="entr" presetSubtype="2"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right)">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500"/>
                                        <p:tgtEl>
                                          <p:spTgt spid="17"/>
                                        </p:tgtEl>
                                      </p:cBhvr>
                                    </p:animEffect>
                                  </p:childTnLst>
                                </p:cTn>
                              </p:par>
                              <p:par>
                                <p:cTn id="39" presetID="2" presetClass="entr" presetSubtype="8"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500" fill="hold"/>
                                        <p:tgtEl>
                                          <p:spTgt spid="18"/>
                                        </p:tgtEl>
                                        <p:attrNameLst>
                                          <p:attrName>ppt_x</p:attrName>
                                        </p:attrNameLst>
                                      </p:cBhvr>
                                      <p:tavLst>
                                        <p:tav tm="0">
                                          <p:val>
                                            <p:strVal val="0-#ppt_w/2"/>
                                          </p:val>
                                        </p:tav>
                                        <p:tav tm="100000">
                                          <p:val>
                                            <p:strVal val="#ppt_x"/>
                                          </p:val>
                                        </p:tav>
                                      </p:tavLst>
                                    </p:anim>
                                    <p:anim calcmode="lin" valueType="num">
                                      <p:cBhvr additive="base">
                                        <p:cTn id="42" dur="500" fill="hold"/>
                                        <p:tgtEl>
                                          <p:spTgt spid="18"/>
                                        </p:tgtEl>
                                        <p:attrNameLst>
                                          <p:attrName>ppt_y</p:attrName>
                                        </p:attrNameLst>
                                      </p:cBhvr>
                                      <p:tavLst>
                                        <p:tav tm="0">
                                          <p:val>
                                            <p:strVal val="#ppt_y"/>
                                          </p:val>
                                        </p:tav>
                                        <p:tav tm="100000">
                                          <p:val>
                                            <p:strVal val="#ppt_y"/>
                                          </p:val>
                                        </p:tav>
                                      </p:tavLst>
                                    </p:anim>
                                  </p:childTnLst>
                                </p:cTn>
                              </p:par>
                            </p:childTnLst>
                          </p:cTn>
                        </p:par>
                        <p:par>
                          <p:cTn id="43" fill="hold">
                            <p:stCondLst>
                              <p:cond delay="500"/>
                            </p:stCondLst>
                            <p:childTnLst>
                              <p:par>
                                <p:cTn id="44" presetID="22" presetClass="entr" presetSubtype="4" fill="hold" nodeType="after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down)">
                                      <p:cBhvr>
                                        <p:cTn id="46" dur="500"/>
                                        <p:tgtEl>
                                          <p:spTgt spid="19"/>
                                        </p:tgtEl>
                                      </p:cBhvr>
                                    </p:animEffect>
                                  </p:childTnLst>
                                </p:cTn>
                              </p:par>
                            </p:childTnLst>
                          </p:cTn>
                        </p:par>
                        <p:par>
                          <p:cTn id="47" fill="hold">
                            <p:stCondLst>
                              <p:cond delay="1000"/>
                            </p:stCondLst>
                            <p:childTnLst>
                              <p:par>
                                <p:cTn id="48" presetID="22" presetClass="entr" presetSubtype="8" fill="hold" grpId="0" nodeType="after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wipe(left)">
                                      <p:cBhvr>
                                        <p:cTn id="50" dur="500"/>
                                        <p:tgtEl>
                                          <p:spTgt spid="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ipe(left)">
                                      <p:cBhvr>
                                        <p:cTn id="55" dur="500"/>
                                        <p:tgtEl>
                                          <p:spTgt spid="20"/>
                                        </p:tgtEl>
                                      </p:cBhvr>
                                    </p:animEffect>
                                  </p:childTnLst>
                                </p:cTn>
                              </p:par>
                              <p:par>
                                <p:cTn id="56" presetID="2" presetClass="entr" presetSubtype="8" fill="hold" grpId="0" nodeType="withEffect">
                                  <p:stCondLst>
                                    <p:cond delay="0"/>
                                  </p:stCondLst>
                                  <p:childTnLst>
                                    <p:set>
                                      <p:cBhvr>
                                        <p:cTn id="57" dur="1" fill="hold">
                                          <p:stCondLst>
                                            <p:cond delay="0"/>
                                          </p:stCondLst>
                                        </p:cTn>
                                        <p:tgtEl>
                                          <p:spTgt spid="21"/>
                                        </p:tgtEl>
                                        <p:attrNameLst>
                                          <p:attrName>style.visibility</p:attrName>
                                        </p:attrNameLst>
                                      </p:cBhvr>
                                      <p:to>
                                        <p:strVal val="visible"/>
                                      </p:to>
                                    </p:set>
                                    <p:anim calcmode="lin" valueType="num">
                                      <p:cBhvr additive="base">
                                        <p:cTn id="58" dur="500" fill="hold"/>
                                        <p:tgtEl>
                                          <p:spTgt spid="21"/>
                                        </p:tgtEl>
                                        <p:attrNameLst>
                                          <p:attrName>ppt_x</p:attrName>
                                        </p:attrNameLst>
                                      </p:cBhvr>
                                      <p:tavLst>
                                        <p:tav tm="0">
                                          <p:val>
                                            <p:strVal val="0-#ppt_w/2"/>
                                          </p:val>
                                        </p:tav>
                                        <p:tav tm="100000">
                                          <p:val>
                                            <p:strVal val="#ppt_x"/>
                                          </p:val>
                                        </p:tav>
                                      </p:tavLst>
                                    </p:anim>
                                    <p:anim calcmode="lin" valueType="num">
                                      <p:cBhvr additive="base">
                                        <p:cTn id="59" dur="500" fill="hold"/>
                                        <p:tgtEl>
                                          <p:spTgt spid="21"/>
                                        </p:tgtEl>
                                        <p:attrNameLst>
                                          <p:attrName>ppt_y</p:attrName>
                                        </p:attrNameLst>
                                      </p:cBhvr>
                                      <p:tavLst>
                                        <p:tav tm="0">
                                          <p:val>
                                            <p:strVal val="#ppt_y"/>
                                          </p:val>
                                        </p:tav>
                                        <p:tav tm="100000">
                                          <p:val>
                                            <p:strVal val="#ppt_y"/>
                                          </p:val>
                                        </p:tav>
                                      </p:tavLst>
                                    </p:anim>
                                  </p:childTnLst>
                                </p:cTn>
                              </p:par>
                            </p:childTnLst>
                          </p:cTn>
                        </p:par>
                        <p:par>
                          <p:cTn id="60" fill="hold">
                            <p:stCondLst>
                              <p:cond delay="500"/>
                            </p:stCondLst>
                            <p:childTnLst>
                              <p:par>
                                <p:cTn id="61" presetID="22" presetClass="entr" presetSubtype="1" fill="hold" nodeType="after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wipe(up)">
                                      <p:cBhvr>
                                        <p:cTn id="63" dur="500"/>
                                        <p:tgtEl>
                                          <p:spTgt spid="22"/>
                                        </p:tgtEl>
                                      </p:cBhvr>
                                    </p:animEffect>
                                  </p:childTnLst>
                                </p:cTn>
                              </p:par>
                            </p:childTnLst>
                          </p:cTn>
                        </p:par>
                        <p:par>
                          <p:cTn id="64" fill="hold">
                            <p:stCondLst>
                              <p:cond delay="1000"/>
                            </p:stCondLst>
                            <p:childTnLst>
                              <p:par>
                                <p:cTn id="65" presetID="22" presetClass="entr" presetSubtype="2" fill="hold" grpId="0" nodeType="after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wipe(right)">
                                      <p:cBhvr>
                                        <p:cTn id="67" dur="500"/>
                                        <p:tgtEl>
                                          <p:spTgt spid="9"/>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30"/>
                                        </p:tgtEl>
                                        <p:attrNameLst>
                                          <p:attrName>style.visibility</p:attrName>
                                        </p:attrNameLst>
                                      </p:cBhvr>
                                      <p:to>
                                        <p:strVal val="visible"/>
                                      </p:to>
                                    </p:set>
                                    <p:animEffect transition="in" filter="wipe(left)">
                                      <p:cBhvr>
                                        <p:cTn id="72" dur="500"/>
                                        <p:tgtEl>
                                          <p:spTgt spid="30"/>
                                        </p:tgtEl>
                                      </p:cBhvr>
                                    </p:animEffect>
                                  </p:childTnLst>
                                </p:cTn>
                              </p:par>
                              <p:par>
                                <p:cTn id="73" presetID="2" presetClass="entr" presetSubtype="8" fill="hold" grpId="0" nodeType="withEffect">
                                  <p:stCondLst>
                                    <p:cond delay="0"/>
                                  </p:stCondLst>
                                  <p:childTnLst>
                                    <p:set>
                                      <p:cBhvr>
                                        <p:cTn id="74" dur="1" fill="hold">
                                          <p:stCondLst>
                                            <p:cond delay="0"/>
                                          </p:stCondLst>
                                        </p:cTn>
                                        <p:tgtEl>
                                          <p:spTgt spid="31"/>
                                        </p:tgtEl>
                                        <p:attrNameLst>
                                          <p:attrName>style.visibility</p:attrName>
                                        </p:attrNameLst>
                                      </p:cBhvr>
                                      <p:to>
                                        <p:strVal val="visible"/>
                                      </p:to>
                                    </p:set>
                                    <p:anim calcmode="lin" valueType="num">
                                      <p:cBhvr additive="base">
                                        <p:cTn id="75" dur="500" fill="hold"/>
                                        <p:tgtEl>
                                          <p:spTgt spid="31"/>
                                        </p:tgtEl>
                                        <p:attrNameLst>
                                          <p:attrName>ppt_x</p:attrName>
                                        </p:attrNameLst>
                                      </p:cBhvr>
                                      <p:tavLst>
                                        <p:tav tm="0">
                                          <p:val>
                                            <p:strVal val="0-#ppt_w/2"/>
                                          </p:val>
                                        </p:tav>
                                        <p:tav tm="100000">
                                          <p:val>
                                            <p:strVal val="#ppt_x"/>
                                          </p:val>
                                        </p:tav>
                                      </p:tavLst>
                                    </p:anim>
                                    <p:anim calcmode="lin" valueType="num">
                                      <p:cBhvr additive="base">
                                        <p:cTn id="76" dur="500" fill="hold"/>
                                        <p:tgtEl>
                                          <p:spTgt spid="31"/>
                                        </p:tgtEl>
                                        <p:attrNameLst>
                                          <p:attrName>ppt_y</p:attrName>
                                        </p:attrNameLst>
                                      </p:cBhvr>
                                      <p:tavLst>
                                        <p:tav tm="0">
                                          <p:val>
                                            <p:strVal val="#ppt_y"/>
                                          </p:val>
                                        </p:tav>
                                        <p:tav tm="100000">
                                          <p:val>
                                            <p:strVal val="#ppt_y"/>
                                          </p:val>
                                        </p:tav>
                                      </p:tavLst>
                                    </p:anim>
                                  </p:childTnLst>
                                </p:cTn>
                              </p:par>
                            </p:childTnLst>
                          </p:cTn>
                        </p:par>
                        <p:par>
                          <p:cTn id="77" fill="hold">
                            <p:stCondLst>
                              <p:cond delay="500"/>
                            </p:stCondLst>
                            <p:childTnLst>
                              <p:par>
                                <p:cTn id="78" presetID="22" presetClass="entr" presetSubtype="4" fill="hold" nodeType="afterEffect">
                                  <p:stCondLst>
                                    <p:cond delay="0"/>
                                  </p:stCondLst>
                                  <p:childTnLst>
                                    <p:set>
                                      <p:cBhvr>
                                        <p:cTn id="79" dur="1" fill="hold">
                                          <p:stCondLst>
                                            <p:cond delay="0"/>
                                          </p:stCondLst>
                                        </p:cTn>
                                        <p:tgtEl>
                                          <p:spTgt spid="32"/>
                                        </p:tgtEl>
                                        <p:attrNameLst>
                                          <p:attrName>style.visibility</p:attrName>
                                        </p:attrNameLst>
                                      </p:cBhvr>
                                      <p:to>
                                        <p:strVal val="visible"/>
                                      </p:to>
                                    </p:set>
                                    <p:animEffect transition="in" filter="wipe(down)">
                                      <p:cBhvr>
                                        <p:cTn id="80" dur="500"/>
                                        <p:tgtEl>
                                          <p:spTgt spid="32"/>
                                        </p:tgtEl>
                                      </p:cBhvr>
                                    </p:animEffect>
                                  </p:childTnLst>
                                </p:cTn>
                              </p:par>
                            </p:childTnLst>
                          </p:cTn>
                        </p:par>
                        <p:par>
                          <p:cTn id="81" fill="hold">
                            <p:stCondLst>
                              <p:cond delay="1000"/>
                            </p:stCondLst>
                            <p:childTnLst>
                              <p:par>
                                <p:cTn id="82" presetID="22" presetClass="entr" presetSubtype="8" fill="hold" grpId="0" nodeType="afterEffect">
                                  <p:stCondLst>
                                    <p:cond delay="0"/>
                                  </p:stCondLst>
                                  <p:childTnLst>
                                    <p:set>
                                      <p:cBhvr>
                                        <p:cTn id="83" dur="1" fill="hold">
                                          <p:stCondLst>
                                            <p:cond delay="0"/>
                                          </p:stCondLst>
                                        </p:cTn>
                                        <p:tgtEl>
                                          <p:spTgt spid="33"/>
                                        </p:tgtEl>
                                        <p:attrNameLst>
                                          <p:attrName>style.visibility</p:attrName>
                                        </p:attrNameLst>
                                      </p:cBhvr>
                                      <p:to>
                                        <p:strVal val="visible"/>
                                      </p:to>
                                    </p:set>
                                    <p:animEffect transition="in" filter="wipe(left)">
                                      <p:cBhvr>
                                        <p:cTn id="84" dur="500"/>
                                        <p:tgtEl>
                                          <p:spTgt spid="33"/>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nodeType="click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wipe(left)">
                                      <p:cBhvr>
                                        <p:cTn id="89" dur="500"/>
                                        <p:tgtEl>
                                          <p:spTgt spid="34"/>
                                        </p:tgtEl>
                                      </p:cBhvr>
                                    </p:animEffect>
                                  </p:childTnLst>
                                </p:cTn>
                              </p:par>
                              <p:par>
                                <p:cTn id="90" presetID="2" presetClass="entr" presetSubtype="8" fill="hold" grpId="0" nodeType="withEffect">
                                  <p:stCondLst>
                                    <p:cond delay="0"/>
                                  </p:stCondLst>
                                  <p:childTnLst>
                                    <p:set>
                                      <p:cBhvr>
                                        <p:cTn id="91" dur="1" fill="hold">
                                          <p:stCondLst>
                                            <p:cond delay="0"/>
                                          </p:stCondLst>
                                        </p:cTn>
                                        <p:tgtEl>
                                          <p:spTgt spid="35"/>
                                        </p:tgtEl>
                                        <p:attrNameLst>
                                          <p:attrName>style.visibility</p:attrName>
                                        </p:attrNameLst>
                                      </p:cBhvr>
                                      <p:to>
                                        <p:strVal val="visible"/>
                                      </p:to>
                                    </p:set>
                                    <p:anim calcmode="lin" valueType="num">
                                      <p:cBhvr additive="base">
                                        <p:cTn id="92" dur="500" fill="hold"/>
                                        <p:tgtEl>
                                          <p:spTgt spid="35"/>
                                        </p:tgtEl>
                                        <p:attrNameLst>
                                          <p:attrName>ppt_x</p:attrName>
                                        </p:attrNameLst>
                                      </p:cBhvr>
                                      <p:tavLst>
                                        <p:tav tm="0">
                                          <p:val>
                                            <p:strVal val="0-#ppt_w/2"/>
                                          </p:val>
                                        </p:tav>
                                        <p:tav tm="100000">
                                          <p:val>
                                            <p:strVal val="#ppt_x"/>
                                          </p:val>
                                        </p:tav>
                                      </p:tavLst>
                                    </p:anim>
                                    <p:anim calcmode="lin" valueType="num">
                                      <p:cBhvr additive="base">
                                        <p:cTn id="93" dur="500" fill="hold"/>
                                        <p:tgtEl>
                                          <p:spTgt spid="35"/>
                                        </p:tgtEl>
                                        <p:attrNameLst>
                                          <p:attrName>ppt_y</p:attrName>
                                        </p:attrNameLst>
                                      </p:cBhvr>
                                      <p:tavLst>
                                        <p:tav tm="0">
                                          <p:val>
                                            <p:strVal val="#ppt_y"/>
                                          </p:val>
                                        </p:tav>
                                        <p:tav tm="100000">
                                          <p:val>
                                            <p:strVal val="#ppt_y"/>
                                          </p:val>
                                        </p:tav>
                                      </p:tavLst>
                                    </p:anim>
                                  </p:childTnLst>
                                </p:cTn>
                              </p:par>
                            </p:childTnLst>
                          </p:cTn>
                        </p:par>
                        <p:par>
                          <p:cTn id="94" fill="hold">
                            <p:stCondLst>
                              <p:cond delay="500"/>
                            </p:stCondLst>
                            <p:childTnLst>
                              <p:par>
                                <p:cTn id="95" presetID="22" presetClass="entr" presetSubtype="1" fill="hold" nodeType="afterEffect">
                                  <p:stCondLst>
                                    <p:cond delay="0"/>
                                  </p:stCondLst>
                                  <p:childTnLst>
                                    <p:set>
                                      <p:cBhvr>
                                        <p:cTn id="96" dur="1" fill="hold">
                                          <p:stCondLst>
                                            <p:cond delay="0"/>
                                          </p:stCondLst>
                                        </p:cTn>
                                        <p:tgtEl>
                                          <p:spTgt spid="36"/>
                                        </p:tgtEl>
                                        <p:attrNameLst>
                                          <p:attrName>style.visibility</p:attrName>
                                        </p:attrNameLst>
                                      </p:cBhvr>
                                      <p:to>
                                        <p:strVal val="visible"/>
                                      </p:to>
                                    </p:set>
                                    <p:animEffect transition="in" filter="wipe(up)">
                                      <p:cBhvr>
                                        <p:cTn id="97" dur="500"/>
                                        <p:tgtEl>
                                          <p:spTgt spid="36"/>
                                        </p:tgtEl>
                                      </p:cBhvr>
                                    </p:animEffect>
                                  </p:childTnLst>
                                </p:cTn>
                              </p:par>
                            </p:childTnLst>
                          </p:cTn>
                        </p:par>
                        <p:par>
                          <p:cTn id="98" fill="hold">
                            <p:stCondLst>
                              <p:cond delay="1000"/>
                            </p:stCondLst>
                            <p:childTnLst>
                              <p:par>
                                <p:cTn id="99" presetID="22" presetClass="entr" presetSubtype="2" fill="hold" grpId="0" nodeType="afterEffect">
                                  <p:stCondLst>
                                    <p:cond delay="0"/>
                                  </p:stCondLst>
                                  <p:childTnLst>
                                    <p:set>
                                      <p:cBhvr>
                                        <p:cTn id="100" dur="1" fill="hold">
                                          <p:stCondLst>
                                            <p:cond delay="0"/>
                                          </p:stCondLst>
                                        </p:cTn>
                                        <p:tgtEl>
                                          <p:spTgt spid="37"/>
                                        </p:tgtEl>
                                        <p:attrNameLst>
                                          <p:attrName>style.visibility</p:attrName>
                                        </p:attrNameLst>
                                      </p:cBhvr>
                                      <p:to>
                                        <p:strVal val="visible"/>
                                      </p:to>
                                    </p:set>
                                    <p:animEffect transition="in" filter="wipe(right)">
                                      <p:cBhvr>
                                        <p:cTn id="101" dur="500"/>
                                        <p:tgtEl>
                                          <p:spTgt spid="37"/>
                                        </p:tgtEl>
                                      </p:cBhvr>
                                    </p:animEffect>
                                  </p:childTnLst>
                                </p:cTn>
                              </p:par>
                            </p:childTnLst>
                          </p:cTn>
                        </p:par>
                        <p:par>
                          <p:cTn id="102" fill="hold">
                            <p:stCondLst>
                              <p:cond delay="1500"/>
                            </p:stCondLst>
                            <p:childTnLst>
                              <p:par>
                                <p:cTn id="103" presetID="22" presetClass="entr" presetSubtype="8" fill="hold" nodeType="afterEffect">
                                  <p:stCondLst>
                                    <p:cond delay="0"/>
                                  </p:stCondLst>
                                  <p:childTnLst>
                                    <p:set>
                                      <p:cBhvr>
                                        <p:cTn id="104" dur="1" fill="hold">
                                          <p:stCondLst>
                                            <p:cond delay="0"/>
                                          </p:stCondLst>
                                        </p:cTn>
                                        <p:tgtEl>
                                          <p:spTgt spid="38"/>
                                        </p:tgtEl>
                                        <p:attrNameLst>
                                          <p:attrName>style.visibility</p:attrName>
                                        </p:attrNameLst>
                                      </p:cBhvr>
                                      <p:to>
                                        <p:strVal val="visible"/>
                                      </p:to>
                                    </p:set>
                                    <p:animEffect transition="in" filter="wipe(left)">
                                      <p:cBhvr>
                                        <p:cTn id="105" dur="500"/>
                                        <p:tgtEl>
                                          <p:spTgt spid="38"/>
                                        </p:tgtEl>
                                      </p:cBhvr>
                                    </p:animEffect>
                                  </p:childTnLst>
                                </p:cTn>
                              </p:par>
                            </p:childTnLst>
                          </p:cTn>
                        </p:par>
                      </p:childTnLst>
                    </p:cTn>
                  </p:par>
                  <p:par>
                    <p:cTn id="106" fill="hold">
                      <p:stCondLst>
                        <p:cond delay="indefinite"/>
                      </p:stCondLst>
                      <p:childTnLst>
                        <p:par>
                          <p:cTn id="107" fill="hold">
                            <p:stCondLst>
                              <p:cond delay="0"/>
                            </p:stCondLst>
                            <p:childTnLst>
                              <p:par>
                                <p:cTn id="108" presetID="1" presetClass="entr" presetSubtype="0" fill="hold" grpId="0" nodeType="clickEffect">
                                  <p:stCondLst>
                                    <p:cond delay="0"/>
                                  </p:stCondLst>
                                  <p:childTnLst>
                                    <p:set>
                                      <p:cBhvr>
                                        <p:cTn id="10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animBg="1">
        <p:tmplLst>
          <p:tmpl>
            <p:tnLst>
              <p:par>
                <p:cTn presetID="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0-#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7" grpId="0"/>
      <p:bldP spid="13" grpId="0" uiExpand="1" animBg="1">
        <p:tmplLst>
          <p:tmpl>
            <p:tnLst>
              <p:par>
                <p:cTn presetID="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0-#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6" grpId="0"/>
      <p:bldP spid="18" grpId="0" uiExpand="1" animBg="1">
        <p:tmplLst>
          <p:tmpl>
            <p:tnLst>
              <p:par>
                <p:cTn presetID="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0-#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8" grpId="0"/>
      <p:bldP spid="21" grpId="0" uiExpand="1" animBg="1">
        <p:tmplLst>
          <p:tmpl>
            <p:tnLst>
              <p:par>
                <p:cTn presetID="2" presetClass="entr" presetSubtype="8"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9" grpId="0"/>
      <p:bldP spid="31" grpId="0" uiExpand="1" animBg="1">
        <p:tmplLst>
          <p:tmpl>
            <p:tnLst>
              <p:par>
                <p:cTn presetID="2" presetClass="entr" presetSubtype="8" fill="hold" nodeType="with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3" grpId="0"/>
      <p:bldP spid="35" grpId="0" uiExpand="1" animBg="1">
        <p:tmplLst>
          <p:tmpl>
            <p:tnLst>
              <p:par>
                <p:cTn presetID="2" presetClass="entr" presetSubtype="8" fill="hold" nodeType="with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0-#ppt_w/2"/>
                          </p:val>
                        </p:tav>
                        <p:tav tm="100000">
                          <p:val>
                            <p:strVal val="#ppt_x"/>
                          </p:val>
                        </p:tav>
                      </p:tavLst>
                    </p:anim>
                    <p:anim calcmode="lin" valueType="num">
                      <p:cBhvr additive="base">
                        <p:cTn dur="500" fill="hold"/>
                        <p:tgtEl>
                          <p:spTgt spid="35"/>
                        </p:tgtEl>
                        <p:attrNameLst>
                          <p:attrName>ppt_y</p:attrName>
                        </p:attrNameLst>
                      </p:cBhvr>
                      <p:tavLst>
                        <p:tav tm="0">
                          <p:val>
                            <p:strVal val="#ppt_y"/>
                          </p:val>
                        </p:tav>
                        <p:tav tm="100000">
                          <p:val>
                            <p:strVal val="#ppt_y"/>
                          </p:val>
                        </p:tav>
                      </p:tavLst>
                    </p:anim>
                  </p:childTnLst>
                </p:cTn>
              </p:par>
            </p:tnLst>
          </p:tmpl>
        </p:tmplLst>
      </p:bldP>
      <p:bldP spid="37" grpId="0"/>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5955C9-E2C9-DF4C-989C-532533CE2FF4}"/>
              </a:ext>
            </a:extLst>
          </p:cNvPr>
          <p:cNvSpPr>
            <a:spLocks noGrp="1"/>
          </p:cNvSpPr>
          <p:nvPr>
            <p:ph type="title"/>
          </p:nvPr>
        </p:nvSpPr>
        <p:spPr>
          <a:xfrm>
            <a:off x="611187" y="274638"/>
            <a:ext cx="7073290" cy="1036637"/>
          </a:xfrm>
        </p:spPr>
        <p:txBody>
          <a:bodyPr/>
          <a:lstStyle/>
          <a:p>
            <a:r>
              <a:rPr lang="en-US" dirty="0" err="1"/>
              <a:t>EVolution</a:t>
            </a:r>
            <a:r>
              <a:rPr lang="en-US" dirty="0"/>
              <a:t> of non-financial reporting requirements</a:t>
            </a:r>
            <a:endParaRPr lang="de-AT" dirty="0"/>
          </a:p>
        </p:txBody>
      </p:sp>
      <p:sp>
        <p:nvSpPr>
          <p:cNvPr id="12" name="Textplatzhalter 5">
            <a:extLst>
              <a:ext uri="{FF2B5EF4-FFF2-40B4-BE49-F238E27FC236}">
                <a16:creationId xmlns:a16="http://schemas.microsoft.com/office/drawing/2014/main" id="{020EB024-C38D-D142-839D-775B058ECBA9}"/>
              </a:ext>
              <a:ext uri="{C183D7F6-B498-43B3-948B-1728B52AA6E4}">
                <adec:decorative xmlns:adec="http://schemas.microsoft.com/office/drawing/2017/decorative" xmlns="" val="1"/>
              </a:ext>
            </a:extLst>
          </p:cNvPr>
          <p:cNvSpPr txBox="1">
            <a:spLocks/>
          </p:cNvSpPr>
          <p:nvPr/>
        </p:nvSpPr>
        <p:spPr>
          <a:xfrm>
            <a:off x="726599" y="2588322"/>
            <a:ext cx="960558" cy="365809"/>
          </a:xfrm>
          <a:prstGeom prst="rect">
            <a:avLst/>
          </a:prstGeom>
          <a:solidFill>
            <a:schemeClr val="accent1">
              <a:lumMod val="40000"/>
              <a:lumOff val="60000"/>
            </a:schemeClr>
          </a:solidFill>
          <a:ln w="12700">
            <a:noFill/>
          </a:ln>
        </p:spPr>
        <p:txBody>
          <a:bodyPr wrap="none" tIns="180000" bIns="180000" anchor="ctr" anchorCtr="0">
            <a:noAutofit/>
          </a:bodyPr>
          <a:lstStyle>
            <a:lvl1pPr marL="0" indent="0" algn="ctr" defTabSz="685800" rtl="0" eaLnBrk="1" latinLnBrk="0" hangingPunct="1">
              <a:lnSpc>
                <a:spcPct val="100000"/>
              </a:lnSpc>
              <a:spcBef>
                <a:spcPts val="600"/>
              </a:spcBef>
              <a:buClr>
                <a:schemeClr val="accent1"/>
              </a:buClr>
              <a:buFontTx/>
              <a:buNone/>
              <a:defRPr sz="1100" b="1" i="0" kern="800" baseline="0">
                <a:solidFill>
                  <a:schemeClr val="accent1"/>
                </a:solidFill>
                <a:latin typeface="+mn-lt"/>
                <a:ea typeface="+mn-ea"/>
                <a:cs typeface="+mn-cs"/>
              </a:defRPr>
            </a:lvl1pPr>
            <a:lvl2pPr marL="5143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2pPr>
            <a:lvl3pPr marL="8572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3pPr>
            <a:lvl4pPr marL="12001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4pPr>
            <a:lvl5pPr marL="15430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dirty="0">
                <a:solidFill>
                  <a:schemeClr val="bg1"/>
                </a:solidFill>
              </a:rPr>
              <a:t>2028/29</a:t>
            </a:r>
          </a:p>
        </p:txBody>
      </p:sp>
      <p:cxnSp>
        <p:nvCxnSpPr>
          <p:cNvPr id="15" name="Gerade Verbindung 14">
            <a:extLst>
              <a:ext uri="{FF2B5EF4-FFF2-40B4-BE49-F238E27FC236}">
                <a16:creationId xmlns:a16="http://schemas.microsoft.com/office/drawing/2014/main" id="{13B9B765-D33C-E74C-9674-0619C902562A}"/>
              </a:ext>
              <a:ext uri="{C183D7F6-B498-43B3-948B-1728B52AA6E4}">
                <adec:decorative xmlns:adec="http://schemas.microsoft.com/office/drawing/2017/decorative" xmlns="" val="1"/>
              </a:ext>
            </a:extLst>
          </p:cNvPr>
          <p:cNvCxnSpPr>
            <a:cxnSpLocks/>
            <a:stCxn id="12" idx="0"/>
          </p:cNvCxnSpPr>
          <p:nvPr/>
        </p:nvCxnSpPr>
        <p:spPr>
          <a:xfrm flipV="1">
            <a:off x="1206878" y="1510754"/>
            <a:ext cx="0" cy="1077568"/>
          </a:xfrm>
          <a:prstGeom prst="line">
            <a:avLst/>
          </a:prstGeom>
          <a:ln w="9525">
            <a:solidFill>
              <a:schemeClr val="tx1">
                <a:lumMod val="75000"/>
                <a:lumOff val="25000"/>
              </a:schemeClr>
            </a:solidFill>
            <a:prstDash val="sysDot"/>
            <a:tailEnd type="oval"/>
          </a:ln>
        </p:spPr>
        <p:style>
          <a:lnRef idx="1">
            <a:schemeClr val="accent1"/>
          </a:lnRef>
          <a:fillRef idx="0">
            <a:schemeClr val="accent1"/>
          </a:fillRef>
          <a:effectRef idx="0">
            <a:schemeClr val="accent1"/>
          </a:effectRef>
          <a:fontRef idx="minor">
            <a:schemeClr val="tx1"/>
          </a:fontRef>
        </p:style>
      </p:cxnSp>
      <p:sp>
        <p:nvSpPr>
          <p:cNvPr id="7" name="Textplatzhalter 7">
            <a:extLst>
              <a:ext uri="{FF2B5EF4-FFF2-40B4-BE49-F238E27FC236}">
                <a16:creationId xmlns:a16="http://schemas.microsoft.com/office/drawing/2014/main" id="{67CE7893-A067-C94A-BA58-B27A6B839CBB}"/>
              </a:ext>
            </a:extLst>
          </p:cNvPr>
          <p:cNvSpPr txBox="1">
            <a:spLocks/>
          </p:cNvSpPr>
          <p:nvPr/>
        </p:nvSpPr>
        <p:spPr>
          <a:xfrm>
            <a:off x="1391513" y="1258723"/>
            <a:ext cx="2789869" cy="1351610"/>
          </a:xfrm>
          <a:prstGeom prst="rect">
            <a:avLst/>
          </a:prstGeom>
        </p:spPr>
        <p:txBody>
          <a:bodyPr lIns="0" tIns="0" rIns="0" bIns="0"/>
          <a:lstStyle>
            <a:lvl1pPr marL="1714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1pPr>
            <a:lvl2pPr marL="5143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2pPr>
            <a:lvl3pPr marL="8572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3pPr>
            <a:lvl4pPr marL="12001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4pPr>
            <a:lvl5pPr marL="15430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100" b="1" dirty="0">
                <a:solidFill>
                  <a:schemeClr val="accent1"/>
                </a:solidFill>
              </a:rPr>
              <a:t>Companies </a:t>
            </a:r>
            <a:r>
              <a:rPr lang="de-AT" sz="1100" b="1" dirty="0" err="1">
                <a:solidFill>
                  <a:schemeClr val="accent1"/>
                </a:solidFill>
              </a:rPr>
              <a:t>from</a:t>
            </a:r>
            <a:r>
              <a:rPr lang="de-AT" sz="1100" b="1" dirty="0">
                <a:solidFill>
                  <a:schemeClr val="accent1"/>
                </a:solidFill>
              </a:rPr>
              <a:t> </a:t>
            </a:r>
            <a:r>
              <a:rPr lang="de-AT" sz="1100" b="1" dirty="0" err="1">
                <a:solidFill>
                  <a:schemeClr val="accent1"/>
                </a:solidFill>
              </a:rPr>
              <a:t>third</a:t>
            </a:r>
            <a:r>
              <a:rPr lang="de-AT" sz="1100" b="1" dirty="0">
                <a:solidFill>
                  <a:schemeClr val="accent1"/>
                </a:solidFill>
              </a:rPr>
              <a:t> countries</a:t>
            </a:r>
          </a:p>
          <a:p>
            <a:pPr>
              <a:buFont typeface="Wingdings" panose="05000000000000000000" pitchFamily="2" charset="2"/>
              <a:buChar char="§"/>
            </a:pPr>
            <a:r>
              <a:rPr lang="en-US" sz="1100" dirty="0"/>
              <a:t>with subsidiary or branch in EU</a:t>
            </a:r>
          </a:p>
          <a:p>
            <a:pPr>
              <a:buFont typeface="Wingdings" panose="05000000000000000000" pitchFamily="2" charset="2"/>
              <a:buChar char="§"/>
            </a:pPr>
            <a:r>
              <a:rPr lang="en-US" sz="1100" dirty="0"/>
              <a:t>&gt; EUR 150m net turnover</a:t>
            </a:r>
          </a:p>
          <a:p>
            <a:pPr>
              <a:buFont typeface="Wingdings" panose="05000000000000000000" pitchFamily="2" charset="2"/>
              <a:buChar char="§"/>
            </a:pPr>
            <a:r>
              <a:rPr lang="en-US" sz="1100" dirty="0"/>
              <a:t>Reporting 2029 for FY 2028</a:t>
            </a:r>
            <a:endParaRPr lang="de-AT" sz="1100" dirty="0"/>
          </a:p>
        </p:txBody>
      </p:sp>
      <p:sp>
        <p:nvSpPr>
          <p:cNvPr id="4" name="Fußzeilenplatzhalter 3">
            <a:extLst>
              <a:ext uri="{FF2B5EF4-FFF2-40B4-BE49-F238E27FC236}">
                <a16:creationId xmlns:a16="http://schemas.microsoft.com/office/drawing/2014/main" id="{E020DB30-8CF6-1F4D-9A3F-8FFFFB71DA1B}"/>
              </a:ext>
            </a:extLst>
          </p:cNvPr>
          <p:cNvSpPr>
            <a:spLocks noGrp="1"/>
          </p:cNvSpPr>
          <p:nvPr>
            <p:ph type="ftr" sz="quarter" idx="10"/>
          </p:nvPr>
        </p:nvSpPr>
        <p:spPr/>
        <p:txBody>
          <a:bodyPr/>
          <a:lstStyle/>
          <a:p>
            <a:r>
              <a:rPr lang="de-DE" dirty="0"/>
              <a:t>© FFG 2022 | Österreichische Forschungsförderungsgesellschaft | www.ffg.at</a:t>
            </a:r>
          </a:p>
        </p:txBody>
      </p:sp>
      <p:sp>
        <p:nvSpPr>
          <p:cNvPr id="5" name="Foliennummernplatzhalter 4">
            <a:extLst>
              <a:ext uri="{FF2B5EF4-FFF2-40B4-BE49-F238E27FC236}">
                <a16:creationId xmlns:a16="http://schemas.microsoft.com/office/drawing/2014/main" id="{F6E201E5-E2CF-F44A-A7D0-E0C6E6FF120A}"/>
              </a:ext>
            </a:extLst>
          </p:cNvPr>
          <p:cNvSpPr>
            <a:spLocks noGrp="1"/>
          </p:cNvSpPr>
          <p:nvPr>
            <p:ph type="sldNum" sz="quarter" idx="11"/>
          </p:nvPr>
        </p:nvSpPr>
        <p:spPr/>
        <p:txBody>
          <a:bodyPr/>
          <a:lstStyle/>
          <a:p>
            <a:fld id="{32FC4B34-DD45-CB4A-A0C3-DAABE19973C2}" type="slidenum">
              <a:rPr lang="de-DE" smtClean="0"/>
              <a:pPr/>
              <a:t>14</a:t>
            </a:fld>
            <a:endParaRPr lang="de-DE" dirty="0"/>
          </a:p>
        </p:txBody>
      </p:sp>
      <p:sp>
        <p:nvSpPr>
          <p:cNvPr id="10" name="Abgerundetes Rechteck 9"/>
          <p:cNvSpPr/>
          <p:nvPr/>
        </p:nvSpPr>
        <p:spPr>
          <a:xfrm>
            <a:off x="4147832" y="1260887"/>
            <a:ext cx="4762885" cy="3158908"/>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1800"/>
              </a:spcBef>
              <a:spcAft>
                <a:spcPts val="600"/>
              </a:spcAft>
              <a:buClr>
                <a:schemeClr val="accent1"/>
              </a:buClr>
            </a:pPr>
            <a:r>
              <a:rPr lang="de-DE" sz="2000" dirty="0">
                <a:solidFill>
                  <a:schemeClr val="accent1"/>
                </a:solidFill>
              </a:rPr>
              <a:t>CSRD</a:t>
            </a:r>
            <a:endParaRPr lang="de-AT" sz="2000" dirty="0">
              <a:solidFill>
                <a:schemeClr val="accent1"/>
              </a:solidFill>
            </a:endParaRPr>
          </a:p>
          <a:p>
            <a:pPr marL="285750" indent="-285750" algn="ctr">
              <a:spcAft>
                <a:spcPts val="600"/>
              </a:spcAft>
              <a:buClr>
                <a:schemeClr val="accent1"/>
              </a:buClr>
              <a:buFont typeface="Wingdings" panose="05000000000000000000" pitchFamily="2" charset="2"/>
              <a:buChar char="§"/>
            </a:pPr>
            <a:r>
              <a:rPr lang="en-US" sz="1600" dirty="0">
                <a:solidFill>
                  <a:schemeClr val="tx1"/>
                </a:solidFill>
              </a:rPr>
              <a:t>More companies accountable for their impact on society</a:t>
            </a:r>
          </a:p>
          <a:p>
            <a:pPr marL="285750" indent="-285750" algn="ctr">
              <a:spcAft>
                <a:spcPts val="600"/>
              </a:spcAft>
              <a:buClr>
                <a:schemeClr val="accent1"/>
              </a:buClr>
              <a:buFont typeface="Wingdings" panose="05000000000000000000" pitchFamily="2" charset="2"/>
              <a:buChar char="§"/>
            </a:pPr>
            <a:r>
              <a:rPr lang="en-US" sz="1600" dirty="0">
                <a:solidFill>
                  <a:schemeClr val="tx1"/>
                </a:solidFill>
              </a:rPr>
              <a:t>Guiding companies towards economic models that benefit people and the environment</a:t>
            </a:r>
          </a:p>
          <a:p>
            <a:pPr marL="285750" indent="-285750" algn="ctr">
              <a:spcAft>
                <a:spcPts val="600"/>
              </a:spcAft>
              <a:buClr>
                <a:schemeClr val="accent1"/>
              </a:buClr>
              <a:buFont typeface="Wingdings" panose="05000000000000000000" pitchFamily="2" charset="2"/>
              <a:buChar char="§"/>
            </a:pPr>
            <a:r>
              <a:rPr lang="en-US" sz="1600" dirty="0">
                <a:solidFill>
                  <a:schemeClr val="tx1"/>
                </a:solidFill>
              </a:rPr>
              <a:t>Environmental and social footprint data publicly available to all </a:t>
            </a:r>
          </a:p>
          <a:p>
            <a:pPr marL="285750" indent="-285750" algn="ctr">
              <a:spcAft>
                <a:spcPts val="600"/>
              </a:spcAft>
              <a:buClr>
                <a:schemeClr val="accent1"/>
              </a:buClr>
              <a:buFont typeface="Wingdings" panose="05000000000000000000" pitchFamily="2" charset="2"/>
              <a:buChar char="§"/>
            </a:pPr>
            <a:r>
              <a:rPr lang="en-US" sz="1600" dirty="0">
                <a:solidFill>
                  <a:schemeClr val="tx1"/>
                </a:solidFill>
              </a:rPr>
              <a:t>Sufficient transition period to prepare for the new requirements.</a:t>
            </a:r>
            <a:endParaRPr lang="de-AT" sz="1600" dirty="0">
              <a:solidFill>
                <a:schemeClr val="tx1"/>
              </a:solidFill>
            </a:endParaRPr>
          </a:p>
        </p:txBody>
      </p:sp>
      <p:cxnSp>
        <p:nvCxnSpPr>
          <p:cNvPr id="40" name="Gerade Verbindung mit Pfeil 39">
            <a:extLst>
              <a:ext uri="{FF2B5EF4-FFF2-40B4-BE49-F238E27FC236}">
                <a16:creationId xmlns:a16="http://schemas.microsoft.com/office/drawing/2014/main" id="{D28A5F6A-3FF1-D044-A280-A191B87BCD4E}"/>
              </a:ext>
              <a:ext uri="{C183D7F6-B498-43B3-948B-1728B52AA6E4}">
                <adec:decorative xmlns:adec="http://schemas.microsoft.com/office/drawing/2017/decorative" xmlns="" val="1"/>
              </a:ext>
            </a:extLst>
          </p:cNvPr>
          <p:cNvCxnSpPr>
            <a:cxnSpLocks/>
          </p:cNvCxnSpPr>
          <p:nvPr/>
        </p:nvCxnSpPr>
        <p:spPr>
          <a:xfrm>
            <a:off x="29257" y="2771226"/>
            <a:ext cx="697340" cy="0"/>
          </a:xfrm>
          <a:prstGeom prst="straightConnector1">
            <a:avLst/>
          </a:prstGeom>
          <a:ln w="9525">
            <a:solidFill>
              <a:schemeClr val="tx1">
                <a:lumMod val="75000"/>
                <a:lumOff val="2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6967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7" grpId="0"/>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2"/>
          </p:nvPr>
        </p:nvSpPr>
        <p:spPr>
          <a:xfrm>
            <a:off x="611186" y="1311275"/>
            <a:ext cx="7921625" cy="3205163"/>
          </a:xfrm>
        </p:spPr>
        <p:txBody>
          <a:bodyPr/>
          <a:lstStyle/>
          <a:p>
            <a:pPr marL="285750" indent="-285750">
              <a:buFont typeface="Arial" panose="020B0604020202020204" pitchFamily="34" charset="0"/>
              <a:buChar char="•"/>
            </a:pPr>
            <a:r>
              <a:rPr lang="en-US" dirty="0"/>
              <a:t>Extension to all JVs and all listed companies (except micro-enterprises): </a:t>
            </a:r>
            <a:r>
              <a:rPr lang="en-US" b="1" dirty="0">
                <a:solidFill>
                  <a:srgbClr val="0070C0"/>
                </a:solidFill>
              </a:rPr>
              <a:t>also SMEs</a:t>
            </a:r>
            <a:r>
              <a:rPr lang="en-US" dirty="0"/>
              <a:t>!	</a:t>
            </a:r>
          </a:p>
          <a:p>
            <a:pPr marL="548100" lvl="1" indent="-285750"/>
            <a:r>
              <a:rPr lang="en-US" dirty="0"/>
              <a:t>EU: 11,700 -&gt; 49,000	</a:t>
            </a:r>
          </a:p>
          <a:p>
            <a:pPr marL="548100" lvl="1" indent="-285750"/>
            <a:r>
              <a:rPr lang="en-US" dirty="0"/>
              <a:t>AT: 89 -&gt; 2,000</a:t>
            </a:r>
          </a:p>
          <a:p>
            <a:pPr marL="0" indent="0">
              <a:buNone/>
            </a:pPr>
            <a:endParaRPr lang="de-DE" dirty="0"/>
          </a:p>
          <a:p>
            <a:pPr marL="285750" indent="-285750">
              <a:buFont typeface="Arial" panose="020B0604020202020204" pitchFamily="34" charset="0"/>
              <a:buChar char="•"/>
            </a:pPr>
            <a:r>
              <a:rPr lang="en-US" dirty="0"/>
              <a:t>More detailed reporting - EU standards (to be defined by EFRAG)</a:t>
            </a:r>
          </a:p>
          <a:p>
            <a:pPr marL="285750" indent="-285750">
              <a:buFont typeface="Arial" panose="020B0604020202020204" pitchFamily="34" charset="0"/>
              <a:buChar char="•"/>
            </a:pPr>
            <a:r>
              <a:rPr lang="en-US" dirty="0"/>
              <a:t>Sustainability reporting to be regularly integrated into the annual report</a:t>
            </a:r>
          </a:p>
          <a:p>
            <a:pPr marL="285750" indent="-285750">
              <a:buFont typeface="Arial" panose="020B0604020202020204" pitchFamily="34" charset="0"/>
              <a:buChar char="•"/>
            </a:pPr>
            <a:r>
              <a:rPr lang="en-US" dirty="0"/>
              <a:t>Publish all information in digital, machine-readable format</a:t>
            </a:r>
          </a:p>
          <a:p>
            <a:pPr marL="285750" indent="-285750">
              <a:buFont typeface="Arial" panose="020B0604020202020204" pitchFamily="34" charset="0"/>
              <a:buChar char="•"/>
            </a:pPr>
            <a:r>
              <a:rPr lang="en-US" dirty="0"/>
              <a:t>Stricter liability for statements</a:t>
            </a:r>
          </a:p>
          <a:p>
            <a:pPr marL="285750" indent="-285750">
              <a:buFont typeface="Arial" panose="020B0604020202020204" pitchFamily="34" charset="0"/>
              <a:buChar char="•"/>
            </a:pPr>
            <a:r>
              <a:rPr lang="en-US" dirty="0"/>
              <a:t>Control of reported information by auditors (assurance)</a:t>
            </a:r>
          </a:p>
          <a:p>
            <a:pPr marL="285750" indent="-285750">
              <a:buFont typeface="Arial" panose="020B0604020202020204" pitchFamily="34" charset="0"/>
              <a:buChar char="•"/>
            </a:pPr>
            <a:r>
              <a:rPr lang="en-US" dirty="0"/>
              <a:t>Penalties for violations of reporting obligations</a:t>
            </a:r>
          </a:p>
          <a:p>
            <a:pPr marL="285750" indent="-285750">
              <a:buFont typeface="Arial" panose="020B0604020202020204" pitchFamily="34" charset="0"/>
              <a:buChar char="•"/>
            </a:pPr>
            <a:r>
              <a:rPr lang="en-US" b="1" dirty="0"/>
              <a:t>Central</a:t>
            </a:r>
            <a:r>
              <a:rPr lang="en-US" dirty="0"/>
              <a:t>: </a:t>
            </a:r>
            <a:r>
              <a:rPr lang="en-US" dirty="0">
                <a:solidFill>
                  <a:srgbClr val="0070C0"/>
                </a:solidFill>
              </a:rPr>
              <a:t>Double materiality test</a:t>
            </a:r>
          </a:p>
          <a:p>
            <a:pPr marL="0" indent="0">
              <a:buNone/>
            </a:pPr>
            <a:endParaRPr lang="de-DE" dirty="0"/>
          </a:p>
        </p:txBody>
      </p:sp>
      <p:pic>
        <p:nvPicPr>
          <p:cNvPr id="8" name="Grafik 7"/>
          <p:cNvPicPr>
            <a:picLocks noChangeAspect="1"/>
          </p:cNvPicPr>
          <p:nvPr/>
        </p:nvPicPr>
        <p:blipFill>
          <a:blip r:embed="rId3"/>
          <a:stretch>
            <a:fillRect/>
          </a:stretch>
        </p:blipFill>
        <p:spPr>
          <a:xfrm>
            <a:off x="7265589" y="3846566"/>
            <a:ext cx="1887289" cy="1301384"/>
          </a:xfrm>
          <a:prstGeom prst="rect">
            <a:avLst/>
          </a:prstGeom>
        </p:spPr>
      </p:pic>
      <p:sp>
        <p:nvSpPr>
          <p:cNvPr id="4" name="Fußzeilenplatzhalter 3"/>
          <p:cNvSpPr>
            <a:spLocks noGrp="1"/>
          </p:cNvSpPr>
          <p:nvPr>
            <p:ph type="ftr" sz="quarter" idx="10"/>
          </p:nvPr>
        </p:nvSpPr>
        <p:spPr/>
        <p:txBody>
          <a:bodyPr/>
          <a:lstStyle/>
          <a:p>
            <a:r>
              <a:rPr lang="de-DE" dirty="0"/>
              <a:t>© FFG 2022 | Österreichische Forschungsförderungsgesellschaft | www.ffg.at</a:t>
            </a:r>
          </a:p>
        </p:txBody>
      </p:sp>
      <p:sp>
        <p:nvSpPr>
          <p:cNvPr id="5" name="Foliennummernplatzhalter 4"/>
          <p:cNvSpPr>
            <a:spLocks noGrp="1"/>
          </p:cNvSpPr>
          <p:nvPr>
            <p:ph type="sldNum" sz="quarter" idx="11"/>
          </p:nvPr>
        </p:nvSpPr>
        <p:spPr/>
        <p:txBody>
          <a:bodyPr/>
          <a:lstStyle/>
          <a:p>
            <a:fld id="{32FC4B34-DD45-CB4A-A0C3-DAABE19973C2}" type="slidenum">
              <a:rPr lang="de-DE" smtClean="0"/>
              <a:pPr/>
              <a:t>15</a:t>
            </a:fld>
            <a:endParaRPr lang="de-DE" dirty="0"/>
          </a:p>
        </p:txBody>
      </p:sp>
      <p:sp>
        <p:nvSpPr>
          <p:cNvPr id="7" name="Titel 6"/>
          <p:cNvSpPr>
            <a:spLocks noGrp="1"/>
          </p:cNvSpPr>
          <p:nvPr>
            <p:ph type="title"/>
          </p:nvPr>
        </p:nvSpPr>
        <p:spPr/>
        <p:txBody>
          <a:bodyPr/>
          <a:lstStyle/>
          <a:p>
            <a:r>
              <a:rPr lang="de-DE" dirty="0">
                <a:solidFill>
                  <a:schemeClr val="accent1"/>
                </a:solidFill>
              </a:rPr>
              <a:t>Corporate </a:t>
            </a:r>
            <a:r>
              <a:rPr lang="de-DE" dirty="0" err="1">
                <a:solidFill>
                  <a:schemeClr val="accent1"/>
                </a:solidFill>
              </a:rPr>
              <a:t>Sustainability</a:t>
            </a:r>
            <a:r>
              <a:rPr lang="de-DE" dirty="0">
                <a:solidFill>
                  <a:schemeClr val="accent1"/>
                </a:solidFill>
              </a:rPr>
              <a:t> Reporting </a:t>
            </a:r>
            <a:r>
              <a:rPr lang="de-DE" dirty="0" err="1">
                <a:solidFill>
                  <a:schemeClr val="accent1"/>
                </a:solidFill>
              </a:rPr>
              <a:t>Directive</a:t>
            </a:r>
            <a:r>
              <a:rPr lang="de-DE" dirty="0">
                <a:solidFill>
                  <a:schemeClr val="accent1"/>
                </a:solidFill>
              </a:rPr>
              <a:t/>
            </a:r>
            <a:br>
              <a:rPr lang="de-DE" dirty="0">
                <a:solidFill>
                  <a:schemeClr val="accent1"/>
                </a:solidFill>
              </a:rPr>
            </a:br>
            <a:r>
              <a:rPr lang="de-DE" b="0" dirty="0"/>
              <a:t>WHAT‘S NEW?</a:t>
            </a:r>
            <a:endParaRPr lang="de-AT" b="0" dirty="0"/>
          </a:p>
        </p:txBody>
      </p:sp>
    </p:spTree>
    <p:extLst>
      <p:ext uri="{BB962C8B-B14F-4D97-AF65-F5344CB8AC3E}">
        <p14:creationId xmlns:p14="http://schemas.microsoft.com/office/powerpoint/2010/main" val="2510992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86575A-F709-764B-A4E9-D03DBCD09B88}"/>
              </a:ext>
            </a:extLst>
          </p:cNvPr>
          <p:cNvSpPr>
            <a:spLocks noGrp="1"/>
          </p:cNvSpPr>
          <p:nvPr>
            <p:ph type="title"/>
          </p:nvPr>
        </p:nvSpPr>
        <p:spPr/>
        <p:txBody>
          <a:bodyPr/>
          <a:lstStyle/>
          <a:p>
            <a:r>
              <a:rPr lang="de-DE" b="0" dirty="0"/>
              <a:t>HEARD IT ALREADY?</a:t>
            </a:r>
            <a:br>
              <a:rPr lang="de-DE" b="0" dirty="0"/>
            </a:br>
            <a:r>
              <a:rPr lang="de-DE" dirty="0">
                <a:solidFill>
                  <a:schemeClr val="accent1"/>
                </a:solidFill>
              </a:rPr>
              <a:t>Double </a:t>
            </a:r>
            <a:r>
              <a:rPr lang="de-DE" dirty="0" err="1">
                <a:solidFill>
                  <a:schemeClr val="accent1"/>
                </a:solidFill>
              </a:rPr>
              <a:t>Materiality</a:t>
            </a:r>
            <a:endParaRPr lang="de-DE" b="0" dirty="0"/>
          </a:p>
        </p:txBody>
      </p:sp>
      <p:sp>
        <p:nvSpPr>
          <p:cNvPr id="5" name="Textplatzhalter 4">
            <a:extLst>
              <a:ext uri="{FF2B5EF4-FFF2-40B4-BE49-F238E27FC236}">
                <a16:creationId xmlns:a16="http://schemas.microsoft.com/office/drawing/2014/main" id="{3565C303-B7B0-AD4C-A945-A24A15E5BC0F}"/>
              </a:ext>
            </a:extLst>
          </p:cNvPr>
          <p:cNvSpPr>
            <a:spLocks noGrp="1"/>
          </p:cNvSpPr>
          <p:nvPr>
            <p:ph type="body" sz="quarter" idx="12"/>
          </p:nvPr>
        </p:nvSpPr>
        <p:spPr>
          <a:xfrm>
            <a:off x="611188" y="1468073"/>
            <a:ext cx="7447331" cy="3048365"/>
          </a:xfrm>
        </p:spPr>
        <p:txBody>
          <a:bodyPr/>
          <a:lstStyle/>
          <a:p>
            <a:r>
              <a:rPr lang="en-US" sz="1600" dirty="0"/>
              <a:t>What is essential? (business success or environmental/social).</a:t>
            </a:r>
          </a:p>
          <a:p>
            <a:r>
              <a:rPr lang="en-US" sz="1600" b="1" dirty="0"/>
              <a:t>Materiality analysis = Materiality analysis</a:t>
            </a:r>
          </a:p>
          <a:p>
            <a:endParaRPr lang="de-DE" sz="1600" b="1" dirty="0"/>
          </a:p>
          <a:p>
            <a:pPr marL="285750" indent="-285750">
              <a:buFont typeface="Arial" panose="020B0604020202020204" pitchFamily="34" charset="0"/>
              <a:buChar char="•"/>
            </a:pPr>
            <a:r>
              <a:rPr lang="en-US" sz="1600" dirty="0"/>
              <a:t>Which topics are so relevant (material) for a </a:t>
            </a:r>
            <a:r>
              <a:rPr lang="en-US" sz="1600" dirty="0">
                <a:solidFill>
                  <a:srgbClr val="0070C0"/>
                </a:solidFill>
              </a:rPr>
              <a:t>company</a:t>
            </a:r>
            <a:r>
              <a:rPr lang="en-US" sz="1600" dirty="0"/>
              <a:t> that they should take a prominent role in non-financial reporting?</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Which sustainability issues are important for the company's </a:t>
            </a:r>
            <a:r>
              <a:rPr lang="en-US" sz="1600" dirty="0">
                <a:solidFill>
                  <a:srgbClr val="0070C0"/>
                </a:solidFill>
              </a:rPr>
              <a:t>stakeholders</a:t>
            </a:r>
            <a:r>
              <a:rPr lang="en-US" sz="1600" dirty="0"/>
              <a:t>?</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 </a:t>
            </a:r>
            <a:r>
              <a:rPr lang="en-US" sz="1600" dirty="0">
                <a:solidFill>
                  <a:srgbClr val="0070C0"/>
                </a:solidFill>
              </a:rPr>
              <a:t>Stakeholder survey</a:t>
            </a:r>
            <a:r>
              <a:rPr lang="en-US" sz="1600" dirty="0"/>
              <a:t>: direct/indirect customers, suppliers, employees...</a:t>
            </a:r>
          </a:p>
          <a:p>
            <a:endParaRPr lang="de-DE" sz="1600" b="1" dirty="0"/>
          </a:p>
          <a:p>
            <a:endParaRPr lang="de-DE" sz="1600" b="1" dirty="0"/>
          </a:p>
          <a:p>
            <a:endParaRPr lang="de-DE" dirty="0"/>
          </a:p>
          <a:p>
            <a:pPr lvl="1"/>
            <a:endParaRPr lang="de-DE" dirty="0"/>
          </a:p>
          <a:p>
            <a:pPr lvl="1"/>
            <a:endParaRPr lang="de-DE" dirty="0"/>
          </a:p>
          <a:p>
            <a:pPr lvl="1"/>
            <a:endParaRPr lang="de-AT" dirty="0"/>
          </a:p>
          <a:p>
            <a:pPr marL="285750" indent="-285750">
              <a:buFont typeface="Wingdings" panose="05000000000000000000" pitchFamily="2" charset="2"/>
              <a:buChar char="§"/>
            </a:pPr>
            <a:endParaRPr lang="de-AT" dirty="0"/>
          </a:p>
          <a:p>
            <a:endParaRPr lang="de-DE" dirty="0"/>
          </a:p>
          <a:p>
            <a:endParaRPr lang="de-DE" dirty="0"/>
          </a:p>
          <a:p>
            <a:pPr marL="625475" indent="-625475"/>
            <a:endParaRPr lang="de-DE" dirty="0"/>
          </a:p>
          <a:p>
            <a:pPr marL="625475" indent="-625475"/>
            <a:endParaRPr lang="de-AT" dirty="0"/>
          </a:p>
        </p:txBody>
      </p:sp>
      <p:sp>
        <p:nvSpPr>
          <p:cNvPr id="3" name="Fußzeilenplatzhalter 2">
            <a:extLst>
              <a:ext uri="{FF2B5EF4-FFF2-40B4-BE49-F238E27FC236}">
                <a16:creationId xmlns:a16="http://schemas.microsoft.com/office/drawing/2014/main" id="{7E3FC417-1527-9C4E-A371-AFFE3E1D157F}"/>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dirty="0"/>
              <a:t>© FFG 2022 | Österreichische Forschungsförderungsgesellschaft | www.ffg.at</a:t>
            </a:r>
          </a:p>
        </p:txBody>
      </p:sp>
      <p:sp>
        <p:nvSpPr>
          <p:cNvPr id="4" name="Foliennummernplatzhalter 3">
            <a:extLst>
              <a:ext uri="{FF2B5EF4-FFF2-40B4-BE49-F238E27FC236}">
                <a16:creationId xmlns:a16="http://schemas.microsoft.com/office/drawing/2014/main" id="{72FB4762-B452-314A-965F-23A87212CC6B}"/>
              </a:ext>
            </a:extLst>
          </p:cNvPr>
          <p:cNvSpPr>
            <a:spLocks noGrp="1"/>
          </p:cNvSpPr>
          <p:nvPr>
            <p:ph type="sldNum" sz="quarter" idx="11"/>
          </p:nvPr>
        </p:nvSpPr>
        <p:spPr/>
        <p:txBody>
          <a:bodyPr/>
          <a:lstStyle/>
          <a:p>
            <a:fld id="{32FC4B34-DD45-CB4A-A0C3-DAABE19973C2}" type="slidenum">
              <a:rPr lang="de-DE" smtClean="0"/>
              <a:pPr/>
              <a:t>16</a:t>
            </a:fld>
            <a:endParaRPr lang="de-DE" dirty="0"/>
          </a:p>
        </p:txBody>
      </p:sp>
      <p:pic>
        <p:nvPicPr>
          <p:cNvPr id="7" name="Grafik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568578" y="4528521"/>
            <a:ext cx="1325405" cy="614979"/>
          </a:xfrm>
          <a:prstGeom prst="rect">
            <a:avLst/>
          </a:prstGeom>
        </p:spPr>
      </p:pic>
    </p:spTree>
    <p:extLst>
      <p:ext uri="{BB962C8B-B14F-4D97-AF65-F5344CB8AC3E}">
        <p14:creationId xmlns:p14="http://schemas.microsoft.com/office/powerpoint/2010/main" val="368430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1589" y="294956"/>
            <a:ext cx="8621592" cy="1036637"/>
          </a:xfrm>
          <a:solidFill>
            <a:schemeClr val="bg1"/>
          </a:solidFill>
          <a:ln>
            <a:noFill/>
          </a:ln>
        </p:spPr>
        <p:txBody>
          <a:bodyPr/>
          <a:lstStyle/>
          <a:p>
            <a:r>
              <a:rPr lang="de-DE" dirty="0">
                <a:solidFill>
                  <a:schemeClr val="accent1"/>
                </a:solidFill>
              </a:rPr>
              <a:t>Outside-In- / Inside-Out</a:t>
            </a:r>
            <a:endParaRPr lang="de-AT" dirty="0">
              <a:solidFill>
                <a:schemeClr val="accent1"/>
              </a:solidFill>
            </a:endParaRPr>
          </a:p>
        </p:txBody>
      </p:sp>
      <p:sp>
        <p:nvSpPr>
          <p:cNvPr id="5" name="Fußzeilenplatzhalter 4"/>
          <p:cNvSpPr>
            <a:spLocks noGrp="1"/>
          </p:cNvSpPr>
          <p:nvPr>
            <p:ph type="ftr" sz="quarter" idx="10"/>
          </p:nvPr>
        </p:nvSpPr>
        <p:spPr/>
        <p:txBody>
          <a:bodyPr/>
          <a:lstStyle/>
          <a:p>
            <a:r>
              <a:rPr lang="de-DE" dirty="0"/>
              <a:t>© FFG 2022 | Österreichische Forschungsförderungsgesellschaft | www.ffg.at</a:t>
            </a:r>
          </a:p>
        </p:txBody>
      </p:sp>
      <p:sp>
        <p:nvSpPr>
          <p:cNvPr id="6" name="Foliennummernplatzhalter 5"/>
          <p:cNvSpPr>
            <a:spLocks noGrp="1"/>
          </p:cNvSpPr>
          <p:nvPr>
            <p:ph type="sldNum" sz="quarter" idx="11"/>
          </p:nvPr>
        </p:nvSpPr>
        <p:spPr/>
        <p:txBody>
          <a:bodyPr/>
          <a:lstStyle/>
          <a:p>
            <a:fld id="{32FC4B34-DD45-CB4A-A0C3-DAABE19973C2}" type="slidenum">
              <a:rPr lang="de-DE" smtClean="0"/>
              <a:pPr/>
              <a:t>17</a:t>
            </a:fld>
            <a:endParaRPr lang="de-DE" dirty="0"/>
          </a:p>
        </p:txBody>
      </p:sp>
      <p:grpSp>
        <p:nvGrpSpPr>
          <p:cNvPr id="16" name="Gruppieren 15"/>
          <p:cNvGrpSpPr/>
          <p:nvPr/>
        </p:nvGrpSpPr>
        <p:grpSpPr>
          <a:xfrm>
            <a:off x="2573338" y="1216345"/>
            <a:ext cx="3645434" cy="3460996"/>
            <a:chOff x="2620556" y="980369"/>
            <a:chExt cx="3645434" cy="3460996"/>
          </a:xfrm>
        </p:grpSpPr>
        <p:sp>
          <p:nvSpPr>
            <p:cNvPr id="9" name="Textfeld 8"/>
            <p:cNvSpPr txBox="1"/>
            <p:nvPr/>
          </p:nvSpPr>
          <p:spPr>
            <a:xfrm>
              <a:off x="3440439" y="980369"/>
              <a:ext cx="2028092" cy="338554"/>
            </a:xfrm>
            <a:prstGeom prst="rect">
              <a:avLst/>
            </a:prstGeom>
            <a:noFill/>
          </p:spPr>
          <p:txBody>
            <a:bodyPr wrap="square" rtlCol="0">
              <a:spAutoFit/>
            </a:bodyPr>
            <a:lstStyle/>
            <a:p>
              <a:pPr algn="ctr"/>
              <a:r>
                <a:rPr lang="de-DE" sz="1600" b="1" dirty="0">
                  <a:solidFill>
                    <a:srgbClr val="7CBF33"/>
                  </a:solidFill>
                </a:rPr>
                <a:t>Outside-in</a:t>
              </a:r>
              <a:endParaRPr lang="de-AT" sz="1600" b="1" dirty="0">
                <a:solidFill>
                  <a:srgbClr val="7CBF33"/>
                </a:solidFill>
              </a:endParaRPr>
            </a:p>
          </p:txBody>
        </p:sp>
        <p:sp>
          <p:nvSpPr>
            <p:cNvPr id="10" name="Textfeld 9"/>
            <p:cNvSpPr txBox="1"/>
            <p:nvPr/>
          </p:nvSpPr>
          <p:spPr>
            <a:xfrm>
              <a:off x="3440439" y="4102811"/>
              <a:ext cx="2028092" cy="338554"/>
            </a:xfrm>
            <a:prstGeom prst="rect">
              <a:avLst/>
            </a:prstGeom>
            <a:noFill/>
          </p:spPr>
          <p:txBody>
            <a:bodyPr wrap="square" rtlCol="0">
              <a:spAutoFit/>
            </a:bodyPr>
            <a:lstStyle/>
            <a:p>
              <a:pPr algn="ctr"/>
              <a:r>
                <a:rPr lang="de-DE" sz="1600" b="1" dirty="0">
                  <a:solidFill>
                    <a:srgbClr val="7CBF33"/>
                  </a:solidFill>
                </a:rPr>
                <a:t>Inside-out</a:t>
              </a:r>
              <a:endParaRPr lang="de-AT" sz="1600" b="1" dirty="0">
                <a:solidFill>
                  <a:srgbClr val="7CBF33"/>
                </a:solidFill>
              </a:endParaRPr>
            </a:p>
          </p:txBody>
        </p:sp>
        <p:pic>
          <p:nvPicPr>
            <p:cNvPr id="11" name="Grafik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0556" y="1331594"/>
              <a:ext cx="3645434" cy="2685470"/>
            </a:xfrm>
            <a:prstGeom prst="rect">
              <a:avLst/>
            </a:prstGeom>
          </p:spPr>
        </p:pic>
        <p:sp>
          <p:nvSpPr>
            <p:cNvPr id="12" name="Rechteck 11"/>
            <p:cNvSpPr/>
            <p:nvPr/>
          </p:nvSpPr>
          <p:spPr>
            <a:xfrm>
              <a:off x="4030462" y="1704513"/>
              <a:ext cx="825623" cy="3195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3" name="Rechteck 12"/>
            <p:cNvSpPr/>
            <p:nvPr/>
          </p:nvSpPr>
          <p:spPr>
            <a:xfrm>
              <a:off x="3980866" y="3221377"/>
              <a:ext cx="825623" cy="4273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4" name="Ellipse 13"/>
            <p:cNvSpPr/>
            <p:nvPr/>
          </p:nvSpPr>
          <p:spPr>
            <a:xfrm>
              <a:off x="3846365" y="2155015"/>
              <a:ext cx="1193815" cy="1118586"/>
            </a:xfrm>
            <a:prstGeom prst="ellipse">
              <a:avLst/>
            </a:prstGeom>
            <a:solidFill>
              <a:srgbClr val="7CBF3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b="1" dirty="0"/>
            </a:p>
          </p:txBody>
        </p:sp>
        <p:sp>
          <p:nvSpPr>
            <p:cNvPr id="15" name="Textfeld 14"/>
            <p:cNvSpPr txBox="1"/>
            <p:nvPr/>
          </p:nvSpPr>
          <p:spPr>
            <a:xfrm>
              <a:off x="3846365" y="2381578"/>
              <a:ext cx="1216240" cy="584775"/>
            </a:xfrm>
            <a:prstGeom prst="rect">
              <a:avLst/>
            </a:prstGeom>
            <a:noFill/>
          </p:spPr>
          <p:txBody>
            <a:bodyPr wrap="square" rtlCol="0">
              <a:spAutoFit/>
            </a:bodyPr>
            <a:lstStyle/>
            <a:p>
              <a:pPr algn="ctr"/>
              <a:r>
                <a:rPr lang="de-DE" sz="1600" b="1" dirty="0">
                  <a:solidFill>
                    <a:schemeClr val="bg1"/>
                  </a:solidFill>
                </a:rPr>
                <a:t>Double </a:t>
              </a:r>
              <a:r>
                <a:rPr lang="de-DE" sz="1600" b="1" dirty="0" err="1">
                  <a:solidFill>
                    <a:schemeClr val="bg1"/>
                  </a:solidFill>
                </a:rPr>
                <a:t>Materiality</a:t>
              </a:r>
              <a:endParaRPr lang="de-AT" sz="1600" b="1" dirty="0">
                <a:solidFill>
                  <a:schemeClr val="bg1"/>
                </a:solidFill>
              </a:endParaRPr>
            </a:p>
          </p:txBody>
        </p:sp>
      </p:grpSp>
      <p:sp>
        <p:nvSpPr>
          <p:cNvPr id="17" name="Textfeld 16"/>
          <p:cNvSpPr txBox="1"/>
          <p:nvPr/>
        </p:nvSpPr>
        <p:spPr>
          <a:xfrm>
            <a:off x="6495261" y="690407"/>
            <a:ext cx="2114260" cy="2377574"/>
          </a:xfrm>
          <a:prstGeom prst="rect">
            <a:avLst/>
          </a:prstGeom>
          <a:noFill/>
        </p:spPr>
        <p:txBody>
          <a:bodyPr wrap="square" rtlCol="0">
            <a:spAutoFit/>
          </a:bodyPr>
          <a:lstStyle/>
          <a:p>
            <a:r>
              <a:rPr lang="de-DE" b="1" dirty="0">
                <a:solidFill>
                  <a:srgbClr val="7CBF33"/>
                </a:solidFill>
              </a:rPr>
              <a:t>Outside-In</a:t>
            </a:r>
            <a:r>
              <a:rPr lang="de-DE" b="1" dirty="0"/>
              <a:t> </a:t>
            </a:r>
            <a:r>
              <a:rPr lang="de-DE" dirty="0"/>
              <a:t>z.B. </a:t>
            </a:r>
          </a:p>
          <a:p>
            <a:pPr marL="177800" indent="-177800">
              <a:buClr>
                <a:srgbClr val="7CBF33"/>
              </a:buClr>
              <a:buFont typeface="Arial" panose="020B0604020202020204" pitchFamily="34" charset="0"/>
              <a:buChar char="•"/>
            </a:pPr>
            <a:r>
              <a:rPr lang="de-DE" dirty="0" err="1"/>
              <a:t>Expectations</a:t>
            </a:r>
            <a:endParaRPr lang="de-DE" dirty="0"/>
          </a:p>
          <a:p>
            <a:pPr marL="520700" lvl="1" indent="-177800">
              <a:buClr>
                <a:srgbClr val="7CBF33"/>
              </a:buClr>
              <a:buFont typeface="Arial" panose="020B0604020202020204" pitchFamily="34" charset="0"/>
              <a:buChar char="•"/>
            </a:pPr>
            <a:r>
              <a:rPr lang="de-DE" dirty="0"/>
              <a:t>Other </a:t>
            </a:r>
            <a:r>
              <a:rPr lang="de-DE" dirty="0" err="1"/>
              <a:t>market</a:t>
            </a:r>
            <a:r>
              <a:rPr lang="de-DE" dirty="0"/>
              <a:t> </a:t>
            </a:r>
            <a:r>
              <a:rPr lang="de-DE" dirty="0" err="1"/>
              <a:t>participants</a:t>
            </a:r>
            <a:endParaRPr lang="de-DE" dirty="0"/>
          </a:p>
          <a:p>
            <a:pPr marL="520700" lvl="1" indent="-177800">
              <a:buClr>
                <a:srgbClr val="7CBF33"/>
              </a:buClr>
              <a:buFont typeface="Arial" panose="020B0604020202020204" pitchFamily="34" charset="0"/>
              <a:buChar char="•"/>
            </a:pPr>
            <a:r>
              <a:rPr lang="de-DE" dirty="0"/>
              <a:t>Investor</a:t>
            </a:r>
          </a:p>
          <a:p>
            <a:pPr marL="520700" lvl="1" indent="-177800">
              <a:buClr>
                <a:srgbClr val="7CBF33"/>
              </a:buClr>
              <a:buFont typeface="Arial" panose="020B0604020202020204" pitchFamily="34" charset="0"/>
              <a:buChar char="•"/>
            </a:pPr>
            <a:r>
              <a:rPr lang="de-DE" dirty="0"/>
              <a:t>Stakeholders</a:t>
            </a:r>
          </a:p>
          <a:p>
            <a:pPr marL="520700" lvl="1" indent="-177800">
              <a:buClr>
                <a:srgbClr val="7CBF33"/>
              </a:buClr>
              <a:buFont typeface="Arial" panose="020B0604020202020204" pitchFamily="34" charset="0"/>
              <a:buChar char="•"/>
            </a:pPr>
            <a:r>
              <a:rPr lang="de-DE" dirty="0"/>
              <a:t>Political </a:t>
            </a:r>
            <a:r>
              <a:rPr lang="de-DE" dirty="0" err="1"/>
              <a:t>regulations</a:t>
            </a:r>
            <a:endParaRPr lang="de-DE" dirty="0"/>
          </a:p>
          <a:p>
            <a:pPr marL="177800" indent="-177800">
              <a:buClr>
                <a:srgbClr val="7CBF33"/>
              </a:buClr>
              <a:buFont typeface="Arial" panose="020B0604020202020204" pitchFamily="34" charset="0"/>
              <a:buChar char="•"/>
            </a:pPr>
            <a:r>
              <a:rPr lang="de-DE" dirty="0" err="1"/>
              <a:t>Availability</a:t>
            </a:r>
            <a:r>
              <a:rPr lang="de-DE" dirty="0"/>
              <a:t> </a:t>
            </a:r>
            <a:r>
              <a:rPr lang="de-DE" dirty="0" err="1"/>
              <a:t>of</a:t>
            </a:r>
            <a:r>
              <a:rPr lang="de-DE" dirty="0"/>
              <a:t> </a:t>
            </a:r>
            <a:r>
              <a:rPr lang="de-DE" dirty="0" err="1"/>
              <a:t>raw</a:t>
            </a:r>
            <a:r>
              <a:rPr lang="de-DE" dirty="0"/>
              <a:t> </a:t>
            </a:r>
            <a:r>
              <a:rPr lang="de-DE" dirty="0" err="1"/>
              <a:t>materials</a:t>
            </a:r>
            <a:endParaRPr lang="de-DE" dirty="0"/>
          </a:p>
          <a:p>
            <a:pPr marL="177800" indent="-177800">
              <a:buClr>
                <a:srgbClr val="7CBF33"/>
              </a:buClr>
              <a:buFont typeface="Arial" panose="020B0604020202020204" pitchFamily="34" charset="0"/>
              <a:buChar char="•"/>
            </a:pPr>
            <a:r>
              <a:rPr lang="de-DE" dirty="0"/>
              <a:t>Environmental </a:t>
            </a:r>
            <a:r>
              <a:rPr lang="de-DE" dirty="0" err="1"/>
              <a:t>risks</a:t>
            </a:r>
            <a:endParaRPr lang="de-DE" dirty="0"/>
          </a:p>
          <a:p>
            <a:pPr marL="177800" indent="-177800">
              <a:buClr>
                <a:srgbClr val="7CBF33"/>
              </a:buClr>
              <a:buFont typeface="Arial" panose="020B0604020202020204" pitchFamily="34" charset="0"/>
              <a:buChar char="•"/>
            </a:pPr>
            <a:r>
              <a:rPr lang="de-DE" dirty="0" err="1"/>
              <a:t>Social</a:t>
            </a:r>
            <a:r>
              <a:rPr lang="de-DE" dirty="0"/>
              <a:t> </a:t>
            </a:r>
            <a:r>
              <a:rPr lang="de-DE" dirty="0" err="1"/>
              <a:t>developments</a:t>
            </a:r>
            <a:endParaRPr lang="de-AT" dirty="0"/>
          </a:p>
        </p:txBody>
      </p:sp>
      <p:sp>
        <p:nvSpPr>
          <p:cNvPr id="18" name="Textfeld 17"/>
          <p:cNvSpPr txBox="1"/>
          <p:nvPr/>
        </p:nvSpPr>
        <p:spPr>
          <a:xfrm>
            <a:off x="359887" y="2130373"/>
            <a:ext cx="2114260" cy="1754326"/>
          </a:xfrm>
          <a:prstGeom prst="rect">
            <a:avLst/>
          </a:prstGeom>
          <a:noFill/>
        </p:spPr>
        <p:txBody>
          <a:bodyPr wrap="square" rtlCol="0">
            <a:spAutoFit/>
          </a:bodyPr>
          <a:lstStyle/>
          <a:p>
            <a:r>
              <a:rPr lang="de-DE" b="1" dirty="0">
                <a:solidFill>
                  <a:srgbClr val="7CBF33"/>
                </a:solidFill>
              </a:rPr>
              <a:t>Inside-Out</a:t>
            </a:r>
            <a:r>
              <a:rPr lang="de-DE" b="1" dirty="0"/>
              <a:t> </a:t>
            </a:r>
            <a:r>
              <a:rPr lang="de-DE" dirty="0"/>
              <a:t>e.g. </a:t>
            </a:r>
          </a:p>
          <a:p>
            <a:pPr marL="177800" indent="-177800">
              <a:buClr>
                <a:srgbClr val="7CBF33"/>
              </a:buClr>
              <a:buFont typeface="Arial" panose="020B0604020202020204" pitchFamily="34" charset="0"/>
              <a:buChar char="•"/>
            </a:pPr>
            <a:r>
              <a:rPr lang="en-US" dirty="0"/>
              <a:t>Influence of the company on</a:t>
            </a:r>
          </a:p>
          <a:p>
            <a:pPr marL="520700" lvl="1" indent="-177800">
              <a:buClr>
                <a:srgbClr val="7CBF33"/>
              </a:buClr>
              <a:buFont typeface="Arial" panose="020B0604020202020204" pitchFamily="34" charset="0"/>
              <a:buChar char="•"/>
            </a:pPr>
            <a:r>
              <a:rPr lang="en-US" dirty="0"/>
              <a:t>Environmental pollution</a:t>
            </a:r>
          </a:p>
          <a:p>
            <a:pPr marL="520700" lvl="1" indent="-177800">
              <a:buClr>
                <a:srgbClr val="7CBF33"/>
              </a:buClr>
              <a:buFont typeface="Arial" panose="020B0604020202020204" pitchFamily="34" charset="0"/>
              <a:buChar char="•"/>
            </a:pPr>
            <a:r>
              <a:rPr lang="en-US" dirty="0"/>
              <a:t>Biodiversity</a:t>
            </a:r>
          </a:p>
          <a:p>
            <a:pPr marL="520700" lvl="1" indent="-177800">
              <a:buClr>
                <a:srgbClr val="7CBF33"/>
              </a:buClr>
              <a:buFont typeface="Arial" panose="020B0604020202020204" pitchFamily="34" charset="0"/>
              <a:buChar char="•"/>
            </a:pPr>
            <a:r>
              <a:rPr lang="en-US" dirty="0"/>
              <a:t>Corporate strategy</a:t>
            </a:r>
          </a:p>
          <a:p>
            <a:pPr marL="177800" indent="-177800">
              <a:buClr>
                <a:srgbClr val="7CBF33"/>
              </a:buClr>
              <a:buFont typeface="Arial" panose="020B0604020202020204" pitchFamily="34" charset="0"/>
              <a:buChar char="•"/>
            </a:pPr>
            <a:r>
              <a:rPr lang="en-US" dirty="0"/>
              <a:t>Prevention of corruption</a:t>
            </a:r>
            <a:endParaRPr lang="de-DE" dirty="0"/>
          </a:p>
        </p:txBody>
      </p:sp>
    </p:spTree>
    <p:extLst>
      <p:ext uri="{BB962C8B-B14F-4D97-AF65-F5344CB8AC3E}">
        <p14:creationId xmlns:p14="http://schemas.microsoft.com/office/powerpoint/2010/main" val="1906593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BRIEF RE-ORIENTATION</a:t>
            </a:r>
            <a:endParaRPr lang="de-AT" dirty="0"/>
          </a:p>
        </p:txBody>
      </p:sp>
      <p:sp>
        <p:nvSpPr>
          <p:cNvPr id="4" name="Fußzeilenplatzhalter 3"/>
          <p:cNvSpPr>
            <a:spLocks noGrp="1"/>
          </p:cNvSpPr>
          <p:nvPr>
            <p:ph type="ftr" sz="quarter" idx="10"/>
          </p:nvPr>
        </p:nvSpPr>
        <p:spPr/>
        <p:txBody>
          <a:bodyPr/>
          <a:lstStyle/>
          <a:p>
            <a:r>
              <a:rPr lang="de-DE" dirty="0"/>
              <a:t>© FFG 2022 | Österreichische Forschungsförderungsgesellschaft | www.ffg.at</a:t>
            </a:r>
          </a:p>
        </p:txBody>
      </p:sp>
      <p:sp>
        <p:nvSpPr>
          <p:cNvPr id="5" name="Foliennummernplatzhalter 4"/>
          <p:cNvSpPr>
            <a:spLocks noGrp="1"/>
          </p:cNvSpPr>
          <p:nvPr>
            <p:ph type="sldNum" sz="quarter" idx="11"/>
          </p:nvPr>
        </p:nvSpPr>
        <p:spPr/>
        <p:txBody>
          <a:bodyPr/>
          <a:lstStyle/>
          <a:p>
            <a:fld id="{32FC4B34-DD45-CB4A-A0C3-DAABE19973C2}" type="slidenum">
              <a:rPr lang="de-DE" smtClean="0"/>
              <a:pPr/>
              <a:t>18</a:t>
            </a:fld>
            <a:endParaRPr lang="de-DE" dirty="0"/>
          </a:p>
        </p:txBody>
      </p:sp>
      <p:sp>
        <p:nvSpPr>
          <p:cNvPr id="6" name="Textplatzhalter 5">
            <a:extLst>
              <a:ext uri="{FF2B5EF4-FFF2-40B4-BE49-F238E27FC236}">
                <a16:creationId xmlns:a16="http://schemas.microsoft.com/office/drawing/2014/main" id="{020EB024-C38D-D142-839D-775B058ECBA9}"/>
              </a:ext>
              <a:ext uri="{C183D7F6-B498-43B3-948B-1728B52AA6E4}">
                <adec:decorative xmlns:adec="http://schemas.microsoft.com/office/drawing/2017/decorative" xmlns="" val="1"/>
              </a:ext>
            </a:extLst>
          </p:cNvPr>
          <p:cNvSpPr txBox="1">
            <a:spLocks/>
          </p:cNvSpPr>
          <p:nvPr/>
        </p:nvSpPr>
        <p:spPr>
          <a:xfrm>
            <a:off x="611189" y="2588322"/>
            <a:ext cx="960558" cy="365809"/>
          </a:xfrm>
          <a:prstGeom prst="rect">
            <a:avLst/>
          </a:prstGeom>
          <a:solidFill>
            <a:schemeClr val="accent6">
              <a:lumMod val="75000"/>
            </a:schemeClr>
          </a:solidFill>
          <a:ln w="12700">
            <a:noFill/>
          </a:ln>
        </p:spPr>
        <p:txBody>
          <a:bodyPr wrap="none" tIns="180000" bIns="180000" anchor="ctr" anchorCtr="0">
            <a:noAutofit/>
          </a:bodyPr>
          <a:lstStyle>
            <a:lvl1pPr marL="0" indent="0" algn="ctr" defTabSz="685800" rtl="0" eaLnBrk="1" latinLnBrk="0" hangingPunct="1">
              <a:lnSpc>
                <a:spcPct val="100000"/>
              </a:lnSpc>
              <a:spcBef>
                <a:spcPts val="600"/>
              </a:spcBef>
              <a:buClr>
                <a:schemeClr val="accent1"/>
              </a:buClr>
              <a:buFontTx/>
              <a:buNone/>
              <a:defRPr sz="1100" b="1" i="0" kern="800" baseline="0">
                <a:solidFill>
                  <a:schemeClr val="accent1"/>
                </a:solidFill>
                <a:latin typeface="+mn-lt"/>
                <a:ea typeface="+mn-ea"/>
                <a:cs typeface="+mn-cs"/>
              </a:defRPr>
            </a:lvl1pPr>
            <a:lvl2pPr marL="5143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2pPr>
            <a:lvl3pPr marL="8572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3pPr>
            <a:lvl4pPr marL="12001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4pPr>
            <a:lvl5pPr marL="15430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dirty="0">
                <a:solidFill>
                  <a:schemeClr val="bg1"/>
                </a:solidFill>
              </a:rPr>
              <a:t>2015</a:t>
            </a:r>
          </a:p>
        </p:txBody>
      </p:sp>
      <p:cxnSp>
        <p:nvCxnSpPr>
          <p:cNvPr id="7" name="Gerade Verbindung 14">
            <a:extLst>
              <a:ext uri="{FF2B5EF4-FFF2-40B4-BE49-F238E27FC236}">
                <a16:creationId xmlns:a16="http://schemas.microsoft.com/office/drawing/2014/main" id="{13B9B765-D33C-E74C-9674-0619C902562A}"/>
              </a:ext>
              <a:ext uri="{C183D7F6-B498-43B3-948B-1728B52AA6E4}">
                <adec:decorative xmlns:adec="http://schemas.microsoft.com/office/drawing/2017/decorative" xmlns="" val="1"/>
              </a:ext>
            </a:extLst>
          </p:cNvPr>
          <p:cNvCxnSpPr>
            <a:cxnSpLocks/>
            <a:stCxn id="6" idx="0"/>
          </p:cNvCxnSpPr>
          <p:nvPr/>
        </p:nvCxnSpPr>
        <p:spPr>
          <a:xfrm flipV="1">
            <a:off x="1091468" y="1510754"/>
            <a:ext cx="0" cy="1077568"/>
          </a:xfrm>
          <a:prstGeom prst="line">
            <a:avLst/>
          </a:prstGeom>
          <a:ln w="9525">
            <a:solidFill>
              <a:schemeClr val="tx1">
                <a:lumMod val="75000"/>
                <a:lumOff val="25000"/>
              </a:schemeClr>
            </a:solidFill>
            <a:prstDash val="sysDot"/>
            <a:tailEnd type="oval"/>
          </a:ln>
        </p:spPr>
        <p:style>
          <a:lnRef idx="1">
            <a:schemeClr val="accent1"/>
          </a:lnRef>
          <a:fillRef idx="0">
            <a:schemeClr val="accent1"/>
          </a:fillRef>
          <a:effectRef idx="0">
            <a:schemeClr val="accent1"/>
          </a:effectRef>
          <a:fontRef idx="minor">
            <a:schemeClr val="tx1"/>
          </a:fontRef>
        </p:style>
      </p:cxnSp>
      <p:sp>
        <p:nvSpPr>
          <p:cNvPr id="8" name="Textplatzhalter 7">
            <a:extLst>
              <a:ext uri="{FF2B5EF4-FFF2-40B4-BE49-F238E27FC236}">
                <a16:creationId xmlns:a16="http://schemas.microsoft.com/office/drawing/2014/main" id="{67CE7893-A067-C94A-BA58-B27A6B839CBB}"/>
              </a:ext>
            </a:extLst>
          </p:cNvPr>
          <p:cNvSpPr txBox="1">
            <a:spLocks/>
          </p:cNvSpPr>
          <p:nvPr/>
        </p:nvSpPr>
        <p:spPr>
          <a:xfrm>
            <a:off x="1191220" y="1419616"/>
            <a:ext cx="1278212" cy="936625"/>
          </a:xfrm>
          <a:prstGeom prst="rect">
            <a:avLst/>
          </a:prstGeom>
        </p:spPr>
        <p:txBody>
          <a:bodyPr lIns="0" tIns="0" rIns="0" bIns="0"/>
          <a:lstStyle>
            <a:lvl1pPr marL="1714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1pPr>
            <a:lvl2pPr marL="5143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2pPr>
            <a:lvl3pPr marL="8572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3pPr>
            <a:lvl4pPr marL="12001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4pPr>
            <a:lvl5pPr marL="15430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de-AT" sz="1100" b="1" dirty="0">
                <a:solidFill>
                  <a:schemeClr val="accent6">
                    <a:lumMod val="75000"/>
                  </a:schemeClr>
                </a:solidFill>
              </a:rPr>
              <a:t>UN SDGs </a:t>
            </a:r>
            <a:br>
              <a:rPr lang="de-AT" sz="1100" b="1" dirty="0">
                <a:solidFill>
                  <a:schemeClr val="accent6">
                    <a:lumMod val="75000"/>
                  </a:schemeClr>
                </a:solidFill>
              </a:rPr>
            </a:br>
            <a:r>
              <a:rPr lang="de-AT" sz="1100" dirty="0" err="1">
                <a:solidFill>
                  <a:schemeClr val="tx1">
                    <a:lumMod val="75000"/>
                    <a:lumOff val="25000"/>
                  </a:schemeClr>
                </a:solidFill>
              </a:rPr>
              <a:t>adopted</a:t>
            </a:r>
            <a:endParaRPr lang="de-AT" sz="1100" dirty="0">
              <a:solidFill>
                <a:schemeClr val="tx1">
                  <a:lumMod val="75000"/>
                  <a:lumOff val="25000"/>
                </a:schemeClr>
              </a:solidFill>
            </a:endParaRPr>
          </a:p>
          <a:p>
            <a:pPr marL="0" indent="0">
              <a:buNone/>
            </a:pPr>
            <a:endParaRPr lang="de-AT" sz="1100" dirty="0"/>
          </a:p>
        </p:txBody>
      </p:sp>
      <p:cxnSp>
        <p:nvCxnSpPr>
          <p:cNvPr id="9" name="Gerade Verbindung mit Pfeil 8">
            <a:extLst>
              <a:ext uri="{FF2B5EF4-FFF2-40B4-BE49-F238E27FC236}">
                <a16:creationId xmlns:a16="http://schemas.microsoft.com/office/drawing/2014/main" id="{F8FF6434-ABEE-B34D-B6B3-DB7C4BD1F983}"/>
              </a:ext>
              <a:ext uri="{C183D7F6-B498-43B3-948B-1728B52AA6E4}">
                <adec:decorative xmlns:adec="http://schemas.microsoft.com/office/drawing/2017/decorative" xmlns="" val="1"/>
              </a:ext>
            </a:extLst>
          </p:cNvPr>
          <p:cNvCxnSpPr/>
          <p:nvPr/>
        </p:nvCxnSpPr>
        <p:spPr>
          <a:xfrm>
            <a:off x="1571747" y="2765478"/>
            <a:ext cx="426429" cy="0"/>
          </a:xfrm>
          <a:prstGeom prst="straightConnector1">
            <a:avLst/>
          </a:prstGeom>
          <a:ln w="9525">
            <a:solidFill>
              <a:schemeClr val="tx1">
                <a:lumMod val="75000"/>
                <a:lumOff val="25000"/>
              </a:schemeClr>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10" name="Textplatzhalter 5">
            <a:extLst>
              <a:ext uri="{FF2B5EF4-FFF2-40B4-BE49-F238E27FC236}">
                <a16:creationId xmlns:a16="http://schemas.microsoft.com/office/drawing/2014/main" id="{2D42593A-84E8-BB42-88D9-2F44E0974B13}"/>
              </a:ext>
              <a:ext uri="{C183D7F6-B498-43B3-948B-1728B52AA6E4}">
                <adec:decorative xmlns:adec="http://schemas.microsoft.com/office/drawing/2017/decorative" xmlns="" val="1"/>
              </a:ext>
            </a:extLst>
          </p:cNvPr>
          <p:cNvSpPr txBox="1">
            <a:spLocks/>
          </p:cNvSpPr>
          <p:nvPr/>
        </p:nvSpPr>
        <p:spPr>
          <a:xfrm>
            <a:off x="1998176" y="2582571"/>
            <a:ext cx="960558" cy="365814"/>
          </a:xfrm>
          <a:prstGeom prst="rect">
            <a:avLst/>
          </a:prstGeom>
          <a:solidFill>
            <a:srgbClr val="00B050"/>
          </a:solidFill>
        </p:spPr>
        <p:txBody>
          <a:bodyPr wrap="none" tIns="180000" bIns="180000" anchor="ctr" anchorCtr="0">
            <a:noAutofit/>
          </a:bodyPr>
          <a:lstStyle>
            <a:lvl1pPr marL="0" indent="0" algn="ctr" defTabSz="685800" rtl="0" eaLnBrk="1" latinLnBrk="0" hangingPunct="1">
              <a:lnSpc>
                <a:spcPct val="100000"/>
              </a:lnSpc>
              <a:spcBef>
                <a:spcPts val="600"/>
              </a:spcBef>
              <a:buClr>
                <a:schemeClr val="accent1"/>
              </a:buClr>
              <a:buFontTx/>
              <a:buNone/>
              <a:defRPr sz="1100" b="1" i="0" kern="800" baseline="0">
                <a:solidFill>
                  <a:schemeClr val="bg1"/>
                </a:solidFill>
                <a:latin typeface="+mn-lt"/>
                <a:ea typeface="+mn-ea"/>
                <a:cs typeface="+mn-cs"/>
              </a:defRPr>
            </a:lvl1pPr>
            <a:lvl2pPr marL="5143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2pPr>
            <a:lvl3pPr marL="8572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3pPr>
            <a:lvl4pPr marL="12001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4pPr>
            <a:lvl5pPr marL="15430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dirty="0"/>
              <a:t>2019</a:t>
            </a:r>
          </a:p>
        </p:txBody>
      </p:sp>
      <p:cxnSp>
        <p:nvCxnSpPr>
          <p:cNvPr id="11" name="Gerade Verbindung 15">
            <a:extLst>
              <a:ext uri="{FF2B5EF4-FFF2-40B4-BE49-F238E27FC236}">
                <a16:creationId xmlns:a16="http://schemas.microsoft.com/office/drawing/2014/main" id="{21B5EA57-A592-AA41-9DFC-52E3B54884CA}"/>
              </a:ext>
              <a:ext uri="{C183D7F6-B498-43B3-948B-1728B52AA6E4}">
                <adec:decorative xmlns:adec="http://schemas.microsoft.com/office/drawing/2017/decorative" xmlns="" val="1"/>
              </a:ext>
            </a:extLst>
          </p:cNvPr>
          <p:cNvCxnSpPr/>
          <p:nvPr/>
        </p:nvCxnSpPr>
        <p:spPr>
          <a:xfrm flipV="1">
            <a:off x="2469432" y="2946525"/>
            <a:ext cx="0" cy="1077568"/>
          </a:xfrm>
          <a:prstGeom prst="line">
            <a:avLst/>
          </a:prstGeom>
          <a:ln w="9525">
            <a:solidFill>
              <a:schemeClr val="tx1">
                <a:lumMod val="75000"/>
                <a:lumOff val="25000"/>
              </a:schemeClr>
            </a:solidFill>
            <a:prstDash val="sysDot"/>
            <a:headEnd type="oval"/>
            <a:tailEnd type="none"/>
          </a:ln>
        </p:spPr>
        <p:style>
          <a:lnRef idx="1">
            <a:schemeClr val="accent1"/>
          </a:lnRef>
          <a:fillRef idx="0">
            <a:schemeClr val="accent1"/>
          </a:fillRef>
          <a:effectRef idx="0">
            <a:schemeClr val="accent1"/>
          </a:effectRef>
          <a:fontRef idx="minor">
            <a:schemeClr val="tx1"/>
          </a:fontRef>
        </p:style>
      </p:cxnSp>
      <p:sp>
        <p:nvSpPr>
          <p:cNvPr id="12" name="Textplatzhalter 6">
            <a:extLst>
              <a:ext uri="{FF2B5EF4-FFF2-40B4-BE49-F238E27FC236}">
                <a16:creationId xmlns:a16="http://schemas.microsoft.com/office/drawing/2014/main" id="{831AB387-29F3-1540-ADA0-581679984BA9}"/>
              </a:ext>
            </a:extLst>
          </p:cNvPr>
          <p:cNvSpPr txBox="1">
            <a:spLocks/>
          </p:cNvSpPr>
          <p:nvPr/>
        </p:nvSpPr>
        <p:spPr>
          <a:xfrm>
            <a:off x="611188" y="3177411"/>
            <a:ext cx="1765300" cy="1042270"/>
          </a:xfrm>
          <a:prstGeom prst="rect">
            <a:avLst/>
          </a:prstGeom>
        </p:spPr>
        <p:txBody>
          <a:bodyPr lIns="0" tIns="0" rIns="0" bIns="0"/>
          <a:lstStyle>
            <a:lvl1pPr marL="1714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1pPr>
            <a:lvl2pPr marL="5143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2pPr>
            <a:lvl3pPr marL="8572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3pPr>
            <a:lvl4pPr marL="12001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4pPr>
            <a:lvl5pPr marL="15430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AT" sz="1100" b="1" dirty="0">
                <a:solidFill>
                  <a:srgbClr val="00B050"/>
                </a:solidFill>
              </a:rPr>
              <a:t>European Green Deal</a:t>
            </a:r>
          </a:p>
          <a:p>
            <a:pPr marL="0" indent="0" algn="r">
              <a:buNone/>
            </a:pPr>
            <a:r>
              <a:rPr lang="de-DE" sz="1100" dirty="0"/>
              <a:t>EU </a:t>
            </a:r>
            <a:r>
              <a:rPr lang="de-DE" sz="1100" dirty="0" err="1"/>
              <a:t>climate</a:t>
            </a:r>
            <a:r>
              <a:rPr lang="de-DE" sz="1100" dirty="0"/>
              <a:t> neutral </a:t>
            </a:r>
            <a:r>
              <a:rPr lang="de-DE" sz="1100" dirty="0" err="1"/>
              <a:t>by</a:t>
            </a:r>
            <a:r>
              <a:rPr lang="de-DE" sz="1100" dirty="0"/>
              <a:t> 2050</a:t>
            </a:r>
            <a:endParaRPr lang="de-AT" sz="1100" dirty="0"/>
          </a:p>
        </p:txBody>
      </p:sp>
      <p:cxnSp>
        <p:nvCxnSpPr>
          <p:cNvPr id="13" name="Gerade Verbindung mit Pfeil 12">
            <a:extLst>
              <a:ext uri="{FF2B5EF4-FFF2-40B4-BE49-F238E27FC236}">
                <a16:creationId xmlns:a16="http://schemas.microsoft.com/office/drawing/2014/main" id="{AB99F77C-EBF5-B943-8843-2BFC7DC7F67D}"/>
              </a:ext>
              <a:ext uri="{C183D7F6-B498-43B3-948B-1728B52AA6E4}">
                <adec:decorative xmlns:adec="http://schemas.microsoft.com/office/drawing/2017/decorative" xmlns="" val="1"/>
              </a:ext>
            </a:extLst>
          </p:cNvPr>
          <p:cNvCxnSpPr/>
          <p:nvPr/>
        </p:nvCxnSpPr>
        <p:spPr>
          <a:xfrm>
            <a:off x="2956520" y="2765478"/>
            <a:ext cx="426429" cy="0"/>
          </a:xfrm>
          <a:prstGeom prst="straightConnector1">
            <a:avLst/>
          </a:prstGeom>
          <a:ln w="9525">
            <a:solidFill>
              <a:schemeClr val="tx1">
                <a:lumMod val="75000"/>
                <a:lumOff val="25000"/>
              </a:schemeClr>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14" name="Textplatzhalter 5">
            <a:extLst>
              <a:ext uri="{FF2B5EF4-FFF2-40B4-BE49-F238E27FC236}">
                <a16:creationId xmlns:a16="http://schemas.microsoft.com/office/drawing/2014/main" id="{1B2261F5-338F-7243-998B-5063455A6A54}"/>
              </a:ext>
              <a:ext uri="{C183D7F6-B498-43B3-948B-1728B52AA6E4}">
                <adec:decorative xmlns:adec="http://schemas.microsoft.com/office/drawing/2017/decorative" xmlns="" val="1"/>
              </a:ext>
            </a:extLst>
          </p:cNvPr>
          <p:cNvSpPr txBox="1">
            <a:spLocks/>
          </p:cNvSpPr>
          <p:nvPr/>
        </p:nvSpPr>
        <p:spPr>
          <a:xfrm>
            <a:off x="3376979" y="2580062"/>
            <a:ext cx="960558" cy="365814"/>
          </a:xfrm>
          <a:prstGeom prst="rect">
            <a:avLst/>
          </a:prstGeom>
          <a:solidFill>
            <a:schemeClr val="accent5">
              <a:lumMod val="75000"/>
            </a:schemeClr>
          </a:solidFill>
        </p:spPr>
        <p:txBody>
          <a:bodyPr wrap="none" tIns="180000" bIns="180000" anchor="ctr" anchorCtr="0">
            <a:noAutofit/>
          </a:bodyPr>
          <a:lstStyle>
            <a:lvl1pPr marL="0" marR="0" indent="0" algn="ctr" defTabSz="685800" rtl="0" eaLnBrk="1" fontAlgn="auto" latinLnBrk="0" hangingPunct="1">
              <a:lnSpc>
                <a:spcPct val="100000"/>
              </a:lnSpc>
              <a:spcBef>
                <a:spcPts val="600"/>
              </a:spcBef>
              <a:spcAft>
                <a:spcPts val="0"/>
              </a:spcAft>
              <a:buClr>
                <a:schemeClr val="accent1"/>
              </a:buClr>
              <a:buSzTx/>
              <a:buFontTx/>
              <a:buNone/>
              <a:tabLst/>
              <a:defRPr sz="1100" b="1" i="0" kern="800" baseline="0">
                <a:solidFill>
                  <a:schemeClr val="bg1"/>
                </a:solidFill>
                <a:latin typeface="+mn-lt"/>
                <a:ea typeface="+mn-ea"/>
                <a:cs typeface="+mn-cs"/>
              </a:defRPr>
            </a:lvl1pPr>
            <a:lvl2pPr marL="5143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2pPr>
            <a:lvl3pPr marL="8572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3pPr>
            <a:lvl4pPr marL="12001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4pPr>
            <a:lvl5pPr marL="15430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de-DE" dirty="0"/>
              <a:t>2021</a:t>
            </a:r>
          </a:p>
        </p:txBody>
      </p:sp>
      <p:cxnSp>
        <p:nvCxnSpPr>
          <p:cNvPr id="15" name="Gerade Verbindung 18">
            <a:extLst>
              <a:ext uri="{FF2B5EF4-FFF2-40B4-BE49-F238E27FC236}">
                <a16:creationId xmlns:a16="http://schemas.microsoft.com/office/drawing/2014/main" id="{7A804FDE-82C4-CC4D-95C3-E76F7507C212}"/>
              </a:ext>
              <a:ext uri="{C183D7F6-B498-43B3-948B-1728B52AA6E4}">
                <adec:decorative xmlns:adec="http://schemas.microsoft.com/office/drawing/2017/decorative" xmlns="" val="1"/>
              </a:ext>
            </a:extLst>
          </p:cNvPr>
          <p:cNvCxnSpPr/>
          <p:nvPr/>
        </p:nvCxnSpPr>
        <p:spPr>
          <a:xfrm flipV="1">
            <a:off x="3857258" y="1505003"/>
            <a:ext cx="0" cy="1077568"/>
          </a:xfrm>
          <a:prstGeom prst="line">
            <a:avLst/>
          </a:prstGeom>
          <a:ln w="9525">
            <a:solidFill>
              <a:schemeClr val="tx1">
                <a:lumMod val="75000"/>
                <a:lumOff val="25000"/>
              </a:schemeClr>
            </a:solidFill>
            <a:prstDash val="sysDot"/>
            <a:tailEnd type="oval"/>
          </a:ln>
        </p:spPr>
        <p:style>
          <a:lnRef idx="1">
            <a:schemeClr val="accent1"/>
          </a:lnRef>
          <a:fillRef idx="0">
            <a:schemeClr val="accent1"/>
          </a:fillRef>
          <a:effectRef idx="0">
            <a:schemeClr val="accent1"/>
          </a:effectRef>
          <a:fontRef idx="minor">
            <a:schemeClr val="tx1"/>
          </a:fontRef>
        </p:style>
      </p:cxnSp>
      <p:sp>
        <p:nvSpPr>
          <p:cNvPr id="16" name="Textplatzhalter 9">
            <a:extLst>
              <a:ext uri="{FF2B5EF4-FFF2-40B4-BE49-F238E27FC236}">
                <a16:creationId xmlns:a16="http://schemas.microsoft.com/office/drawing/2014/main" id="{4B8DE7A6-D028-E64D-B74A-46B214762A70}"/>
              </a:ext>
            </a:extLst>
          </p:cNvPr>
          <p:cNvSpPr txBox="1">
            <a:spLocks/>
          </p:cNvSpPr>
          <p:nvPr/>
        </p:nvSpPr>
        <p:spPr>
          <a:xfrm>
            <a:off x="3399447" y="3189317"/>
            <a:ext cx="1765300" cy="936625"/>
          </a:xfrm>
          <a:prstGeom prst="rect">
            <a:avLst/>
          </a:prstGeom>
          <a:solidFill>
            <a:schemeClr val="bg1">
              <a:lumMod val="75000"/>
            </a:schemeClr>
          </a:solidFill>
        </p:spPr>
        <p:txBody>
          <a:bodyPr lIns="0" tIns="0" rIns="0" bIns="0"/>
          <a:lstStyle>
            <a:lvl1pPr marL="1714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1pPr>
            <a:lvl2pPr marL="5143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2pPr>
            <a:lvl3pPr marL="8572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3pPr>
            <a:lvl4pPr marL="12001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4pPr>
            <a:lvl5pPr marL="15430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ts val="1200"/>
              </a:spcBef>
              <a:buNone/>
            </a:pPr>
            <a:r>
              <a:rPr lang="de-AT" sz="1100" b="1" dirty="0" err="1">
                <a:solidFill>
                  <a:schemeClr val="accent2">
                    <a:lumMod val="75000"/>
                  </a:schemeClr>
                </a:solidFill>
              </a:rPr>
              <a:t>Sustainable</a:t>
            </a:r>
            <a:r>
              <a:rPr lang="de-AT" sz="1100" b="1" dirty="0">
                <a:solidFill>
                  <a:schemeClr val="accent2">
                    <a:lumMod val="75000"/>
                  </a:schemeClr>
                </a:solidFill>
              </a:rPr>
              <a:t> </a:t>
            </a:r>
            <a:r>
              <a:rPr lang="de-AT" sz="1100" b="1" dirty="0" err="1">
                <a:solidFill>
                  <a:schemeClr val="accent2">
                    <a:lumMod val="75000"/>
                  </a:schemeClr>
                </a:solidFill>
              </a:rPr>
              <a:t>Finance</a:t>
            </a:r>
            <a:r>
              <a:rPr lang="de-AT" sz="1100" b="1" dirty="0">
                <a:solidFill>
                  <a:schemeClr val="accent2">
                    <a:lumMod val="75000"/>
                  </a:schemeClr>
                </a:solidFill>
              </a:rPr>
              <a:t> </a:t>
            </a:r>
            <a:r>
              <a:rPr lang="de-DE" sz="1100" dirty="0" err="1"/>
              <a:t>Sustainable</a:t>
            </a:r>
            <a:r>
              <a:rPr lang="de-DE" sz="1100" dirty="0"/>
              <a:t> </a:t>
            </a:r>
            <a:r>
              <a:rPr lang="de-DE" sz="1100" dirty="0" err="1"/>
              <a:t>Finance</a:t>
            </a:r>
            <a:r>
              <a:rPr lang="de-DE" sz="1100" dirty="0"/>
              <a:t> </a:t>
            </a:r>
            <a:r>
              <a:rPr lang="de-DE" sz="1100" dirty="0" err="1"/>
              <a:t>Disclosure</a:t>
            </a:r>
            <a:r>
              <a:rPr lang="de-DE" sz="1100" dirty="0"/>
              <a:t> Regulation</a:t>
            </a:r>
          </a:p>
          <a:p>
            <a:pPr marL="0" indent="0" algn="r">
              <a:buNone/>
            </a:pPr>
            <a:r>
              <a:rPr lang="de-DE" sz="1100" dirty="0" err="1"/>
              <a:t>Taxonomy</a:t>
            </a:r>
            <a:r>
              <a:rPr lang="de-DE" sz="1100" dirty="0"/>
              <a:t> Regulation</a:t>
            </a:r>
          </a:p>
          <a:p>
            <a:pPr marL="0" indent="0" algn="r">
              <a:buNone/>
            </a:pPr>
            <a:endParaRPr lang="de-AT" sz="1100" b="1" dirty="0">
              <a:solidFill>
                <a:schemeClr val="accent2">
                  <a:lumMod val="75000"/>
                </a:schemeClr>
              </a:solidFill>
            </a:endParaRPr>
          </a:p>
        </p:txBody>
      </p:sp>
      <p:cxnSp>
        <p:nvCxnSpPr>
          <p:cNvPr id="17" name="Gerade Verbindung mit Pfeil 16">
            <a:extLst>
              <a:ext uri="{FF2B5EF4-FFF2-40B4-BE49-F238E27FC236}">
                <a16:creationId xmlns:a16="http://schemas.microsoft.com/office/drawing/2014/main" id="{DD810505-1728-FB4A-9A96-DF9E4E5F9CA8}"/>
              </a:ext>
              <a:ext uri="{C183D7F6-B498-43B3-948B-1728B52AA6E4}">
                <adec:decorative xmlns:adec="http://schemas.microsoft.com/office/drawing/2017/decorative" xmlns="" val="1"/>
              </a:ext>
            </a:extLst>
          </p:cNvPr>
          <p:cNvCxnSpPr/>
          <p:nvPr/>
        </p:nvCxnSpPr>
        <p:spPr>
          <a:xfrm>
            <a:off x="4343507" y="2765478"/>
            <a:ext cx="426429" cy="0"/>
          </a:xfrm>
          <a:prstGeom prst="straightConnector1">
            <a:avLst/>
          </a:prstGeom>
          <a:ln w="9525">
            <a:solidFill>
              <a:schemeClr val="tx1">
                <a:lumMod val="75000"/>
                <a:lumOff val="25000"/>
              </a:schemeClr>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18" name="Textplatzhalter 5">
            <a:extLst>
              <a:ext uri="{FF2B5EF4-FFF2-40B4-BE49-F238E27FC236}">
                <a16:creationId xmlns:a16="http://schemas.microsoft.com/office/drawing/2014/main" id="{53459395-5DE8-DF4F-913C-6B9B3710C348}"/>
              </a:ext>
              <a:ext uri="{C183D7F6-B498-43B3-948B-1728B52AA6E4}">
                <adec:decorative xmlns:adec="http://schemas.microsoft.com/office/drawing/2017/decorative" xmlns="" val="1"/>
              </a:ext>
            </a:extLst>
          </p:cNvPr>
          <p:cNvSpPr txBox="1">
            <a:spLocks/>
          </p:cNvSpPr>
          <p:nvPr/>
        </p:nvSpPr>
        <p:spPr>
          <a:xfrm>
            <a:off x="4769936" y="2582571"/>
            <a:ext cx="960558" cy="365814"/>
          </a:xfrm>
          <a:prstGeom prst="rect">
            <a:avLst/>
          </a:prstGeom>
          <a:solidFill>
            <a:schemeClr val="accent2">
              <a:lumMod val="75000"/>
            </a:schemeClr>
          </a:solidFill>
        </p:spPr>
        <p:txBody>
          <a:bodyPr wrap="none" tIns="180000" bIns="180000" anchor="ctr" anchorCtr="0">
            <a:noAutofit/>
          </a:bodyPr>
          <a:lstStyle>
            <a:lvl1pPr marL="0" indent="0" algn="ctr" defTabSz="685800" rtl="0" eaLnBrk="1" latinLnBrk="0" hangingPunct="1">
              <a:lnSpc>
                <a:spcPct val="100000"/>
              </a:lnSpc>
              <a:spcBef>
                <a:spcPts val="600"/>
              </a:spcBef>
              <a:buClr>
                <a:schemeClr val="accent1"/>
              </a:buClr>
              <a:buFontTx/>
              <a:buNone/>
              <a:defRPr sz="1100" b="1" i="0" kern="800" baseline="0">
                <a:solidFill>
                  <a:schemeClr val="bg1"/>
                </a:solidFill>
                <a:latin typeface="+mn-lt"/>
                <a:ea typeface="+mn-ea"/>
                <a:cs typeface="+mn-cs"/>
              </a:defRPr>
            </a:lvl1pPr>
            <a:lvl2pPr marL="5143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2pPr>
            <a:lvl3pPr marL="8572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3pPr>
            <a:lvl4pPr marL="12001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4pPr>
            <a:lvl5pPr marL="15430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dirty="0"/>
              <a:t>2021</a:t>
            </a:r>
          </a:p>
        </p:txBody>
      </p:sp>
      <p:cxnSp>
        <p:nvCxnSpPr>
          <p:cNvPr id="19" name="Gerade Verbindung 21">
            <a:extLst>
              <a:ext uri="{FF2B5EF4-FFF2-40B4-BE49-F238E27FC236}">
                <a16:creationId xmlns:a16="http://schemas.microsoft.com/office/drawing/2014/main" id="{4EEA211C-0094-EE4F-AD02-4F555C5C701E}"/>
              </a:ext>
              <a:ext uri="{C183D7F6-B498-43B3-948B-1728B52AA6E4}">
                <adec:decorative xmlns:adec="http://schemas.microsoft.com/office/drawing/2017/decorative" xmlns="" val="1"/>
              </a:ext>
            </a:extLst>
          </p:cNvPr>
          <p:cNvCxnSpPr/>
          <p:nvPr/>
        </p:nvCxnSpPr>
        <p:spPr>
          <a:xfrm flipV="1">
            <a:off x="5250215" y="2946525"/>
            <a:ext cx="0" cy="1077568"/>
          </a:xfrm>
          <a:prstGeom prst="line">
            <a:avLst/>
          </a:prstGeom>
          <a:ln w="9525">
            <a:solidFill>
              <a:schemeClr val="tx1">
                <a:lumMod val="75000"/>
                <a:lumOff val="25000"/>
              </a:schemeClr>
            </a:solidFill>
            <a:prstDash val="sysDot"/>
            <a:headEnd type="oval"/>
            <a:tailEnd type="none"/>
          </a:ln>
        </p:spPr>
        <p:style>
          <a:lnRef idx="1">
            <a:schemeClr val="accent1"/>
          </a:lnRef>
          <a:fillRef idx="0">
            <a:schemeClr val="accent1"/>
          </a:fillRef>
          <a:effectRef idx="0">
            <a:schemeClr val="accent1"/>
          </a:effectRef>
          <a:fontRef idx="minor">
            <a:schemeClr val="tx1"/>
          </a:fontRef>
        </p:style>
      </p:cxnSp>
      <p:sp>
        <p:nvSpPr>
          <p:cNvPr id="20" name="Textplatzhalter 11">
            <a:extLst>
              <a:ext uri="{FF2B5EF4-FFF2-40B4-BE49-F238E27FC236}">
                <a16:creationId xmlns:a16="http://schemas.microsoft.com/office/drawing/2014/main" id="{2D646772-38EB-6540-A32D-00F60EB2DDA0}"/>
              </a:ext>
            </a:extLst>
          </p:cNvPr>
          <p:cNvSpPr txBox="1">
            <a:spLocks/>
          </p:cNvSpPr>
          <p:nvPr/>
        </p:nvSpPr>
        <p:spPr>
          <a:xfrm>
            <a:off x="3953575" y="1430310"/>
            <a:ext cx="1765300" cy="936625"/>
          </a:xfrm>
          <a:prstGeom prst="rect">
            <a:avLst/>
          </a:prstGeom>
          <a:noFill/>
        </p:spPr>
        <p:txBody>
          <a:bodyPr lIns="0" tIns="0" rIns="0" bIns="0"/>
          <a:lstStyle>
            <a:lvl1pPr marL="1714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1pPr>
            <a:lvl2pPr marL="5143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2pPr>
            <a:lvl3pPr marL="8572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3pPr>
            <a:lvl4pPr marL="12001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4pPr>
            <a:lvl5pPr marL="15430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100" b="1" dirty="0">
                <a:solidFill>
                  <a:schemeClr val="accent5">
                    <a:lumMod val="75000"/>
                  </a:schemeClr>
                </a:solidFill>
              </a:rPr>
              <a:t>Fit </a:t>
            </a:r>
            <a:r>
              <a:rPr lang="de-AT" sz="1100" b="1" dirty="0" err="1">
                <a:solidFill>
                  <a:schemeClr val="accent5">
                    <a:lumMod val="75000"/>
                  </a:schemeClr>
                </a:solidFill>
              </a:rPr>
              <a:t>for</a:t>
            </a:r>
            <a:r>
              <a:rPr lang="de-AT" sz="1100" b="1" dirty="0">
                <a:solidFill>
                  <a:schemeClr val="accent5">
                    <a:lumMod val="75000"/>
                  </a:schemeClr>
                </a:solidFill>
              </a:rPr>
              <a:t> 55</a:t>
            </a:r>
          </a:p>
          <a:p>
            <a:pPr marL="0" indent="0">
              <a:buNone/>
            </a:pPr>
            <a:r>
              <a:rPr lang="en-US" sz="1100" dirty="0"/>
              <a:t>Package of measures to achieve the Green Deal goals</a:t>
            </a:r>
            <a:endParaRPr lang="de-AT" sz="1100" dirty="0"/>
          </a:p>
        </p:txBody>
      </p:sp>
      <p:cxnSp>
        <p:nvCxnSpPr>
          <p:cNvPr id="21" name="Gerade Verbindung mit Pfeil 20">
            <a:extLst>
              <a:ext uri="{FF2B5EF4-FFF2-40B4-BE49-F238E27FC236}">
                <a16:creationId xmlns:a16="http://schemas.microsoft.com/office/drawing/2014/main" id="{0BC35192-F48B-1C47-A8F0-5ED23663FDC3}"/>
              </a:ext>
              <a:ext uri="{C183D7F6-B498-43B3-948B-1728B52AA6E4}">
                <adec:decorative xmlns:adec="http://schemas.microsoft.com/office/drawing/2017/decorative" xmlns="" val="1"/>
              </a:ext>
            </a:extLst>
          </p:cNvPr>
          <p:cNvCxnSpPr/>
          <p:nvPr/>
        </p:nvCxnSpPr>
        <p:spPr>
          <a:xfrm>
            <a:off x="5708970" y="2754352"/>
            <a:ext cx="426429" cy="0"/>
          </a:xfrm>
          <a:prstGeom prst="straightConnector1">
            <a:avLst/>
          </a:prstGeom>
          <a:ln w="9525">
            <a:solidFill>
              <a:schemeClr val="tx1">
                <a:lumMod val="75000"/>
                <a:lumOff val="25000"/>
              </a:schemeClr>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22" name="Textplatzhalter 5">
            <a:extLst>
              <a:ext uri="{FF2B5EF4-FFF2-40B4-BE49-F238E27FC236}">
                <a16:creationId xmlns:a16="http://schemas.microsoft.com/office/drawing/2014/main" id="{800E281E-DFDF-BF4E-8A86-998E235BA8BE}"/>
              </a:ext>
              <a:ext uri="{C183D7F6-B498-43B3-948B-1728B52AA6E4}">
                <adec:decorative xmlns:adec="http://schemas.microsoft.com/office/drawing/2017/decorative" xmlns="" val="1"/>
              </a:ext>
            </a:extLst>
          </p:cNvPr>
          <p:cNvSpPr txBox="1">
            <a:spLocks/>
          </p:cNvSpPr>
          <p:nvPr/>
        </p:nvSpPr>
        <p:spPr>
          <a:xfrm>
            <a:off x="6079807" y="2580887"/>
            <a:ext cx="960558" cy="365814"/>
          </a:xfrm>
          <a:prstGeom prst="rect">
            <a:avLst/>
          </a:prstGeom>
          <a:solidFill>
            <a:srgbClr val="7030A0"/>
          </a:solidFill>
        </p:spPr>
        <p:txBody>
          <a:bodyPr wrap="none" tIns="180000" bIns="180000" anchor="ctr" anchorCtr="0">
            <a:noAutofit/>
          </a:bodyPr>
          <a:lstStyle>
            <a:lvl1pPr marL="0" indent="0" algn="ctr" defTabSz="685800" rtl="0" eaLnBrk="1" latinLnBrk="0" hangingPunct="1">
              <a:lnSpc>
                <a:spcPct val="100000"/>
              </a:lnSpc>
              <a:spcBef>
                <a:spcPts val="600"/>
              </a:spcBef>
              <a:buClr>
                <a:schemeClr val="accent1"/>
              </a:buClr>
              <a:buFontTx/>
              <a:buNone/>
              <a:defRPr sz="1100" b="1" i="0" kern="800" baseline="0">
                <a:solidFill>
                  <a:schemeClr val="bg1"/>
                </a:solidFill>
                <a:latin typeface="+mn-lt"/>
                <a:ea typeface="+mn-ea"/>
                <a:cs typeface="+mn-cs"/>
              </a:defRPr>
            </a:lvl1pPr>
            <a:lvl2pPr marL="5143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2pPr>
            <a:lvl3pPr marL="8572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3pPr>
            <a:lvl4pPr marL="12001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4pPr>
            <a:lvl5pPr marL="15430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dirty="0"/>
              <a:t>2022-2025?</a:t>
            </a:r>
          </a:p>
        </p:txBody>
      </p:sp>
      <p:cxnSp>
        <p:nvCxnSpPr>
          <p:cNvPr id="23" name="Gerade Verbindung 24">
            <a:extLst>
              <a:ext uri="{FF2B5EF4-FFF2-40B4-BE49-F238E27FC236}">
                <a16:creationId xmlns:a16="http://schemas.microsoft.com/office/drawing/2014/main" id="{F7602DFE-EBE2-5746-8451-D9C65E48A9A6}"/>
              </a:ext>
              <a:ext uri="{C183D7F6-B498-43B3-948B-1728B52AA6E4}">
                <adec:decorative xmlns:adec="http://schemas.microsoft.com/office/drawing/2017/decorative" xmlns="" val="1"/>
              </a:ext>
            </a:extLst>
          </p:cNvPr>
          <p:cNvCxnSpPr/>
          <p:nvPr/>
        </p:nvCxnSpPr>
        <p:spPr>
          <a:xfrm flipV="1">
            <a:off x="6560086" y="1494358"/>
            <a:ext cx="0" cy="1077568"/>
          </a:xfrm>
          <a:prstGeom prst="line">
            <a:avLst/>
          </a:prstGeom>
          <a:ln w="9525">
            <a:solidFill>
              <a:schemeClr val="tx1">
                <a:lumMod val="75000"/>
                <a:lumOff val="25000"/>
              </a:schemeClr>
            </a:solidFill>
            <a:prstDash val="sysDot"/>
            <a:tailEnd type="oval"/>
          </a:ln>
        </p:spPr>
        <p:style>
          <a:lnRef idx="1">
            <a:schemeClr val="accent1"/>
          </a:lnRef>
          <a:fillRef idx="0">
            <a:schemeClr val="accent1"/>
          </a:fillRef>
          <a:effectRef idx="0">
            <a:schemeClr val="accent1"/>
          </a:effectRef>
          <a:fontRef idx="minor">
            <a:schemeClr val="tx1"/>
          </a:fontRef>
        </p:style>
      </p:cxnSp>
      <p:sp>
        <p:nvSpPr>
          <p:cNvPr id="24" name="Textplatzhalter 13">
            <a:extLst>
              <a:ext uri="{FF2B5EF4-FFF2-40B4-BE49-F238E27FC236}">
                <a16:creationId xmlns:a16="http://schemas.microsoft.com/office/drawing/2014/main" id="{A46F274B-0658-BB45-A458-912BACDA91B1}"/>
              </a:ext>
            </a:extLst>
          </p:cNvPr>
          <p:cNvSpPr txBox="1">
            <a:spLocks/>
          </p:cNvSpPr>
          <p:nvPr/>
        </p:nvSpPr>
        <p:spPr>
          <a:xfrm>
            <a:off x="6659836" y="1299517"/>
            <a:ext cx="1768801" cy="1162767"/>
          </a:xfrm>
          <a:prstGeom prst="rect">
            <a:avLst/>
          </a:prstGeom>
          <a:solidFill>
            <a:schemeClr val="bg1">
              <a:lumMod val="75000"/>
            </a:schemeClr>
          </a:solidFill>
        </p:spPr>
        <p:txBody>
          <a:bodyPr lIns="0" tIns="0" rIns="0" bIns="0"/>
          <a:lstStyle>
            <a:lvl1pPr marL="1714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1pPr>
            <a:lvl2pPr marL="5143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2pPr>
            <a:lvl3pPr marL="8572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3pPr>
            <a:lvl4pPr marL="12001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4pPr>
            <a:lvl5pPr marL="15430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100" b="1" dirty="0">
                <a:solidFill>
                  <a:srgbClr val="7030A0"/>
                </a:solidFill>
              </a:rPr>
              <a:t>EU-Supply Chain Act</a:t>
            </a:r>
          </a:p>
          <a:p>
            <a:pPr marL="0" indent="0">
              <a:buNone/>
            </a:pPr>
            <a:r>
              <a:rPr lang="de-DE" sz="1100" dirty="0"/>
              <a:t>02/2022 </a:t>
            </a:r>
            <a:r>
              <a:rPr lang="de-DE" sz="1100" dirty="0" err="1"/>
              <a:t>Proposal</a:t>
            </a:r>
            <a:r>
              <a:rPr lang="de-DE" sz="1100" dirty="0"/>
              <a:t/>
            </a:r>
            <a:br>
              <a:rPr lang="de-DE" sz="1100" dirty="0"/>
            </a:br>
            <a:r>
              <a:rPr lang="de-DE" sz="1100" dirty="0"/>
              <a:t>12/2022 MS </a:t>
            </a:r>
            <a:r>
              <a:rPr lang="de-DE" sz="1100" dirty="0" err="1"/>
              <a:t>Consent</a:t>
            </a:r>
            <a:r>
              <a:rPr lang="de-DE" sz="1100" dirty="0"/>
              <a:t/>
            </a:r>
            <a:br>
              <a:rPr lang="de-DE" sz="1100" dirty="0"/>
            </a:br>
            <a:r>
              <a:rPr lang="de-DE" sz="1100" dirty="0"/>
              <a:t>05/2023 EU </a:t>
            </a:r>
            <a:r>
              <a:rPr lang="de-DE" sz="1100" dirty="0" err="1"/>
              <a:t>Parliament</a:t>
            </a:r>
            <a:r>
              <a:rPr lang="de-DE" sz="1100" dirty="0"/>
              <a:t>(DE Supply Chain Act valid </a:t>
            </a:r>
            <a:r>
              <a:rPr lang="de-DE" sz="1100" dirty="0" err="1"/>
              <a:t>from</a:t>
            </a:r>
            <a:r>
              <a:rPr lang="de-DE" sz="1100" dirty="0"/>
              <a:t> 01/2023)</a:t>
            </a:r>
            <a:endParaRPr lang="de-AT" sz="1100" dirty="0"/>
          </a:p>
        </p:txBody>
      </p:sp>
      <p:cxnSp>
        <p:nvCxnSpPr>
          <p:cNvPr id="25" name="Gerade Verbindung mit Pfeil 24">
            <a:extLst>
              <a:ext uri="{FF2B5EF4-FFF2-40B4-BE49-F238E27FC236}">
                <a16:creationId xmlns:a16="http://schemas.microsoft.com/office/drawing/2014/main" id="{8F522A16-F76E-6940-8135-8175DD4412FE}"/>
              </a:ext>
              <a:ext uri="{C183D7F6-B498-43B3-948B-1728B52AA6E4}">
                <adec:decorative xmlns:adec="http://schemas.microsoft.com/office/drawing/2017/decorative" xmlns="" val="1"/>
              </a:ext>
            </a:extLst>
          </p:cNvPr>
          <p:cNvCxnSpPr/>
          <p:nvPr/>
        </p:nvCxnSpPr>
        <p:spPr>
          <a:xfrm>
            <a:off x="7040365" y="2763794"/>
            <a:ext cx="426429" cy="0"/>
          </a:xfrm>
          <a:prstGeom prst="straightConnector1">
            <a:avLst/>
          </a:prstGeom>
          <a:ln w="9525">
            <a:solidFill>
              <a:schemeClr val="tx1">
                <a:lumMod val="75000"/>
                <a:lumOff val="25000"/>
              </a:schemeClr>
            </a:solidFill>
            <a:prstDash val="sysDot"/>
            <a:tailEnd type="none"/>
          </a:ln>
        </p:spPr>
        <p:style>
          <a:lnRef idx="1">
            <a:schemeClr val="accent1"/>
          </a:lnRef>
          <a:fillRef idx="0">
            <a:schemeClr val="accent1"/>
          </a:fillRef>
          <a:effectRef idx="0">
            <a:schemeClr val="accent1"/>
          </a:effectRef>
          <a:fontRef idx="minor">
            <a:schemeClr val="tx1"/>
          </a:fontRef>
        </p:style>
      </p:cxnSp>
      <p:sp>
        <p:nvSpPr>
          <p:cNvPr id="26" name="Textplatzhalter 5">
            <a:extLst>
              <a:ext uri="{FF2B5EF4-FFF2-40B4-BE49-F238E27FC236}">
                <a16:creationId xmlns:a16="http://schemas.microsoft.com/office/drawing/2014/main" id="{344993B8-24EC-6843-BF75-05AC5129476E}"/>
              </a:ext>
              <a:ext uri="{C183D7F6-B498-43B3-948B-1728B52AA6E4}">
                <adec:decorative xmlns:adec="http://schemas.microsoft.com/office/drawing/2017/decorative" xmlns="" val="1"/>
              </a:ext>
            </a:extLst>
          </p:cNvPr>
          <p:cNvSpPr txBox="1">
            <a:spLocks/>
          </p:cNvSpPr>
          <p:nvPr/>
        </p:nvSpPr>
        <p:spPr>
          <a:xfrm>
            <a:off x="7466794" y="2580238"/>
            <a:ext cx="960558" cy="365814"/>
          </a:xfrm>
          <a:prstGeom prst="rect">
            <a:avLst/>
          </a:prstGeom>
          <a:solidFill>
            <a:schemeClr val="accent1"/>
          </a:solidFill>
        </p:spPr>
        <p:txBody>
          <a:bodyPr wrap="none" tIns="180000" bIns="180000" anchor="ctr" anchorCtr="0">
            <a:noAutofit/>
          </a:bodyPr>
          <a:lstStyle>
            <a:lvl1pPr marL="0" indent="0" algn="ctr" defTabSz="685800" rtl="0" eaLnBrk="1" latinLnBrk="0" hangingPunct="1">
              <a:lnSpc>
                <a:spcPct val="100000"/>
              </a:lnSpc>
              <a:spcBef>
                <a:spcPts val="600"/>
              </a:spcBef>
              <a:buClr>
                <a:schemeClr val="accent1"/>
              </a:buClr>
              <a:buFontTx/>
              <a:buNone/>
              <a:defRPr sz="1100" b="1" i="0" kern="800" baseline="0">
                <a:solidFill>
                  <a:schemeClr val="bg1"/>
                </a:solidFill>
                <a:latin typeface="+mn-lt"/>
                <a:ea typeface="+mn-ea"/>
                <a:cs typeface="+mn-cs"/>
              </a:defRPr>
            </a:lvl1pPr>
            <a:lvl2pPr marL="5143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2pPr>
            <a:lvl3pPr marL="8572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3pPr>
            <a:lvl4pPr marL="12001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4pPr>
            <a:lvl5pPr marL="1543050" indent="-171450" algn="l" defTabSz="685800" rtl="0" eaLnBrk="1" latinLnBrk="0" hangingPunct="1">
              <a:lnSpc>
                <a:spcPct val="100000"/>
              </a:lnSpc>
              <a:spcBef>
                <a:spcPts val="600"/>
              </a:spcBef>
              <a:buClr>
                <a:schemeClr val="accent1"/>
              </a:buClr>
              <a:buFont typeface="Arial" panose="020B0604020202020204" pitchFamily="34" charset="0"/>
              <a:buChar char="•"/>
              <a:defRPr sz="1600" kern="8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de-DE" dirty="0"/>
              <a:t>2027/2028</a:t>
            </a:r>
          </a:p>
        </p:txBody>
      </p:sp>
      <p:cxnSp>
        <p:nvCxnSpPr>
          <p:cNvPr id="27" name="Gerade Verbindung 27">
            <a:extLst>
              <a:ext uri="{FF2B5EF4-FFF2-40B4-BE49-F238E27FC236}">
                <a16:creationId xmlns:a16="http://schemas.microsoft.com/office/drawing/2014/main" id="{8E76259B-E7EA-9144-AB4B-FA216C993623}"/>
              </a:ext>
              <a:ext uri="{C183D7F6-B498-43B3-948B-1728B52AA6E4}">
                <adec:decorative xmlns:adec="http://schemas.microsoft.com/office/drawing/2017/decorative" xmlns="" val="1"/>
              </a:ext>
            </a:extLst>
          </p:cNvPr>
          <p:cNvCxnSpPr>
            <a:cxnSpLocks/>
            <a:endCxn id="26" idx="2"/>
          </p:cNvCxnSpPr>
          <p:nvPr/>
        </p:nvCxnSpPr>
        <p:spPr>
          <a:xfrm flipV="1">
            <a:off x="7947073" y="2946052"/>
            <a:ext cx="0" cy="1005892"/>
          </a:xfrm>
          <a:prstGeom prst="line">
            <a:avLst/>
          </a:prstGeom>
          <a:ln w="9525">
            <a:solidFill>
              <a:schemeClr val="tx1">
                <a:lumMod val="75000"/>
                <a:lumOff val="25000"/>
              </a:schemeClr>
            </a:solidFill>
            <a:prstDash val="sysDot"/>
            <a:headEnd type="oval"/>
            <a:tailEnd type="none"/>
          </a:ln>
        </p:spPr>
        <p:style>
          <a:lnRef idx="1">
            <a:schemeClr val="accent1"/>
          </a:lnRef>
          <a:fillRef idx="0">
            <a:schemeClr val="accent1"/>
          </a:fillRef>
          <a:effectRef idx="0">
            <a:schemeClr val="accent1"/>
          </a:effectRef>
          <a:fontRef idx="minor">
            <a:schemeClr val="tx1"/>
          </a:fontRef>
        </p:style>
      </p:cxnSp>
      <p:sp>
        <p:nvSpPr>
          <p:cNvPr id="28" name="Textplatzhalter 15">
            <a:extLst>
              <a:ext uri="{FF2B5EF4-FFF2-40B4-BE49-F238E27FC236}">
                <a16:creationId xmlns:a16="http://schemas.microsoft.com/office/drawing/2014/main" id="{99D770E9-59D1-664C-8E91-66AB1511A25D}"/>
              </a:ext>
            </a:extLst>
          </p:cNvPr>
          <p:cNvSpPr txBox="1">
            <a:spLocks/>
          </p:cNvSpPr>
          <p:nvPr/>
        </p:nvSpPr>
        <p:spPr>
          <a:xfrm>
            <a:off x="6659836" y="3098276"/>
            <a:ext cx="1194290" cy="936625"/>
          </a:xfrm>
          <a:prstGeom prst="rect">
            <a:avLst/>
          </a:prstGeom>
        </p:spPr>
        <p:txBody>
          <a:bodyPr lIns="0" tIns="0" rIns="0" bIns="0"/>
          <a:lstStyle>
            <a:lvl1pPr marL="1714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1pPr>
            <a:lvl2pPr marL="5143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2pPr>
            <a:lvl3pPr marL="8572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3pPr>
            <a:lvl4pPr marL="12001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4pPr>
            <a:lvl5pPr marL="1543050" marR="0" indent="-17145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Char char="•"/>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de-AT" sz="1100" b="1" dirty="0" err="1">
                <a:solidFill>
                  <a:schemeClr val="accent1"/>
                </a:solidFill>
              </a:rPr>
              <a:t>Application</a:t>
            </a:r>
            <a:r>
              <a:rPr lang="de-AT" sz="1100" b="1" dirty="0">
                <a:solidFill>
                  <a:schemeClr val="accent1"/>
                </a:solidFill>
              </a:rPr>
              <a:t> CSRD</a:t>
            </a:r>
          </a:p>
          <a:p>
            <a:pPr marL="0" indent="0" algn="r">
              <a:buNone/>
            </a:pPr>
            <a:r>
              <a:rPr lang="de-AT" sz="1100" dirty="0"/>
              <a:t>SME: </a:t>
            </a:r>
            <a:r>
              <a:rPr lang="de-AT" sz="1100" dirty="0" err="1"/>
              <a:t>from</a:t>
            </a:r>
            <a:r>
              <a:rPr lang="de-AT" sz="1100" dirty="0"/>
              <a:t> 1/01/2028 FY 2027</a:t>
            </a:r>
          </a:p>
        </p:txBody>
      </p:sp>
      <p:cxnSp>
        <p:nvCxnSpPr>
          <p:cNvPr id="29" name="Gerade Verbindung mit Pfeil 28">
            <a:extLst>
              <a:ext uri="{FF2B5EF4-FFF2-40B4-BE49-F238E27FC236}">
                <a16:creationId xmlns:a16="http://schemas.microsoft.com/office/drawing/2014/main" id="{D28A5F6A-3FF1-D044-A280-A191B87BCD4E}"/>
              </a:ext>
              <a:ext uri="{C183D7F6-B498-43B3-948B-1728B52AA6E4}">
                <adec:decorative xmlns:adec="http://schemas.microsoft.com/office/drawing/2017/decorative" xmlns="" val="1"/>
              </a:ext>
            </a:extLst>
          </p:cNvPr>
          <p:cNvCxnSpPr>
            <a:cxnSpLocks/>
          </p:cNvCxnSpPr>
          <p:nvPr/>
        </p:nvCxnSpPr>
        <p:spPr>
          <a:xfrm>
            <a:off x="8425136" y="2763794"/>
            <a:ext cx="697340" cy="0"/>
          </a:xfrm>
          <a:prstGeom prst="straightConnector1">
            <a:avLst/>
          </a:prstGeom>
          <a:ln w="9525">
            <a:solidFill>
              <a:schemeClr val="tx1">
                <a:lumMod val="75000"/>
                <a:lumOff val="2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8173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par>
                                <p:cTn id="22" presetID="2" presetClass="entr" presetSubtype="8"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0-#ppt_w/2"/>
                                          </p:val>
                                        </p:tav>
                                        <p:tav tm="100000">
                                          <p:val>
                                            <p:strVal val="#ppt_x"/>
                                          </p:val>
                                        </p:tav>
                                      </p:tavLst>
                                    </p:anim>
                                    <p:anim calcmode="lin" valueType="num">
                                      <p:cBhvr additive="base">
                                        <p:cTn id="25" dur="500" fill="hold"/>
                                        <p:tgtEl>
                                          <p:spTgt spid="10"/>
                                        </p:tgtEl>
                                        <p:attrNameLst>
                                          <p:attrName>ppt_y</p:attrName>
                                        </p:attrNameLst>
                                      </p:cBhvr>
                                      <p:tavLst>
                                        <p:tav tm="0">
                                          <p:val>
                                            <p:strVal val="#ppt_y"/>
                                          </p:val>
                                        </p:tav>
                                        <p:tav tm="100000">
                                          <p:val>
                                            <p:strVal val="#ppt_y"/>
                                          </p:val>
                                        </p:tav>
                                      </p:tavLst>
                                    </p:anim>
                                  </p:childTnLst>
                                </p:cTn>
                              </p:par>
                            </p:childTnLst>
                          </p:cTn>
                        </p:par>
                        <p:par>
                          <p:cTn id="26" fill="hold">
                            <p:stCondLst>
                              <p:cond delay="500"/>
                            </p:stCondLst>
                            <p:childTnLst>
                              <p:par>
                                <p:cTn id="27" presetID="22" presetClass="entr" presetSubtype="1"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up)">
                                      <p:cBhvr>
                                        <p:cTn id="29" dur="500"/>
                                        <p:tgtEl>
                                          <p:spTgt spid="11"/>
                                        </p:tgtEl>
                                      </p:cBhvr>
                                    </p:animEffect>
                                  </p:childTnLst>
                                </p:cTn>
                              </p:par>
                            </p:childTnLst>
                          </p:cTn>
                        </p:par>
                        <p:par>
                          <p:cTn id="30" fill="hold">
                            <p:stCondLst>
                              <p:cond delay="1000"/>
                            </p:stCondLst>
                            <p:childTnLst>
                              <p:par>
                                <p:cTn id="31" presetID="22" presetClass="entr" presetSubtype="2"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right)">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left)">
                                      <p:cBhvr>
                                        <p:cTn id="38" dur="500"/>
                                        <p:tgtEl>
                                          <p:spTgt spid="13"/>
                                        </p:tgtEl>
                                      </p:cBhvr>
                                    </p:animEffect>
                                  </p:childTnLst>
                                </p:cTn>
                              </p:par>
                              <p:par>
                                <p:cTn id="39" presetID="2" presetClass="entr" presetSubtype="8"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0-#ppt_w/2"/>
                                          </p:val>
                                        </p:tav>
                                        <p:tav tm="100000">
                                          <p:val>
                                            <p:strVal val="#ppt_x"/>
                                          </p:val>
                                        </p:tav>
                                      </p:tavLst>
                                    </p:anim>
                                    <p:anim calcmode="lin" valueType="num">
                                      <p:cBhvr additive="base">
                                        <p:cTn id="42" dur="500" fill="hold"/>
                                        <p:tgtEl>
                                          <p:spTgt spid="14"/>
                                        </p:tgtEl>
                                        <p:attrNameLst>
                                          <p:attrName>ppt_y</p:attrName>
                                        </p:attrNameLst>
                                      </p:cBhvr>
                                      <p:tavLst>
                                        <p:tav tm="0">
                                          <p:val>
                                            <p:strVal val="#ppt_y"/>
                                          </p:val>
                                        </p:tav>
                                        <p:tav tm="100000">
                                          <p:val>
                                            <p:strVal val="#ppt_y"/>
                                          </p:val>
                                        </p:tav>
                                      </p:tavLst>
                                    </p:anim>
                                  </p:childTnLst>
                                </p:cTn>
                              </p:par>
                            </p:childTnLst>
                          </p:cTn>
                        </p:par>
                        <p:par>
                          <p:cTn id="43" fill="hold">
                            <p:stCondLst>
                              <p:cond delay="500"/>
                            </p:stCondLst>
                            <p:childTnLst>
                              <p:par>
                                <p:cTn id="44" presetID="22" presetClass="entr" presetSubtype="4" fill="hold" nodeType="after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ipe(down)">
                                      <p:cBhvr>
                                        <p:cTn id="46" dur="500"/>
                                        <p:tgtEl>
                                          <p:spTgt spid="15"/>
                                        </p:tgtEl>
                                      </p:cBhvr>
                                    </p:animEffect>
                                  </p:childTnLst>
                                </p:cTn>
                              </p:par>
                            </p:childTnLst>
                          </p:cTn>
                        </p:par>
                        <p:par>
                          <p:cTn id="47" fill="hold">
                            <p:stCondLst>
                              <p:cond delay="1000"/>
                            </p:stCondLst>
                            <p:childTnLst>
                              <p:par>
                                <p:cTn id="48" presetID="22" presetClass="entr" presetSubtype="2" fill="hold" grpId="0" nodeType="after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wipe(right)">
                                      <p:cBhvr>
                                        <p:cTn id="50" dur="500"/>
                                        <p:tgtEl>
                                          <p:spTgt spid="20"/>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wipe(left)">
                                      <p:cBhvr>
                                        <p:cTn id="55" dur="500"/>
                                        <p:tgtEl>
                                          <p:spTgt spid="17"/>
                                        </p:tgtEl>
                                      </p:cBhvr>
                                    </p:animEffect>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wipe(left)">
                                      <p:cBhvr>
                                        <p:cTn id="59" dur="500"/>
                                        <p:tgtEl>
                                          <p:spTgt spid="16"/>
                                        </p:tgtEl>
                                      </p:cBhvr>
                                    </p:animEffect>
                                  </p:childTnLst>
                                </p:cTn>
                              </p:par>
                              <p:par>
                                <p:cTn id="60" presetID="2" presetClass="entr" presetSubtype="8" fill="hold" grpId="0" nodeType="withEffect">
                                  <p:stCondLst>
                                    <p:cond delay="0"/>
                                  </p:stCondLst>
                                  <p:childTnLst>
                                    <p:set>
                                      <p:cBhvr>
                                        <p:cTn id="61" dur="1" fill="hold">
                                          <p:stCondLst>
                                            <p:cond delay="0"/>
                                          </p:stCondLst>
                                        </p:cTn>
                                        <p:tgtEl>
                                          <p:spTgt spid="18"/>
                                        </p:tgtEl>
                                        <p:attrNameLst>
                                          <p:attrName>style.visibility</p:attrName>
                                        </p:attrNameLst>
                                      </p:cBhvr>
                                      <p:to>
                                        <p:strVal val="visible"/>
                                      </p:to>
                                    </p:set>
                                    <p:anim calcmode="lin" valueType="num">
                                      <p:cBhvr additive="base">
                                        <p:cTn id="62" dur="500" fill="hold"/>
                                        <p:tgtEl>
                                          <p:spTgt spid="18"/>
                                        </p:tgtEl>
                                        <p:attrNameLst>
                                          <p:attrName>ppt_x</p:attrName>
                                        </p:attrNameLst>
                                      </p:cBhvr>
                                      <p:tavLst>
                                        <p:tav tm="0">
                                          <p:val>
                                            <p:strVal val="0-#ppt_w/2"/>
                                          </p:val>
                                        </p:tav>
                                        <p:tav tm="100000">
                                          <p:val>
                                            <p:strVal val="#ppt_x"/>
                                          </p:val>
                                        </p:tav>
                                      </p:tavLst>
                                    </p:anim>
                                    <p:anim calcmode="lin" valueType="num">
                                      <p:cBhvr additive="base">
                                        <p:cTn id="63" dur="500" fill="hold"/>
                                        <p:tgtEl>
                                          <p:spTgt spid="18"/>
                                        </p:tgtEl>
                                        <p:attrNameLst>
                                          <p:attrName>ppt_y</p:attrName>
                                        </p:attrNameLst>
                                      </p:cBhvr>
                                      <p:tavLst>
                                        <p:tav tm="0">
                                          <p:val>
                                            <p:strVal val="#ppt_y"/>
                                          </p:val>
                                        </p:tav>
                                        <p:tav tm="100000">
                                          <p:val>
                                            <p:strVal val="#ppt_y"/>
                                          </p:val>
                                        </p:tav>
                                      </p:tavLst>
                                    </p:anim>
                                  </p:childTnLst>
                                </p:cTn>
                              </p:par>
                            </p:childTnLst>
                          </p:cTn>
                        </p:par>
                        <p:par>
                          <p:cTn id="64" fill="hold">
                            <p:stCondLst>
                              <p:cond delay="1000"/>
                            </p:stCondLst>
                            <p:childTnLst>
                              <p:par>
                                <p:cTn id="65" presetID="22" presetClass="entr" presetSubtype="1" fill="hold" nodeType="after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wipe(up)">
                                      <p:cBhvr>
                                        <p:cTn id="67" dur="500"/>
                                        <p:tgtEl>
                                          <p:spTgt spid="19"/>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wipe(left)">
                                      <p:cBhvr>
                                        <p:cTn id="72" dur="500"/>
                                        <p:tgtEl>
                                          <p:spTgt spid="21"/>
                                        </p:tgtEl>
                                      </p:cBhvr>
                                    </p:animEffect>
                                  </p:childTnLst>
                                </p:cTn>
                              </p:par>
                              <p:par>
                                <p:cTn id="73" presetID="2" presetClass="entr" presetSubtype="8" fill="hold" grpId="0" nodeType="withEffect">
                                  <p:stCondLst>
                                    <p:cond delay="0"/>
                                  </p:stCondLst>
                                  <p:childTnLst>
                                    <p:set>
                                      <p:cBhvr>
                                        <p:cTn id="74" dur="1" fill="hold">
                                          <p:stCondLst>
                                            <p:cond delay="0"/>
                                          </p:stCondLst>
                                        </p:cTn>
                                        <p:tgtEl>
                                          <p:spTgt spid="22"/>
                                        </p:tgtEl>
                                        <p:attrNameLst>
                                          <p:attrName>style.visibility</p:attrName>
                                        </p:attrNameLst>
                                      </p:cBhvr>
                                      <p:to>
                                        <p:strVal val="visible"/>
                                      </p:to>
                                    </p:set>
                                    <p:anim calcmode="lin" valueType="num">
                                      <p:cBhvr additive="base">
                                        <p:cTn id="75" dur="500" fill="hold"/>
                                        <p:tgtEl>
                                          <p:spTgt spid="22"/>
                                        </p:tgtEl>
                                        <p:attrNameLst>
                                          <p:attrName>ppt_x</p:attrName>
                                        </p:attrNameLst>
                                      </p:cBhvr>
                                      <p:tavLst>
                                        <p:tav tm="0">
                                          <p:val>
                                            <p:strVal val="0-#ppt_w/2"/>
                                          </p:val>
                                        </p:tav>
                                        <p:tav tm="100000">
                                          <p:val>
                                            <p:strVal val="#ppt_x"/>
                                          </p:val>
                                        </p:tav>
                                      </p:tavLst>
                                    </p:anim>
                                    <p:anim calcmode="lin" valueType="num">
                                      <p:cBhvr additive="base">
                                        <p:cTn id="76" dur="500" fill="hold"/>
                                        <p:tgtEl>
                                          <p:spTgt spid="22"/>
                                        </p:tgtEl>
                                        <p:attrNameLst>
                                          <p:attrName>ppt_y</p:attrName>
                                        </p:attrNameLst>
                                      </p:cBhvr>
                                      <p:tavLst>
                                        <p:tav tm="0">
                                          <p:val>
                                            <p:strVal val="#ppt_y"/>
                                          </p:val>
                                        </p:tav>
                                        <p:tav tm="100000">
                                          <p:val>
                                            <p:strVal val="#ppt_y"/>
                                          </p:val>
                                        </p:tav>
                                      </p:tavLst>
                                    </p:anim>
                                  </p:childTnLst>
                                </p:cTn>
                              </p:par>
                            </p:childTnLst>
                          </p:cTn>
                        </p:par>
                        <p:par>
                          <p:cTn id="77" fill="hold">
                            <p:stCondLst>
                              <p:cond delay="500"/>
                            </p:stCondLst>
                            <p:childTnLst>
                              <p:par>
                                <p:cTn id="78" presetID="22" presetClass="entr" presetSubtype="4" fill="hold" nodeType="afterEffect">
                                  <p:stCondLst>
                                    <p:cond delay="0"/>
                                  </p:stCondLst>
                                  <p:childTnLst>
                                    <p:set>
                                      <p:cBhvr>
                                        <p:cTn id="79" dur="1" fill="hold">
                                          <p:stCondLst>
                                            <p:cond delay="0"/>
                                          </p:stCondLst>
                                        </p:cTn>
                                        <p:tgtEl>
                                          <p:spTgt spid="23"/>
                                        </p:tgtEl>
                                        <p:attrNameLst>
                                          <p:attrName>style.visibility</p:attrName>
                                        </p:attrNameLst>
                                      </p:cBhvr>
                                      <p:to>
                                        <p:strVal val="visible"/>
                                      </p:to>
                                    </p:set>
                                    <p:animEffect transition="in" filter="wipe(down)">
                                      <p:cBhvr>
                                        <p:cTn id="80" dur="500"/>
                                        <p:tgtEl>
                                          <p:spTgt spid="23"/>
                                        </p:tgtEl>
                                      </p:cBhvr>
                                    </p:animEffect>
                                  </p:childTnLst>
                                </p:cTn>
                              </p:par>
                            </p:childTnLst>
                          </p:cTn>
                        </p:par>
                        <p:par>
                          <p:cTn id="81" fill="hold">
                            <p:stCondLst>
                              <p:cond delay="1000"/>
                            </p:stCondLst>
                            <p:childTnLst>
                              <p:par>
                                <p:cTn id="82" presetID="22" presetClass="entr" presetSubtype="8" fill="hold" grpId="0" nodeType="afterEffect">
                                  <p:stCondLst>
                                    <p:cond delay="0"/>
                                  </p:stCondLst>
                                  <p:childTnLst>
                                    <p:set>
                                      <p:cBhvr>
                                        <p:cTn id="83" dur="1" fill="hold">
                                          <p:stCondLst>
                                            <p:cond delay="0"/>
                                          </p:stCondLst>
                                        </p:cTn>
                                        <p:tgtEl>
                                          <p:spTgt spid="24"/>
                                        </p:tgtEl>
                                        <p:attrNameLst>
                                          <p:attrName>style.visibility</p:attrName>
                                        </p:attrNameLst>
                                      </p:cBhvr>
                                      <p:to>
                                        <p:strVal val="visible"/>
                                      </p:to>
                                    </p:set>
                                    <p:animEffect transition="in" filter="wipe(left)">
                                      <p:cBhvr>
                                        <p:cTn id="84" dur="500"/>
                                        <p:tgtEl>
                                          <p:spTgt spid="24"/>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nodeType="clickEffect">
                                  <p:stCondLst>
                                    <p:cond delay="0"/>
                                  </p:stCondLst>
                                  <p:childTnLst>
                                    <p:set>
                                      <p:cBhvr>
                                        <p:cTn id="88" dur="1" fill="hold">
                                          <p:stCondLst>
                                            <p:cond delay="0"/>
                                          </p:stCondLst>
                                        </p:cTn>
                                        <p:tgtEl>
                                          <p:spTgt spid="25"/>
                                        </p:tgtEl>
                                        <p:attrNameLst>
                                          <p:attrName>style.visibility</p:attrName>
                                        </p:attrNameLst>
                                      </p:cBhvr>
                                      <p:to>
                                        <p:strVal val="visible"/>
                                      </p:to>
                                    </p:set>
                                    <p:animEffect transition="in" filter="wipe(left)">
                                      <p:cBhvr>
                                        <p:cTn id="89" dur="500"/>
                                        <p:tgtEl>
                                          <p:spTgt spid="25"/>
                                        </p:tgtEl>
                                      </p:cBhvr>
                                    </p:animEffect>
                                  </p:childTnLst>
                                </p:cTn>
                              </p:par>
                              <p:par>
                                <p:cTn id="90" presetID="2" presetClass="entr" presetSubtype="8" fill="hold" grpId="0" nodeType="withEffect">
                                  <p:stCondLst>
                                    <p:cond delay="0"/>
                                  </p:stCondLst>
                                  <p:childTnLst>
                                    <p:set>
                                      <p:cBhvr>
                                        <p:cTn id="91" dur="1" fill="hold">
                                          <p:stCondLst>
                                            <p:cond delay="0"/>
                                          </p:stCondLst>
                                        </p:cTn>
                                        <p:tgtEl>
                                          <p:spTgt spid="26"/>
                                        </p:tgtEl>
                                        <p:attrNameLst>
                                          <p:attrName>style.visibility</p:attrName>
                                        </p:attrNameLst>
                                      </p:cBhvr>
                                      <p:to>
                                        <p:strVal val="visible"/>
                                      </p:to>
                                    </p:set>
                                    <p:anim calcmode="lin" valueType="num">
                                      <p:cBhvr additive="base">
                                        <p:cTn id="92" dur="500" fill="hold"/>
                                        <p:tgtEl>
                                          <p:spTgt spid="26"/>
                                        </p:tgtEl>
                                        <p:attrNameLst>
                                          <p:attrName>ppt_x</p:attrName>
                                        </p:attrNameLst>
                                      </p:cBhvr>
                                      <p:tavLst>
                                        <p:tav tm="0">
                                          <p:val>
                                            <p:strVal val="0-#ppt_w/2"/>
                                          </p:val>
                                        </p:tav>
                                        <p:tav tm="100000">
                                          <p:val>
                                            <p:strVal val="#ppt_x"/>
                                          </p:val>
                                        </p:tav>
                                      </p:tavLst>
                                    </p:anim>
                                    <p:anim calcmode="lin" valueType="num">
                                      <p:cBhvr additive="base">
                                        <p:cTn id="93" dur="500" fill="hold"/>
                                        <p:tgtEl>
                                          <p:spTgt spid="26"/>
                                        </p:tgtEl>
                                        <p:attrNameLst>
                                          <p:attrName>ppt_y</p:attrName>
                                        </p:attrNameLst>
                                      </p:cBhvr>
                                      <p:tavLst>
                                        <p:tav tm="0">
                                          <p:val>
                                            <p:strVal val="#ppt_y"/>
                                          </p:val>
                                        </p:tav>
                                        <p:tav tm="100000">
                                          <p:val>
                                            <p:strVal val="#ppt_y"/>
                                          </p:val>
                                        </p:tav>
                                      </p:tavLst>
                                    </p:anim>
                                  </p:childTnLst>
                                </p:cTn>
                              </p:par>
                            </p:childTnLst>
                          </p:cTn>
                        </p:par>
                        <p:par>
                          <p:cTn id="94" fill="hold">
                            <p:stCondLst>
                              <p:cond delay="500"/>
                            </p:stCondLst>
                            <p:childTnLst>
                              <p:par>
                                <p:cTn id="95" presetID="22" presetClass="entr" presetSubtype="1" fill="hold" nodeType="afterEffect">
                                  <p:stCondLst>
                                    <p:cond delay="0"/>
                                  </p:stCondLst>
                                  <p:childTnLst>
                                    <p:set>
                                      <p:cBhvr>
                                        <p:cTn id="96" dur="1" fill="hold">
                                          <p:stCondLst>
                                            <p:cond delay="0"/>
                                          </p:stCondLst>
                                        </p:cTn>
                                        <p:tgtEl>
                                          <p:spTgt spid="27"/>
                                        </p:tgtEl>
                                        <p:attrNameLst>
                                          <p:attrName>style.visibility</p:attrName>
                                        </p:attrNameLst>
                                      </p:cBhvr>
                                      <p:to>
                                        <p:strVal val="visible"/>
                                      </p:to>
                                    </p:set>
                                    <p:animEffect transition="in" filter="wipe(up)">
                                      <p:cBhvr>
                                        <p:cTn id="97" dur="500"/>
                                        <p:tgtEl>
                                          <p:spTgt spid="27"/>
                                        </p:tgtEl>
                                      </p:cBhvr>
                                    </p:animEffect>
                                  </p:childTnLst>
                                </p:cTn>
                              </p:par>
                            </p:childTnLst>
                          </p:cTn>
                        </p:par>
                        <p:par>
                          <p:cTn id="98" fill="hold">
                            <p:stCondLst>
                              <p:cond delay="1000"/>
                            </p:stCondLst>
                            <p:childTnLst>
                              <p:par>
                                <p:cTn id="99" presetID="22" presetClass="entr" presetSubtype="2" fill="hold" grpId="0" nodeType="afterEffect">
                                  <p:stCondLst>
                                    <p:cond delay="0"/>
                                  </p:stCondLst>
                                  <p:childTnLst>
                                    <p:set>
                                      <p:cBhvr>
                                        <p:cTn id="100" dur="1" fill="hold">
                                          <p:stCondLst>
                                            <p:cond delay="0"/>
                                          </p:stCondLst>
                                        </p:cTn>
                                        <p:tgtEl>
                                          <p:spTgt spid="28"/>
                                        </p:tgtEl>
                                        <p:attrNameLst>
                                          <p:attrName>style.visibility</p:attrName>
                                        </p:attrNameLst>
                                      </p:cBhvr>
                                      <p:to>
                                        <p:strVal val="visible"/>
                                      </p:to>
                                    </p:set>
                                    <p:animEffect transition="in" filter="wipe(right)">
                                      <p:cBhvr>
                                        <p:cTn id="101" dur="500"/>
                                        <p:tgtEl>
                                          <p:spTgt spid="28"/>
                                        </p:tgtEl>
                                      </p:cBhvr>
                                    </p:animEffect>
                                  </p:childTnLst>
                                </p:cTn>
                              </p:par>
                            </p:childTnLst>
                          </p:cTn>
                        </p:par>
                        <p:par>
                          <p:cTn id="102" fill="hold">
                            <p:stCondLst>
                              <p:cond delay="1500"/>
                            </p:stCondLst>
                            <p:childTnLst>
                              <p:par>
                                <p:cTn id="103" presetID="22" presetClass="entr" presetSubtype="8" fill="hold" nodeType="afterEffect">
                                  <p:stCondLst>
                                    <p:cond delay="0"/>
                                  </p:stCondLst>
                                  <p:childTnLst>
                                    <p:set>
                                      <p:cBhvr>
                                        <p:cTn id="104" dur="1" fill="hold">
                                          <p:stCondLst>
                                            <p:cond delay="0"/>
                                          </p:stCondLst>
                                        </p:cTn>
                                        <p:tgtEl>
                                          <p:spTgt spid="29"/>
                                        </p:tgtEl>
                                        <p:attrNameLst>
                                          <p:attrName>style.visibility</p:attrName>
                                        </p:attrNameLst>
                                      </p:cBhvr>
                                      <p:to>
                                        <p:strVal val="visible"/>
                                      </p:to>
                                    </p:set>
                                    <p:animEffect transition="in" filter="wipe(left)">
                                      <p:cBhvr>
                                        <p:cTn id="10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animBg="1">
        <p:tmplLst>
          <p:tmpl>
            <p:tnLst>
              <p:par>
                <p:cTn presetID="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8" grpId="0"/>
      <p:bldP spid="10" grpId="0" uiExpand="1" animBg="1">
        <p:tmplLst>
          <p:tmpl>
            <p:tnLst>
              <p:par>
                <p:cTn presetID="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0-#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2" grpId="0"/>
      <p:bldP spid="14" grpId="0" uiExpand="1" animBg="1">
        <p:tmplLst>
          <p:tmpl>
            <p:tnLst>
              <p:par>
                <p:cTn presetID="2" presetClass="entr" presetSubtype="8"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6" grpId="0" animBg="1"/>
      <p:bldP spid="18" grpId="0" uiExpand="1" animBg="1">
        <p:tmplLst>
          <p:tmpl>
            <p:tnLst>
              <p:par>
                <p:cTn presetID="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0-#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20" grpId="0"/>
      <p:bldP spid="22" grpId="0" uiExpand="1" animBg="1">
        <p:tmplLst>
          <p:tmpl>
            <p:tnLst>
              <p:par>
                <p:cTn presetID="2" presetClass="entr" presetSubtype="8"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4" grpId="0" animBg="1"/>
      <p:bldP spid="26" grpId="0" uiExpand="1" animBg="1">
        <p:tmplLst>
          <p:tmpl>
            <p:tnLst>
              <p:par>
                <p:cTn presetID="2" presetClass="entr" presetSubtype="8"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0-#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P spid="2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Sustainable</a:t>
            </a:r>
            <a:r>
              <a:rPr lang="de-DE" dirty="0"/>
              <a:t> </a:t>
            </a:r>
            <a:r>
              <a:rPr lang="de-DE" dirty="0" err="1"/>
              <a:t>Finance</a:t>
            </a:r>
            <a:endParaRPr lang="de-AT" dirty="0"/>
          </a:p>
        </p:txBody>
      </p:sp>
      <p:sp>
        <p:nvSpPr>
          <p:cNvPr id="3" name="Textplatzhalter 2"/>
          <p:cNvSpPr>
            <a:spLocks noGrp="1"/>
          </p:cNvSpPr>
          <p:nvPr>
            <p:ph type="body" sz="quarter" idx="12"/>
          </p:nvPr>
        </p:nvSpPr>
        <p:spPr/>
        <p:txBody>
          <a:bodyPr/>
          <a:lstStyle/>
          <a:p>
            <a:r>
              <a:rPr lang="en-US" sz="1600" dirty="0"/>
              <a:t>Integrate environmental, social and governance (ESG) considerations into </a:t>
            </a:r>
            <a:r>
              <a:rPr lang="en-US" sz="1600" dirty="0">
                <a:solidFill>
                  <a:schemeClr val="accent1"/>
                </a:solidFill>
              </a:rPr>
              <a:t>investment decisions </a:t>
            </a:r>
            <a:r>
              <a:rPr lang="en-US" sz="1600" dirty="0"/>
              <a:t>in the financial sector.-&gt; Longer-term investments in sustainable economic activities and projects</a:t>
            </a:r>
          </a:p>
          <a:p>
            <a:endParaRPr lang="en-US" sz="1600" dirty="0"/>
          </a:p>
          <a:p>
            <a:r>
              <a:rPr lang="en-US" sz="1600" dirty="0">
                <a:solidFill>
                  <a:schemeClr val="accent1"/>
                </a:solidFill>
              </a:rPr>
              <a:t>Sustainable Finance Disclosure Regulation</a:t>
            </a:r>
            <a:r>
              <a:rPr lang="en-US" sz="1600" dirty="0"/>
              <a:t>, SFDR (EU regulation on sustainability-related disclosure obligations in the financial services sector (in force since 10.03.2021)</a:t>
            </a:r>
          </a:p>
          <a:p>
            <a:pPr>
              <a:buFont typeface="Wingdings" panose="05000000000000000000" pitchFamily="2" charset="2"/>
              <a:buChar char="ü"/>
            </a:pPr>
            <a:r>
              <a:rPr lang="en-US" sz="1600" dirty="0"/>
              <a:t>Progress in the investment sector with regard to the Paris Climate Change Agreement </a:t>
            </a:r>
          </a:p>
          <a:p>
            <a:pPr>
              <a:buFont typeface="Wingdings" panose="05000000000000000000" pitchFamily="2" charset="2"/>
              <a:buChar char="ü"/>
            </a:pPr>
            <a:r>
              <a:rPr lang="en-US" sz="1600" dirty="0"/>
              <a:t>End greenwashing </a:t>
            </a:r>
          </a:p>
          <a:p>
            <a:pPr>
              <a:buFont typeface="Wingdings" panose="05000000000000000000" pitchFamily="2" charset="2"/>
              <a:buChar char="ü"/>
            </a:pPr>
            <a:r>
              <a:rPr lang="en-US" sz="1600" dirty="0"/>
              <a:t>Steer capital flows towards ESG goals.</a:t>
            </a:r>
          </a:p>
        </p:txBody>
      </p:sp>
      <p:sp>
        <p:nvSpPr>
          <p:cNvPr id="4" name="Fußzeilenplatzhalter 3"/>
          <p:cNvSpPr>
            <a:spLocks noGrp="1"/>
          </p:cNvSpPr>
          <p:nvPr>
            <p:ph type="ftr" sz="quarter" idx="10"/>
          </p:nvPr>
        </p:nvSpPr>
        <p:spPr/>
        <p:txBody>
          <a:bodyPr/>
          <a:lstStyle/>
          <a:p>
            <a:r>
              <a:rPr lang="de-DE"/>
              <a:t>© FFG 2020 | Österreichische Forschungsförderungsgesellschaft | www.ffg.at</a:t>
            </a:r>
            <a:endParaRPr lang="de-DE" dirty="0"/>
          </a:p>
        </p:txBody>
      </p:sp>
      <p:sp>
        <p:nvSpPr>
          <p:cNvPr id="5" name="Foliennummernplatzhalter 4"/>
          <p:cNvSpPr>
            <a:spLocks noGrp="1"/>
          </p:cNvSpPr>
          <p:nvPr>
            <p:ph type="sldNum" sz="quarter" idx="11"/>
          </p:nvPr>
        </p:nvSpPr>
        <p:spPr/>
        <p:txBody>
          <a:bodyPr/>
          <a:lstStyle/>
          <a:p>
            <a:fld id="{32FC4B34-DD45-CB4A-A0C3-DAABE19973C2}" type="slidenum">
              <a:rPr lang="de-DE" smtClean="0"/>
              <a:pPr/>
              <a:t>19</a:t>
            </a:fld>
            <a:endParaRPr lang="de-DE" dirty="0"/>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8814" y="3400425"/>
            <a:ext cx="2619375" cy="1743075"/>
          </a:xfrm>
          <a:prstGeom prst="rect">
            <a:avLst/>
          </a:prstGeom>
        </p:spPr>
      </p:pic>
    </p:spTree>
    <p:extLst>
      <p:ext uri="{BB962C8B-B14F-4D97-AF65-F5344CB8AC3E}">
        <p14:creationId xmlns:p14="http://schemas.microsoft.com/office/powerpoint/2010/main" val="4288688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hteck 13"/>
          <p:cNvSpPr/>
          <p:nvPr/>
        </p:nvSpPr>
        <p:spPr>
          <a:xfrm>
            <a:off x="0" y="0"/>
            <a:ext cx="9144000" cy="51435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p:cNvSpPr>
            <a:spLocks noGrp="1"/>
          </p:cNvSpPr>
          <p:nvPr>
            <p:ph type="title"/>
          </p:nvPr>
        </p:nvSpPr>
        <p:spPr/>
        <p:txBody>
          <a:bodyPr/>
          <a:lstStyle/>
          <a:p>
            <a:endParaRPr lang="de-AT"/>
          </a:p>
        </p:txBody>
      </p:sp>
      <p:pic>
        <p:nvPicPr>
          <p:cNvPr id="12" name="Grafik 11"/>
          <p:cNvPicPr>
            <a:picLocks noChangeAspect="1"/>
          </p:cNvPicPr>
          <p:nvPr/>
        </p:nvPicPr>
        <p:blipFill>
          <a:blip r:embed="rId3"/>
          <a:stretch>
            <a:fillRect/>
          </a:stretch>
        </p:blipFill>
        <p:spPr>
          <a:xfrm>
            <a:off x="3262312" y="439737"/>
            <a:ext cx="2619375" cy="1743075"/>
          </a:xfrm>
          <a:prstGeom prst="rect">
            <a:avLst/>
          </a:prstGeom>
        </p:spPr>
      </p:pic>
      <p:sp>
        <p:nvSpPr>
          <p:cNvPr id="4" name="Textplatzhalter 3"/>
          <p:cNvSpPr>
            <a:spLocks noGrp="1"/>
          </p:cNvSpPr>
          <p:nvPr>
            <p:ph type="body" sz="quarter" idx="13"/>
          </p:nvPr>
        </p:nvSpPr>
        <p:spPr/>
        <p:txBody>
          <a:bodyPr/>
          <a:lstStyle/>
          <a:p>
            <a:endParaRPr lang="de-AT"/>
          </a:p>
        </p:txBody>
      </p:sp>
      <p:sp>
        <p:nvSpPr>
          <p:cNvPr id="5" name="Fußzeilenplatzhalter 4"/>
          <p:cNvSpPr>
            <a:spLocks noGrp="1"/>
          </p:cNvSpPr>
          <p:nvPr>
            <p:ph type="ftr" sz="quarter" idx="10"/>
          </p:nvPr>
        </p:nvSpPr>
        <p:spPr/>
        <p:txBody>
          <a:bodyPr/>
          <a:lstStyle/>
          <a:p>
            <a:r>
              <a:rPr lang="de-DE"/>
              <a:t>© FFG 2020 | Österreichische Forschungsförderungsgesellschaft | www.ffg.at</a:t>
            </a:r>
            <a:endParaRPr lang="de-DE" dirty="0"/>
          </a:p>
        </p:txBody>
      </p:sp>
      <p:sp>
        <p:nvSpPr>
          <p:cNvPr id="6" name="Foliennummernplatzhalter 5"/>
          <p:cNvSpPr>
            <a:spLocks noGrp="1"/>
          </p:cNvSpPr>
          <p:nvPr>
            <p:ph type="sldNum" sz="quarter" idx="11"/>
          </p:nvPr>
        </p:nvSpPr>
        <p:spPr/>
        <p:txBody>
          <a:bodyPr/>
          <a:lstStyle/>
          <a:p>
            <a:fld id="{32FC4B34-DD45-CB4A-A0C3-DAABE19973C2}" type="slidenum">
              <a:rPr lang="de-DE" smtClean="0"/>
              <a:pPr/>
              <a:t>2</a:t>
            </a:fld>
            <a:endParaRPr lang="de-DE" dirty="0"/>
          </a:p>
        </p:txBody>
      </p:sp>
      <p:pic>
        <p:nvPicPr>
          <p:cNvPr id="13" name="Grafik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386" y="0"/>
            <a:ext cx="7709227" cy="5143500"/>
          </a:xfrm>
          <a:prstGeom prst="rect">
            <a:avLst/>
          </a:prstGeom>
        </p:spPr>
      </p:pic>
    </p:spTree>
    <p:extLst>
      <p:ext uri="{BB962C8B-B14F-4D97-AF65-F5344CB8AC3E}">
        <p14:creationId xmlns:p14="http://schemas.microsoft.com/office/powerpoint/2010/main" val="1045832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Sustainable</a:t>
            </a:r>
            <a:r>
              <a:rPr lang="de-DE" dirty="0"/>
              <a:t> </a:t>
            </a:r>
            <a:r>
              <a:rPr lang="de-DE" dirty="0" err="1"/>
              <a:t>Finance</a:t>
            </a:r>
            <a:r>
              <a:rPr lang="de-DE" dirty="0"/>
              <a:t> – TAXONOMY REGULATION</a:t>
            </a:r>
            <a:br>
              <a:rPr lang="de-DE" dirty="0"/>
            </a:br>
            <a:r>
              <a:rPr lang="de-DE" b="0" dirty="0">
                <a:solidFill>
                  <a:srgbClr val="C1D147"/>
                </a:solidFill>
                <a:effectLst>
                  <a:outerShdw blurRad="38100" dist="38100" dir="2700000" algn="tl">
                    <a:srgbClr val="000000">
                      <a:alpha val="43137"/>
                    </a:srgbClr>
                  </a:outerShdw>
                </a:effectLst>
              </a:rPr>
              <a:t>PUTTING THE GREEN IN GREEN FINANCE</a:t>
            </a:r>
            <a:endParaRPr lang="de-AT" b="0" dirty="0">
              <a:solidFill>
                <a:srgbClr val="C1D147"/>
              </a:solidFill>
              <a:effectLst>
                <a:outerShdw blurRad="38100" dist="38100" dir="2700000" algn="tl">
                  <a:srgbClr val="000000">
                    <a:alpha val="43137"/>
                  </a:srgbClr>
                </a:outerShdw>
              </a:effectLst>
            </a:endParaRPr>
          </a:p>
        </p:txBody>
      </p:sp>
      <p:sp>
        <p:nvSpPr>
          <p:cNvPr id="3" name="Textplatzhalter 2"/>
          <p:cNvSpPr>
            <a:spLocks noGrp="1"/>
          </p:cNvSpPr>
          <p:nvPr>
            <p:ph type="body" sz="quarter" idx="12"/>
          </p:nvPr>
        </p:nvSpPr>
        <p:spPr/>
        <p:txBody>
          <a:bodyPr/>
          <a:lstStyle/>
          <a:p>
            <a:pPr>
              <a:buClr>
                <a:srgbClr val="C1D147"/>
              </a:buClr>
              <a:buFont typeface="Wingdings" panose="05000000000000000000" pitchFamily="2" charset="2"/>
              <a:buChar char="§"/>
            </a:pPr>
            <a:r>
              <a:rPr lang="en-US" sz="1600" dirty="0"/>
              <a:t>Supplement to the SFDR</a:t>
            </a:r>
          </a:p>
          <a:p>
            <a:pPr>
              <a:buClr>
                <a:srgbClr val="C1D147"/>
              </a:buClr>
              <a:buFont typeface="Wingdings" panose="05000000000000000000" pitchFamily="2" charset="2"/>
              <a:buChar char="§"/>
            </a:pPr>
            <a:r>
              <a:rPr lang="en-US" sz="1600" b="1" dirty="0"/>
              <a:t>Classification system for (environmental) sustainability: </a:t>
            </a:r>
            <a:r>
              <a:rPr lang="en-US" sz="1600" dirty="0"/>
              <a:t>Definition of six sustainability objectives to classify an economic activity as sustainable. </a:t>
            </a:r>
          </a:p>
          <a:p>
            <a:pPr>
              <a:buClr>
                <a:srgbClr val="C1D147"/>
              </a:buClr>
              <a:buFont typeface="Wingdings" panose="05000000000000000000" pitchFamily="2" charset="2"/>
              <a:buChar char="§"/>
            </a:pPr>
            <a:r>
              <a:rPr lang="en-US" sz="1600" dirty="0"/>
              <a:t>To be applied to all financial products within the EU</a:t>
            </a:r>
          </a:p>
          <a:p>
            <a:pPr>
              <a:buClr>
                <a:srgbClr val="C1D147"/>
              </a:buClr>
              <a:buFont typeface="Wingdings" panose="05000000000000000000" pitchFamily="2" charset="2"/>
              <a:buChar char="§"/>
            </a:pPr>
            <a:r>
              <a:rPr lang="en-US" sz="1600" dirty="0"/>
              <a:t>Sustainable investments must benefit at least one of the environmental objectives and at the same time not harm any other ("</a:t>
            </a:r>
            <a:r>
              <a:rPr lang="en-US" sz="1600" b="1" dirty="0"/>
              <a:t>Do No Significant Harm</a:t>
            </a:r>
            <a:r>
              <a:rPr lang="en-US" sz="1600" dirty="0"/>
              <a:t>" principle)</a:t>
            </a:r>
            <a:endParaRPr lang="de-AT" sz="1600" dirty="0"/>
          </a:p>
        </p:txBody>
      </p:sp>
      <p:sp>
        <p:nvSpPr>
          <p:cNvPr id="4" name="Fußzeilenplatzhalter 3"/>
          <p:cNvSpPr>
            <a:spLocks noGrp="1"/>
          </p:cNvSpPr>
          <p:nvPr>
            <p:ph type="ftr" sz="quarter" idx="10"/>
          </p:nvPr>
        </p:nvSpPr>
        <p:spPr/>
        <p:txBody>
          <a:bodyPr/>
          <a:lstStyle/>
          <a:p>
            <a:r>
              <a:rPr lang="de-DE" dirty="0"/>
              <a:t>© FFG 2022 | Österreichische Forschungsförderungsgesellschaft | www.ffg.at</a:t>
            </a:r>
          </a:p>
        </p:txBody>
      </p:sp>
      <p:sp>
        <p:nvSpPr>
          <p:cNvPr id="5" name="Foliennummernplatzhalter 4"/>
          <p:cNvSpPr>
            <a:spLocks noGrp="1"/>
          </p:cNvSpPr>
          <p:nvPr>
            <p:ph type="sldNum" sz="quarter" idx="11"/>
          </p:nvPr>
        </p:nvSpPr>
        <p:spPr/>
        <p:txBody>
          <a:bodyPr/>
          <a:lstStyle/>
          <a:p>
            <a:fld id="{32FC4B34-DD45-CB4A-A0C3-DAABE19973C2}" type="slidenum">
              <a:rPr lang="de-DE" smtClean="0"/>
              <a:pPr/>
              <a:t>20</a:t>
            </a:fld>
            <a:endParaRPr lang="de-DE" dirty="0"/>
          </a:p>
        </p:txBody>
      </p:sp>
      <p:sp>
        <p:nvSpPr>
          <p:cNvPr id="10" name="Geschweifte Klammer links 9"/>
          <p:cNvSpPr/>
          <p:nvPr/>
        </p:nvSpPr>
        <p:spPr>
          <a:xfrm>
            <a:off x="5624284" y="2177142"/>
            <a:ext cx="420915" cy="39460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b="1" dirty="0"/>
          </a:p>
        </p:txBody>
      </p:sp>
      <p:sp>
        <p:nvSpPr>
          <p:cNvPr id="11" name="Geschweifte Klammer links 10"/>
          <p:cNvSpPr/>
          <p:nvPr/>
        </p:nvSpPr>
        <p:spPr>
          <a:xfrm>
            <a:off x="5624284" y="3018971"/>
            <a:ext cx="420915" cy="1585881"/>
          </a:xfrm>
          <a:prstGeom prst="leftBrace">
            <a:avLst>
              <a:gd name="adj1" fmla="val 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b="1" dirty="0"/>
          </a:p>
        </p:txBody>
      </p:sp>
      <p:sp>
        <p:nvSpPr>
          <p:cNvPr id="12" name="Textfeld 11"/>
          <p:cNvSpPr txBox="1"/>
          <p:nvPr/>
        </p:nvSpPr>
        <p:spPr>
          <a:xfrm>
            <a:off x="4338183" y="2177142"/>
            <a:ext cx="1211943" cy="507831"/>
          </a:xfrm>
          <a:prstGeom prst="rect">
            <a:avLst/>
          </a:prstGeom>
          <a:noFill/>
        </p:spPr>
        <p:txBody>
          <a:bodyPr wrap="square" rtlCol="0">
            <a:spAutoFit/>
          </a:bodyPr>
          <a:lstStyle/>
          <a:p>
            <a:pPr algn="r"/>
            <a:r>
              <a:rPr lang="de-DE" dirty="0" err="1"/>
              <a:t>from</a:t>
            </a:r>
            <a:r>
              <a:rPr lang="de-DE" dirty="0"/>
              <a:t> 1.01.2022</a:t>
            </a:r>
            <a:endParaRPr lang="de-AT" dirty="0"/>
          </a:p>
        </p:txBody>
      </p:sp>
      <p:sp>
        <p:nvSpPr>
          <p:cNvPr id="13" name="Textfeld 12"/>
          <p:cNvSpPr txBox="1"/>
          <p:nvPr/>
        </p:nvSpPr>
        <p:spPr>
          <a:xfrm>
            <a:off x="4412341" y="3519970"/>
            <a:ext cx="1211943" cy="507831"/>
          </a:xfrm>
          <a:prstGeom prst="rect">
            <a:avLst/>
          </a:prstGeom>
          <a:noFill/>
        </p:spPr>
        <p:txBody>
          <a:bodyPr wrap="square" rtlCol="0">
            <a:spAutoFit/>
          </a:bodyPr>
          <a:lstStyle/>
          <a:p>
            <a:pPr algn="r"/>
            <a:r>
              <a:rPr lang="de-DE" dirty="0" err="1"/>
              <a:t>from</a:t>
            </a:r>
            <a:r>
              <a:rPr lang="de-DE" dirty="0"/>
              <a:t> 1.01.2023</a:t>
            </a:r>
            <a:endParaRPr lang="de-AT" dirty="0"/>
          </a:p>
        </p:txBody>
      </p:sp>
      <p:pic>
        <p:nvPicPr>
          <p:cNvPr id="4098" name="Picture 2" descr="EU Taxonomy - How to put the Green in Green Finance? - Philip Lee LL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9358" y="1762897"/>
            <a:ext cx="2793984" cy="3380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1257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hteck 13"/>
          <p:cNvSpPr/>
          <p:nvPr/>
        </p:nvSpPr>
        <p:spPr>
          <a:xfrm>
            <a:off x="596675" y="1311273"/>
            <a:ext cx="5434011" cy="34691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spcAft>
                <a:spcPts val="1200"/>
              </a:spcAft>
              <a:buClr>
                <a:srgbClr val="C1D147"/>
              </a:buClr>
              <a:buFont typeface="Courier New" panose="02070309020205020404" pitchFamily="49" charset="0"/>
              <a:buChar char="o"/>
            </a:pPr>
            <a:r>
              <a:rPr lang="en-US" sz="1800" dirty="0">
                <a:solidFill>
                  <a:schemeClr val="tx1"/>
                </a:solidFill>
              </a:rPr>
              <a:t>Rating of good and bad companies</a:t>
            </a:r>
          </a:p>
          <a:p>
            <a:pPr marL="285750" indent="-285750">
              <a:spcAft>
                <a:spcPts val="1200"/>
              </a:spcAft>
              <a:buClr>
                <a:srgbClr val="C1D147"/>
              </a:buClr>
              <a:buFont typeface="Courier New" panose="02070309020205020404" pitchFamily="49" charset="0"/>
              <a:buChar char="o"/>
            </a:pPr>
            <a:r>
              <a:rPr lang="en-US" sz="1800" dirty="0">
                <a:solidFill>
                  <a:schemeClr val="tx1"/>
                </a:solidFill>
              </a:rPr>
              <a:t>Mandatory investment list</a:t>
            </a:r>
          </a:p>
          <a:p>
            <a:pPr marL="285750" indent="-285750">
              <a:spcAft>
                <a:spcPts val="1200"/>
              </a:spcAft>
              <a:buClr>
                <a:srgbClr val="C1D147"/>
              </a:buClr>
              <a:buFont typeface="Courier New" panose="02070309020205020404" pitchFamily="49" charset="0"/>
              <a:buChar char="o"/>
            </a:pPr>
            <a:r>
              <a:rPr lang="en-US" sz="1800" dirty="0">
                <a:solidFill>
                  <a:schemeClr val="tx1"/>
                </a:solidFill>
              </a:rPr>
              <a:t>Assessment of the financial performance of an investment</a:t>
            </a:r>
            <a:endParaRPr lang="de-DE" sz="1800" dirty="0">
              <a:solidFill>
                <a:schemeClr val="tx1"/>
              </a:solidFill>
            </a:endParaRPr>
          </a:p>
          <a:p>
            <a:pPr marL="285750" indent="-285750">
              <a:spcAft>
                <a:spcPts val="1200"/>
              </a:spcAft>
              <a:buClr>
                <a:srgbClr val="C1D147"/>
              </a:buClr>
              <a:buFont typeface="Courier New" panose="02070309020205020404" pitchFamily="49" charset="0"/>
              <a:buChar char="o"/>
            </a:pPr>
            <a:endParaRPr lang="de-AT" sz="1800" dirty="0">
              <a:solidFill>
                <a:schemeClr val="tx1"/>
              </a:solidFill>
            </a:endParaRPr>
          </a:p>
        </p:txBody>
      </p:sp>
      <p:pic>
        <p:nvPicPr>
          <p:cNvPr id="6" name="Grafik 5"/>
          <p:cNvPicPr>
            <a:picLocks noChangeAspect="1"/>
          </p:cNvPicPr>
          <p:nvPr/>
        </p:nvPicPr>
        <p:blipFill rotWithShape="1">
          <a:blip r:embed="rId3" cstate="print">
            <a:extLst>
              <a:ext uri="{28A0092B-C50C-407E-A947-70E740481C1C}">
                <a14:useLocalDpi xmlns:a14="http://schemas.microsoft.com/office/drawing/2010/main" val="0"/>
              </a:ext>
            </a:extLst>
          </a:blip>
          <a:srcRect l="30263" t="-4030" r="22011" b="4030"/>
          <a:stretch/>
        </p:blipFill>
        <p:spPr>
          <a:xfrm>
            <a:off x="6216649" y="762984"/>
            <a:ext cx="2761233" cy="3857021"/>
          </a:xfrm>
          <a:prstGeom prst="rect">
            <a:avLst/>
          </a:prstGeom>
        </p:spPr>
      </p:pic>
      <p:sp>
        <p:nvSpPr>
          <p:cNvPr id="2" name="Titel 1"/>
          <p:cNvSpPr>
            <a:spLocks noGrp="1"/>
          </p:cNvSpPr>
          <p:nvPr>
            <p:ph type="title"/>
          </p:nvPr>
        </p:nvSpPr>
        <p:spPr/>
        <p:txBody>
          <a:bodyPr/>
          <a:lstStyle/>
          <a:p>
            <a:r>
              <a:rPr lang="de-DE" dirty="0" err="1"/>
              <a:t>Sustainable</a:t>
            </a:r>
            <a:r>
              <a:rPr lang="de-DE" dirty="0"/>
              <a:t> </a:t>
            </a:r>
            <a:r>
              <a:rPr lang="de-DE" dirty="0" err="1"/>
              <a:t>Finance</a:t>
            </a:r>
            <a:r>
              <a:rPr lang="de-DE" dirty="0"/>
              <a:t> – TAXONOMY REGULATION</a:t>
            </a:r>
            <a:br>
              <a:rPr lang="de-DE" dirty="0"/>
            </a:br>
            <a:r>
              <a:rPr lang="de-DE" b="0" dirty="0">
                <a:solidFill>
                  <a:srgbClr val="C1D147"/>
                </a:solidFill>
                <a:effectLst>
                  <a:outerShdw blurRad="38100" dist="38100" dir="2700000" algn="tl">
                    <a:srgbClr val="000000">
                      <a:alpha val="43137"/>
                    </a:srgbClr>
                  </a:outerShdw>
                </a:effectLst>
              </a:rPr>
              <a:t>WHAT IS IT </a:t>
            </a:r>
            <a:r>
              <a:rPr lang="de-DE" b="0" u="sng" dirty="0">
                <a:solidFill>
                  <a:srgbClr val="C1D147"/>
                </a:solidFill>
                <a:effectLst>
                  <a:outerShdw blurRad="38100" dist="38100" dir="2700000" algn="tl">
                    <a:srgbClr val="000000">
                      <a:alpha val="43137"/>
                    </a:srgbClr>
                  </a:outerShdw>
                </a:effectLst>
              </a:rPr>
              <a:t>NOT</a:t>
            </a:r>
            <a:endParaRPr lang="de-AT" b="0" u="sng" dirty="0">
              <a:solidFill>
                <a:srgbClr val="C1D147"/>
              </a:solidFill>
              <a:effectLst>
                <a:outerShdw blurRad="38100" dist="38100" dir="2700000" algn="tl">
                  <a:srgbClr val="000000">
                    <a:alpha val="43137"/>
                  </a:srgbClr>
                </a:outerShdw>
              </a:effectLst>
            </a:endParaRPr>
          </a:p>
        </p:txBody>
      </p:sp>
      <p:sp>
        <p:nvSpPr>
          <p:cNvPr id="4" name="Fußzeilenplatzhalter 3"/>
          <p:cNvSpPr>
            <a:spLocks noGrp="1"/>
          </p:cNvSpPr>
          <p:nvPr>
            <p:ph type="ftr" sz="quarter" idx="10"/>
          </p:nvPr>
        </p:nvSpPr>
        <p:spPr/>
        <p:txBody>
          <a:bodyPr/>
          <a:lstStyle/>
          <a:p>
            <a:r>
              <a:rPr lang="de-DE" dirty="0"/>
              <a:t>© FFG 2022 | Österreichische Forschungsförderungsgesellschaft | www.ffg.at</a:t>
            </a:r>
          </a:p>
        </p:txBody>
      </p:sp>
      <p:sp>
        <p:nvSpPr>
          <p:cNvPr id="5" name="Foliennummernplatzhalter 4"/>
          <p:cNvSpPr>
            <a:spLocks noGrp="1"/>
          </p:cNvSpPr>
          <p:nvPr>
            <p:ph type="sldNum" sz="quarter" idx="11"/>
          </p:nvPr>
        </p:nvSpPr>
        <p:spPr/>
        <p:txBody>
          <a:bodyPr/>
          <a:lstStyle/>
          <a:p>
            <a:fld id="{32FC4B34-DD45-CB4A-A0C3-DAABE19973C2}" type="slidenum">
              <a:rPr lang="de-DE" smtClean="0"/>
              <a:pPr/>
              <a:t>21</a:t>
            </a:fld>
            <a:endParaRPr lang="de-DE" dirty="0"/>
          </a:p>
        </p:txBody>
      </p:sp>
    </p:spTree>
    <p:extLst>
      <p:ext uri="{BB962C8B-B14F-4D97-AF65-F5344CB8AC3E}">
        <p14:creationId xmlns:p14="http://schemas.microsoft.com/office/powerpoint/2010/main" val="416533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186" y="274638"/>
            <a:ext cx="7343205" cy="1036637"/>
          </a:xfrm>
        </p:spPr>
        <p:txBody>
          <a:bodyPr/>
          <a:lstStyle/>
          <a:p>
            <a:r>
              <a:rPr lang="de-DE" dirty="0"/>
              <a:t>EU SUPPLY CHAIN ACT </a:t>
            </a:r>
            <a:br>
              <a:rPr lang="de-DE" dirty="0"/>
            </a:br>
            <a:r>
              <a:rPr lang="de-DE" b="0" dirty="0">
                <a:solidFill>
                  <a:srgbClr val="0070C0"/>
                </a:solidFill>
              </a:rPr>
              <a:t>Corporate </a:t>
            </a:r>
            <a:r>
              <a:rPr lang="de-DE" b="0" dirty="0" err="1">
                <a:solidFill>
                  <a:srgbClr val="0070C0"/>
                </a:solidFill>
              </a:rPr>
              <a:t>Sustainability</a:t>
            </a:r>
            <a:r>
              <a:rPr lang="de-DE" b="0" dirty="0">
                <a:solidFill>
                  <a:srgbClr val="0070C0"/>
                </a:solidFill>
              </a:rPr>
              <a:t> Due </a:t>
            </a:r>
            <a:r>
              <a:rPr lang="de-DE" b="0" dirty="0" err="1">
                <a:solidFill>
                  <a:srgbClr val="0070C0"/>
                </a:solidFill>
              </a:rPr>
              <a:t>diligence</a:t>
            </a:r>
            <a:r>
              <a:rPr lang="de-DE" b="0" dirty="0">
                <a:solidFill>
                  <a:srgbClr val="0070C0"/>
                </a:solidFill>
              </a:rPr>
              <a:t> </a:t>
            </a:r>
            <a:r>
              <a:rPr lang="de-DE" b="0" dirty="0" err="1">
                <a:solidFill>
                  <a:srgbClr val="0070C0"/>
                </a:solidFill>
              </a:rPr>
              <a:t>Directive</a:t>
            </a:r>
            <a:r>
              <a:rPr lang="de-DE" b="0" dirty="0">
                <a:solidFill>
                  <a:srgbClr val="0070C0"/>
                </a:solidFill>
              </a:rPr>
              <a:t> (CSDD)</a:t>
            </a:r>
            <a:endParaRPr lang="de-AT" b="0" dirty="0">
              <a:solidFill>
                <a:srgbClr val="0070C0"/>
              </a:solidFill>
            </a:endParaRPr>
          </a:p>
        </p:txBody>
      </p:sp>
      <p:sp>
        <p:nvSpPr>
          <p:cNvPr id="3" name="Textplatzhalter 2"/>
          <p:cNvSpPr>
            <a:spLocks noGrp="1"/>
          </p:cNvSpPr>
          <p:nvPr>
            <p:ph type="body" sz="quarter" idx="12"/>
          </p:nvPr>
        </p:nvSpPr>
        <p:spPr>
          <a:xfrm>
            <a:off x="474889" y="1311662"/>
            <a:ext cx="8513836" cy="3737428"/>
          </a:xfrm>
        </p:spPr>
        <p:txBody>
          <a:bodyPr/>
          <a:lstStyle/>
          <a:p>
            <a:r>
              <a:rPr lang="en-US" sz="1600" dirty="0">
                <a:solidFill>
                  <a:srgbClr val="0070C0"/>
                </a:solidFill>
              </a:rPr>
              <a:t>EC Draft Guidelines </a:t>
            </a:r>
            <a:r>
              <a:rPr lang="en-US" sz="1600" dirty="0"/>
              <a:t>(02/2022)</a:t>
            </a:r>
          </a:p>
          <a:p>
            <a:endParaRPr lang="en-US" sz="1600" dirty="0"/>
          </a:p>
          <a:p>
            <a:r>
              <a:rPr lang="en-US" sz="1600" dirty="0"/>
              <a:t>Compliance with </a:t>
            </a:r>
            <a:r>
              <a:rPr lang="en-US" sz="1600" dirty="0">
                <a:solidFill>
                  <a:srgbClr val="0070C0"/>
                </a:solidFill>
              </a:rPr>
              <a:t>human rights </a:t>
            </a:r>
            <a:r>
              <a:rPr lang="en-US" sz="1600" dirty="0"/>
              <a:t>and </a:t>
            </a:r>
            <a:r>
              <a:rPr lang="en-US" sz="1600" dirty="0">
                <a:solidFill>
                  <a:srgbClr val="0070C0"/>
                </a:solidFill>
              </a:rPr>
              <a:t>environmental protection</a:t>
            </a:r>
            <a:r>
              <a:rPr lang="en-US" sz="1600" dirty="0"/>
              <a:t> along supply chains</a:t>
            </a:r>
          </a:p>
          <a:p>
            <a:endParaRPr lang="en-US" sz="1600" dirty="0"/>
          </a:p>
          <a:p>
            <a:r>
              <a:rPr lang="en-US" sz="1600" dirty="0"/>
              <a:t>Obligation to audit suppliers along the entire global supply chain</a:t>
            </a:r>
          </a:p>
          <a:p>
            <a:endParaRPr lang="en-US" sz="1600" dirty="0"/>
          </a:p>
          <a:p>
            <a:r>
              <a:rPr lang="en-US" sz="1600" dirty="0"/>
              <a:t>Due diligence concerns </a:t>
            </a:r>
            <a:r>
              <a:rPr lang="en-US" sz="1600" dirty="0">
                <a:solidFill>
                  <a:srgbClr val="0070C0"/>
                </a:solidFill>
              </a:rPr>
              <a:t>own</a:t>
            </a:r>
            <a:r>
              <a:rPr lang="en-US" sz="1600" dirty="0"/>
              <a:t> business activities &amp; </a:t>
            </a:r>
            <a:r>
              <a:rPr lang="en-US" sz="1600" dirty="0">
                <a:solidFill>
                  <a:srgbClr val="0070C0"/>
                </a:solidFill>
              </a:rPr>
              <a:t>subsidiaries</a:t>
            </a:r>
          </a:p>
          <a:p>
            <a:r>
              <a:rPr lang="en-US" sz="1600" dirty="0"/>
              <a:t>direct and indirect suppliers, provided there is an </a:t>
            </a:r>
            <a:r>
              <a:rPr lang="en-US" sz="1600" dirty="0">
                <a:solidFill>
                  <a:srgbClr val="FF0000"/>
                </a:solidFill>
              </a:rPr>
              <a:t>established/ongoing business relationship </a:t>
            </a:r>
          </a:p>
          <a:p>
            <a:r>
              <a:rPr lang="en-US" sz="1600" dirty="0">
                <a:solidFill>
                  <a:srgbClr val="0070C0"/>
                </a:solidFill>
              </a:rPr>
              <a:t>no</a:t>
            </a:r>
            <a:r>
              <a:rPr lang="en-US" sz="1600" dirty="0"/>
              <a:t>: Forced </a:t>
            </a:r>
            <a:r>
              <a:rPr lang="en-US" sz="1600" dirty="0" err="1"/>
              <a:t>labour</a:t>
            </a:r>
            <a:r>
              <a:rPr lang="en-US" sz="1600" dirty="0"/>
              <a:t>, child </a:t>
            </a:r>
            <a:r>
              <a:rPr lang="en-US" sz="1600" dirty="0" err="1"/>
              <a:t>labour</a:t>
            </a:r>
            <a:r>
              <a:rPr lang="en-US" sz="1600" dirty="0"/>
              <a:t>, inadequate health &amp; safety in the workplace, exploitation of workers</a:t>
            </a:r>
          </a:p>
          <a:p>
            <a:r>
              <a:rPr lang="en-US" sz="1600" dirty="0">
                <a:solidFill>
                  <a:srgbClr val="0070C0"/>
                </a:solidFill>
              </a:rPr>
              <a:t>no</a:t>
            </a:r>
            <a:r>
              <a:rPr lang="en-US" sz="1600" dirty="0"/>
              <a:t>: Destruction of biodiversity or ecosystems, environmental pollution</a:t>
            </a:r>
            <a:endParaRPr lang="de-DE" sz="1600" dirty="0"/>
          </a:p>
        </p:txBody>
      </p:sp>
      <p:sp>
        <p:nvSpPr>
          <p:cNvPr id="4" name="Fußzeilenplatzhalter 3"/>
          <p:cNvSpPr>
            <a:spLocks noGrp="1"/>
          </p:cNvSpPr>
          <p:nvPr>
            <p:ph type="ftr" sz="quarter" idx="10"/>
          </p:nvPr>
        </p:nvSpPr>
        <p:spPr/>
        <p:txBody>
          <a:bodyPr/>
          <a:lstStyle/>
          <a:p>
            <a:r>
              <a:rPr lang="de-DE"/>
              <a:t>© FFG 2020 | Österreichische Forschungsförderungsgesellschaft | www.ffg.at</a:t>
            </a:r>
            <a:endParaRPr lang="de-DE" dirty="0"/>
          </a:p>
        </p:txBody>
      </p:sp>
      <p:sp>
        <p:nvSpPr>
          <p:cNvPr id="5" name="Foliennummernplatzhalter 4"/>
          <p:cNvSpPr>
            <a:spLocks noGrp="1"/>
          </p:cNvSpPr>
          <p:nvPr>
            <p:ph type="sldNum" sz="quarter" idx="11"/>
          </p:nvPr>
        </p:nvSpPr>
        <p:spPr/>
        <p:txBody>
          <a:bodyPr/>
          <a:lstStyle/>
          <a:p>
            <a:fld id="{32FC4B34-DD45-CB4A-A0C3-DAABE19973C2}" type="slidenum">
              <a:rPr lang="de-DE" smtClean="0"/>
              <a:pPr/>
              <a:t>22</a:t>
            </a:fld>
            <a:endParaRPr lang="de-DE" dirty="0"/>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4692" y="3231469"/>
            <a:ext cx="4476750" cy="1919288"/>
          </a:xfrm>
          <a:prstGeom prst="rect">
            <a:avLst/>
          </a:prstGeom>
        </p:spPr>
      </p:pic>
    </p:spTree>
    <p:extLst>
      <p:ext uri="{BB962C8B-B14F-4D97-AF65-F5344CB8AC3E}">
        <p14:creationId xmlns:p14="http://schemas.microsoft.com/office/powerpoint/2010/main" val="1976675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EU SUPPLY CHAIN ACT</a:t>
            </a:r>
            <a:endParaRPr lang="de-AT" dirty="0"/>
          </a:p>
        </p:txBody>
      </p:sp>
      <p:sp>
        <p:nvSpPr>
          <p:cNvPr id="3" name="Textplatzhalter 2"/>
          <p:cNvSpPr>
            <a:spLocks noGrp="1"/>
          </p:cNvSpPr>
          <p:nvPr>
            <p:ph type="body" sz="quarter" idx="12"/>
          </p:nvPr>
        </p:nvSpPr>
        <p:spPr>
          <a:xfrm>
            <a:off x="611187" y="1311274"/>
            <a:ext cx="7921625" cy="3441958"/>
          </a:xfrm>
        </p:spPr>
        <p:txBody>
          <a:bodyPr/>
          <a:lstStyle/>
          <a:p>
            <a:pPr>
              <a:spcBef>
                <a:spcPts val="1200"/>
              </a:spcBef>
              <a:spcAft>
                <a:spcPts val="1200"/>
              </a:spcAft>
            </a:pPr>
            <a:r>
              <a:rPr lang="en-US" sz="1600" dirty="0"/>
              <a:t>As of entry into force: Implementation period of 2 years for MS</a:t>
            </a:r>
          </a:p>
          <a:p>
            <a:pPr>
              <a:spcBef>
                <a:spcPts val="1200"/>
              </a:spcBef>
              <a:spcAft>
                <a:spcPts val="1200"/>
              </a:spcAft>
            </a:pPr>
            <a:r>
              <a:rPr lang="en-US" sz="1600" dirty="0"/>
              <a:t>2 years after entry into force: </a:t>
            </a:r>
            <a:r>
              <a:rPr lang="en-US" sz="1600" dirty="0">
                <a:solidFill>
                  <a:srgbClr val="0070C0"/>
                </a:solidFill>
              </a:rPr>
              <a:t>1st group </a:t>
            </a:r>
            <a:r>
              <a:rPr lang="en-US" sz="1600" dirty="0"/>
              <a:t>(EUR 150m annual turnover, min. 500 MA ~17,000)</a:t>
            </a:r>
          </a:p>
          <a:p>
            <a:pPr>
              <a:spcBef>
                <a:spcPts val="1200"/>
              </a:spcBef>
              <a:spcAft>
                <a:spcPts val="1200"/>
              </a:spcAft>
            </a:pPr>
            <a:r>
              <a:rPr lang="en-US" sz="1600" dirty="0"/>
              <a:t>4 years after entry into force: </a:t>
            </a:r>
            <a:r>
              <a:rPr lang="en-US" sz="1600" dirty="0">
                <a:solidFill>
                  <a:srgbClr val="0070C0"/>
                </a:solidFill>
              </a:rPr>
              <a:t>2nd group </a:t>
            </a:r>
            <a:r>
              <a:rPr lang="en-US" sz="1600" dirty="0"/>
              <a:t>(risk sectors, EUR 40 million, min. 250 employees)</a:t>
            </a:r>
          </a:p>
          <a:p>
            <a:pPr>
              <a:spcBef>
                <a:spcPts val="1200"/>
              </a:spcBef>
              <a:spcAft>
                <a:spcPts val="1200"/>
              </a:spcAft>
            </a:pPr>
            <a:r>
              <a:rPr lang="en-US" sz="1600" dirty="0"/>
              <a:t>Civil liability: damages enforceable before European courts</a:t>
            </a:r>
          </a:p>
          <a:p>
            <a:pPr>
              <a:spcBef>
                <a:spcPts val="1200"/>
              </a:spcBef>
              <a:spcAft>
                <a:spcPts val="1200"/>
              </a:spcAft>
            </a:pPr>
            <a:r>
              <a:rPr lang="en-US" sz="1600" dirty="0"/>
              <a:t>SMEs not directly affected</a:t>
            </a:r>
          </a:p>
          <a:p>
            <a:pPr>
              <a:spcBef>
                <a:spcPts val="1200"/>
              </a:spcBef>
              <a:spcAft>
                <a:spcPts val="1200"/>
              </a:spcAft>
            </a:pPr>
            <a:r>
              <a:rPr lang="en-US" sz="1600" dirty="0"/>
              <a:t>BUT: indirectly, e.g. as suppliers!</a:t>
            </a:r>
            <a:endParaRPr lang="de-DE" sz="1600" dirty="0"/>
          </a:p>
          <a:p>
            <a:r>
              <a:rPr lang="de-DE" sz="1600" dirty="0">
                <a:solidFill>
                  <a:srgbClr val="0070C0"/>
                </a:solidFill>
              </a:rPr>
              <a:t>Zivilrechtliche Haftung</a:t>
            </a:r>
            <a:r>
              <a:rPr lang="de-DE" sz="1600" dirty="0"/>
              <a:t>: Schadenersatz vor </a:t>
            </a:r>
            <a:r>
              <a:rPr lang="de-DE" sz="1600" dirty="0" err="1"/>
              <a:t>europ</a:t>
            </a:r>
            <a:r>
              <a:rPr lang="de-DE" sz="1600" dirty="0"/>
              <a:t>. Gerichten einklagbar</a:t>
            </a:r>
          </a:p>
          <a:p>
            <a:r>
              <a:rPr lang="de-DE" sz="1600" b="1" dirty="0">
                <a:solidFill>
                  <a:srgbClr val="0070C0"/>
                </a:solidFill>
              </a:rPr>
              <a:t>KMU nicht direkt betroffen</a:t>
            </a:r>
          </a:p>
          <a:p>
            <a:r>
              <a:rPr lang="de-DE" sz="1600" b="1" dirty="0">
                <a:solidFill>
                  <a:srgbClr val="0070C0"/>
                </a:solidFill>
              </a:rPr>
              <a:t>ABER: indirekt z.B. als Zulieferer von GU!</a:t>
            </a:r>
          </a:p>
          <a:p>
            <a:pPr marL="0" indent="0">
              <a:buNone/>
            </a:pPr>
            <a:endParaRPr lang="de-AT" sz="1600" dirty="0"/>
          </a:p>
        </p:txBody>
      </p:sp>
      <p:sp>
        <p:nvSpPr>
          <p:cNvPr id="4" name="Fußzeilenplatzhalter 3"/>
          <p:cNvSpPr>
            <a:spLocks noGrp="1"/>
          </p:cNvSpPr>
          <p:nvPr>
            <p:ph type="ftr" sz="quarter" idx="10"/>
          </p:nvPr>
        </p:nvSpPr>
        <p:spPr/>
        <p:txBody>
          <a:bodyPr/>
          <a:lstStyle/>
          <a:p>
            <a:r>
              <a:rPr lang="de-DE"/>
              <a:t>© FFG 2020 | Österreichische Forschungsförderungsgesellschaft | www.ffg.at</a:t>
            </a:r>
            <a:endParaRPr lang="de-DE" dirty="0"/>
          </a:p>
        </p:txBody>
      </p:sp>
      <p:sp>
        <p:nvSpPr>
          <p:cNvPr id="5" name="Foliennummernplatzhalter 4"/>
          <p:cNvSpPr>
            <a:spLocks noGrp="1"/>
          </p:cNvSpPr>
          <p:nvPr>
            <p:ph type="sldNum" sz="quarter" idx="11"/>
          </p:nvPr>
        </p:nvSpPr>
        <p:spPr/>
        <p:txBody>
          <a:bodyPr/>
          <a:lstStyle/>
          <a:p>
            <a:fld id="{32FC4B34-DD45-CB4A-A0C3-DAABE19973C2}" type="slidenum">
              <a:rPr lang="de-DE" smtClean="0"/>
              <a:pPr/>
              <a:t>23</a:t>
            </a:fld>
            <a:endParaRPr lang="de-DE" dirty="0"/>
          </a:p>
        </p:txBody>
      </p:sp>
      <p:sp>
        <p:nvSpPr>
          <p:cNvPr id="13" name="Rechteck 12"/>
          <p:cNvSpPr/>
          <p:nvPr/>
        </p:nvSpPr>
        <p:spPr>
          <a:xfrm>
            <a:off x="4653734" y="2303856"/>
            <a:ext cx="4203926" cy="1919288"/>
          </a:xfrm>
          <a:prstGeom prst="rect">
            <a:avLst/>
          </a:prstGeom>
          <a:solidFill>
            <a:schemeClr val="accent2">
              <a:lumMod val="60000"/>
              <a:lumOff val="40000"/>
            </a:schemeClr>
          </a:solidFill>
          <a:ln>
            <a:solidFill>
              <a:schemeClr val="accent2">
                <a:lumMod val="60000"/>
                <a:lumOff val="40000"/>
              </a:schemeClr>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Corporates will oblige SMEs in the medium term to, </a:t>
            </a:r>
            <a:r>
              <a:rPr lang="en-US" sz="1600" dirty="0">
                <a:solidFill>
                  <a:srgbClr val="FF0000"/>
                </a:solidFill>
              </a:rPr>
              <a:t>review their supply chains </a:t>
            </a:r>
            <a:r>
              <a:rPr lang="en-US" sz="1600" dirty="0">
                <a:solidFill>
                  <a:schemeClr val="tx1"/>
                </a:solidFill>
              </a:rPr>
              <a:t>and ensure compliance with due diligence </a:t>
            </a:r>
            <a:r>
              <a:rPr lang="en-US" sz="1600" dirty="0">
                <a:solidFill>
                  <a:srgbClr val="FF0000"/>
                </a:solidFill>
              </a:rPr>
              <a:t>human rights </a:t>
            </a:r>
            <a:r>
              <a:rPr lang="en-US" sz="1600" dirty="0">
                <a:solidFill>
                  <a:schemeClr val="tx1"/>
                </a:solidFill>
              </a:rPr>
              <a:t>and </a:t>
            </a:r>
            <a:r>
              <a:rPr lang="en-US" sz="1600" dirty="0">
                <a:solidFill>
                  <a:srgbClr val="FF0000"/>
                </a:solidFill>
              </a:rPr>
              <a:t>environmental protection</a:t>
            </a:r>
            <a:r>
              <a:rPr lang="en-US" sz="1600" dirty="0">
                <a:solidFill>
                  <a:schemeClr val="tx1"/>
                </a:solidFill>
              </a:rPr>
              <a:t>.</a:t>
            </a:r>
            <a:endParaRPr lang="de-AT" sz="1600" dirty="0">
              <a:solidFill>
                <a:schemeClr val="tx1"/>
              </a:solidFill>
            </a:endParaRPr>
          </a:p>
        </p:txBody>
      </p:sp>
    </p:spTree>
    <p:extLst>
      <p:ext uri="{BB962C8B-B14F-4D97-AF65-F5344CB8AC3E}">
        <p14:creationId xmlns:p14="http://schemas.microsoft.com/office/powerpoint/2010/main" val="310815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2"/>
          </p:nvPr>
        </p:nvSpPr>
        <p:spPr>
          <a:xfrm>
            <a:off x="611187" y="1311274"/>
            <a:ext cx="8137526" cy="3205163"/>
          </a:xfrm>
        </p:spPr>
        <p:txBody>
          <a:bodyPr/>
          <a:lstStyle/>
          <a:p>
            <a:pPr marL="285750" indent="-285750">
              <a:buFont typeface="Wingdings" panose="05000000000000000000" pitchFamily="2" charset="2"/>
              <a:buChar char="§"/>
            </a:pPr>
            <a:r>
              <a:rPr lang="en-US" sz="1600" dirty="0"/>
              <a:t>Environmental, Social, Governance</a:t>
            </a:r>
          </a:p>
          <a:p>
            <a:pPr marL="285750" indent="-285750">
              <a:buFont typeface="Wingdings" panose="05000000000000000000" pitchFamily="2" charset="2"/>
              <a:buChar char="§"/>
            </a:pPr>
            <a:r>
              <a:rPr lang="en-US" sz="1600" dirty="0"/>
              <a:t>Different definitions</a:t>
            </a:r>
          </a:p>
          <a:p>
            <a:pPr marL="285750" indent="-285750">
              <a:buFont typeface="Wingdings" panose="05000000000000000000" pitchFamily="2" charset="2"/>
              <a:buChar char="§"/>
            </a:pPr>
            <a:r>
              <a:rPr lang="en-US" sz="1600" dirty="0"/>
              <a:t>Sustainability </a:t>
            </a:r>
            <a:r>
              <a:rPr lang="en-US" sz="1600" dirty="0">
                <a:solidFill>
                  <a:schemeClr val="accent1"/>
                </a:solidFill>
              </a:rPr>
              <a:t>reporting frameworks </a:t>
            </a:r>
            <a:r>
              <a:rPr lang="en-US" sz="1600" dirty="0"/>
              <a:t>(e.g. GRI)</a:t>
            </a:r>
          </a:p>
          <a:p>
            <a:pPr marL="285750" indent="-285750">
              <a:buFont typeface="Wingdings" panose="05000000000000000000" pitchFamily="2" charset="2"/>
              <a:buChar char="§"/>
            </a:pPr>
            <a:r>
              <a:rPr lang="en-US" sz="1600" dirty="0"/>
              <a:t>ESG </a:t>
            </a:r>
            <a:r>
              <a:rPr lang="en-US" sz="1600" dirty="0">
                <a:solidFill>
                  <a:schemeClr val="accent1"/>
                </a:solidFill>
              </a:rPr>
              <a:t>regulations</a:t>
            </a:r>
            <a:r>
              <a:rPr lang="en-US" sz="1600" dirty="0"/>
              <a:t> (Green Deal, eco-design requirements, implementation of the Circular Economy Action Plan, European Climate Change Act, CSRD, EU taxonomy....)</a:t>
            </a:r>
          </a:p>
          <a:p>
            <a:pPr marL="285750" indent="-285750">
              <a:buFont typeface="Wingdings" panose="05000000000000000000" pitchFamily="2" charset="2"/>
              <a:buChar char="§"/>
            </a:pPr>
            <a:r>
              <a:rPr lang="en-US" sz="1600" dirty="0"/>
              <a:t>ESG standard developed by UN and IFC (2004) to integrate sustainable goals into capital markets </a:t>
            </a:r>
          </a:p>
          <a:p>
            <a:pPr marL="285750" indent="-285750">
              <a:buFont typeface="Wingdings" panose="05000000000000000000" pitchFamily="2" charset="2"/>
              <a:buChar char="§"/>
            </a:pPr>
            <a:r>
              <a:rPr lang="en-US" sz="1600" dirty="0">
                <a:solidFill>
                  <a:schemeClr val="accent1"/>
                </a:solidFill>
              </a:rPr>
              <a:t>-&gt; ESG criteria </a:t>
            </a:r>
            <a:r>
              <a:rPr lang="en-US" sz="1600" dirty="0"/>
              <a:t>indicate how responsibly - and thus economically in the long term - companies act.(criteria for the areas of environment, society and corporate governance)</a:t>
            </a:r>
          </a:p>
          <a:p>
            <a:pPr marL="285750" indent="-285750">
              <a:buFont typeface="Wingdings" panose="05000000000000000000" pitchFamily="2" charset="2"/>
              <a:buChar char="§"/>
            </a:pPr>
            <a:r>
              <a:rPr lang="en-US" sz="1600" dirty="0">
                <a:solidFill>
                  <a:schemeClr val="accent1"/>
                </a:solidFill>
              </a:rPr>
              <a:t>ESG ratings: </a:t>
            </a:r>
            <a:r>
              <a:rPr lang="en-US" sz="1600" dirty="0"/>
              <a:t>used by investors to obtain a holistic assessment of their investments.</a:t>
            </a:r>
            <a:endParaRPr lang="de-DE" sz="1600" dirty="0"/>
          </a:p>
        </p:txBody>
      </p:sp>
      <p:sp>
        <p:nvSpPr>
          <p:cNvPr id="4" name="Fußzeilenplatzhalter 3"/>
          <p:cNvSpPr>
            <a:spLocks noGrp="1"/>
          </p:cNvSpPr>
          <p:nvPr>
            <p:ph type="ftr" sz="quarter" idx="10"/>
          </p:nvPr>
        </p:nvSpPr>
        <p:spPr/>
        <p:txBody>
          <a:bodyPr/>
          <a:lstStyle/>
          <a:p>
            <a:r>
              <a:rPr lang="de-DE"/>
              <a:t>© FFG 2020 | Österreichische Forschungsförderungsgesellschaft | www.ffg.at</a:t>
            </a:r>
            <a:endParaRPr lang="de-DE" dirty="0"/>
          </a:p>
        </p:txBody>
      </p:sp>
      <p:sp>
        <p:nvSpPr>
          <p:cNvPr id="5" name="Foliennummernplatzhalter 4"/>
          <p:cNvSpPr>
            <a:spLocks noGrp="1"/>
          </p:cNvSpPr>
          <p:nvPr>
            <p:ph type="sldNum" sz="quarter" idx="11"/>
          </p:nvPr>
        </p:nvSpPr>
        <p:spPr/>
        <p:txBody>
          <a:bodyPr/>
          <a:lstStyle/>
          <a:p>
            <a:fld id="{32FC4B34-DD45-CB4A-A0C3-DAABE19973C2}" type="slidenum">
              <a:rPr lang="de-DE" smtClean="0"/>
              <a:pPr/>
              <a:t>24</a:t>
            </a:fld>
            <a:endParaRPr lang="de-DE" dirty="0"/>
          </a:p>
        </p:txBody>
      </p:sp>
      <p:sp>
        <p:nvSpPr>
          <p:cNvPr id="7" name="Titel 6"/>
          <p:cNvSpPr>
            <a:spLocks noGrp="1"/>
          </p:cNvSpPr>
          <p:nvPr>
            <p:ph type="title"/>
          </p:nvPr>
        </p:nvSpPr>
        <p:spPr/>
        <p:txBody>
          <a:bodyPr/>
          <a:lstStyle/>
          <a:p>
            <a:r>
              <a:rPr lang="de-DE" dirty="0"/>
              <a:t>WHAT DOES IT MEAN „ESG Standard(S)“?</a:t>
            </a:r>
            <a:endParaRPr lang="de-AT" dirty="0"/>
          </a:p>
        </p:txBody>
      </p:sp>
    </p:spTree>
    <p:extLst>
      <p:ext uri="{BB962C8B-B14F-4D97-AF65-F5344CB8AC3E}">
        <p14:creationId xmlns:p14="http://schemas.microsoft.com/office/powerpoint/2010/main" val="26289480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332E30-FACF-EB4F-B1CC-D177F26F0340}"/>
              </a:ext>
            </a:extLst>
          </p:cNvPr>
          <p:cNvSpPr>
            <a:spLocks noGrp="1"/>
          </p:cNvSpPr>
          <p:nvPr>
            <p:ph type="title"/>
          </p:nvPr>
        </p:nvSpPr>
        <p:spPr>
          <a:xfrm>
            <a:off x="611186" y="-91117"/>
            <a:ext cx="7344821" cy="1036637"/>
          </a:xfrm>
        </p:spPr>
        <p:txBody>
          <a:bodyPr/>
          <a:lstStyle/>
          <a:p>
            <a:r>
              <a:rPr lang="de-AT" b="0" dirty="0">
                <a:solidFill>
                  <a:schemeClr val="accent1"/>
                </a:solidFill>
              </a:rPr>
              <a:t>THE PRESSURE ON SMEs INCREASES| </a:t>
            </a:r>
            <a:br>
              <a:rPr lang="de-AT" b="0" dirty="0">
                <a:solidFill>
                  <a:schemeClr val="accent1"/>
                </a:solidFill>
              </a:rPr>
            </a:br>
            <a:r>
              <a:rPr lang="de-AT" b="0" dirty="0">
                <a:solidFill>
                  <a:schemeClr val="accent1"/>
                </a:solidFill>
              </a:rPr>
              <a:t>			</a:t>
            </a:r>
            <a:r>
              <a:rPr lang="de-DE" sz="1600" dirty="0"/>
              <a:t>THE PRESSURE AS AN OPPORTUNITY</a:t>
            </a:r>
            <a:endParaRPr lang="de-AT" sz="1600" dirty="0"/>
          </a:p>
        </p:txBody>
      </p:sp>
      <p:sp>
        <p:nvSpPr>
          <p:cNvPr id="3" name="Textplatzhalter 2">
            <a:extLst>
              <a:ext uri="{FF2B5EF4-FFF2-40B4-BE49-F238E27FC236}">
                <a16:creationId xmlns:a16="http://schemas.microsoft.com/office/drawing/2014/main" id="{C1F42B8F-E5C4-F147-92BF-C216862E2962}"/>
              </a:ext>
            </a:extLst>
          </p:cNvPr>
          <p:cNvSpPr>
            <a:spLocks noGrp="1"/>
          </p:cNvSpPr>
          <p:nvPr>
            <p:ph type="body" sz="quarter" idx="12"/>
          </p:nvPr>
        </p:nvSpPr>
        <p:spPr>
          <a:xfrm>
            <a:off x="508000" y="1252296"/>
            <a:ext cx="2968368" cy="2051121"/>
          </a:xfrm>
        </p:spPr>
        <p:txBody>
          <a:bodyPr/>
          <a:lstStyle/>
          <a:p>
            <a:pPr marL="0" indent="0">
              <a:spcBef>
                <a:spcPts val="0"/>
              </a:spcBef>
              <a:buNone/>
            </a:pPr>
            <a:r>
              <a:rPr lang="de-DE" sz="1600" b="1" dirty="0">
                <a:solidFill>
                  <a:schemeClr val="accent1"/>
                </a:solidFill>
              </a:rPr>
              <a:t>PRESSURE</a:t>
            </a:r>
            <a:endParaRPr lang="de-AT" sz="1600" b="1" dirty="0">
              <a:solidFill>
                <a:schemeClr val="accent1"/>
              </a:solidFill>
            </a:endParaRPr>
          </a:p>
          <a:p>
            <a:pPr>
              <a:spcBef>
                <a:spcPts val="0"/>
              </a:spcBef>
            </a:pPr>
            <a:r>
              <a:rPr lang="en-US" dirty="0"/>
              <a:t>Regulations (EU, national)</a:t>
            </a:r>
          </a:p>
          <a:p>
            <a:pPr>
              <a:spcBef>
                <a:spcPts val="0"/>
              </a:spcBef>
            </a:pPr>
            <a:r>
              <a:rPr lang="en-US" dirty="0"/>
              <a:t>Sustainable Finance Agenda of the EU</a:t>
            </a:r>
          </a:p>
          <a:p>
            <a:pPr>
              <a:spcBef>
                <a:spcPts val="0"/>
              </a:spcBef>
            </a:pPr>
            <a:r>
              <a:rPr lang="en-US" dirty="0"/>
              <a:t>Expectations of customers and business partners</a:t>
            </a:r>
          </a:p>
          <a:p>
            <a:pPr>
              <a:spcBef>
                <a:spcPts val="0"/>
              </a:spcBef>
            </a:pPr>
            <a:r>
              <a:rPr lang="en-US" dirty="0"/>
              <a:t>Expectations of employees </a:t>
            </a:r>
            <a:br>
              <a:rPr lang="en-US" dirty="0"/>
            </a:br>
            <a:r>
              <a:rPr lang="en-US" dirty="0"/>
              <a:t>(current, future)</a:t>
            </a:r>
          </a:p>
          <a:p>
            <a:pPr>
              <a:spcBef>
                <a:spcPts val="0"/>
              </a:spcBef>
            </a:pPr>
            <a:r>
              <a:rPr lang="en-US" dirty="0"/>
              <a:t>"Fridays4Future generation</a:t>
            </a:r>
          </a:p>
          <a:p>
            <a:pPr>
              <a:spcBef>
                <a:spcPts val="0"/>
              </a:spcBef>
            </a:pPr>
            <a:r>
              <a:rPr lang="en-US" dirty="0"/>
              <a:t>Negative image of </a:t>
            </a:r>
            <a:r>
              <a:rPr lang="en-US" b="1" dirty="0"/>
              <a:t>greenwashing</a:t>
            </a:r>
            <a:r>
              <a:rPr lang="en-US" dirty="0"/>
              <a:t> and </a:t>
            </a:r>
            <a:r>
              <a:rPr lang="en-US" b="1" dirty="0" err="1"/>
              <a:t>wokewashing</a:t>
            </a:r>
            <a:endParaRPr lang="de-AT" b="1" dirty="0"/>
          </a:p>
        </p:txBody>
      </p:sp>
      <p:sp>
        <p:nvSpPr>
          <p:cNvPr id="4" name="Textplatzhalter 3">
            <a:extLst>
              <a:ext uri="{FF2B5EF4-FFF2-40B4-BE49-F238E27FC236}">
                <a16:creationId xmlns:a16="http://schemas.microsoft.com/office/drawing/2014/main" id="{0DB0E7D0-A9C9-3B48-8087-B8E579AEE191}"/>
              </a:ext>
            </a:extLst>
          </p:cNvPr>
          <p:cNvSpPr>
            <a:spLocks noGrp="1"/>
          </p:cNvSpPr>
          <p:nvPr>
            <p:ph type="body" sz="quarter" idx="13"/>
          </p:nvPr>
        </p:nvSpPr>
        <p:spPr>
          <a:xfrm>
            <a:off x="5782032" y="2628566"/>
            <a:ext cx="3238597" cy="2470484"/>
          </a:xfrm>
          <a:solidFill>
            <a:schemeClr val="bg1"/>
          </a:solidFill>
        </p:spPr>
        <p:txBody>
          <a:bodyPr/>
          <a:lstStyle/>
          <a:p>
            <a:pPr marL="0" indent="0">
              <a:spcBef>
                <a:spcPts val="0"/>
              </a:spcBef>
              <a:buNone/>
            </a:pPr>
            <a:r>
              <a:rPr lang="de-AT" sz="1600" b="1" dirty="0">
                <a:solidFill>
                  <a:srgbClr val="00B050"/>
                </a:solidFill>
              </a:rPr>
              <a:t>OPPORTUNITIES</a:t>
            </a:r>
          </a:p>
          <a:p>
            <a:pPr marL="285750" indent="-285750">
              <a:spcBef>
                <a:spcPts val="0"/>
              </a:spcBef>
              <a:buClr>
                <a:srgbClr val="00B050"/>
              </a:buClr>
              <a:buFont typeface="Courier New" panose="02070309020205020404" pitchFamily="49" charset="0"/>
              <a:buChar char="o"/>
            </a:pPr>
            <a:r>
              <a:rPr lang="en-US" dirty="0"/>
              <a:t>improved image</a:t>
            </a:r>
          </a:p>
          <a:p>
            <a:pPr marL="285750" indent="-285750">
              <a:spcBef>
                <a:spcPts val="0"/>
              </a:spcBef>
              <a:buClr>
                <a:srgbClr val="00B050"/>
              </a:buClr>
              <a:buFont typeface="Courier New" panose="02070309020205020404" pitchFamily="49" charset="0"/>
              <a:buChar char="o"/>
            </a:pPr>
            <a:r>
              <a:rPr lang="en-US" dirty="0"/>
              <a:t>increased chances of finding well-trained junior staff</a:t>
            </a:r>
          </a:p>
          <a:p>
            <a:pPr marL="285750" indent="-285750">
              <a:spcBef>
                <a:spcPts val="0"/>
              </a:spcBef>
              <a:buClr>
                <a:srgbClr val="00B050"/>
              </a:buClr>
              <a:buFont typeface="Courier New" panose="02070309020205020404" pitchFamily="49" charset="0"/>
              <a:buChar char="o"/>
            </a:pPr>
            <a:r>
              <a:rPr lang="en-US" dirty="0"/>
              <a:t>Increased loyalty of </a:t>
            </a:r>
            <a:r>
              <a:rPr lang="en-US" dirty="0" err="1"/>
              <a:t>employeesno</a:t>
            </a:r>
            <a:r>
              <a:rPr lang="en-US" dirty="0"/>
              <a:t> "boycott" or "</a:t>
            </a:r>
            <a:r>
              <a:rPr lang="en-US" dirty="0" err="1"/>
              <a:t>buycott</a:t>
            </a:r>
            <a:r>
              <a:rPr lang="en-US" dirty="0"/>
              <a:t>" by critical consumers</a:t>
            </a:r>
          </a:p>
          <a:p>
            <a:pPr marL="285750" indent="-285750">
              <a:spcBef>
                <a:spcPts val="0"/>
              </a:spcBef>
              <a:buClr>
                <a:srgbClr val="00B050"/>
              </a:buClr>
              <a:buFont typeface="Courier New" panose="02070309020205020404" pitchFamily="49" charset="0"/>
              <a:buChar char="o"/>
            </a:pPr>
            <a:r>
              <a:rPr lang="en-US" dirty="0"/>
              <a:t>Investors: increasing compliance with ESG standards - executive compensation</a:t>
            </a:r>
            <a:endParaRPr lang="de-DE" dirty="0">
              <a:solidFill>
                <a:srgbClr val="00B050"/>
              </a:solidFill>
            </a:endParaRPr>
          </a:p>
        </p:txBody>
      </p:sp>
      <p:sp>
        <p:nvSpPr>
          <p:cNvPr id="5" name="Fußzeilenplatzhalter 4">
            <a:extLst>
              <a:ext uri="{FF2B5EF4-FFF2-40B4-BE49-F238E27FC236}">
                <a16:creationId xmlns:a16="http://schemas.microsoft.com/office/drawing/2014/main" id="{894B784E-553B-EB4A-9208-CB85C4B880D9}"/>
              </a:ext>
            </a:extLst>
          </p:cNvPr>
          <p:cNvSpPr>
            <a:spLocks noGrp="1"/>
          </p:cNvSpPr>
          <p:nvPr>
            <p:ph type="ftr" sz="quarter" idx="10"/>
          </p:nvPr>
        </p:nvSpPr>
        <p:spPr/>
        <p:txBody>
          <a:bodyPr/>
          <a:lstStyle/>
          <a:p>
            <a:r>
              <a:rPr lang="de-DE"/>
              <a:t>© FFG 2022 | Österreichische Forschungsförderungsgesellschaft | www.ffg.at</a:t>
            </a:r>
            <a:endParaRPr lang="de-DE" dirty="0"/>
          </a:p>
        </p:txBody>
      </p:sp>
      <p:sp>
        <p:nvSpPr>
          <p:cNvPr id="6" name="Foliennummernplatzhalter 5">
            <a:extLst>
              <a:ext uri="{FF2B5EF4-FFF2-40B4-BE49-F238E27FC236}">
                <a16:creationId xmlns:a16="http://schemas.microsoft.com/office/drawing/2014/main" id="{57FAA6AB-AA98-9845-9815-15D581878321}"/>
              </a:ext>
            </a:extLst>
          </p:cNvPr>
          <p:cNvSpPr>
            <a:spLocks noGrp="1"/>
          </p:cNvSpPr>
          <p:nvPr>
            <p:ph type="sldNum" sz="quarter" idx="11"/>
          </p:nvPr>
        </p:nvSpPr>
        <p:spPr/>
        <p:txBody>
          <a:bodyPr/>
          <a:lstStyle/>
          <a:p>
            <a:fld id="{32FC4B34-DD45-CB4A-A0C3-DAABE19973C2}" type="slidenum">
              <a:rPr lang="de-DE" smtClean="0"/>
              <a:pPr/>
              <a:t>25</a:t>
            </a:fld>
            <a:endParaRPr lang="de-DE" dirty="0"/>
          </a:p>
        </p:txBody>
      </p:sp>
      <p:sp>
        <p:nvSpPr>
          <p:cNvPr id="8" name="Textfeld 7"/>
          <p:cNvSpPr txBox="1"/>
          <p:nvPr/>
        </p:nvSpPr>
        <p:spPr>
          <a:xfrm>
            <a:off x="651316" y="3923808"/>
            <a:ext cx="2041635" cy="715581"/>
          </a:xfrm>
          <a:prstGeom prst="rect">
            <a:avLst/>
          </a:prstGeom>
          <a:noFill/>
          <a:ln>
            <a:solidFill>
              <a:schemeClr val="accent1"/>
            </a:solidFill>
          </a:ln>
          <a:effectLst>
            <a:glow rad="63500">
              <a:schemeClr val="accent1">
                <a:satMod val="175000"/>
                <a:alpha val="40000"/>
              </a:schemeClr>
            </a:glow>
          </a:effectLst>
        </p:spPr>
        <p:txBody>
          <a:bodyPr wrap="square" rtlCol="0">
            <a:spAutoFit/>
          </a:bodyPr>
          <a:lstStyle/>
          <a:p>
            <a:r>
              <a:rPr lang="de-DE" b="1" dirty="0">
                <a:solidFill>
                  <a:schemeClr val="accent1"/>
                </a:solidFill>
              </a:rPr>
              <a:t>„</a:t>
            </a:r>
            <a:r>
              <a:rPr lang="de-DE" b="1" dirty="0" err="1">
                <a:solidFill>
                  <a:schemeClr val="accent1"/>
                </a:solidFill>
              </a:rPr>
              <a:t>Sustainability</a:t>
            </a:r>
            <a:r>
              <a:rPr lang="de-DE" b="1" dirty="0">
                <a:solidFill>
                  <a:schemeClr val="accent1"/>
                </a:solidFill>
              </a:rPr>
              <a:t>“</a:t>
            </a:r>
            <a:r>
              <a:rPr lang="de-DE" dirty="0">
                <a:solidFill>
                  <a:schemeClr val="accent1"/>
                </a:solidFill>
              </a:rPr>
              <a:t> </a:t>
            </a:r>
            <a:r>
              <a:rPr lang="de-DE" dirty="0" err="1"/>
              <a:t>as</a:t>
            </a:r>
            <a:r>
              <a:rPr lang="de-DE" dirty="0"/>
              <a:t> </a:t>
            </a:r>
            <a:r>
              <a:rPr lang="de-DE" dirty="0" err="1"/>
              <a:t>criterion</a:t>
            </a:r>
            <a:r>
              <a:rPr lang="de-DE" dirty="0"/>
              <a:t> </a:t>
            </a:r>
            <a:r>
              <a:rPr lang="de-DE" dirty="0" err="1"/>
              <a:t>to</a:t>
            </a:r>
            <a:r>
              <a:rPr lang="de-DE" dirty="0"/>
              <a:t> </a:t>
            </a:r>
            <a:r>
              <a:rPr lang="de-DE" dirty="0" err="1"/>
              <a:t>attain</a:t>
            </a:r>
            <a:r>
              <a:rPr lang="de-DE" dirty="0"/>
              <a:t> </a:t>
            </a:r>
            <a:r>
              <a:rPr lang="de-DE" dirty="0" err="1"/>
              <a:t>funding</a:t>
            </a:r>
            <a:r>
              <a:rPr lang="de-DE" dirty="0"/>
              <a:t> (</a:t>
            </a:r>
            <a:r>
              <a:rPr lang="de-DE" dirty="0" err="1"/>
              <a:t>Horizon</a:t>
            </a:r>
            <a:r>
              <a:rPr lang="de-DE" dirty="0"/>
              <a:t>, ERDF, national…)</a:t>
            </a:r>
            <a:endParaRPr lang="de-AT" dirty="0"/>
          </a:p>
        </p:txBody>
      </p:sp>
      <p:pic>
        <p:nvPicPr>
          <p:cNvPr id="9" name="Grafik 8"/>
          <p:cNvPicPr>
            <a:picLocks noChangeAspect="1"/>
          </p:cNvPicPr>
          <p:nvPr/>
        </p:nvPicPr>
        <p:blipFill rotWithShape="1">
          <a:blip r:embed="rId3">
            <a:extLst>
              <a:ext uri="{28A0092B-C50C-407E-A947-70E740481C1C}">
                <a14:useLocalDpi xmlns:a14="http://schemas.microsoft.com/office/drawing/2010/main" val="0"/>
              </a:ext>
            </a:extLst>
          </a:blip>
          <a:srcRect t="10640" b="9708"/>
          <a:stretch/>
        </p:blipFill>
        <p:spPr>
          <a:xfrm>
            <a:off x="4119239" y="2541360"/>
            <a:ext cx="944436" cy="752258"/>
          </a:xfrm>
          <a:prstGeom prst="rect">
            <a:avLst/>
          </a:prstGeom>
        </p:spPr>
      </p:pic>
      <p:sp>
        <p:nvSpPr>
          <p:cNvPr id="10" name="Textfeld 9"/>
          <p:cNvSpPr txBox="1"/>
          <p:nvPr/>
        </p:nvSpPr>
        <p:spPr>
          <a:xfrm>
            <a:off x="5400675" y="1187865"/>
            <a:ext cx="2555333" cy="715581"/>
          </a:xfrm>
          <a:prstGeom prst="rect">
            <a:avLst/>
          </a:prstGeom>
          <a:noFill/>
          <a:ln>
            <a:solidFill>
              <a:schemeClr val="accent5">
                <a:lumMod val="75000"/>
              </a:schemeClr>
            </a:solidFill>
          </a:ln>
          <a:effectLst>
            <a:glow rad="63500">
              <a:schemeClr val="accent5">
                <a:satMod val="175000"/>
                <a:alpha val="40000"/>
              </a:schemeClr>
            </a:glow>
          </a:effectLst>
        </p:spPr>
        <p:txBody>
          <a:bodyPr wrap="square" rtlCol="0">
            <a:spAutoFit/>
          </a:bodyPr>
          <a:lstStyle/>
          <a:p>
            <a:r>
              <a:rPr lang="de-AT" dirty="0" err="1">
                <a:solidFill>
                  <a:srgbClr val="00B050"/>
                </a:solidFill>
              </a:rPr>
              <a:t>Competitive</a:t>
            </a:r>
            <a:r>
              <a:rPr lang="de-AT" dirty="0">
                <a:solidFill>
                  <a:srgbClr val="00B050"/>
                </a:solidFill>
              </a:rPr>
              <a:t> </a:t>
            </a:r>
            <a:r>
              <a:rPr lang="de-AT" dirty="0" err="1">
                <a:solidFill>
                  <a:srgbClr val="00B050"/>
                </a:solidFill>
              </a:rPr>
              <a:t>advantages</a:t>
            </a:r>
            <a:r>
              <a:rPr lang="de-AT" dirty="0"/>
              <a:t> </a:t>
            </a:r>
            <a:r>
              <a:rPr lang="de-AT" dirty="0" err="1"/>
              <a:t>for</a:t>
            </a:r>
            <a:r>
              <a:rPr lang="de-AT" dirty="0"/>
              <a:t> SMEs </a:t>
            </a:r>
            <a:r>
              <a:rPr lang="de-AT" dirty="0" err="1"/>
              <a:t>through</a:t>
            </a:r>
            <a:r>
              <a:rPr lang="de-AT" dirty="0"/>
              <a:t> </a:t>
            </a:r>
            <a:r>
              <a:rPr lang="de-AT" dirty="0" err="1">
                <a:solidFill>
                  <a:srgbClr val="00B050"/>
                </a:solidFill>
              </a:rPr>
              <a:t>early</a:t>
            </a:r>
            <a:r>
              <a:rPr lang="de-AT" dirty="0">
                <a:solidFill>
                  <a:srgbClr val="00B050"/>
                </a:solidFill>
              </a:rPr>
              <a:t> </a:t>
            </a:r>
            <a:r>
              <a:rPr lang="de-AT" dirty="0" err="1">
                <a:solidFill>
                  <a:srgbClr val="00B050"/>
                </a:solidFill>
              </a:rPr>
              <a:t>stage</a:t>
            </a:r>
            <a:r>
              <a:rPr lang="de-AT" dirty="0"/>
              <a:t> </a:t>
            </a:r>
            <a:r>
              <a:rPr lang="de-AT" dirty="0" err="1"/>
              <a:t>market</a:t>
            </a:r>
            <a:r>
              <a:rPr lang="de-AT" dirty="0"/>
              <a:t> </a:t>
            </a:r>
            <a:r>
              <a:rPr lang="de-AT" dirty="0" err="1"/>
              <a:t>positioning</a:t>
            </a:r>
            <a:r>
              <a:rPr lang="de-AT" dirty="0"/>
              <a:t> </a:t>
            </a:r>
            <a:r>
              <a:rPr lang="de-AT" dirty="0" err="1"/>
              <a:t>and</a:t>
            </a:r>
            <a:r>
              <a:rPr lang="de-AT" dirty="0"/>
              <a:t> </a:t>
            </a:r>
            <a:r>
              <a:rPr lang="de-AT" dirty="0" err="1"/>
              <a:t>preparation</a:t>
            </a:r>
            <a:endParaRPr lang="de-AT" dirty="0"/>
          </a:p>
        </p:txBody>
      </p:sp>
    </p:spTree>
    <p:extLst>
      <p:ext uri="{BB962C8B-B14F-4D97-AF65-F5344CB8AC3E}">
        <p14:creationId xmlns:p14="http://schemas.microsoft.com/office/powerpoint/2010/main" val="1076891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bg/>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animBg="1"/>
      <p:bldP spid="8"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hteck 66"/>
          <p:cNvSpPr/>
          <p:nvPr/>
        </p:nvSpPr>
        <p:spPr>
          <a:xfrm>
            <a:off x="0" y="0"/>
            <a:ext cx="9144000" cy="514350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6" name="Foliennummernplatzhalter 5"/>
          <p:cNvSpPr>
            <a:spLocks noGrp="1"/>
          </p:cNvSpPr>
          <p:nvPr>
            <p:ph type="sldNum" sz="quarter" idx="11"/>
          </p:nvPr>
        </p:nvSpPr>
        <p:spPr>
          <a:xfrm>
            <a:off x="8058519" y="4284782"/>
            <a:ext cx="474292" cy="172290"/>
          </a:xfrm>
        </p:spPr>
        <p:txBody>
          <a:bodyPr/>
          <a:lstStyle/>
          <a:p>
            <a:fld id="{32FC4B34-DD45-CB4A-A0C3-DAABE19973C2}" type="slidenum">
              <a:rPr lang="de-DE" smtClean="0"/>
              <a:pPr/>
              <a:t>3</a:t>
            </a:fld>
            <a:endParaRPr lang="de-DE" dirty="0"/>
          </a:p>
        </p:txBody>
      </p:sp>
      <p:pic>
        <p:nvPicPr>
          <p:cNvPr id="11" name="Grafik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2896" y="1347418"/>
            <a:ext cx="2419350" cy="1885950"/>
          </a:xfrm>
          <a:prstGeom prst="rect">
            <a:avLst/>
          </a:prstGeom>
        </p:spPr>
      </p:pic>
      <p:sp>
        <p:nvSpPr>
          <p:cNvPr id="14" name="Textfeld 13"/>
          <p:cNvSpPr txBox="1"/>
          <p:nvPr/>
        </p:nvSpPr>
        <p:spPr>
          <a:xfrm>
            <a:off x="3620232" y="3668714"/>
            <a:ext cx="1740878" cy="507831"/>
          </a:xfrm>
          <a:prstGeom prst="rect">
            <a:avLst/>
          </a:prstGeom>
          <a:noFill/>
        </p:spPr>
        <p:txBody>
          <a:bodyPr wrap="square" rtlCol="0">
            <a:spAutoFit/>
          </a:bodyPr>
          <a:lstStyle/>
          <a:p>
            <a:r>
              <a:rPr lang="de-DE" dirty="0">
                <a:solidFill>
                  <a:srgbClr val="00B050"/>
                </a:solidFill>
              </a:rPr>
              <a:t>Making </a:t>
            </a:r>
            <a:r>
              <a:rPr lang="de-DE" dirty="0" err="1">
                <a:solidFill>
                  <a:srgbClr val="00B050"/>
                </a:solidFill>
              </a:rPr>
              <a:t>Sustainable</a:t>
            </a:r>
            <a:r>
              <a:rPr lang="de-DE" dirty="0">
                <a:solidFill>
                  <a:srgbClr val="00B050"/>
                </a:solidFill>
              </a:rPr>
              <a:t> Products </a:t>
            </a:r>
            <a:r>
              <a:rPr lang="de-DE" dirty="0" err="1">
                <a:solidFill>
                  <a:srgbClr val="00B050"/>
                </a:solidFill>
              </a:rPr>
              <a:t>the</a:t>
            </a:r>
            <a:r>
              <a:rPr lang="de-DE" dirty="0">
                <a:solidFill>
                  <a:srgbClr val="00B050"/>
                </a:solidFill>
              </a:rPr>
              <a:t> Norm</a:t>
            </a:r>
            <a:endParaRPr lang="de-AT" dirty="0">
              <a:solidFill>
                <a:srgbClr val="00B050"/>
              </a:solidFill>
            </a:endParaRPr>
          </a:p>
        </p:txBody>
      </p:sp>
      <p:sp>
        <p:nvSpPr>
          <p:cNvPr id="15" name="Textfeld 14"/>
          <p:cNvSpPr txBox="1"/>
          <p:nvPr/>
        </p:nvSpPr>
        <p:spPr>
          <a:xfrm>
            <a:off x="1015362" y="1941416"/>
            <a:ext cx="1740878" cy="300082"/>
          </a:xfrm>
          <a:prstGeom prst="rect">
            <a:avLst/>
          </a:prstGeom>
          <a:noFill/>
        </p:spPr>
        <p:txBody>
          <a:bodyPr wrap="square" rtlCol="0">
            <a:spAutoFit/>
          </a:bodyPr>
          <a:lstStyle/>
          <a:p>
            <a:r>
              <a:rPr lang="de-DE" dirty="0">
                <a:solidFill>
                  <a:srgbClr val="FF0000"/>
                </a:solidFill>
              </a:rPr>
              <a:t>EU Supply Chain Act</a:t>
            </a:r>
            <a:endParaRPr lang="de-AT" dirty="0">
              <a:solidFill>
                <a:srgbClr val="FF0000"/>
              </a:solidFill>
            </a:endParaRPr>
          </a:p>
        </p:txBody>
      </p:sp>
      <p:sp>
        <p:nvSpPr>
          <p:cNvPr id="16" name="Textfeld 15"/>
          <p:cNvSpPr txBox="1"/>
          <p:nvPr/>
        </p:nvSpPr>
        <p:spPr>
          <a:xfrm>
            <a:off x="1180136" y="2759249"/>
            <a:ext cx="1740878" cy="300082"/>
          </a:xfrm>
          <a:prstGeom prst="rect">
            <a:avLst/>
          </a:prstGeom>
          <a:noFill/>
        </p:spPr>
        <p:txBody>
          <a:bodyPr wrap="square" rtlCol="0">
            <a:spAutoFit/>
          </a:bodyPr>
          <a:lstStyle/>
          <a:p>
            <a:r>
              <a:rPr lang="de-DE" dirty="0">
                <a:solidFill>
                  <a:srgbClr val="7030A0"/>
                </a:solidFill>
              </a:rPr>
              <a:t>ESG Standards</a:t>
            </a:r>
            <a:endParaRPr lang="de-AT" dirty="0">
              <a:solidFill>
                <a:srgbClr val="7030A0"/>
              </a:solidFill>
            </a:endParaRPr>
          </a:p>
        </p:txBody>
      </p:sp>
      <p:sp>
        <p:nvSpPr>
          <p:cNvPr id="17" name="Textfeld 16"/>
          <p:cNvSpPr txBox="1"/>
          <p:nvPr/>
        </p:nvSpPr>
        <p:spPr>
          <a:xfrm>
            <a:off x="5956787" y="2530796"/>
            <a:ext cx="1740878" cy="507831"/>
          </a:xfrm>
          <a:prstGeom prst="rect">
            <a:avLst/>
          </a:prstGeom>
          <a:noFill/>
        </p:spPr>
        <p:txBody>
          <a:bodyPr wrap="square" rtlCol="0">
            <a:spAutoFit/>
          </a:bodyPr>
          <a:lstStyle/>
          <a:p>
            <a:r>
              <a:rPr lang="de-DE" dirty="0">
                <a:solidFill>
                  <a:schemeClr val="accent5">
                    <a:lumMod val="75000"/>
                  </a:schemeClr>
                </a:solidFill>
              </a:rPr>
              <a:t>Non-Financial Reporting </a:t>
            </a:r>
            <a:r>
              <a:rPr lang="de-DE" dirty="0" err="1">
                <a:solidFill>
                  <a:schemeClr val="accent5">
                    <a:lumMod val="75000"/>
                  </a:schemeClr>
                </a:solidFill>
              </a:rPr>
              <a:t>Directive</a:t>
            </a:r>
            <a:endParaRPr lang="de-AT" dirty="0">
              <a:solidFill>
                <a:schemeClr val="accent5">
                  <a:lumMod val="75000"/>
                </a:schemeClr>
              </a:solidFill>
            </a:endParaRPr>
          </a:p>
        </p:txBody>
      </p:sp>
      <p:sp>
        <p:nvSpPr>
          <p:cNvPr id="18" name="Textfeld 17"/>
          <p:cNvSpPr txBox="1"/>
          <p:nvPr/>
        </p:nvSpPr>
        <p:spPr>
          <a:xfrm>
            <a:off x="6079879" y="1177440"/>
            <a:ext cx="1740878" cy="300082"/>
          </a:xfrm>
          <a:prstGeom prst="rect">
            <a:avLst/>
          </a:prstGeom>
          <a:noFill/>
        </p:spPr>
        <p:txBody>
          <a:bodyPr wrap="square" rtlCol="0">
            <a:spAutoFit/>
          </a:bodyPr>
          <a:lstStyle/>
          <a:p>
            <a:r>
              <a:rPr lang="de-DE" dirty="0">
                <a:solidFill>
                  <a:srgbClr val="0070C0"/>
                </a:solidFill>
              </a:rPr>
              <a:t>CSRD</a:t>
            </a:r>
            <a:endParaRPr lang="de-AT" dirty="0">
              <a:solidFill>
                <a:srgbClr val="0070C0"/>
              </a:solidFill>
            </a:endParaRPr>
          </a:p>
        </p:txBody>
      </p:sp>
      <p:sp>
        <p:nvSpPr>
          <p:cNvPr id="19" name="Textfeld 18"/>
          <p:cNvSpPr txBox="1"/>
          <p:nvPr/>
        </p:nvSpPr>
        <p:spPr>
          <a:xfrm>
            <a:off x="5956787" y="1845161"/>
            <a:ext cx="1188428" cy="300082"/>
          </a:xfrm>
          <a:prstGeom prst="rect">
            <a:avLst/>
          </a:prstGeom>
          <a:noFill/>
        </p:spPr>
        <p:txBody>
          <a:bodyPr wrap="square" rtlCol="0">
            <a:spAutoFit/>
          </a:bodyPr>
          <a:lstStyle/>
          <a:p>
            <a:r>
              <a:rPr lang="de-DE" dirty="0">
                <a:solidFill>
                  <a:schemeClr val="accent1"/>
                </a:solidFill>
              </a:rPr>
              <a:t>Fit </a:t>
            </a:r>
            <a:r>
              <a:rPr lang="de-DE" dirty="0" err="1">
                <a:solidFill>
                  <a:schemeClr val="accent1"/>
                </a:solidFill>
              </a:rPr>
              <a:t>for</a:t>
            </a:r>
            <a:r>
              <a:rPr lang="de-DE" dirty="0">
                <a:solidFill>
                  <a:schemeClr val="accent1"/>
                </a:solidFill>
              </a:rPr>
              <a:t> 55</a:t>
            </a:r>
            <a:endParaRPr lang="de-AT" dirty="0">
              <a:solidFill>
                <a:schemeClr val="accent1"/>
              </a:solidFill>
            </a:endParaRPr>
          </a:p>
        </p:txBody>
      </p:sp>
      <p:cxnSp>
        <p:nvCxnSpPr>
          <p:cNvPr id="21" name="Gerade Verbindung mit Pfeil 20"/>
          <p:cNvCxnSpPr/>
          <p:nvPr/>
        </p:nvCxnSpPr>
        <p:spPr>
          <a:xfrm>
            <a:off x="2702169" y="1347418"/>
            <a:ext cx="973626" cy="194093"/>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6" name="Gerade Verbindung mit Pfeil 25"/>
          <p:cNvCxnSpPr/>
          <p:nvPr/>
        </p:nvCxnSpPr>
        <p:spPr>
          <a:xfrm>
            <a:off x="2702169" y="2110948"/>
            <a:ext cx="908539" cy="58724"/>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7" name="Gerade Verbindung mit Pfeil 26"/>
          <p:cNvCxnSpPr/>
          <p:nvPr/>
        </p:nvCxnSpPr>
        <p:spPr>
          <a:xfrm flipV="1">
            <a:off x="2322025" y="2551437"/>
            <a:ext cx="1353770" cy="333858"/>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1" name="Gerade Verbindung mit Pfeil 30"/>
          <p:cNvCxnSpPr>
            <a:endCxn id="18" idx="1"/>
          </p:cNvCxnSpPr>
          <p:nvPr/>
        </p:nvCxnSpPr>
        <p:spPr>
          <a:xfrm flipV="1">
            <a:off x="5469974" y="1327481"/>
            <a:ext cx="609905" cy="274760"/>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5" name="Gerade Verbindung mit Pfeil 34"/>
          <p:cNvCxnSpPr/>
          <p:nvPr/>
        </p:nvCxnSpPr>
        <p:spPr>
          <a:xfrm>
            <a:off x="4913435" y="1963851"/>
            <a:ext cx="1097145" cy="68441"/>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7" name="Gerade Verbindung mit Pfeil 36"/>
          <p:cNvCxnSpPr/>
          <p:nvPr/>
        </p:nvCxnSpPr>
        <p:spPr>
          <a:xfrm flipV="1">
            <a:off x="5410797" y="2796752"/>
            <a:ext cx="554782" cy="31911"/>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9" name="Textfeld 38"/>
          <p:cNvSpPr txBox="1"/>
          <p:nvPr/>
        </p:nvSpPr>
        <p:spPr>
          <a:xfrm>
            <a:off x="2285999" y="698499"/>
            <a:ext cx="1740878" cy="300082"/>
          </a:xfrm>
          <a:prstGeom prst="rect">
            <a:avLst/>
          </a:prstGeom>
          <a:noFill/>
        </p:spPr>
        <p:txBody>
          <a:bodyPr wrap="square" rtlCol="0">
            <a:spAutoFit/>
          </a:bodyPr>
          <a:lstStyle/>
          <a:p>
            <a:r>
              <a:rPr lang="de-DE" dirty="0" err="1">
                <a:solidFill>
                  <a:schemeClr val="accent6">
                    <a:lumMod val="75000"/>
                  </a:schemeClr>
                </a:solidFill>
              </a:rPr>
              <a:t>NextGenerationEU</a:t>
            </a:r>
            <a:endParaRPr lang="de-AT" dirty="0">
              <a:solidFill>
                <a:schemeClr val="accent6">
                  <a:lumMod val="75000"/>
                </a:schemeClr>
              </a:solidFill>
            </a:endParaRPr>
          </a:p>
        </p:txBody>
      </p:sp>
      <p:cxnSp>
        <p:nvCxnSpPr>
          <p:cNvPr id="40" name="Gerade Verbindung mit Pfeil 39"/>
          <p:cNvCxnSpPr/>
          <p:nvPr/>
        </p:nvCxnSpPr>
        <p:spPr>
          <a:xfrm>
            <a:off x="4661892" y="2460490"/>
            <a:ext cx="1294895" cy="1226422"/>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1" name="Textfeld 40"/>
          <p:cNvSpPr txBox="1"/>
          <p:nvPr/>
        </p:nvSpPr>
        <p:spPr>
          <a:xfrm>
            <a:off x="1769539" y="3636627"/>
            <a:ext cx="1740878" cy="300082"/>
          </a:xfrm>
          <a:prstGeom prst="rect">
            <a:avLst/>
          </a:prstGeom>
          <a:noFill/>
        </p:spPr>
        <p:txBody>
          <a:bodyPr wrap="square" rtlCol="0">
            <a:spAutoFit/>
          </a:bodyPr>
          <a:lstStyle/>
          <a:p>
            <a:r>
              <a:rPr lang="de-DE" dirty="0" err="1">
                <a:solidFill>
                  <a:schemeClr val="accent1">
                    <a:lumMod val="75000"/>
                  </a:schemeClr>
                </a:solidFill>
              </a:rPr>
              <a:t>Repower</a:t>
            </a:r>
            <a:r>
              <a:rPr lang="de-DE" dirty="0">
                <a:solidFill>
                  <a:schemeClr val="accent1">
                    <a:lumMod val="75000"/>
                  </a:schemeClr>
                </a:solidFill>
              </a:rPr>
              <a:t> EU</a:t>
            </a:r>
            <a:endParaRPr lang="de-AT" dirty="0">
              <a:solidFill>
                <a:schemeClr val="accent1">
                  <a:lumMod val="75000"/>
                </a:schemeClr>
              </a:solidFill>
            </a:endParaRPr>
          </a:p>
        </p:txBody>
      </p:sp>
      <p:cxnSp>
        <p:nvCxnSpPr>
          <p:cNvPr id="42" name="Gerade Verbindung mit Pfeil 41"/>
          <p:cNvCxnSpPr/>
          <p:nvPr/>
        </p:nvCxnSpPr>
        <p:spPr>
          <a:xfrm flipV="1">
            <a:off x="2987919" y="2809391"/>
            <a:ext cx="1179635" cy="875624"/>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4" name="Textfeld 43"/>
          <p:cNvSpPr txBox="1"/>
          <p:nvPr/>
        </p:nvSpPr>
        <p:spPr>
          <a:xfrm>
            <a:off x="5668840" y="3686912"/>
            <a:ext cx="1923473" cy="507831"/>
          </a:xfrm>
          <a:prstGeom prst="rect">
            <a:avLst/>
          </a:prstGeom>
          <a:noFill/>
        </p:spPr>
        <p:txBody>
          <a:bodyPr wrap="square" rtlCol="0">
            <a:spAutoFit/>
          </a:bodyPr>
          <a:lstStyle/>
          <a:p>
            <a:r>
              <a:rPr lang="de-DE" dirty="0">
                <a:solidFill>
                  <a:srgbClr val="FF0000"/>
                </a:solidFill>
              </a:rPr>
              <a:t>EU </a:t>
            </a:r>
            <a:r>
              <a:rPr lang="de-DE" dirty="0" err="1">
                <a:solidFill>
                  <a:srgbClr val="FF0000"/>
                </a:solidFill>
              </a:rPr>
              <a:t>Strategy</a:t>
            </a:r>
            <a:r>
              <a:rPr lang="de-DE" dirty="0">
                <a:solidFill>
                  <a:srgbClr val="FF0000"/>
                </a:solidFill>
              </a:rPr>
              <a:t> </a:t>
            </a:r>
            <a:r>
              <a:rPr lang="de-DE" dirty="0" err="1">
                <a:solidFill>
                  <a:srgbClr val="FF0000"/>
                </a:solidFill>
              </a:rPr>
              <a:t>Sustainable</a:t>
            </a:r>
            <a:r>
              <a:rPr lang="de-DE" dirty="0">
                <a:solidFill>
                  <a:srgbClr val="FF0000"/>
                </a:solidFill>
              </a:rPr>
              <a:t> </a:t>
            </a:r>
            <a:r>
              <a:rPr lang="de-DE" dirty="0" err="1">
                <a:solidFill>
                  <a:srgbClr val="FF0000"/>
                </a:solidFill>
              </a:rPr>
              <a:t>Circular</a:t>
            </a:r>
            <a:r>
              <a:rPr lang="de-DE" dirty="0">
                <a:solidFill>
                  <a:srgbClr val="FF0000"/>
                </a:solidFill>
              </a:rPr>
              <a:t> Textiles</a:t>
            </a:r>
            <a:endParaRPr lang="de-AT" dirty="0">
              <a:solidFill>
                <a:srgbClr val="FF0000"/>
              </a:solidFill>
            </a:endParaRPr>
          </a:p>
        </p:txBody>
      </p:sp>
      <p:cxnSp>
        <p:nvCxnSpPr>
          <p:cNvPr id="45" name="Gerade Verbindung mit Pfeil 44"/>
          <p:cNvCxnSpPr/>
          <p:nvPr/>
        </p:nvCxnSpPr>
        <p:spPr>
          <a:xfrm flipV="1">
            <a:off x="4216522" y="1067330"/>
            <a:ext cx="488064" cy="492103"/>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7" name="Textfeld 46"/>
          <p:cNvSpPr txBox="1"/>
          <p:nvPr/>
        </p:nvSpPr>
        <p:spPr>
          <a:xfrm>
            <a:off x="1036689" y="1194441"/>
            <a:ext cx="1740878" cy="300082"/>
          </a:xfrm>
          <a:prstGeom prst="rect">
            <a:avLst/>
          </a:prstGeom>
          <a:noFill/>
        </p:spPr>
        <p:txBody>
          <a:bodyPr wrap="square" rtlCol="0">
            <a:spAutoFit/>
          </a:bodyPr>
          <a:lstStyle/>
          <a:p>
            <a:r>
              <a:rPr lang="de-DE" dirty="0">
                <a:solidFill>
                  <a:srgbClr val="00B050"/>
                </a:solidFill>
              </a:rPr>
              <a:t>European Green Deal</a:t>
            </a:r>
            <a:endParaRPr lang="de-AT" dirty="0">
              <a:solidFill>
                <a:srgbClr val="00B050"/>
              </a:solidFill>
            </a:endParaRPr>
          </a:p>
        </p:txBody>
      </p:sp>
      <p:cxnSp>
        <p:nvCxnSpPr>
          <p:cNvPr id="48" name="Gerade Verbindung mit Pfeil 47"/>
          <p:cNvCxnSpPr/>
          <p:nvPr/>
        </p:nvCxnSpPr>
        <p:spPr>
          <a:xfrm flipH="1">
            <a:off x="4330210" y="3008494"/>
            <a:ext cx="331682" cy="719442"/>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1" name="Textfeld 50"/>
          <p:cNvSpPr txBox="1"/>
          <p:nvPr/>
        </p:nvSpPr>
        <p:spPr>
          <a:xfrm>
            <a:off x="6950318" y="2128321"/>
            <a:ext cx="1188428" cy="300082"/>
          </a:xfrm>
          <a:prstGeom prst="rect">
            <a:avLst/>
          </a:prstGeom>
          <a:noFill/>
        </p:spPr>
        <p:txBody>
          <a:bodyPr wrap="square" rtlCol="0">
            <a:spAutoFit/>
          </a:bodyPr>
          <a:lstStyle/>
          <a:p>
            <a:r>
              <a:rPr lang="de-DE" dirty="0" err="1">
                <a:solidFill>
                  <a:srgbClr val="7030A0"/>
                </a:solidFill>
              </a:rPr>
              <a:t>Ecodesign</a:t>
            </a:r>
            <a:endParaRPr lang="de-AT" dirty="0">
              <a:solidFill>
                <a:srgbClr val="7030A0"/>
              </a:solidFill>
            </a:endParaRPr>
          </a:p>
        </p:txBody>
      </p:sp>
      <p:cxnSp>
        <p:nvCxnSpPr>
          <p:cNvPr id="52" name="Gerade Verbindung mit Pfeil 51"/>
          <p:cNvCxnSpPr/>
          <p:nvPr/>
        </p:nvCxnSpPr>
        <p:spPr>
          <a:xfrm flipV="1">
            <a:off x="5550877" y="2367111"/>
            <a:ext cx="1468464" cy="61292"/>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4" name="Textfeld 53"/>
          <p:cNvSpPr txBox="1"/>
          <p:nvPr/>
        </p:nvSpPr>
        <p:spPr>
          <a:xfrm>
            <a:off x="3909065" y="747093"/>
            <a:ext cx="1740878" cy="300082"/>
          </a:xfrm>
          <a:prstGeom prst="rect">
            <a:avLst/>
          </a:prstGeom>
          <a:noFill/>
        </p:spPr>
        <p:txBody>
          <a:bodyPr wrap="square" rtlCol="0">
            <a:spAutoFit/>
          </a:bodyPr>
          <a:lstStyle/>
          <a:p>
            <a:r>
              <a:rPr lang="de-DE" dirty="0" err="1">
                <a:solidFill>
                  <a:srgbClr val="FF0000"/>
                </a:solidFill>
              </a:rPr>
              <a:t>Taxonomy</a:t>
            </a:r>
            <a:r>
              <a:rPr lang="de-DE" dirty="0">
                <a:solidFill>
                  <a:srgbClr val="FF0000"/>
                </a:solidFill>
              </a:rPr>
              <a:t> Regulation</a:t>
            </a:r>
            <a:endParaRPr lang="de-AT" dirty="0">
              <a:solidFill>
                <a:srgbClr val="FF0000"/>
              </a:solidFill>
            </a:endParaRPr>
          </a:p>
        </p:txBody>
      </p:sp>
      <p:cxnSp>
        <p:nvCxnSpPr>
          <p:cNvPr id="55" name="Gerade Verbindung mit Pfeil 54"/>
          <p:cNvCxnSpPr/>
          <p:nvPr/>
        </p:nvCxnSpPr>
        <p:spPr>
          <a:xfrm flipH="1" flipV="1">
            <a:off x="3269134" y="942793"/>
            <a:ext cx="819899" cy="857393"/>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4" name="Textfeld 63"/>
          <p:cNvSpPr txBox="1"/>
          <p:nvPr/>
        </p:nvSpPr>
        <p:spPr>
          <a:xfrm>
            <a:off x="5734633" y="642968"/>
            <a:ext cx="1740878" cy="300082"/>
          </a:xfrm>
          <a:prstGeom prst="rect">
            <a:avLst/>
          </a:prstGeom>
          <a:noFill/>
        </p:spPr>
        <p:txBody>
          <a:bodyPr wrap="square" rtlCol="0">
            <a:spAutoFit/>
          </a:bodyPr>
          <a:lstStyle/>
          <a:p>
            <a:r>
              <a:rPr lang="de-DE" dirty="0">
                <a:solidFill>
                  <a:srgbClr val="7030A0"/>
                </a:solidFill>
              </a:rPr>
              <a:t>SDGs</a:t>
            </a:r>
            <a:endParaRPr lang="de-AT" dirty="0">
              <a:solidFill>
                <a:srgbClr val="7030A0"/>
              </a:solidFill>
            </a:endParaRPr>
          </a:p>
        </p:txBody>
      </p:sp>
      <p:cxnSp>
        <p:nvCxnSpPr>
          <p:cNvPr id="65" name="Gerade Verbindung mit Pfeil 64"/>
          <p:cNvCxnSpPr/>
          <p:nvPr/>
        </p:nvCxnSpPr>
        <p:spPr>
          <a:xfrm flipV="1">
            <a:off x="5072168" y="881885"/>
            <a:ext cx="783661" cy="634173"/>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8" name="Textfeld 67"/>
          <p:cNvSpPr txBox="1"/>
          <p:nvPr/>
        </p:nvSpPr>
        <p:spPr>
          <a:xfrm>
            <a:off x="4021671" y="4389375"/>
            <a:ext cx="2678878" cy="307777"/>
          </a:xfrm>
          <a:prstGeom prst="rect">
            <a:avLst/>
          </a:prstGeom>
          <a:noFill/>
        </p:spPr>
        <p:txBody>
          <a:bodyPr wrap="square" rtlCol="0">
            <a:spAutoFit/>
          </a:bodyPr>
          <a:lstStyle/>
          <a:p>
            <a:r>
              <a:rPr lang="de-DE" sz="1400" dirty="0">
                <a:solidFill>
                  <a:schemeClr val="accent6">
                    <a:lumMod val="75000"/>
                  </a:schemeClr>
                </a:solidFill>
              </a:rPr>
              <a:t>European </a:t>
            </a:r>
            <a:r>
              <a:rPr lang="de-DE" sz="1400" dirty="0" err="1">
                <a:solidFill>
                  <a:schemeClr val="accent6">
                    <a:lumMod val="75000"/>
                  </a:schemeClr>
                </a:solidFill>
              </a:rPr>
              <a:t>Climate</a:t>
            </a:r>
            <a:r>
              <a:rPr lang="de-DE" sz="1400" dirty="0">
                <a:solidFill>
                  <a:schemeClr val="accent6">
                    <a:lumMod val="75000"/>
                  </a:schemeClr>
                </a:solidFill>
              </a:rPr>
              <a:t> Law </a:t>
            </a:r>
            <a:endParaRPr lang="de-AT" dirty="0">
              <a:solidFill>
                <a:schemeClr val="accent6">
                  <a:lumMod val="75000"/>
                </a:schemeClr>
              </a:solidFill>
            </a:endParaRPr>
          </a:p>
        </p:txBody>
      </p:sp>
      <p:cxnSp>
        <p:nvCxnSpPr>
          <p:cNvPr id="69" name="Gerade Verbindung mit Pfeil 68"/>
          <p:cNvCxnSpPr/>
          <p:nvPr/>
        </p:nvCxnSpPr>
        <p:spPr>
          <a:xfrm flipH="1">
            <a:off x="4972782" y="2128321"/>
            <a:ext cx="489225" cy="2309120"/>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71" name="Textfeld 70"/>
          <p:cNvSpPr txBox="1"/>
          <p:nvPr/>
        </p:nvSpPr>
        <p:spPr>
          <a:xfrm>
            <a:off x="339678" y="4284782"/>
            <a:ext cx="2738804" cy="300082"/>
          </a:xfrm>
          <a:prstGeom prst="rect">
            <a:avLst/>
          </a:prstGeom>
          <a:noFill/>
        </p:spPr>
        <p:txBody>
          <a:bodyPr wrap="square" rtlCol="0">
            <a:spAutoFit/>
          </a:bodyPr>
          <a:lstStyle/>
          <a:p>
            <a:pPr algn="r"/>
            <a:r>
              <a:rPr lang="de-DE" dirty="0">
                <a:solidFill>
                  <a:srgbClr val="0070C0"/>
                </a:solidFill>
              </a:rPr>
              <a:t>Paris Agreement</a:t>
            </a:r>
            <a:endParaRPr lang="de-AT" dirty="0">
              <a:solidFill>
                <a:srgbClr val="0070C0"/>
              </a:solidFill>
            </a:endParaRPr>
          </a:p>
        </p:txBody>
      </p:sp>
      <p:cxnSp>
        <p:nvCxnSpPr>
          <p:cNvPr id="72" name="Gerade Verbindung mit Pfeil 71"/>
          <p:cNvCxnSpPr/>
          <p:nvPr/>
        </p:nvCxnSpPr>
        <p:spPr>
          <a:xfrm flipV="1">
            <a:off x="2419225" y="2058140"/>
            <a:ext cx="1910985" cy="2291626"/>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2890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7"/>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4"/>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8"/>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7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7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45"/>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54"/>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P spid="39" grpId="0"/>
      <p:bldP spid="41" grpId="0"/>
      <p:bldP spid="44" grpId="0"/>
      <p:bldP spid="47" grpId="0"/>
      <p:bldP spid="51" grpId="0"/>
      <p:bldP spid="54" grpId="0"/>
      <p:bldP spid="64" grpId="0"/>
      <p:bldP spid="68" grpId="0"/>
      <p:bldP spid="7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1" name="Rechteck 60"/>
          <p:cNvSpPr/>
          <p:nvPr/>
        </p:nvSpPr>
        <p:spPr>
          <a:xfrm>
            <a:off x="7924" y="0"/>
            <a:ext cx="9144000" cy="5143500"/>
          </a:xfrm>
          <a:prstGeom prst="rect">
            <a:avLst/>
          </a:prstGeom>
          <a:gradFill flip="none" rotWithShape="1">
            <a:gsLst>
              <a:gs pos="0">
                <a:schemeClr val="accent5">
                  <a:lumMod val="20000"/>
                  <a:lumOff val="80000"/>
                  <a:shade val="30000"/>
                  <a:satMod val="115000"/>
                </a:schemeClr>
              </a:gs>
              <a:gs pos="50000">
                <a:schemeClr val="accent5">
                  <a:lumMod val="20000"/>
                  <a:lumOff val="80000"/>
                  <a:shade val="67500"/>
                  <a:satMod val="115000"/>
                </a:schemeClr>
              </a:gs>
              <a:gs pos="100000">
                <a:schemeClr val="accent5">
                  <a:lumMod val="20000"/>
                  <a:lumOff val="80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6" name="Foliennummernplatzhalter 5"/>
          <p:cNvSpPr>
            <a:spLocks noGrp="1"/>
          </p:cNvSpPr>
          <p:nvPr>
            <p:ph type="sldNum" sz="quarter" idx="11"/>
          </p:nvPr>
        </p:nvSpPr>
        <p:spPr>
          <a:xfrm>
            <a:off x="8058519" y="4284782"/>
            <a:ext cx="474292" cy="172290"/>
          </a:xfrm>
        </p:spPr>
        <p:txBody>
          <a:bodyPr/>
          <a:lstStyle/>
          <a:p>
            <a:fld id="{32FC4B34-DD45-CB4A-A0C3-DAABE19973C2}" type="slidenum">
              <a:rPr lang="de-DE" smtClean="0"/>
              <a:pPr/>
              <a:t>4</a:t>
            </a:fld>
            <a:endParaRPr lang="de-DE" dirty="0"/>
          </a:p>
        </p:txBody>
      </p:sp>
      <p:pic>
        <p:nvPicPr>
          <p:cNvPr id="11" name="Grafik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2896" y="1347418"/>
            <a:ext cx="2419350" cy="1885950"/>
          </a:xfrm>
          <a:prstGeom prst="rect">
            <a:avLst/>
          </a:prstGeom>
        </p:spPr>
      </p:pic>
      <p:sp>
        <p:nvSpPr>
          <p:cNvPr id="14" name="Textfeld 13"/>
          <p:cNvSpPr txBox="1"/>
          <p:nvPr/>
        </p:nvSpPr>
        <p:spPr>
          <a:xfrm>
            <a:off x="3620232" y="3668714"/>
            <a:ext cx="1740878" cy="507831"/>
          </a:xfrm>
          <a:prstGeom prst="rect">
            <a:avLst/>
          </a:prstGeom>
          <a:noFill/>
        </p:spPr>
        <p:txBody>
          <a:bodyPr wrap="square" rtlCol="0">
            <a:spAutoFit/>
          </a:bodyPr>
          <a:lstStyle/>
          <a:p>
            <a:r>
              <a:rPr lang="de-DE" dirty="0">
                <a:solidFill>
                  <a:srgbClr val="00B050"/>
                </a:solidFill>
              </a:rPr>
              <a:t>Making </a:t>
            </a:r>
            <a:r>
              <a:rPr lang="de-DE" dirty="0" err="1">
                <a:solidFill>
                  <a:srgbClr val="00B050"/>
                </a:solidFill>
              </a:rPr>
              <a:t>Sustainable</a:t>
            </a:r>
            <a:r>
              <a:rPr lang="de-DE" dirty="0">
                <a:solidFill>
                  <a:srgbClr val="00B050"/>
                </a:solidFill>
              </a:rPr>
              <a:t> Products </a:t>
            </a:r>
            <a:r>
              <a:rPr lang="de-DE" dirty="0" err="1">
                <a:solidFill>
                  <a:srgbClr val="00B050"/>
                </a:solidFill>
              </a:rPr>
              <a:t>the</a:t>
            </a:r>
            <a:r>
              <a:rPr lang="de-DE" dirty="0">
                <a:solidFill>
                  <a:srgbClr val="00B050"/>
                </a:solidFill>
              </a:rPr>
              <a:t> Norm</a:t>
            </a:r>
            <a:endParaRPr lang="de-AT" dirty="0">
              <a:solidFill>
                <a:srgbClr val="00B050"/>
              </a:solidFill>
            </a:endParaRPr>
          </a:p>
        </p:txBody>
      </p:sp>
      <p:sp>
        <p:nvSpPr>
          <p:cNvPr id="15" name="Textfeld 14"/>
          <p:cNvSpPr txBox="1"/>
          <p:nvPr/>
        </p:nvSpPr>
        <p:spPr>
          <a:xfrm>
            <a:off x="1015362" y="1941416"/>
            <a:ext cx="1740878" cy="300082"/>
          </a:xfrm>
          <a:prstGeom prst="rect">
            <a:avLst/>
          </a:prstGeom>
          <a:noFill/>
        </p:spPr>
        <p:txBody>
          <a:bodyPr wrap="square" rtlCol="0">
            <a:spAutoFit/>
          </a:bodyPr>
          <a:lstStyle/>
          <a:p>
            <a:r>
              <a:rPr lang="de-DE" dirty="0">
                <a:solidFill>
                  <a:srgbClr val="FF0000"/>
                </a:solidFill>
              </a:rPr>
              <a:t>EU-Supply Chain Act</a:t>
            </a:r>
            <a:endParaRPr lang="de-AT" dirty="0">
              <a:solidFill>
                <a:srgbClr val="FF0000"/>
              </a:solidFill>
            </a:endParaRPr>
          </a:p>
        </p:txBody>
      </p:sp>
      <p:sp>
        <p:nvSpPr>
          <p:cNvPr id="16" name="Textfeld 15"/>
          <p:cNvSpPr txBox="1"/>
          <p:nvPr/>
        </p:nvSpPr>
        <p:spPr>
          <a:xfrm>
            <a:off x="1180136" y="2759249"/>
            <a:ext cx="1740878" cy="300082"/>
          </a:xfrm>
          <a:prstGeom prst="rect">
            <a:avLst/>
          </a:prstGeom>
          <a:noFill/>
        </p:spPr>
        <p:txBody>
          <a:bodyPr wrap="square" rtlCol="0">
            <a:spAutoFit/>
          </a:bodyPr>
          <a:lstStyle/>
          <a:p>
            <a:r>
              <a:rPr lang="de-DE" dirty="0">
                <a:solidFill>
                  <a:srgbClr val="7030A0"/>
                </a:solidFill>
              </a:rPr>
              <a:t>ESG Standards</a:t>
            </a:r>
            <a:endParaRPr lang="de-AT" dirty="0">
              <a:solidFill>
                <a:srgbClr val="7030A0"/>
              </a:solidFill>
            </a:endParaRPr>
          </a:p>
        </p:txBody>
      </p:sp>
      <p:sp>
        <p:nvSpPr>
          <p:cNvPr id="17" name="Textfeld 16"/>
          <p:cNvSpPr txBox="1"/>
          <p:nvPr/>
        </p:nvSpPr>
        <p:spPr>
          <a:xfrm>
            <a:off x="5956787" y="2530796"/>
            <a:ext cx="1740878" cy="507831"/>
          </a:xfrm>
          <a:prstGeom prst="rect">
            <a:avLst/>
          </a:prstGeom>
          <a:noFill/>
        </p:spPr>
        <p:txBody>
          <a:bodyPr wrap="square" rtlCol="0">
            <a:spAutoFit/>
          </a:bodyPr>
          <a:lstStyle/>
          <a:p>
            <a:r>
              <a:rPr lang="de-DE" dirty="0">
                <a:solidFill>
                  <a:schemeClr val="accent5">
                    <a:lumMod val="75000"/>
                  </a:schemeClr>
                </a:solidFill>
              </a:rPr>
              <a:t>Non-Financial Reporting </a:t>
            </a:r>
            <a:r>
              <a:rPr lang="de-DE" dirty="0" err="1">
                <a:solidFill>
                  <a:schemeClr val="accent5">
                    <a:lumMod val="75000"/>
                  </a:schemeClr>
                </a:solidFill>
              </a:rPr>
              <a:t>Directive</a:t>
            </a:r>
            <a:endParaRPr lang="de-AT" dirty="0">
              <a:solidFill>
                <a:schemeClr val="accent5">
                  <a:lumMod val="75000"/>
                </a:schemeClr>
              </a:solidFill>
            </a:endParaRPr>
          </a:p>
        </p:txBody>
      </p:sp>
      <p:sp>
        <p:nvSpPr>
          <p:cNvPr id="18" name="Textfeld 17"/>
          <p:cNvSpPr txBox="1"/>
          <p:nvPr/>
        </p:nvSpPr>
        <p:spPr>
          <a:xfrm>
            <a:off x="6079879" y="1177440"/>
            <a:ext cx="1740878" cy="300082"/>
          </a:xfrm>
          <a:prstGeom prst="rect">
            <a:avLst/>
          </a:prstGeom>
          <a:noFill/>
        </p:spPr>
        <p:txBody>
          <a:bodyPr wrap="square" rtlCol="0">
            <a:spAutoFit/>
          </a:bodyPr>
          <a:lstStyle/>
          <a:p>
            <a:r>
              <a:rPr lang="de-DE" dirty="0">
                <a:solidFill>
                  <a:srgbClr val="0070C0"/>
                </a:solidFill>
              </a:rPr>
              <a:t>CSRD</a:t>
            </a:r>
            <a:endParaRPr lang="de-AT" dirty="0">
              <a:solidFill>
                <a:srgbClr val="0070C0"/>
              </a:solidFill>
            </a:endParaRPr>
          </a:p>
        </p:txBody>
      </p:sp>
      <p:sp>
        <p:nvSpPr>
          <p:cNvPr id="19" name="Textfeld 18"/>
          <p:cNvSpPr txBox="1"/>
          <p:nvPr/>
        </p:nvSpPr>
        <p:spPr>
          <a:xfrm>
            <a:off x="5956787" y="1845161"/>
            <a:ext cx="1188428" cy="300082"/>
          </a:xfrm>
          <a:prstGeom prst="rect">
            <a:avLst/>
          </a:prstGeom>
          <a:noFill/>
        </p:spPr>
        <p:txBody>
          <a:bodyPr wrap="square" rtlCol="0">
            <a:spAutoFit/>
          </a:bodyPr>
          <a:lstStyle/>
          <a:p>
            <a:r>
              <a:rPr lang="de-DE" dirty="0">
                <a:solidFill>
                  <a:schemeClr val="accent1"/>
                </a:solidFill>
              </a:rPr>
              <a:t>Fit </a:t>
            </a:r>
            <a:r>
              <a:rPr lang="de-DE" dirty="0" err="1">
                <a:solidFill>
                  <a:schemeClr val="accent1"/>
                </a:solidFill>
              </a:rPr>
              <a:t>for</a:t>
            </a:r>
            <a:r>
              <a:rPr lang="de-DE" dirty="0">
                <a:solidFill>
                  <a:schemeClr val="accent1"/>
                </a:solidFill>
              </a:rPr>
              <a:t> 55</a:t>
            </a:r>
            <a:endParaRPr lang="de-AT" dirty="0">
              <a:solidFill>
                <a:schemeClr val="accent1"/>
              </a:solidFill>
            </a:endParaRPr>
          </a:p>
        </p:txBody>
      </p:sp>
      <p:cxnSp>
        <p:nvCxnSpPr>
          <p:cNvPr id="21" name="Gerade Verbindung mit Pfeil 20"/>
          <p:cNvCxnSpPr/>
          <p:nvPr/>
        </p:nvCxnSpPr>
        <p:spPr>
          <a:xfrm>
            <a:off x="2702169" y="1347418"/>
            <a:ext cx="973626" cy="194093"/>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6" name="Gerade Verbindung mit Pfeil 25"/>
          <p:cNvCxnSpPr/>
          <p:nvPr/>
        </p:nvCxnSpPr>
        <p:spPr>
          <a:xfrm>
            <a:off x="2702169" y="2110948"/>
            <a:ext cx="908539" cy="58724"/>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7" name="Gerade Verbindung mit Pfeil 26"/>
          <p:cNvCxnSpPr/>
          <p:nvPr/>
        </p:nvCxnSpPr>
        <p:spPr>
          <a:xfrm flipV="1">
            <a:off x="2322025" y="2551437"/>
            <a:ext cx="1353770" cy="333858"/>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1" name="Gerade Verbindung mit Pfeil 30"/>
          <p:cNvCxnSpPr>
            <a:endCxn id="18" idx="1"/>
          </p:cNvCxnSpPr>
          <p:nvPr/>
        </p:nvCxnSpPr>
        <p:spPr>
          <a:xfrm flipV="1">
            <a:off x="5469974" y="1327481"/>
            <a:ext cx="609905" cy="274760"/>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5" name="Gerade Verbindung mit Pfeil 34"/>
          <p:cNvCxnSpPr/>
          <p:nvPr/>
        </p:nvCxnSpPr>
        <p:spPr>
          <a:xfrm>
            <a:off x="4913435" y="1963851"/>
            <a:ext cx="1097145" cy="68441"/>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7" name="Gerade Verbindung mit Pfeil 36"/>
          <p:cNvCxnSpPr/>
          <p:nvPr/>
        </p:nvCxnSpPr>
        <p:spPr>
          <a:xfrm flipV="1">
            <a:off x="5410797" y="2796752"/>
            <a:ext cx="554782" cy="31911"/>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9" name="Textfeld 38"/>
          <p:cNvSpPr txBox="1"/>
          <p:nvPr/>
        </p:nvSpPr>
        <p:spPr>
          <a:xfrm>
            <a:off x="2285999" y="698499"/>
            <a:ext cx="1740878" cy="300082"/>
          </a:xfrm>
          <a:prstGeom prst="rect">
            <a:avLst/>
          </a:prstGeom>
          <a:noFill/>
        </p:spPr>
        <p:txBody>
          <a:bodyPr wrap="square" rtlCol="0">
            <a:spAutoFit/>
          </a:bodyPr>
          <a:lstStyle/>
          <a:p>
            <a:r>
              <a:rPr lang="de-DE" dirty="0" err="1">
                <a:solidFill>
                  <a:schemeClr val="accent6">
                    <a:lumMod val="75000"/>
                  </a:schemeClr>
                </a:solidFill>
              </a:rPr>
              <a:t>NextGenerationEU</a:t>
            </a:r>
            <a:endParaRPr lang="de-AT" dirty="0">
              <a:solidFill>
                <a:schemeClr val="accent6">
                  <a:lumMod val="75000"/>
                </a:schemeClr>
              </a:solidFill>
            </a:endParaRPr>
          </a:p>
        </p:txBody>
      </p:sp>
      <p:cxnSp>
        <p:nvCxnSpPr>
          <p:cNvPr id="40" name="Gerade Verbindung mit Pfeil 39"/>
          <p:cNvCxnSpPr/>
          <p:nvPr/>
        </p:nvCxnSpPr>
        <p:spPr>
          <a:xfrm>
            <a:off x="4661892" y="2460490"/>
            <a:ext cx="1294895" cy="1226422"/>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1" name="Textfeld 40"/>
          <p:cNvSpPr txBox="1"/>
          <p:nvPr/>
        </p:nvSpPr>
        <p:spPr>
          <a:xfrm>
            <a:off x="1785798" y="3630698"/>
            <a:ext cx="1740878" cy="300082"/>
          </a:xfrm>
          <a:prstGeom prst="rect">
            <a:avLst/>
          </a:prstGeom>
          <a:noFill/>
        </p:spPr>
        <p:txBody>
          <a:bodyPr wrap="square" rtlCol="0">
            <a:spAutoFit/>
          </a:bodyPr>
          <a:lstStyle/>
          <a:p>
            <a:r>
              <a:rPr lang="de-DE" dirty="0" err="1">
                <a:solidFill>
                  <a:schemeClr val="accent1">
                    <a:lumMod val="75000"/>
                  </a:schemeClr>
                </a:solidFill>
              </a:rPr>
              <a:t>Repower</a:t>
            </a:r>
            <a:r>
              <a:rPr lang="de-DE" dirty="0">
                <a:solidFill>
                  <a:schemeClr val="accent1">
                    <a:lumMod val="75000"/>
                  </a:schemeClr>
                </a:solidFill>
              </a:rPr>
              <a:t> EU</a:t>
            </a:r>
            <a:endParaRPr lang="de-AT" dirty="0">
              <a:solidFill>
                <a:schemeClr val="accent1">
                  <a:lumMod val="75000"/>
                </a:schemeClr>
              </a:solidFill>
            </a:endParaRPr>
          </a:p>
        </p:txBody>
      </p:sp>
      <p:cxnSp>
        <p:nvCxnSpPr>
          <p:cNvPr id="42" name="Gerade Verbindung mit Pfeil 41"/>
          <p:cNvCxnSpPr/>
          <p:nvPr/>
        </p:nvCxnSpPr>
        <p:spPr>
          <a:xfrm flipV="1">
            <a:off x="2987919" y="2809391"/>
            <a:ext cx="1179635" cy="875624"/>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4" name="Textfeld 43"/>
          <p:cNvSpPr txBox="1"/>
          <p:nvPr/>
        </p:nvSpPr>
        <p:spPr>
          <a:xfrm>
            <a:off x="5668840" y="3686912"/>
            <a:ext cx="1923473" cy="507831"/>
          </a:xfrm>
          <a:prstGeom prst="rect">
            <a:avLst/>
          </a:prstGeom>
          <a:noFill/>
        </p:spPr>
        <p:txBody>
          <a:bodyPr wrap="square" rtlCol="0">
            <a:spAutoFit/>
          </a:bodyPr>
          <a:lstStyle/>
          <a:p>
            <a:r>
              <a:rPr lang="de-DE" dirty="0">
                <a:solidFill>
                  <a:srgbClr val="FF0000"/>
                </a:solidFill>
              </a:rPr>
              <a:t>EU </a:t>
            </a:r>
            <a:r>
              <a:rPr lang="de-DE" dirty="0" err="1">
                <a:solidFill>
                  <a:srgbClr val="FF0000"/>
                </a:solidFill>
              </a:rPr>
              <a:t>Strategy</a:t>
            </a:r>
            <a:r>
              <a:rPr lang="de-DE" dirty="0">
                <a:solidFill>
                  <a:srgbClr val="FF0000"/>
                </a:solidFill>
              </a:rPr>
              <a:t> </a:t>
            </a:r>
            <a:r>
              <a:rPr lang="de-DE" dirty="0" err="1">
                <a:solidFill>
                  <a:srgbClr val="FF0000"/>
                </a:solidFill>
              </a:rPr>
              <a:t>Sustainable</a:t>
            </a:r>
            <a:r>
              <a:rPr lang="de-DE" dirty="0">
                <a:solidFill>
                  <a:srgbClr val="FF0000"/>
                </a:solidFill>
              </a:rPr>
              <a:t> </a:t>
            </a:r>
            <a:r>
              <a:rPr lang="de-DE" dirty="0" err="1">
                <a:solidFill>
                  <a:srgbClr val="FF0000"/>
                </a:solidFill>
              </a:rPr>
              <a:t>Circular</a:t>
            </a:r>
            <a:r>
              <a:rPr lang="de-DE" dirty="0">
                <a:solidFill>
                  <a:srgbClr val="FF0000"/>
                </a:solidFill>
              </a:rPr>
              <a:t> Textiles</a:t>
            </a:r>
            <a:endParaRPr lang="de-AT" dirty="0">
              <a:solidFill>
                <a:srgbClr val="FF0000"/>
              </a:solidFill>
            </a:endParaRPr>
          </a:p>
        </p:txBody>
      </p:sp>
      <p:cxnSp>
        <p:nvCxnSpPr>
          <p:cNvPr id="45" name="Gerade Verbindung mit Pfeil 44"/>
          <p:cNvCxnSpPr/>
          <p:nvPr/>
        </p:nvCxnSpPr>
        <p:spPr>
          <a:xfrm flipV="1">
            <a:off x="4216522" y="1067330"/>
            <a:ext cx="488064" cy="492103"/>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7" name="Textfeld 46"/>
          <p:cNvSpPr txBox="1"/>
          <p:nvPr/>
        </p:nvSpPr>
        <p:spPr>
          <a:xfrm>
            <a:off x="1036689" y="1194441"/>
            <a:ext cx="1740878" cy="300082"/>
          </a:xfrm>
          <a:prstGeom prst="rect">
            <a:avLst/>
          </a:prstGeom>
          <a:noFill/>
        </p:spPr>
        <p:txBody>
          <a:bodyPr wrap="square" rtlCol="0">
            <a:spAutoFit/>
          </a:bodyPr>
          <a:lstStyle/>
          <a:p>
            <a:r>
              <a:rPr lang="de-DE" dirty="0">
                <a:solidFill>
                  <a:srgbClr val="00B050"/>
                </a:solidFill>
              </a:rPr>
              <a:t>European Green Deal</a:t>
            </a:r>
            <a:endParaRPr lang="de-AT" dirty="0">
              <a:solidFill>
                <a:srgbClr val="00B050"/>
              </a:solidFill>
            </a:endParaRPr>
          </a:p>
        </p:txBody>
      </p:sp>
      <p:cxnSp>
        <p:nvCxnSpPr>
          <p:cNvPr id="48" name="Gerade Verbindung mit Pfeil 47"/>
          <p:cNvCxnSpPr/>
          <p:nvPr/>
        </p:nvCxnSpPr>
        <p:spPr>
          <a:xfrm flipH="1">
            <a:off x="4330210" y="3008494"/>
            <a:ext cx="331682" cy="719442"/>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1" name="Textfeld 50"/>
          <p:cNvSpPr txBox="1"/>
          <p:nvPr/>
        </p:nvSpPr>
        <p:spPr>
          <a:xfrm>
            <a:off x="6950318" y="2128321"/>
            <a:ext cx="1188428" cy="300082"/>
          </a:xfrm>
          <a:prstGeom prst="rect">
            <a:avLst/>
          </a:prstGeom>
          <a:noFill/>
        </p:spPr>
        <p:txBody>
          <a:bodyPr wrap="square" rtlCol="0">
            <a:spAutoFit/>
          </a:bodyPr>
          <a:lstStyle/>
          <a:p>
            <a:r>
              <a:rPr lang="de-DE" dirty="0" err="1">
                <a:solidFill>
                  <a:srgbClr val="7030A0"/>
                </a:solidFill>
              </a:rPr>
              <a:t>Ecodesign</a:t>
            </a:r>
            <a:endParaRPr lang="de-AT" dirty="0">
              <a:solidFill>
                <a:srgbClr val="7030A0"/>
              </a:solidFill>
            </a:endParaRPr>
          </a:p>
        </p:txBody>
      </p:sp>
      <p:cxnSp>
        <p:nvCxnSpPr>
          <p:cNvPr id="52" name="Gerade Verbindung mit Pfeil 51"/>
          <p:cNvCxnSpPr/>
          <p:nvPr/>
        </p:nvCxnSpPr>
        <p:spPr>
          <a:xfrm flipV="1">
            <a:off x="5550877" y="2367111"/>
            <a:ext cx="1468464" cy="61292"/>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4" name="Textfeld 53"/>
          <p:cNvSpPr txBox="1"/>
          <p:nvPr/>
        </p:nvSpPr>
        <p:spPr>
          <a:xfrm>
            <a:off x="3910551" y="762639"/>
            <a:ext cx="1740878" cy="300082"/>
          </a:xfrm>
          <a:prstGeom prst="rect">
            <a:avLst/>
          </a:prstGeom>
          <a:noFill/>
        </p:spPr>
        <p:txBody>
          <a:bodyPr wrap="square" rtlCol="0">
            <a:spAutoFit/>
          </a:bodyPr>
          <a:lstStyle/>
          <a:p>
            <a:r>
              <a:rPr lang="de-DE" dirty="0" err="1">
                <a:solidFill>
                  <a:srgbClr val="FF0000"/>
                </a:solidFill>
              </a:rPr>
              <a:t>Taxonomy</a:t>
            </a:r>
            <a:r>
              <a:rPr lang="de-DE" dirty="0">
                <a:solidFill>
                  <a:srgbClr val="FF0000"/>
                </a:solidFill>
              </a:rPr>
              <a:t> Regulation</a:t>
            </a:r>
            <a:endParaRPr lang="de-AT" dirty="0">
              <a:solidFill>
                <a:srgbClr val="FF0000"/>
              </a:solidFill>
            </a:endParaRPr>
          </a:p>
        </p:txBody>
      </p:sp>
      <p:cxnSp>
        <p:nvCxnSpPr>
          <p:cNvPr id="55" name="Gerade Verbindung mit Pfeil 54"/>
          <p:cNvCxnSpPr/>
          <p:nvPr/>
        </p:nvCxnSpPr>
        <p:spPr>
          <a:xfrm flipH="1" flipV="1">
            <a:off x="3269134" y="942793"/>
            <a:ext cx="819899" cy="857393"/>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9" name="Gerade Verbindung mit Pfeil 28"/>
          <p:cNvCxnSpPr/>
          <p:nvPr/>
        </p:nvCxnSpPr>
        <p:spPr>
          <a:xfrm flipH="1" flipV="1">
            <a:off x="4143358" y="1694045"/>
            <a:ext cx="1317755" cy="806618"/>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2" name="Gerade Verbindung mit Pfeil 31"/>
          <p:cNvCxnSpPr/>
          <p:nvPr/>
        </p:nvCxnSpPr>
        <p:spPr>
          <a:xfrm flipH="1">
            <a:off x="4181902" y="1497697"/>
            <a:ext cx="811879" cy="1172498"/>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4" name="Gerade Verbindung mit Pfeil 33"/>
          <p:cNvCxnSpPr/>
          <p:nvPr/>
        </p:nvCxnSpPr>
        <p:spPr>
          <a:xfrm flipH="1">
            <a:off x="3649252" y="1650097"/>
            <a:ext cx="1804633" cy="506288"/>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8" name="Gerade Verbindung mit Pfeil 37"/>
          <p:cNvCxnSpPr/>
          <p:nvPr/>
        </p:nvCxnSpPr>
        <p:spPr>
          <a:xfrm flipH="1">
            <a:off x="4698839" y="1931683"/>
            <a:ext cx="834196" cy="929067"/>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3" name="Gerade Verbindung mit Pfeil 42"/>
          <p:cNvCxnSpPr/>
          <p:nvPr/>
        </p:nvCxnSpPr>
        <p:spPr>
          <a:xfrm flipH="1">
            <a:off x="4585604" y="2452769"/>
            <a:ext cx="865461" cy="7721"/>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6" name="Gerade Verbindung mit Pfeil 45"/>
          <p:cNvCxnSpPr/>
          <p:nvPr/>
        </p:nvCxnSpPr>
        <p:spPr>
          <a:xfrm flipH="1" flipV="1">
            <a:off x="3882094" y="2402511"/>
            <a:ext cx="1510230" cy="394536"/>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9" name="Gerade Verbindung mit Pfeil 48"/>
          <p:cNvCxnSpPr/>
          <p:nvPr/>
        </p:nvCxnSpPr>
        <p:spPr>
          <a:xfrm flipH="1">
            <a:off x="3642024" y="1888875"/>
            <a:ext cx="1842179" cy="554391"/>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0" name="Gerade Verbindung mit Pfeil 49"/>
          <p:cNvCxnSpPr/>
          <p:nvPr/>
        </p:nvCxnSpPr>
        <p:spPr>
          <a:xfrm flipH="1">
            <a:off x="3642025" y="1728478"/>
            <a:ext cx="527327" cy="1049380"/>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3" name="Gerade Verbindung mit Pfeil 52"/>
          <p:cNvCxnSpPr/>
          <p:nvPr/>
        </p:nvCxnSpPr>
        <p:spPr>
          <a:xfrm>
            <a:off x="3498396" y="1671976"/>
            <a:ext cx="296030" cy="1258282"/>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6" name="Gerade Verbindung mit Pfeil 55"/>
          <p:cNvCxnSpPr/>
          <p:nvPr/>
        </p:nvCxnSpPr>
        <p:spPr>
          <a:xfrm flipH="1">
            <a:off x="4604471" y="1916156"/>
            <a:ext cx="258945" cy="915488"/>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7" name="Gerade Verbindung mit Pfeil 56"/>
          <p:cNvCxnSpPr/>
          <p:nvPr/>
        </p:nvCxnSpPr>
        <p:spPr>
          <a:xfrm>
            <a:off x="3675795" y="1602241"/>
            <a:ext cx="407537" cy="1118192"/>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8" name="Gerade Verbindung mit Pfeil 57"/>
          <p:cNvCxnSpPr/>
          <p:nvPr/>
        </p:nvCxnSpPr>
        <p:spPr>
          <a:xfrm flipH="1">
            <a:off x="3570102" y="1544480"/>
            <a:ext cx="1534677" cy="115662"/>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9" name="Textfeld 58"/>
          <p:cNvSpPr txBox="1"/>
          <p:nvPr/>
        </p:nvSpPr>
        <p:spPr>
          <a:xfrm>
            <a:off x="5734633" y="642968"/>
            <a:ext cx="1740878" cy="300082"/>
          </a:xfrm>
          <a:prstGeom prst="rect">
            <a:avLst/>
          </a:prstGeom>
          <a:noFill/>
        </p:spPr>
        <p:txBody>
          <a:bodyPr wrap="square" rtlCol="0">
            <a:spAutoFit/>
          </a:bodyPr>
          <a:lstStyle/>
          <a:p>
            <a:r>
              <a:rPr lang="de-DE" dirty="0">
                <a:solidFill>
                  <a:srgbClr val="7030A0"/>
                </a:solidFill>
              </a:rPr>
              <a:t>SDGs</a:t>
            </a:r>
            <a:endParaRPr lang="de-AT" dirty="0">
              <a:solidFill>
                <a:srgbClr val="7030A0"/>
              </a:solidFill>
            </a:endParaRPr>
          </a:p>
        </p:txBody>
      </p:sp>
      <p:cxnSp>
        <p:nvCxnSpPr>
          <p:cNvPr id="60" name="Gerade Verbindung mit Pfeil 59"/>
          <p:cNvCxnSpPr/>
          <p:nvPr/>
        </p:nvCxnSpPr>
        <p:spPr>
          <a:xfrm flipV="1">
            <a:off x="5072168" y="881885"/>
            <a:ext cx="783661" cy="634173"/>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2" name="Textfeld 61"/>
          <p:cNvSpPr txBox="1"/>
          <p:nvPr/>
        </p:nvSpPr>
        <p:spPr>
          <a:xfrm>
            <a:off x="4021671" y="4389375"/>
            <a:ext cx="2678878" cy="307777"/>
          </a:xfrm>
          <a:prstGeom prst="rect">
            <a:avLst/>
          </a:prstGeom>
          <a:noFill/>
        </p:spPr>
        <p:txBody>
          <a:bodyPr wrap="square" rtlCol="0">
            <a:spAutoFit/>
          </a:bodyPr>
          <a:lstStyle/>
          <a:p>
            <a:r>
              <a:rPr lang="de-DE" sz="1400" dirty="0">
                <a:solidFill>
                  <a:schemeClr val="accent6">
                    <a:lumMod val="75000"/>
                  </a:schemeClr>
                </a:solidFill>
              </a:rPr>
              <a:t>European </a:t>
            </a:r>
            <a:r>
              <a:rPr lang="de-DE" sz="1400" dirty="0" err="1">
                <a:solidFill>
                  <a:schemeClr val="accent6">
                    <a:lumMod val="75000"/>
                  </a:schemeClr>
                </a:solidFill>
              </a:rPr>
              <a:t>Climate</a:t>
            </a:r>
            <a:r>
              <a:rPr lang="de-DE" sz="1400" dirty="0">
                <a:solidFill>
                  <a:schemeClr val="accent6">
                    <a:lumMod val="75000"/>
                  </a:schemeClr>
                </a:solidFill>
              </a:rPr>
              <a:t> Law</a:t>
            </a:r>
            <a:endParaRPr lang="de-AT" dirty="0">
              <a:solidFill>
                <a:schemeClr val="accent6">
                  <a:lumMod val="75000"/>
                </a:schemeClr>
              </a:solidFill>
            </a:endParaRPr>
          </a:p>
        </p:txBody>
      </p:sp>
      <p:cxnSp>
        <p:nvCxnSpPr>
          <p:cNvPr id="63" name="Gerade Verbindung mit Pfeil 62"/>
          <p:cNvCxnSpPr/>
          <p:nvPr/>
        </p:nvCxnSpPr>
        <p:spPr>
          <a:xfrm flipH="1">
            <a:off x="4972782" y="2128321"/>
            <a:ext cx="489225" cy="2309120"/>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4" name="Gerade Verbindung mit Pfeil 63"/>
          <p:cNvCxnSpPr/>
          <p:nvPr/>
        </p:nvCxnSpPr>
        <p:spPr>
          <a:xfrm flipH="1">
            <a:off x="4006765" y="2891782"/>
            <a:ext cx="1426591" cy="122931"/>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5" name="Gerade Verbindung mit Pfeil 64"/>
          <p:cNvCxnSpPr/>
          <p:nvPr/>
        </p:nvCxnSpPr>
        <p:spPr>
          <a:xfrm flipH="1">
            <a:off x="3491206" y="2559115"/>
            <a:ext cx="1775403" cy="373207"/>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3" name="Textfeld 32"/>
          <p:cNvSpPr txBox="1"/>
          <p:nvPr/>
        </p:nvSpPr>
        <p:spPr>
          <a:xfrm>
            <a:off x="8058519" y="1384842"/>
            <a:ext cx="1204981" cy="1569660"/>
          </a:xfrm>
          <a:prstGeom prst="rect">
            <a:avLst/>
          </a:prstGeom>
          <a:noFill/>
        </p:spPr>
        <p:txBody>
          <a:bodyPr wrap="square" rtlCol="0">
            <a:spAutoFit/>
          </a:bodyPr>
          <a:lstStyle/>
          <a:p>
            <a:r>
              <a:rPr lang="de-DE" sz="9600" b="1" dirty="0">
                <a:solidFill>
                  <a:srgbClr val="FFFF00"/>
                </a:solidFill>
              </a:rPr>
              <a:t>?</a:t>
            </a:r>
            <a:endParaRPr lang="de-AT" sz="9600" b="1" dirty="0">
              <a:solidFill>
                <a:srgbClr val="FFFF00"/>
              </a:solidFill>
            </a:endParaRPr>
          </a:p>
        </p:txBody>
      </p:sp>
      <p:sp>
        <p:nvSpPr>
          <p:cNvPr id="66" name="Textfeld 65"/>
          <p:cNvSpPr txBox="1"/>
          <p:nvPr/>
        </p:nvSpPr>
        <p:spPr>
          <a:xfrm>
            <a:off x="339678" y="4284782"/>
            <a:ext cx="2738804" cy="300082"/>
          </a:xfrm>
          <a:prstGeom prst="rect">
            <a:avLst/>
          </a:prstGeom>
          <a:noFill/>
        </p:spPr>
        <p:txBody>
          <a:bodyPr wrap="square" rtlCol="0">
            <a:spAutoFit/>
          </a:bodyPr>
          <a:lstStyle/>
          <a:p>
            <a:pPr algn="r"/>
            <a:r>
              <a:rPr lang="de-DE" dirty="0">
                <a:solidFill>
                  <a:srgbClr val="0070C0"/>
                </a:solidFill>
              </a:rPr>
              <a:t>Paris Agreement</a:t>
            </a:r>
            <a:endParaRPr lang="de-AT" dirty="0">
              <a:solidFill>
                <a:srgbClr val="0070C0"/>
              </a:solidFill>
            </a:endParaRPr>
          </a:p>
        </p:txBody>
      </p:sp>
      <p:cxnSp>
        <p:nvCxnSpPr>
          <p:cNvPr id="67" name="Gerade Verbindung mit Pfeil 66"/>
          <p:cNvCxnSpPr/>
          <p:nvPr/>
        </p:nvCxnSpPr>
        <p:spPr>
          <a:xfrm flipV="1">
            <a:off x="2419225" y="2058140"/>
            <a:ext cx="1910985" cy="2291626"/>
          </a:xfrm>
          <a:prstGeom prst="straightConnector1">
            <a:avLst/>
          </a:prstGeom>
          <a:ln w="38100">
            <a:solidFill>
              <a:srgbClr val="FFFF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756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2000"/>
                                        <p:tgtEl>
                                          <p:spTgt spid="33"/>
                                        </p:tgtEl>
                                      </p:cBhvr>
                                    </p:animEffect>
                                    <p:anim calcmode="lin" valueType="num">
                                      <p:cBhvr>
                                        <p:cTn id="8" dur="2000" fill="hold"/>
                                        <p:tgtEl>
                                          <p:spTgt spid="33"/>
                                        </p:tgtEl>
                                        <p:attrNameLst>
                                          <p:attrName>ppt_w</p:attrName>
                                        </p:attrNameLst>
                                      </p:cBhvr>
                                      <p:tavLst>
                                        <p:tav tm="0" fmla="#ppt_w*sin(2.5*pi*$)">
                                          <p:val>
                                            <p:fltVal val="0"/>
                                          </p:val>
                                        </p:tav>
                                        <p:tav tm="100000">
                                          <p:val>
                                            <p:fltVal val="1"/>
                                          </p:val>
                                        </p:tav>
                                      </p:tavLst>
                                    </p:anim>
                                    <p:anim calcmode="lin" valueType="num">
                                      <p:cBhvr>
                                        <p:cTn id="9" dur="2000" fill="hold"/>
                                        <p:tgtEl>
                                          <p:spTgt spid="3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86575A-F709-764B-A4E9-D03DBCD09B88}"/>
              </a:ext>
            </a:extLst>
          </p:cNvPr>
          <p:cNvSpPr>
            <a:spLocks noGrp="1"/>
          </p:cNvSpPr>
          <p:nvPr>
            <p:ph type="title"/>
          </p:nvPr>
        </p:nvSpPr>
        <p:spPr/>
        <p:txBody>
          <a:bodyPr/>
          <a:lstStyle/>
          <a:p>
            <a:r>
              <a:rPr lang="de-AT" dirty="0">
                <a:solidFill>
                  <a:schemeClr val="accent1"/>
                </a:solidFill>
              </a:rPr>
              <a:t>WHAT IS IMPORTANT FOR SMEs</a:t>
            </a:r>
            <a:br>
              <a:rPr lang="de-AT" dirty="0">
                <a:solidFill>
                  <a:schemeClr val="accent1"/>
                </a:solidFill>
              </a:rPr>
            </a:br>
            <a:endParaRPr lang="de-DE" b="0" dirty="0">
              <a:solidFill>
                <a:schemeClr val="accent1"/>
              </a:solidFill>
            </a:endParaRPr>
          </a:p>
        </p:txBody>
      </p:sp>
      <p:sp>
        <p:nvSpPr>
          <p:cNvPr id="5" name="Textplatzhalter 4">
            <a:extLst>
              <a:ext uri="{FF2B5EF4-FFF2-40B4-BE49-F238E27FC236}">
                <a16:creationId xmlns:a16="http://schemas.microsoft.com/office/drawing/2014/main" id="{3565C303-B7B0-AD4C-A945-A24A15E5BC0F}"/>
              </a:ext>
            </a:extLst>
          </p:cNvPr>
          <p:cNvSpPr>
            <a:spLocks noGrp="1"/>
          </p:cNvSpPr>
          <p:nvPr>
            <p:ph type="body" sz="quarter" idx="12"/>
          </p:nvPr>
        </p:nvSpPr>
        <p:spPr>
          <a:xfrm>
            <a:off x="611188" y="1468073"/>
            <a:ext cx="7447331" cy="3048365"/>
          </a:xfrm>
        </p:spPr>
        <p:txBody>
          <a:bodyPr/>
          <a:lstStyle/>
          <a:p>
            <a:pPr marL="285750" indent="-285750">
              <a:buFont typeface="Arial" panose="020B0604020202020204" pitchFamily="34" charset="0"/>
              <a:buChar char="•"/>
            </a:pPr>
            <a:r>
              <a:rPr lang="en-US" sz="2000" b="1" dirty="0"/>
              <a:t>How it all began</a:t>
            </a:r>
          </a:p>
          <a:p>
            <a:pPr marL="285750" indent="-285750">
              <a:buFont typeface="Arial" panose="020B0604020202020204" pitchFamily="34" charset="0"/>
              <a:buChar char="•"/>
            </a:pPr>
            <a:r>
              <a:rPr lang="en-US" sz="2000" b="1" dirty="0"/>
              <a:t>How is everything connected</a:t>
            </a:r>
          </a:p>
          <a:p>
            <a:pPr marL="685800" lvl="1" indent="-342900">
              <a:buFont typeface="Courier New" panose="02070309020205020404" pitchFamily="49" charset="0"/>
              <a:buChar char="o"/>
            </a:pPr>
            <a:r>
              <a:rPr lang="en-US" sz="2000" dirty="0"/>
              <a:t>European Green Deal </a:t>
            </a:r>
          </a:p>
          <a:p>
            <a:pPr marL="685800" lvl="1" indent="-342900">
              <a:buFont typeface="Courier New" panose="02070309020205020404" pitchFamily="49" charset="0"/>
              <a:buChar char="o"/>
            </a:pPr>
            <a:r>
              <a:rPr lang="en-US" sz="2000" dirty="0"/>
              <a:t>Fit for 55</a:t>
            </a:r>
          </a:p>
          <a:p>
            <a:pPr marL="685800" lvl="1" indent="-342900">
              <a:buFont typeface="Courier New" panose="02070309020205020404" pitchFamily="49" charset="0"/>
              <a:buChar char="o"/>
            </a:pPr>
            <a:r>
              <a:rPr lang="en-US" sz="2000" dirty="0"/>
              <a:t>Reporting requirements on sustainable activities</a:t>
            </a:r>
          </a:p>
          <a:p>
            <a:pPr marL="685800" lvl="1" indent="-342900">
              <a:buFont typeface="Courier New" panose="02070309020205020404" pitchFamily="49" charset="0"/>
              <a:buChar char="o"/>
            </a:pPr>
            <a:r>
              <a:rPr lang="en-US" sz="2000" dirty="0"/>
              <a:t>Sustainable Finance</a:t>
            </a:r>
          </a:p>
          <a:p>
            <a:pPr marL="685800" lvl="1" indent="-342900">
              <a:buFont typeface="Courier New" panose="02070309020205020404" pitchFamily="49" charset="0"/>
              <a:buChar char="o"/>
            </a:pPr>
            <a:r>
              <a:rPr lang="en-US" sz="2000" dirty="0"/>
              <a:t>Supply Chain Act</a:t>
            </a:r>
          </a:p>
          <a:p>
            <a:pPr marL="685800" lvl="1" indent="-342900">
              <a:buFont typeface="Courier New" panose="02070309020205020404" pitchFamily="49" charset="0"/>
              <a:buChar char="o"/>
            </a:pPr>
            <a:endParaRPr lang="en-US" sz="2000" dirty="0"/>
          </a:p>
          <a:p>
            <a:pPr marL="285750" indent="-285750">
              <a:buFont typeface="Arial" panose="020B0604020202020204" pitchFamily="34" charset="0"/>
              <a:buChar char="•"/>
            </a:pPr>
            <a:r>
              <a:rPr lang="en-US" sz="2000" b="1" dirty="0"/>
              <a:t>“</a:t>
            </a:r>
            <a:r>
              <a:rPr lang="en-US" sz="2000" b="1" dirty="0" err="1"/>
              <a:t>Nachhaltigkeits</a:t>
            </a:r>
            <a:r>
              <a:rPr lang="en-US" sz="2000" b="1" dirty="0"/>
              <a:t>-Check"</a:t>
            </a:r>
            <a:endParaRPr lang="de-AT" sz="2000" dirty="0"/>
          </a:p>
          <a:p>
            <a:endParaRPr lang="de-DE" sz="2000" dirty="0"/>
          </a:p>
          <a:p>
            <a:endParaRPr lang="de-DE" sz="2000" dirty="0"/>
          </a:p>
          <a:p>
            <a:pPr marL="625475" indent="-625475"/>
            <a:endParaRPr lang="de-DE" sz="2000" dirty="0"/>
          </a:p>
          <a:p>
            <a:pPr marL="625475" indent="-625475"/>
            <a:endParaRPr lang="de-AT" sz="2000" dirty="0"/>
          </a:p>
        </p:txBody>
      </p:sp>
      <p:sp>
        <p:nvSpPr>
          <p:cNvPr id="3" name="Fußzeilenplatzhalter 2">
            <a:extLst>
              <a:ext uri="{FF2B5EF4-FFF2-40B4-BE49-F238E27FC236}">
                <a16:creationId xmlns:a16="http://schemas.microsoft.com/office/drawing/2014/main" id="{7E3FC417-1527-9C4E-A371-AFFE3E1D157F}"/>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dirty="0"/>
              <a:t>© FFG 2022 | Österreichische Forschungsförderungsgesellschaft | www.ffg.at</a:t>
            </a:r>
          </a:p>
        </p:txBody>
      </p:sp>
      <p:sp>
        <p:nvSpPr>
          <p:cNvPr id="4" name="Foliennummernplatzhalter 3">
            <a:extLst>
              <a:ext uri="{FF2B5EF4-FFF2-40B4-BE49-F238E27FC236}">
                <a16:creationId xmlns:a16="http://schemas.microsoft.com/office/drawing/2014/main" id="{72FB4762-B452-314A-965F-23A87212CC6B}"/>
              </a:ext>
            </a:extLst>
          </p:cNvPr>
          <p:cNvSpPr>
            <a:spLocks noGrp="1"/>
          </p:cNvSpPr>
          <p:nvPr>
            <p:ph type="sldNum" sz="quarter" idx="11"/>
          </p:nvPr>
        </p:nvSpPr>
        <p:spPr/>
        <p:txBody>
          <a:bodyPr/>
          <a:lstStyle/>
          <a:p>
            <a:fld id="{32FC4B34-DD45-CB4A-A0C3-DAABE19973C2}" type="slidenum">
              <a:rPr lang="de-DE" smtClean="0"/>
              <a:pPr/>
              <a:t>5</a:t>
            </a:fld>
            <a:endParaRPr lang="de-DE" dirty="0"/>
          </a:p>
        </p:txBody>
      </p:sp>
      <p:pic>
        <p:nvPicPr>
          <p:cNvPr id="7" name="Grafik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568578" y="4528521"/>
            <a:ext cx="1325405" cy="614979"/>
          </a:xfrm>
          <a:prstGeom prst="rect">
            <a:avLst/>
          </a:prstGeom>
        </p:spPr>
      </p:pic>
      <p:pic>
        <p:nvPicPr>
          <p:cNvPr id="10" name="Grafik 2">
            <a:extLst>
              <a:ext uri="{FF2B5EF4-FFF2-40B4-BE49-F238E27FC236}">
                <a16:creationId xmlns:a16="http://schemas.microsoft.com/office/drawing/2014/main" id="{B8340DE3-A479-44C1-9A76-85DE51A535F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0" t="22426" r="55891" b="6686"/>
          <a:stretch/>
        </p:blipFill>
        <p:spPr bwMode="auto">
          <a:xfrm>
            <a:off x="6986203" y="113080"/>
            <a:ext cx="1961803" cy="219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4035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86575A-F709-764B-A4E9-D03DBCD09B88}"/>
              </a:ext>
            </a:extLst>
          </p:cNvPr>
          <p:cNvSpPr>
            <a:spLocks noGrp="1"/>
          </p:cNvSpPr>
          <p:nvPr>
            <p:ph type="title"/>
          </p:nvPr>
        </p:nvSpPr>
        <p:spPr/>
        <p:txBody>
          <a:bodyPr/>
          <a:lstStyle/>
          <a:p>
            <a:r>
              <a:rPr lang="de-AT" dirty="0" err="1">
                <a:solidFill>
                  <a:schemeClr val="accent1"/>
                </a:solidFill>
              </a:rPr>
              <a:t>Sustainability</a:t>
            </a:r>
            <a:r>
              <a:rPr lang="de-AT" dirty="0">
                <a:solidFill>
                  <a:schemeClr val="accent1"/>
                </a:solidFill>
              </a:rPr>
              <a:t/>
            </a:r>
            <a:br>
              <a:rPr lang="de-AT" dirty="0">
                <a:solidFill>
                  <a:schemeClr val="accent1"/>
                </a:solidFill>
              </a:rPr>
            </a:br>
            <a:r>
              <a:rPr lang="de-AT" b="0" cap="none" dirty="0" err="1">
                <a:solidFill>
                  <a:schemeClr val="accent1"/>
                </a:solidFill>
              </a:rPr>
              <a:t>How</a:t>
            </a:r>
            <a:r>
              <a:rPr lang="de-AT" b="0" cap="none" dirty="0">
                <a:solidFill>
                  <a:schemeClr val="accent1"/>
                </a:solidFill>
              </a:rPr>
              <a:t> </a:t>
            </a:r>
            <a:r>
              <a:rPr lang="de-AT" b="0" cap="none" dirty="0" err="1">
                <a:solidFill>
                  <a:schemeClr val="accent1"/>
                </a:solidFill>
              </a:rPr>
              <a:t>it</a:t>
            </a:r>
            <a:r>
              <a:rPr lang="de-AT" b="0" cap="none" dirty="0">
                <a:solidFill>
                  <a:schemeClr val="accent1"/>
                </a:solidFill>
              </a:rPr>
              <a:t> all </a:t>
            </a:r>
            <a:r>
              <a:rPr lang="de-AT" b="0" cap="none" dirty="0" err="1">
                <a:solidFill>
                  <a:schemeClr val="accent1"/>
                </a:solidFill>
              </a:rPr>
              <a:t>began</a:t>
            </a:r>
            <a:r>
              <a:rPr lang="de-AT" b="0" cap="none" dirty="0">
                <a:solidFill>
                  <a:schemeClr val="accent1"/>
                </a:solidFill>
              </a:rPr>
              <a:t>…</a:t>
            </a:r>
            <a:endParaRPr lang="de-DE" b="0" dirty="0">
              <a:solidFill>
                <a:schemeClr val="accent1"/>
              </a:solidFill>
            </a:endParaRPr>
          </a:p>
        </p:txBody>
      </p:sp>
      <p:sp>
        <p:nvSpPr>
          <p:cNvPr id="5" name="Textplatzhalter 4">
            <a:extLst>
              <a:ext uri="{FF2B5EF4-FFF2-40B4-BE49-F238E27FC236}">
                <a16:creationId xmlns:a16="http://schemas.microsoft.com/office/drawing/2014/main" id="{3565C303-B7B0-AD4C-A945-A24A15E5BC0F}"/>
              </a:ext>
            </a:extLst>
          </p:cNvPr>
          <p:cNvSpPr>
            <a:spLocks noGrp="1"/>
          </p:cNvSpPr>
          <p:nvPr>
            <p:ph type="body" sz="quarter" idx="12"/>
          </p:nvPr>
        </p:nvSpPr>
        <p:spPr>
          <a:xfrm>
            <a:off x="611188" y="1468073"/>
            <a:ext cx="7447331" cy="3048365"/>
          </a:xfrm>
        </p:spPr>
        <p:txBody>
          <a:bodyPr/>
          <a:lstStyle/>
          <a:p>
            <a:r>
              <a:rPr lang="de-AT" sz="1600" b="1" dirty="0"/>
              <a:t>The </a:t>
            </a:r>
            <a:r>
              <a:rPr lang="de-AT" sz="1600" b="1" dirty="0" err="1"/>
              <a:t>Sustainable</a:t>
            </a:r>
            <a:r>
              <a:rPr lang="de-AT" sz="1600" b="1" dirty="0"/>
              <a:t> Development Agenda 2030: UN</a:t>
            </a:r>
          </a:p>
          <a:p>
            <a:endParaRPr lang="de-AT" sz="1600" dirty="0"/>
          </a:p>
          <a:p>
            <a:pPr marL="285750" indent="-285750">
              <a:buFont typeface="Wingdings" panose="05000000000000000000" pitchFamily="2" charset="2"/>
              <a:buChar char="§"/>
            </a:pPr>
            <a:r>
              <a:rPr lang="en-US" dirty="0"/>
              <a:t>Adopted by all 193 Member States in </a:t>
            </a:r>
            <a:r>
              <a:rPr lang="en-US" dirty="0">
                <a:solidFill>
                  <a:schemeClr val="accent1"/>
                </a:solidFill>
              </a:rPr>
              <a:t>2015</a:t>
            </a:r>
          </a:p>
          <a:p>
            <a:pPr marL="285750" indent="-285750">
              <a:buFont typeface="Wingdings" panose="05000000000000000000" pitchFamily="2" charset="2"/>
              <a:buChar char="§"/>
            </a:pPr>
            <a:endParaRPr lang="de-DE" dirty="0"/>
          </a:p>
          <a:p>
            <a:pPr marL="285750" indent="-285750">
              <a:buFont typeface="Wingdings" panose="05000000000000000000" pitchFamily="2" charset="2"/>
              <a:buChar char="§"/>
            </a:pPr>
            <a:r>
              <a:rPr lang="de-AT" dirty="0">
                <a:solidFill>
                  <a:schemeClr val="accent1"/>
                </a:solidFill>
              </a:rPr>
              <a:t>17 Goals </a:t>
            </a:r>
            <a:r>
              <a:rPr lang="de-AT" dirty="0" err="1"/>
              <a:t>for</a:t>
            </a:r>
            <a:r>
              <a:rPr lang="de-AT" dirty="0"/>
              <a:t> </a:t>
            </a:r>
            <a:r>
              <a:rPr lang="de-AT" dirty="0" err="1"/>
              <a:t>Sustainable</a:t>
            </a:r>
            <a:r>
              <a:rPr lang="de-AT" dirty="0"/>
              <a:t> Development, </a:t>
            </a:r>
            <a:r>
              <a:rPr lang="de-AT" dirty="0">
                <a:solidFill>
                  <a:schemeClr val="accent1"/>
                </a:solidFill>
              </a:rPr>
              <a:t>SDGs</a:t>
            </a:r>
            <a:endParaRPr lang="de-AT" dirty="0"/>
          </a:p>
          <a:p>
            <a:pPr marL="628650" lvl="1" indent="-285750">
              <a:buFont typeface="Wingdings" panose="05000000000000000000" pitchFamily="2" charset="2"/>
              <a:buChar char="§"/>
            </a:pPr>
            <a:r>
              <a:rPr lang="de-AT" dirty="0"/>
              <a:t>169 Targets (</a:t>
            </a:r>
            <a:r>
              <a:rPr lang="de-AT" dirty="0">
                <a:hlinkClick r:id="rId2"/>
              </a:rPr>
              <a:t>https://sdgs.un.org/goals</a:t>
            </a:r>
            <a:r>
              <a:rPr lang="de-AT" dirty="0"/>
              <a:t>) </a:t>
            </a:r>
          </a:p>
          <a:p>
            <a:pPr marL="628650" lvl="1" indent="-285750">
              <a:buFont typeface="Wingdings" panose="05000000000000000000" pitchFamily="2" charset="2"/>
              <a:buChar char="§"/>
            </a:pPr>
            <a:r>
              <a:rPr lang="en-US" dirty="0"/>
              <a:t>Simultaneous (and equal) integration of the 3 sustainability dimensions:</a:t>
            </a:r>
            <a:endParaRPr lang="de-DE" dirty="0"/>
          </a:p>
          <a:p>
            <a:pPr lvl="1"/>
            <a:endParaRPr lang="de-DE" dirty="0"/>
          </a:p>
          <a:p>
            <a:pPr lvl="1"/>
            <a:endParaRPr lang="de-DE" dirty="0"/>
          </a:p>
          <a:p>
            <a:pPr lvl="1"/>
            <a:endParaRPr lang="de-AT" dirty="0"/>
          </a:p>
          <a:p>
            <a:pPr marL="285750" indent="-285750">
              <a:buFont typeface="Wingdings" panose="05000000000000000000" pitchFamily="2" charset="2"/>
              <a:buChar char="§"/>
            </a:pPr>
            <a:endParaRPr lang="de-AT" dirty="0"/>
          </a:p>
          <a:p>
            <a:endParaRPr lang="de-DE" dirty="0"/>
          </a:p>
          <a:p>
            <a:endParaRPr lang="de-DE" dirty="0"/>
          </a:p>
          <a:p>
            <a:pPr marL="625475" indent="-625475"/>
            <a:endParaRPr lang="de-DE" dirty="0"/>
          </a:p>
          <a:p>
            <a:pPr marL="625475" indent="-625475"/>
            <a:endParaRPr lang="de-AT" dirty="0"/>
          </a:p>
        </p:txBody>
      </p:sp>
      <p:sp>
        <p:nvSpPr>
          <p:cNvPr id="3" name="Fußzeilenplatzhalter 2">
            <a:extLst>
              <a:ext uri="{FF2B5EF4-FFF2-40B4-BE49-F238E27FC236}">
                <a16:creationId xmlns:a16="http://schemas.microsoft.com/office/drawing/2014/main" id="{7E3FC417-1527-9C4E-A371-AFFE3E1D157F}"/>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dirty="0"/>
              <a:t>© FFG 2022 | Österreichische Forschungsförderungsgesellschaft | www.ffg.at</a:t>
            </a:r>
          </a:p>
        </p:txBody>
      </p:sp>
      <p:sp>
        <p:nvSpPr>
          <p:cNvPr id="4" name="Foliennummernplatzhalter 3">
            <a:extLst>
              <a:ext uri="{FF2B5EF4-FFF2-40B4-BE49-F238E27FC236}">
                <a16:creationId xmlns:a16="http://schemas.microsoft.com/office/drawing/2014/main" id="{72FB4762-B452-314A-965F-23A87212CC6B}"/>
              </a:ext>
            </a:extLst>
          </p:cNvPr>
          <p:cNvSpPr>
            <a:spLocks noGrp="1"/>
          </p:cNvSpPr>
          <p:nvPr>
            <p:ph type="sldNum" sz="quarter" idx="11"/>
          </p:nvPr>
        </p:nvSpPr>
        <p:spPr/>
        <p:txBody>
          <a:bodyPr/>
          <a:lstStyle/>
          <a:p>
            <a:fld id="{32FC4B34-DD45-CB4A-A0C3-DAABE19973C2}" type="slidenum">
              <a:rPr lang="de-DE" smtClean="0"/>
              <a:pPr/>
              <a:t>6</a:t>
            </a:fld>
            <a:endParaRPr lang="de-DE" dirty="0"/>
          </a:p>
        </p:txBody>
      </p:sp>
      <p:pic>
        <p:nvPicPr>
          <p:cNvPr id="7" name="Grafik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568578" y="4528521"/>
            <a:ext cx="1325405" cy="614979"/>
          </a:xfrm>
          <a:prstGeom prst="rect">
            <a:avLst/>
          </a:prstGeom>
        </p:spPr>
      </p:pic>
      <p:pic>
        <p:nvPicPr>
          <p:cNvPr id="10" name="Grafik 2">
            <a:extLst>
              <a:ext uri="{FF2B5EF4-FFF2-40B4-BE49-F238E27FC236}">
                <a16:creationId xmlns:a16="http://schemas.microsoft.com/office/drawing/2014/main" id="{B8340DE3-A479-44C1-9A76-85DE51A535F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0" t="22426" r="55891" b="6686"/>
          <a:stretch/>
        </p:blipFill>
        <p:spPr bwMode="auto">
          <a:xfrm>
            <a:off x="6986203" y="113080"/>
            <a:ext cx="1961803" cy="219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People, Planet &amp; Profit - Triple Bottomlin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6894" y="3234867"/>
            <a:ext cx="3647070" cy="1908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7046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86575A-F709-764B-A4E9-D03DBCD09B88}"/>
              </a:ext>
            </a:extLst>
          </p:cNvPr>
          <p:cNvSpPr>
            <a:spLocks noGrp="1"/>
          </p:cNvSpPr>
          <p:nvPr>
            <p:ph type="title"/>
          </p:nvPr>
        </p:nvSpPr>
        <p:spPr>
          <a:xfrm>
            <a:off x="611188" y="1311274"/>
            <a:ext cx="3132137" cy="3205162"/>
          </a:xfrm>
        </p:spPr>
        <p:txBody>
          <a:bodyPr/>
          <a:lstStyle/>
          <a:p>
            <a:r>
              <a:rPr lang="de-DE" cap="none" dirty="0"/>
              <a:t>The European Green Deal</a:t>
            </a:r>
            <a:br>
              <a:rPr lang="de-DE" cap="none" dirty="0"/>
            </a:br>
            <a:r>
              <a:rPr lang="de-DE" b="0" cap="none" dirty="0"/>
              <a:t/>
            </a:r>
            <a:br>
              <a:rPr lang="de-DE" b="0" cap="none" dirty="0"/>
            </a:br>
            <a:r>
              <a:rPr lang="de-DE" sz="1400" b="0" cap="none" dirty="0"/>
              <a:t>(Communication </a:t>
            </a:r>
            <a:r>
              <a:rPr lang="de-DE" sz="1400" b="0" cap="none" dirty="0" err="1"/>
              <a:t>of</a:t>
            </a:r>
            <a:r>
              <a:rPr lang="de-DE" sz="1400" b="0" cap="none" dirty="0"/>
              <a:t> </a:t>
            </a:r>
            <a:r>
              <a:rPr lang="de-DE" sz="1400" b="0" cap="none" dirty="0" err="1"/>
              <a:t>the</a:t>
            </a:r>
            <a:r>
              <a:rPr lang="de-DE" sz="1400" b="0" cap="none" dirty="0"/>
              <a:t> European </a:t>
            </a:r>
            <a:r>
              <a:rPr lang="de-DE" sz="1400" b="0" cap="none" dirty="0" err="1"/>
              <a:t>Commission</a:t>
            </a:r>
            <a:r>
              <a:rPr lang="de-DE" sz="1400" b="0" cap="none" dirty="0"/>
              <a:t> </a:t>
            </a:r>
            <a:r>
              <a:rPr lang="de-DE" sz="1400" b="0" cap="none" dirty="0" err="1"/>
              <a:t>from</a:t>
            </a:r>
            <a:r>
              <a:rPr lang="de-DE" sz="1400" b="0" cap="none" dirty="0"/>
              <a:t> 11/12/2019)</a:t>
            </a:r>
          </a:p>
        </p:txBody>
      </p:sp>
      <p:sp>
        <p:nvSpPr>
          <p:cNvPr id="5" name="Textplatzhalter 4">
            <a:extLst>
              <a:ext uri="{FF2B5EF4-FFF2-40B4-BE49-F238E27FC236}">
                <a16:creationId xmlns:a16="http://schemas.microsoft.com/office/drawing/2014/main" id="{3565C303-B7B0-AD4C-A945-A24A15E5BC0F}"/>
              </a:ext>
            </a:extLst>
          </p:cNvPr>
          <p:cNvSpPr>
            <a:spLocks noGrp="1"/>
          </p:cNvSpPr>
          <p:nvPr>
            <p:ph type="body" sz="quarter" idx="12"/>
          </p:nvPr>
        </p:nvSpPr>
        <p:spPr>
          <a:xfrm>
            <a:off x="3957095" y="1338874"/>
            <a:ext cx="5023338" cy="3205162"/>
          </a:xfrm>
        </p:spPr>
        <p:txBody>
          <a:bodyPr/>
          <a:lstStyle/>
          <a:p>
            <a:pPr>
              <a:spcAft>
                <a:spcPts val="1200"/>
              </a:spcAft>
            </a:pPr>
            <a:r>
              <a:rPr lang="en-US" sz="1600" b="1" dirty="0">
                <a:solidFill>
                  <a:schemeClr val="accent5">
                    <a:lumMod val="60000"/>
                    <a:lumOff val="40000"/>
                  </a:schemeClr>
                </a:solidFill>
              </a:rPr>
              <a:t>New growth strategy for </a:t>
            </a:r>
            <a:r>
              <a:rPr lang="en-US" sz="1600" b="1" dirty="0">
                <a:solidFill>
                  <a:schemeClr val="accent1"/>
                </a:solidFill>
              </a:rPr>
              <a:t>green</a:t>
            </a:r>
            <a:r>
              <a:rPr lang="en-US" sz="1600" b="1" dirty="0">
                <a:solidFill>
                  <a:schemeClr val="accent5">
                    <a:lumMod val="60000"/>
                    <a:lumOff val="40000"/>
                  </a:schemeClr>
                </a:solidFill>
              </a:rPr>
              <a:t> and </a:t>
            </a:r>
            <a:r>
              <a:rPr lang="en-US" sz="1600" b="1" dirty="0">
                <a:solidFill>
                  <a:schemeClr val="accent1"/>
                </a:solidFill>
              </a:rPr>
              <a:t>digital</a:t>
            </a:r>
            <a:r>
              <a:rPr lang="en-US" sz="1600" b="1" dirty="0">
                <a:solidFill>
                  <a:schemeClr val="accent5">
                    <a:lumMod val="60000"/>
                    <a:lumOff val="40000"/>
                  </a:schemeClr>
                </a:solidFill>
              </a:rPr>
              <a:t> transformation</a:t>
            </a:r>
          </a:p>
          <a:p>
            <a:pPr marL="285750" indent="-285750">
              <a:spcAft>
                <a:spcPts val="1200"/>
              </a:spcAft>
              <a:buFont typeface="Wingdings" panose="05000000000000000000" pitchFamily="2" charset="2"/>
              <a:buChar char="Ø"/>
            </a:pPr>
            <a:r>
              <a:rPr lang="en-US" sz="1600" dirty="0"/>
              <a:t>EU to become fair and prosperous </a:t>
            </a:r>
            <a:r>
              <a:rPr lang="en-US" sz="1600" b="1" dirty="0">
                <a:solidFill>
                  <a:schemeClr val="accent5">
                    <a:lumMod val="60000"/>
                    <a:lumOff val="40000"/>
                  </a:schemeClr>
                </a:solidFill>
              </a:rPr>
              <a:t>society</a:t>
            </a:r>
          </a:p>
          <a:p>
            <a:pPr marL="285750" indent="-285750">
              <a:spcAft>
                <a:spcPts val="1200"/>
              </a:spcAft>
              <a:buFont typeface="Wingdings" panose="05000000000000000000" pitchFamily="2" charset="2"/>
              <a:buChar char="Ø"/>
            </a:pPr>
            <a:r>
              <a:rPr lang="en-US" sz="1600" dirty="0"/>
              <a:t>with a sustainable, competitive, climate-neutral and resource-efficient </a:t>
            </a:r>
            <a:r>
              <a:rPr lang="en-US" sz="1600" b="1" dirty="0">
                <a:solidFill>
                  <a:schemeClr val="accent5">
                    <a:lumMod val="60000"/>
                    <a:lumOff val="40000"/>
                  </a:schemeClr>
                </a:solidFill>
              </a:rPr>
              <a:t>economy</a:t>
            </a:r>
          </a:p>
          <a:p>
            <a:pPr marL="285750" indent="-285750">
              <a:spcAft>
                <a:spcPts val="1200"/>
              </a:spcAft>
              <a:buFont typeface="Wingdings" panose="05000000000000000000" pitchFamily="2" charset="2"/>
              <a:buChar char="Ø"/>
            </a:pPr>
            <a:r>
              <a:rPr lang="en-US" sz="1600" dirty="0"/>
              <a:t>Protecting, preserving and enhancing the EU's </a:t>
            </a:r>
            <a:r>
              <a:rPr lang="en-US" sz="1600" b="1" dirty="0">
                <a:solidFill>
                  <a:schemeClr val="accent5">
                    <a:lumMod val="60000"/>
                    <a:lumOff val="40000"/>
                  </a:schemeClr>
                </a:solidFill>
              </a:rPr>
              <a:t>natural capital</a:t>
            </a:r>
          </a:p>
          <a:p>
            <a:pPr marL="285750" indent="-285750">
              <a:spcAft>
                <a:spcPts val="1200"/>
              </a:spcAft>
              <a:buFont typeface="Wingdings" panose="05000000000000000000" pitchFamily="2" charset="2"/>
              <a:buChar char="Ø"/>
            </a:pPr>
            <a:r>
              <a:rPr lang="en-US" sz="1600" dirty="0"/>
              <a:t>Enhancing the </a:t>
            </a:r>
            <a:r>
              <a:rPr lang="en-US" sz="1600" b="1" dirty="0">
                <a:solidFill>
                  <a:schemeClr val="accent5">
                    <a:lumMod val="60000"/>
                    <a:lumOff val="40000"/>
                  </a:schemeClr>
                </a:solidFill>
              </a:rPr>
              <a:t>quality of life </a:t>
            </a:r>
            <a:r>
              <a:rPr lang="en-US" sz="1600" dirty="0"/>
              <a:t>of present and future generations</a:t>
            </a:r>
          </a:p>
          <a:p>
            <a:pPr>
              <a:spcAft>
                <a:spcPts val="1200"/>
              </a:spcAft>
            </a:pPr>
            <a:endParaRPr lang="de-DE" sz="1600" dirty="0"/>
          </a:p>
          <a:p>
            <a:pPr marL="625475" indent="-625475">
              <a:spcAft>
                <a:spcPts val="1200"/>
              </a:spcAft>
            </a:pPr>
            <a:endParaRPr lang="de-DE" sz="1600" dirty="0"/>
          </a:p>
          <a:p>
            <a:pPr marL="625475" indent="-625475">
              <a:spcAft>
                <a:spcPts val="1200"/>
              </a:spcAft>
            </a:pPr>
            <a:endParaRPr lang="de-AT" sz="1600" dirty="0"/>
          </a:p>
        </p:txBody>
      </p:sp>
      <p:sp>
        <p:nvSpPr>
          <p:cNvPr id="3" name="Fußzeilenplatzhalter 2">
            <a:extLst>
              <a:ext uri="{FF2B5EF4-FFF2-40B4-BE49-F238E27FC236}">
                <a16:creationId xmlns:a16="http://schemas.microsoft.com/office/drawing/2014/main" id="{7E3FC417-1527-9C4E-A371-AFFE3E1D157F}"/>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dirty="0"/>
              <a:t>© FFG 2022 | Österreichische Forschungsförderungsgesellschaft | www.ffg.at</a:t>
            </a:r>
          </a:p>
        </p:txBody>
      </p:sp>
      <p:sp>
        <p:nvSpPr>
          <p:cNvPr id="4" name="Foliennummernplatzhalter 3">
            <a:extLst>
              <a:ext uri="{FF2B5EF4-FFF2-40B4-BE49-F238E27FC236}">
                <a16:creationId xmlns:a16="http://schemas.microsoft.com/office/drawing/2014/main" id="{72FB4762-B452-314A-965F-23A87212CC6B}"/>
              </a:ext>
            </a:extLst>
          </p:cNvPr>
          <p:cNvSpPr>
            <a:spLocks noGrp="1"/>
          </p:cNvSpPr>
          <p:nvPr>
            <p:ph type="sldNum" sz="quarter" idx="11"/>
          </p:nvPr>
        </p:nvSpPr>
        <p:spPr/>
        <p:txBody>
          <a:bodyPr/>
          <a:lstStyle/>
          <a:p>
            <a:fld id="{32FC4B34-DD45-CB4A-A0C3-DAABE19973C2}" type="slidenum">
              <a:rPr lang="de-DE" smtClean="0"/>
              <a:pPr/>
              <a:t>7</a:t>
            </a:fld>
            <a:endParaRPr lang="de-DE" dirty="0"/>
          </a:p>
        </p:txBody>
      </p:sp>
      <p:pic>
        <p:nvPicPr>
          <p:cNvPr id="8" name="Grafik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568578" y="4528521"/>
            <a:ext cx="1325405" cy="614979"/>
          </a:xfrm>
          <a:prstGeom prst="rect">
            <a:avLst/>
          </a:prstGeom>
        </p:spPr>
      </p:pic>
      <p:sp>
        <p:nvSpPr>
          <p:cNvPr id="11" name="Titel 1">
            <a:extLst>
              <a:ext uri="{FF2B5EF4-FFF2-40B4-BE49-F238E27FC236}">
                <a16:creationId xmlns:a16="http://schemas.microsoft.com/office/drawing/2014/main" id="{0786575A-F709-764B-A4E9-D03DBCD09B88}"/>
              </a:ext>
            </a:extLst>
          </p:cNvPr>
          <p:cNvSpPr txBox="1">
            <a:spLocks/>
          </p:cNvSpPr>
          <p:nvPr/>
        </p:nvSpPr>
        <p:spPr>
          <a:xfrm>
            <a:off x="611187" y="274638"/>
            <a:ext cx="6838484" cy="103663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000" b="1" kern="1200" cap="all" spc="100" baseline="0">
                <a:solidFill>
                  <a:schemeClr val="tx1"/>
                </a:solidFill>
                <a:latin typeface="+mj-lt"/>
                <a:ea typeface="+mj-ea"/>
                <a:cs typeface="+mj-cs"/>
              </a:defRPr>
            </a:lvl1pPr>
          </a:lstStyle>
          <a:p>
            <a:r>
              <a:rPr lang="de-AT" dirty="0">
                <a:solidFill>
                  <a:schemeClr val="accent5">
                    <a:lumMod val="60000"/>
                    <a:lumOff val="40000"/>
                  </a:schemeClr>
                </a:solidFill>
              </a:rPr>
              <a:t/>
            </a:r>
            <a:br>
              <a:rPr lang="de-AT" dirty="0">
                <a:solidFill>
                  <a:schemeClr val="accent5">
                    <a:lumMod val="60000"/>
                    <a:lumOff val="40000"/>
                  </a:schemeClr>
                </a:solidFill>
              </a:rPr>
            </a:br>
            <a:r>
              <a:rPr lang="de-AT" cap="none" dirty="0" err="1">
                <a:solidFill>
                  <a:schemeClr val="accent5">
                    <a:lumMod val="60000"/>
                    <a:lumOff val="40000"/>
                  </a:schemeClr>
                </a:solidFill>
              </a:rPr>
              <a:t>How</a:t>
            </a:r>
            <a:r>
              <a:rPr lang="de-AT" cap="none" dirty="0">
                <a:solidFill>
                  <a:schemeClr val="accent5">
                    <a:lumMod val="60000"/>
                    <a:lumOff val="40000"/>
                  </a:schemeClr>
                </a:solidFill>
              </a:rPr>
              <a:t> </a:t>
            </a:r>
            <a:r>
              <a:rPr lang="de-AT" cap="none" dirty="0" err="1">
                <a:solidFill>
                  <a:schemeClr val="accent5">
                    <a:lumMod val="60000"/>
                    <a:lumOff val="40000"/>
                  </a:schemeClr>
                </a:solidFill>
              </a:rPr>
              <a:t>is</a:t>
            </a:r>
            <a:r>
              <a:rPr lang="de-AT" cap="none" dirty="0">
                <a:solidFill>
                  <a:schemeClr val="accent5">
                    <a:lumMod val="60000"/>
                    <a:lumOff val="40000"/>
                  </a:schemeClr>
                </a:solidFill>
              </a:rPr>
              <a:t> </a:t>
            </a:r>
            <a:r>
              <a:rPr lang="de-AT" cap="none" dirty="0" err="1">
                <a:solidFill>
                  <a:schemeClr val="accent5">
                    <a:lumMod val="60000"/>
                    <a:lumOff val="40000"/>
                  </a:schemeClr>
                </a:solidFill>
              </a:rPr>
              <a:t>it</a:t>
            </a:r>
            <a:r>
              <a:rPr lang="de-AT" cap="none" dirty="0">
                <a:solidFill>
                  <a:schemeClr val="accent5">
                    <a:lumMod val="60000"/>
                    <a:lumOff val="40000"/>
                  </a:schemeClr>
                </a:solidFill>
              </a:rPr>
              <a:t> all </a:t>
            </a:r>
            <a:r>
              <a:rPr lang="de-AT" cap="none" dirty="0" err="1">
                <a:solidFill>
                  <a:schemeClr val="accent5">
                    <a:lumMod val="60000"/>
                    <a:lumOff val="40000"/>
                  </a:schemeClr>
                </a:solidFill>
              </a:rPr>
              <a:t>connected</a:t>
            </a:r>
            <a:r>
              <a:rPr lang="de-AT" cap="none" dirty="0">
                <a:solidFill>
                  <a:schemeClr val="accent5">
                    <a:lumMod val="60000"/>
                    <a:lumOff val="40000"/>
                  </a:schemeClr>
                </a:solidFill>
              </a:rPr>
              <a:t>...</a:t>
            </a:r>
            <a:endParaRPr lang="de-DE" dirty="0">
              <a:solidFill>
                <a:schemeClr val="accent5">
                  <a:lumMod val="60000"/>
                  <a:lumOff val="40000"/>
                </a:schemeClr>
              </a:solidFill>
            </a:endParaRPr>
          </a:p>
        </p:txBody>
      </p:sp>
      <p:pic>
        <p:nvPicPr>
          <p:cNvPr id="14" name="Grafik 13"/>
          <p:cNvPicPr>
            <a:picLocks noChangeAspect="1"/>
          </p:cNvPicPr>
          <p:nvPr/>
        </p:nvPicPr>
        <p:blipFill>
          <a:blip r:embed="rId4"/>
          <a:stretch>
            <a:fillRect/>
          </a:stretch>
        </p:blipFill>
        <p:spPr>
          <a:xfrm>
            <a:off x="514350" y="2581581"/>
            <a:ext cx="3228975" cy="1419225"/>
          </a:xfrm>
          <a:prstGeom prst="rect">
            <a:avLst/>
          </a:prstGeom>
        </p:spPr>
      </p:pic>
    </p:spTree>
    <p:extLst>
      <p:ext uri="{BB962C8B-B14F-4D97-AF65-F5344CB8AC3E}">
        <p14:creationId xmlns:p14="http://schemas.microsoft.com/office/powerpoint/2010/main" val="2257020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86575A-F709-764B-A4E9-D03DBCD09B88}"/>
              </a:ext>
            </a:extLst>
          </p:cNvPr>
          <p:cNvSpPr>
            <a:spLocks noGrp="1"/>
          </p:cNvSpPr>
          <p:nvPr>
            <p:ph type="title"/>
          </p:nvPr>
        </p:nvSpPr>
        <p:spPr>
          <a:xfrm>
            <a:off x="611188" y="1311274"/>
            <a:ext cx="3132137" cy="3205162"/>
          </a:xfrm>
        </p:spPr>
        <p:txBody>
          <a:bodyPr/>
          <a:lstStyle/>
          <a:p>
            <a:r>
              <a:rPr lang="de-DE" cap="none" dirty="0"/>
              <a:t>The European Green Deal</a:t>
            </a:r>
            <a:br>
              <a:rPr lang="de-DE" cap="none" dirty="0"/>
            </a:br>
            <a:r>
              <a:rPr lang="de-DE" b="0" cap="none" dirty="0"/>
              <a:t/>
            </a:r>
            <a:br>
              <a:rPr lang="de-DE" b="0" cap="none" dirty="0"/>
            </a:br>
            <a:endParaRPr lang="de-DE" sz="1600" b="0" cap="none" dirty="0"/>
          </a:p>
        </p:txBody>
      </p:sp>
      <p:sp>
        <p:nvSpPr>
          <p:cNvPr id="5" name="Textplatzhalter 4">
            <a:extLst>
              <a:ext uri="{FF2B5EF4-FFF2-40B4-BE49-F238E27FC236}">
                <a16:creationId xmlns:a16="http://schemas.microsoft.com/office/drawing/2014/main" id="{3565C303-B7B0-AD4C-A945-A24A15E5BC0F}"/>
              </a:ext>
            </a:extLst>
          </p:cNvPr>
          <p:cNvSpPr>
            <a:spLocks noGrp="1"/>
          </p:cNvSpPr>
          <p:nvPr>
            <p:ph type="body" sz="quarter" idx="12"/>
          </p:nvPr>
        </p:nvSpPr>
        <p:spPr>
          <a:xfrm>
            <a:off x="3862754" y="1338874"/>
            <a:ext cx="4885959" cy="3205162"/>
          </a:xfrm>
        </p:spPr>
        <p:txBody>
          <a:bodyPr/>
          <a:lstStyle/>
          <a:p>
            <a:pPr>
              <a:spcAft>
                <a:spcPts val="1200"/>
              </a:spcAft>
            </a:pPr>
            <a:endParaRPr lang="de-DE" dirty="0"/>
          </a:p>
          <a:p>
            <a:pPr marL="625475" indent="-625475">
              <a:spcAft>
                <a:spcPts val="1200"/>
              </a:spcAft>
            </a:pPr>
            <a:endParaRPr lang="de-DE" dirty="0"/>
          </a:p>
          <a:p>
            <a:pPr marL="625475" indent="-625475">
              <a:spcAft>
                <a:spcPts val="1200"/>
              </a:spcAft>
            </a:pPr>
            <a:endParaRPr lang="de-AT" dirty="0"/>
          </a:p>
        </p:txBody>
      </p:sp>
      <p:sp>
        <p:nvSpPr>
          <p:cNvPr id="3" name="Fußzeilenplatzhalter 2">
            <a:extLst>
              <a:ext uri="{FF2B5EF4-FFF2-40B4-BE49-F238E27FC236}">
                <a16:creationId xmlns:a16="http://schemas.microsoft.com/office/drawing/2014/main" id="{7E3FC417-1527-9C4E-A371-AFFE3E1D157F}"/>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dirty="0"/>
              <a:t>© FFG 2022 | Österreichische Forschungsförderungsgesellschaft | www.ffg.at</a:t>
            </a:r>
          </a:p>
        </p:txBody>
      </p:sp>
      <p:sp>
        <p:nvSpPr>
          <p:cNvPr id="4" name="Foliennummernplatzhalter 3">
            <a:extLst>
              <a:ext uri="{FF2B5EF4-FFF2-40B4-BE49-F238E27FC236}">
                <a16:creationId xmlns:a16="http://schemas.microsoft.com/office/drawing/2014/main" id="{72FB4762-B452-314A-965F-23A87212CC6B}"/>
              </a:ext>
            </a:extLst>
          </p:cNvPr>
          <p:cNvSpPr>
            <a:spLocks noGrp="1"/>
          </p:cNvSpPr>
          <p:nvPr>
            <p:ph type="sldNum" sz="quarter" idx="11"/>
          </p:nvPr>
        </p:nvSpPr>
        <p:spPr/>
        <p:txBody>
          <a:bodyPr/>
          <a:lstStyle/>
          <a:p>
            <a:fld id="{32FC4B34-DD45-CB4A-A0C3-DAABE19973C2}" type="slidenum">
              <a:rPr lang="de-DE" smtClean="0"/>
              <a:pPr/>
              <a:t>8</a:t>
            </a:fld>
            <a:endParaRPr lang="de-DE" dirty="0"/>
          </a:p>
        </p:txBody>
      </p:sp>
      <p:pic>
        <p:nvPicPr>
          <p:cNvPr id="8" name="Grafik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568578" y="4528521"/>
            <a:ext cx="1325405" cy="614979"/>
          </a:xfrm>
          <a:prstGeom prst="rect">
            <a:avLst/>
          </a:prstGeom>
        </p:spPr>
      </p:pic>
      <p:sp>
        <p:nvSpPr>
          <p:cNvPr id="11" name="Titel 1">
            <a:extLst>
              <a:ext uri="{FF2B5EF4-FFF2-40B4-BE49-F238E27FC236}">
                <a16:creationId xmlns:a16="http://schemas.microsoft.com/office/drawing/2014/main" id="{0786575A-F709-764B-A4E9-D03DBCD09B88}"/>
              </a:ext>
            </a:extLst>
          </p:cNvPr>
          <p:cNvSpPr txBox="1">
            <a:spLocks/>
          </p:cNvSpPr>
          <p:nvPr/>
        </p:nvSpPr>
        <p:spPr>
          <a:xfrm>
            <a:off x="611187" y="274638"/>
            <a:ext cx="6838484" cy="103663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000" b="1" kern="1200" cap="all" spc="100" baseline="0">
                <a:solidFill>
                  <a:schemeClr val="tx1"/>
                </a:solidFill>
                <a:latin typeface="+mj-lt"/>
                <a:ea typeface="+mj-ea"/>
                <a:cs typeface="+mj-cs"/>
              </a:defRPr>
            </a:lvl1pPr>
          </a:lstStyle>
          <a:p>
            <a:r>
              <a:rPr lang="de-AT" dirty="0">
                <a:solidFill>
                  <a:schemeClr val="accent1"/>
                </a:solidFill>
              </a:rPr>
              <a:t/>
            </a:r>
            <a:br>
              <a:rPr lang="de-AT" dirty="0">
                <a:solidFill>
                  <a:schemeClr val="accent1"/>
                </a:solidFill>
              </a:rPr>
            </a:br>
            <a:r>
              <a:rPr lang="de-AT" b="0" cap="none" dirty="0" err="1">
                <a:solidFill>
                  <a:schemeClr val="accent1"/>
                </a:solidFill>
              </a:rPr>
              <a:t>How</a:t>
            </a:r>
            <a:r>
              <a:rPr lang="de-AT" b="0" cap="none" dirty="0">
                <a:solidFill>
                  <a:schemeClr val="accent1"/>
                </a:solidFill>
              </a:rPr>
              <a:t> </a:t>
            </a:r>
            <a:r>
              <a:rPr lang="de-AT" b="0" cap="none" dirty="0" err="1">
                <a:solidFill>
                  <a:schemeClr val="accent1"/>
                </a:solidFill>
              </a:rPr>
              <a:t>is</a:t>
            </a:r>
            <a:r>
              <a:rPr lang="de-AT" b="0" cap="none" dirty="0">
                <a:solidFill>
                  <a:schemeClr val="accent1"/>
                </a:solidFill>
              </a:rPr>
              <a:t> </a:t>
            </a:r>
            <a:r>
              <a:rPr lang="de-AT" b="0" cap="none" dirty="0" err="1">
                <a:solidFill>
                  <a:schemeClr val="accent1"/>
                </a:solidFill>
              </a:rPr>
              <a:t>it</a:t>
            </a:r>
            <a:r>
              <a:rPr lang="de-AT" b="0" cap="none" dirty="0">
                <a:solidFill>
                  <a:schemeClr val="accent1"/>
                </a:solidFill>
              </a:rPr>
              <a:t> all </a:t>
            </a:r>
            <a:r>
              <a:rPr lang="de-AT" b="0" cap="none" dirty="0" err="1">
                <a:solidFill>
                  <a:schemeClr val="accent1"/>
                </a:solidFill>
              </a:rPr>
              <a:t>connected</a:t>
            </a:r>
            <a:r>
              <a:rPr lang="de-AT" b="0" cap="none" dirty="0">
                <a:solidFill>
                  <a:schemeClr val="accent1"/>
                </a:solidFill>
              </a:rPr>
              <a:t>...</a:t>
            </a:r>
            <a:endParaRPr lang="de-DE" b="0" dirty="0">
              <a:solidFill>
                <a:schemeClr val="accent1"/>
              </a:solidFill>
            </a:endParaRPr>
          </a:p>
        </p:txBody>
      </p:sp>
      <p:sp>
        <p:nvSpPr>
          <p:cNvPr id="12" name="Textfeld 11"/>
          <p:cNvSpPr txBox="1"/>
          <p:nvPr/>
        </p:nvSpPr>
        <p:spPr>
          <a:xfrm>
            <a:off x="5058507" y="1338874"/>
            <a:ext cx="3540369" cy="2308324"/>
          </a:xfrm>
          <a:prstGeom prst="rect">
            <a:avLst/>
          </a:prstGeom>
          <a:noFill/>
          <a:ln>
            <a:noFill/>
          </a:ln>
          <a:effectLst>
            <a:glow rad="63500">
              <a:schemeClr val="accent1">
                <a:satMod val="175000"/>
                <a:alpha val="40000"/>
              </a:schemeClr>
            </a:glow>
          </a:effectLst>
        </p:spPr>
        <p:txBody>
          <a:bodyPr wrap="square" rtlCol="0">
            <a:spAutoFit/>
          </a:bodyPr>
          <a:lstStyle/>
          <a:p>
            <a:pPr marL="285750" indent="-285750">
              <a:buFont typeface="Arial" panose="020B0604020202020204" pitchFamily="34" charset="0"/>
              <a:buChar char="•"/>
            </a:pPr>
            <a:r>
              <a:rPr lang="en-US" sz="1800" dirty="0"/>
              <a:t>Targets defined</a:t>
            </a:r>
            <a:r>
              <a:rPr lang="en-US" sz="1800" dirty="0">
                <a:solidFill>
                  <a:schemeClr val="accent1"/>
                </a:solidFill>
                <a:latin typeface="Calibri" panose="020F0502020204030204" pitchFamily="34" charset="0"/>
              </a:rPr>
              <a:t> "Europe climate neutral by 2050".</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dirty="0"/>
              <a:t>Regulation (EU) 2021/1119 of 30.06.2021 </a:t>
            </a:r>
            <a:r>
              <a:rPr lang="en-US" sz="1800" dirty="0">
                <a:solidFill>
                  <a:schemeClr val="accent1"/>
                </a:solidFill>
                <a:latin typeface="Calibri" panose="020F0502020204030204" pitchFamily="34" charset="0"/>
              </a:rPr>
              <a:t>European climate law: </a:t>
            </a:r>
            <a:r>
              <a:rPr lang="en-US" sz="1800" dirty="0"/>
              <a:t>Union target to achieve climate neutrality by 2050 at the latest.</a:t>
            </a:r>
            <a:endParaRPr lang="de-DE" sz="1800" dirty="0">
              <a:solidFill>
                <a:schemeClr val="accent1"/>
              </a:solidFill>
            </a:endParaRPr>
          </a:p>
        </p:txBody>
      </p:sp>
      <p:pic>
        <p:nvPicPr>
          <p:cNvPr id="2050" name="Picture 2" descr="https://eur-lex.europa.eu/resource.html?uri=comnat:COM_2019_0640_FIN.ENG.xhtml.COM_2019_0640_FIN_ENG_12002.jpg"/>
          <p:cNvPicPr>
            <a:picLocks noChangeAspect="1" noChangeArrowheads="1"/>
          </p:cNvPicPr>
          <p:nvPr/>
        </p:nvPicPr>
        <p:blipFill rotWithShape="1">
          <a:blip r:embed="rId4">
            <a:extLst>
              <a:ext uri="{28A0092B-C50C-407E-A947-70E740481C1C}">
                <a14:useLocalDpi xmlns:a14="http://schemas.microsoft.com/office/drawing/2010/main" val="0"/>
              </a:ext>
            </a:extLst>
          </a:blip>
          <a:srcRect t="11466"/>
          <a:stretch/>
        </p:blipFill>
        <p:spPr bwMode="auto">
          <a:xfrm>
            <a:off x="244655" y="1758716"/>
            <a:ext cx="4447320" cy="2785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9967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86575A-F709-764B-A4E9-D03DBCD09B88}"/>
              </a:ext>
            </a:extLst>
          </p:cNvPr>
          <p:cNvSpPr>
            <a:spLocks noGrp="1"/>
          </p:cNvSpPr>
          <p:nvPr>
            <p:ph type="title"/>
          </p:nvPr>
        </p:nvSpPr>
        <p:spPr>
          <a:xfrm>
            <a:off x="611188" y="1311273"/>
            <a:ext cx="3132137" cy="3454157"/>
          </a:xfrm>
        </p:spPr>
        <p:txBody>
          <a:bodyPr/>
          <a:lstStyle/>
          <a:p>
            <a:pPr>
              <a:lnSpc>
                <a:spcPct val="100000"/>
              </a:lnSpc>
              <a:spcAft>
                <a:spcPts val="1200"/>
              </a:spcAft>
            </a:pPr>
            <a:r>
              <a:rPr lang="de-DE" cap="none" dirty="0"/>
              <a:t>„Fit </a:t>
            </a:r>
            <a:r>
              <a:rPr lang="de-DE" cap="none" dirty="0" err="1"/>
              <a:t>for</a:t>
            </a:r>
            <a:r>
              <a:rPr lang="de-DE" cap="none" dirty="0"/>
              <a:t> 55“-Package</a:t>
            </a:r>
            <a:br>
              <a:rPr lang="de-DE" cap="none" dirty="0"/>
            </a:br>
            <a:r>
              <a:rPr lang="de-DE" b="0" cap="none" dirty="0"/>
              <a:t>(</a:t>
            </a:r>
            <a:r>
              <a:rPr lang="de-DE" sz="1600" b="0" cap="none" dirty="0"/>
              <a:t>14.07.2021)</a:t>
            </a:r>
            <a:br>
              <a:rPr lang="de-DE" sz="1600" b="0" cap="none" dirty="0"/>
            </a:br>
            <a:r>
              <a:rPr lang="de-DE" sz="1600" b="0" cap="none" dirty="0"/>
              <a:t/>
            </a:r>
            <a:br>
              <a:rPr lang="de-DE" sz="1600" b="0" cap="none" dirty="0"/>
            </a:br>
            <a:r>
              <a:rPr lang="en-US" sz="1600" b="0" cap="none" dirty="0"/>
              <a:t>Reduce EU greenhouse gas emissions by at least </a:t>
            </a:r>
            <a:r>
              <a:rPr lang="en-US" sz="1600" b="0" cap="none" dirty="0">
                <a:solidFill>
                  <a:schemeClr val="accent1"/>
                </a:solidFill>
                <a:latin typeface="Calibri" panose="020F0502020204030204" pitchFamily="34" charset="0"/>
              </a:rPr>
              <a:t>55%</a:t>
            </a:r>
            <a:r>
              <a:rPr lang="en-US" sz="1600" b="0" cap="none" dirty="0"/>
              <a:t> by </a:t>
            </a:r>
            <a:r>
              <a:rPr lang="en-US" sz="1600" b="0" cap="none" dirty="0">
                <a:solidFill>
                  <a:schemeClr val="accent1"/>
                </a:solidFill>
                <a:latin typeface="Calibri" panose="020F0502020204030204" pitchFamily="34" charset="0"/>
              </a:rPr>
              <a:t>2030</a:t>
            </a:r>
            <a:r>
              <a:rPr lang="en-US" sz="1600" b="0" cap="none" dirty="0"/>
              <a:t> (compared to 1990) </a:t>
            </a:r>
            <a:br>
              <a:rPr lang="en-US" sz="1600" b="0" cap="none" dirty="0"/>
            </a:br>
            <a:r>
              <a:rPr lang="en-US" sz="1600" b="0" cap="none" dirty="0"/>
              <a:t/>
            </a:r>
            <a:br>
              <a:rPr lang="en-US" sz="1600" b="0" cap="none" dirty="0"/>
            </a:br>
            <a:r>
              <a:rPr lang="en-US" sz="1600" b="0" cap="none" dirty="0"/>
              <a:t>to achieve the EGD target </a:t>
            </a:r>
            <a:r>
              <a:rPr lang="en-US" sz="1600" b="0" cap="none" dirty="0">
                <a:solidFill>
                  <a:schemeClr val="accent1"/>
                </a:solidFill>
                <a:latin typeface="Calibri" panose="020F0502020204030204" pitchFamily="34" charset="0"/>
              </a:rPr>
              <a:t>"Europe climate neutral by 2050".</a:t>
            </a:r>
            <a:r>
              <a:rPr lang="en-US" sz="1600" b="0" cap="none" dirty="0"/>
              <a:t/>
            </a:r>
            <a:br>
              <a:rPr lang="en-US" sz="1600" b="0" cap="none" dirty="0"/>
            </a:br>
            <a:r>
              <a:rPr lang="de-DE" sz="1600" b="0" cap="none" dirty="0">
                <a:latin typeface="Calibri" panose="020F0502020204030204" pitchFamily="34" charset="0"/>
                <a:ea typeface="+mn-ea"/>
                <a:cs typeface="+mn-cs"/>
              </a:rPr>
              <a:t/>
            </a:r>
            <a:br>
              <a:rPr lang="de-DE" sz="1600" b="0" cap="none" dirty="0">
                <a:latin typeface="Calibri" panose="020F0502020204030204" pitchFamily="34" charset="0"/>
                <a:ea typeface="+mn-ea"/>
                <a:cs typeface="+mn-cs"/>
              </a:rPr>
            </a:br>
            <a:r>
              <a:rPr lang="de-DE" sz="1600" b="0" cap="none" dirty="0">
                <a:latin typeface="Calibri" panose="020F0502020204030204" pitchFamily="34" charset="0"/>
                <a:ea typeface="+mn-ea"/>
                <a:cs typeface="+mn-cs"/>
              </a:rPr>
              <a:t> </a:t>
            </a:r>
            <a:br>
              <a:rPr lang="de-DE" sz="1600" b="0" cap="none" dirty="0">
                <a:latin typeface="Calibri" panose="020F0502020204030204" pitchFamily="34" charset="0"/>
                <a:ea typeface="+mn-ea"/>
                <a:cs typeface="+mn-cs"/>
              </a:rPr>
            </a:br>
            <a:r>
              <a:rPr lang="de-DE" sz="1600" b="0" cap="none" dirty="0"/>
              <a:t/>
            </a:r>
            <a:br>
              <a:rPr lang="de-DE" sz="1600" b="0" cap="none" dirty="0"/>
            </a:br>
            <a:r>
              <a:rPr lang="de-DE" sz="1600" b="0" cap="none" dirty="0"/>
              <a:t/>
            </a:r>
            <a:br>
              <a:rPr lang="de-DE" sz="1600" b="0" cap="none" dirty="0"/>
            </a:br>
            <a:r>
              <a:rPr lang="de-DE" sz="1600" b="0" cap="none" dirty="0"/>
              <a:t/>
            </a:r>
            <a:br>
              <a:rPr lang="de-DE" sz="1600" b="0" cap="none" dirty="0"/>
            </a:br>
            <a:r>
              <a:rPr lang="de-DE" cap="none" dirty="0"/>
              <a:t/>
            </a:r>
            <a:br>
              <a:rPr lang="de-DE" cap="none" dirty="0"/>
            </a:br>
            <a:r>
              <a:rPr lang="de-DE" b="0" cap="none" dirty="0"/>
              <a:t/>
            </a:r>
            <a:br>
              <a:rPr lang="de-DE" b="0" cap="none" dirty="0"/>
            </a:br>
            <a:endParaRPr lang="de-DE" sz="1600" b="0" cap="none" dirty="0"/>
          </a:p>
        </p:txBody>
      </p:sp>
      <p:sp>
        <p:nvSpPr>
          <p:cNvPr id="5" name="Textplatzhalter 4">
            <a:extLst>
              <a:ext uri="{FF2B5EF4-FFF2-40B4-BE49-F238E27FC236}">
                <a16:creationId xmlns:a16="http://schemas.microsoft.com/office/drawing/2014/main" id="{3565C303-B7B0-AD4C-A945-A24A15E5BC0F}"/>
              </a:ext>
            </a:extLst>
          </p:cNvPr>
          <p:cNvSpPr>
            <a:spLocks noGrp="1"/>
          </p:cNvSpPr>
          <p:nvPr>
            <p:ph type="body" sz="quarter" idx="12"/>
          </p:nvPr>
        </p:nvSpPr>
        <p:spPr>
          <a:xfrm>
            <a:off x="3862754" y="1338874"/>
            <a:ext cx="4885959" cy="3205162"/>
          </a:xfrm>
        </p:spPr>
        <p:txBody>
          <a:bodyPr/>
          <a:lstStyle/>
          <a:p>
            <a:pPr>
              <a:spcAft>
                <a:spcPts val="1200"/>
              </a:spcAft>
            </a:pPr>
            <a:endParaRPr lang="de-DE" dirty="0"/>
          </a:p>
          <a:p>
            <a:pPr marL="625475" indent="-625475">
              <a:spcAft>
                <a:spcPts val="1200"/>
              </a:spcAft>
            </a:pPr>
            <a:endParaRPr lang="de-DE" dirty="0"/>
          </a:p>
          <a:p>
            <a:pPr marL="625475" indent="-625475">
              <a:spcAft>
                <a:spcPts val="1200"/>
              </a:spcAft>
            </a:pPr>
            <a:endParaRPr lang="de-AT" dirty="0"/>
          </a:p>
        </p:txBody>
      </p:sp>
      <p:sp>
        <p:nvSpPr>
          <p:cNvPr id="3" name="Fußzeilenplatzhalter 2">
            <a:extLst>
              <a:ext uri="{FF2B5EF4-FFF2-40B4-BE49-F238E27FC236}">
                <a16:creationId xmlns:a16="http://schemas.microsoft.com/office/drawing/2014/main" id="{7E3FC417-1527-9C4E-A371-AFFE3E1D157F}"/>
              </a:ext>
              <a:ext uri="{C183D7F6-B498-43B3-948B-1728B52AA6E4}">
                <adec:decorative xmlns:adec="http://schemas.microsoft.com/office/drawing/2017/decorative" xmlns="" val="0"/>
              </a:ext>
            </a:extLst>
          </p:cNvPr>
          <p:cNvSpPr>
            <a:spLocks noGrp="1"/>
          </p:cNvSpPr>
          <p:nvPr>
            <p:ph type="ftr" sz="quarter" idx="10"/>
          </p:nvPr>
        </p:nvSpPr>
        <p:spPr/>
        <p:txBody>
          <a:bodyPr/>
          <a:lstStyle/>
          <a:p>
            <a:r>
              <a:rPr lang="de-DE" dirty="0"/>
              <a:t>© FFG 2022 | Österreichische Forschungsförderungsgesellschaft | www.ffg.at</a:t>
            </a:r>
          </a:p>
        </p:txBody>
      </p:sp>
      <p:sp>
        <p:nvSpPr>
          <p:cNvPr id="4" name="Foliennummernplatzhalter 3">
            <a:extLst>
              <a:ext uri="{FF2B5EF4-FFF2-40B4-BE49-F238E27FC236}">
                <a16:creationId xmlns:a16="http://schemas.microsoft.com/office/drawing/2014/main" id="{72FB4762-B452-314A-965F-23A87212CC6B}"/>
              </a:ext>
            </a:extLst>
          </p:cNvPr>
          <p:cNvSpPr>
            <a:spLocks noGrp="1"/>
          </p:cNvSpPr>
          <p:nvPr>
            <p:ph type="sldNum" sz="quarter" idx="11"/>
          </p:nvPr>
        </p:nvSpPr>
        <p:spPr/>
        <p:txBody>
          <a:bodyPr/>
          <a:lstStyle/>
          <a:p>
            <a:fld id="{32FC4B34-DD45-CB4A-A0C3-DAABE19973C2}" type="slidenum">
              <a:rPr lang="de-DE" smtClean="0"/>
              <a:pPr/>
              <a:t>9</a:t>
            </a:fld>
            <a:endParaRPr lang="de-DE" dirty="0"/>
          </a:p>
        </p:txBody>
      </p:sp>
      <p:pic>
        <p:nvPicPr>
          <p:cNvPr id="8" name="Grafik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568578" y="4528521"/>
            <a:ext cx="1325405" cy="614979"/>
          </a:xfrm>
          <a:prstGeom prst="rect">
            <a:avLst/>
          </a:prstGeom>
        </p:spPr>
      </p:pic>
      <p:sp>
        <p:nvSpPr>
          <p:cNvPr id="11" name="Titel 1">
            <a:extLst>
              <a:ext uri="{FF2B5EF4-FFF2-40B4-BE49-F238E27FC236}">
                <a16:creationId xmlns:a16="http://schemas.microsoft.com/office/drawing/2014/main" id="{0786575A-F709-764B-A4E9-D03DBCD09B88}"/>
              </a:ext>
            </a:extLst>
          </p:cNvPr>
          <p:cNvSpPr txBox="1">
            <a:spLocks/>
          </p:cNvSpPr>
          <p:nvPr/>
        </p:nvSpPr>
        <p:spPr>
          <a:xfrm>
            <a:off x="611187" y="274638"/>
            <a:ext cx="6838484" cy="103663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000" b="1" kern="1200" cap="all" spc="100" baseline="0">
                <a:solidFill>
                  <a:schemeClr val="tx1"/>
                </a:solidFill>
                <a:latin typeface="+mj-lt"/>
                <a:ea typeface="+mj-ea"/>
                <a:cs typeface="+mj-cs"/>
              </a:defRPr>
            </a:lvl1pPr>
          </a:lstStyle>
          <a:p>
            <a:r>
              <a:rPr lang="de-AT" dirty="0">
                <a:solidFill>
                  <a:schemeClr val="accent1"/>
                </a:solidFill>
              </a:rPr>
              <a:t/>
            </a:r>
            <a:br>
              <a:rPr lang="de-AT" dirty="0">
                <a:solidFill>
                  <a:schemeClr val="accent1"/>
                </a:solidFill>
              </a:rPr>
            </a:br>
            <a:r>
              <a:rPr lang="de-AT" b="0" cap="none" dirty="0">
                <a:solidFill>
                  <a:schemeClr val="accent1"/>
                </a:solidFill>
              </a:rPr>
              <a:t>On </a:t>
            </a:r>
            <a:r>
              <a:rPr lang="de-AT" b="0" cap="none" dirty="0" err="1">
                <a:solidFill>
                  <a:schemeClr val="accent1"/>
                </a:solidFill>
              </a:rPr>
              <a:t>the</a:t>
            </a:r>
            <a:r>
              <a:rPr lang="de-AT" b="0" cap="none" dirty="0">
                <a:solidFill>
                  <a:schemeClr val="accent1"/>
                </a:solidFill>
              </a:rPr>
              <a:t> </a:t>
            </a:r>
            <a:r>
              <a:rPr lang="de-AT" b="0" cap="none" dirty="0" err="1">
                <a:solidFill>
                  <a:schemeClr val="accent1"/>
                </a:solidFill>
              </a:rPr>
              <a:t>way</a:t>
            </a:r>
            <a:r>
              <a:rPr lang="de-AT" b="0" cap="none" dirty="0">
                <a:solidFill>
                  <a:schemeClr val="accent1"/>
                </a:solidFill>
              </a:rPr>
              <a:t> </a:t>
            </a:r>
            <a:r>
              <a:rPr lang="de-AT" b="0" cap="none" dirty="0" err="1">
                <a:solidFill>
                  <a:schemeClr val="accent1"/>
                </a:solidFill>
              </a:rPr>
              <a:t>to</a:t>
            </a:r>
            <a:r>
              <a:rPr lang="de-AT" b="0" cap="none" dirty="0">
                <a:solidFill>
                  <a:schemeClr val="accent1"/>
                </a:solidFill>
              </a:rPr>
              <a:t> </a:t>
            </a:r>
            <a:r>
              <a:rPr lang="de-AT" b="0" cap="none" dirty="0" err="1">
                <a:solidFill>
                  <a:schemeClr val="accent1"/>
                </a:solidFill>
              </a:rPr>
              <a:t>climate</a:t>
            </a:r>
            <a:r>
              <a:rPr lang="de-AT" b="0" cap="none" dirty="0">
                <a:solidFill>
                  <a:schemeClr val="accent1"/>
                </a:solidFill>
              </a:rPr>
              <a:t> </a:t>
            </a:r>
            <a:r>
              <a:rPr lang="de-AT" b="0" cap="none" dirty="0" err="1">
                <a:solidFill>
                  <a:schemeClr val="accent1"/>
                </a:solidFill>
              </a:rPr>
              <a:t>neutrality</a:t>
            </a:r>
            <a:r>
              <a:rPr lang="de-AT" b="0" cap="none" dirty="0">
                <a:solidFill>
                  <a:schemeClr val="accent1"/>
                </a:solidFill>
              </a:rPr>
              <a:t>...</a:t>
            </a:r>
            <a:endParaRPr lang="de-DE" b="0" dirty="0">
              <a:solidFill>
                <a:schemeClr val="accent1"/>
              </a:solidFill>
            </a:endParaRPr>
          </a:p>
        </p:txBody>
      </p:sp>
      <p:sp>
        <p:nvSpPr>
          <p:cNvPr id="10" name="Textplatzhalter 4">
            <a:extLst>
              <a:ext uri="{FF2B5EF4-FFF2-40B4-BE49-F238E27FC236}">
                <a16:creationId xmlns:a16="http://schemas.microsoft.com/office/drawing/2014/main" id="{3565C303-B7B0-AD4C-A945-A24A15E5BC0F}"/>
              </a:ext>
            </a:extLst>
          </p:cNvPr>
          <p:cNvSpPr txBox="1">
            <a:spLocks/>
          </p:cNvSpPr>
          <p:nvPr/>
        </p:nvSpPr>
        <p:spPr>
          <a:xfrm>
            <a:off x="4314092" y="2991088"/>
            <a:ext cx="4572000" cy="1689467"/>
          </a:xfrm>
          <a:prstGeom prst="rect">
            <a:avLst/>
          </a:prstGeom>
        </p:spPr>
        <p:txBody>
          <a:bodyPr vert="horz" lIns="0" tIns="0" rIns="0" bIns="0" rtlCol="0">
            <a:noAutofit/>
          </a:bodyPr>
          <a:lstStyle>
            <a:lvl1pPr marL="0" marR="0" indent="0" algn="l" defTabSz="685800" rtl="0" eaLnBrk="1" fontAlgn="auto" latinLnBrk="0" hangingPunct="1">
              <a:lnSpc>
                <a:spcPct val="100000"/>
              </a:lnSpc>
              <a:spcBef>
                <a:spcPts val="0"/>
              </a:spcBef>
              <a:spcAft>
                <a:spcPts val="0"/>
              </a:spcAft>
              <a:buClr>
                <a:srgbClr val="E3032E"/>
              </a:buClr>
              <a:buSzTx/>
              <a:buFont typeface="Arial" panose="020B0604020202020204" pitchFamily="34" charset="0"/>
              <a:buNone/>
              <a:tabLst/>
              <a:defRPr sz="1400" kern="1200">
                <a:solidFill>
                  <a:schemeClr val="tx1"/>
                </a:solidFill>
                <a:latin typeface="+mn-lt"/>
                <a:ea typeface="+mn-ea"/>
                <a:cs typeface="+mn-cs"/>
              </a:defRPr>
            </a:lvl1pPr>
            <a:lvl2pPr marL="342900" marR="0" indent="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None/>
              <a:tabLst/>
              <a:defRPr sz="1400" kern="1200">
                <a:solidFill>
                  <a:schemeClr val="tx1"/>
                </a:solidFill>
                <a:latin typeface="+mn-lt"/>
                <a:ea typeface="+mn-ea"/>
                <a:cs typeface="+mn-cs"/>
              </a:defRPr>
            </a:lvl2pPr>
            <a:lvl3pPr marL="685800" marR="0" indent="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None/>
              <a:tabLst/>
              <a:defRPr sz="1400" kern="1200">
                <a:solidFill>
                  <a:schemeClr val="tx1"/>
                </a:solidFill>
                <a:latin typeface="+mn-lt"/>
                <a:ea typeface="+mn-ea"/>
                <a:cs typeface="+mn-cs"/>
              </a:defRPr>
            </a:lvl3pPr>
            <a:lvl4pPr marL="1028700" marR="0" indent="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None/>
              <a:tabLst/>
              <a:defRPr sz="1400" kern="1200">
                <a:solidFill>
                  <a:schemeClr val="tx1"/>
                </a:solidFill>
                <a:latin typeface="+mn-lt"/>
                <a:ea typeface="+mn-ea"/>
                <a:cs typeface="+mn-cs"/>
              </a:defRPr>
            </a:lvl4pPr>
            <a:lvl5pPr marL="1371600" marR="0" indent="0" algn="l" defTabSz="685800" rtl="0" eaLnBrk="1" fontAlgn="auto" latinLnBrk="0" hangingPunct="1">
              <a:lnSpc>
                <a:spcPct val="100000"/>
              </a:lnSpc>
              <a:spcBef>
                <a:spcPts val="600"/>
              </a:spcBef>
              <a:spcAft>
                <a:spcPts val="0"/>
              </a:spcAft>
              <a:buClr>
                <a:srgbClr val="E3032E"/>
              </a:buClr>
              <a:buSzTx/>
              <a:buFont typeface="Arial" panose="020B0604020202020204" pitchFamily="34" charset="0"/>
              <a:buNone/>
              <a:tabLst/>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en-US" sz="1600" dirty="0">
                <a:solidFill>
                  <a:schemeClr val="accent1"/>
                </a:solidFill>
              </a:rPr>
              <a:t>The EC's most comprehensive package of measures on EU climate policy</a:t>
            </a:r>
          </a:p>
          <a:p>
            <a:pPr marL="285750" indent="-285750">
              <a:spcAft>
                <a:spcPts val="1200"/>
              </a:spcAft>
              <a:buFont typeface="Wingdings" panose="05000000000000000000" pitchFamily="2" charset="2"/>
              <a:buChar char="Ø"/>
            </a:pPr>
            <a:r>
              <a:rPr lang="en-US" sz="1600" dirty="0"/>
              <a:t>Bringing about equitable, competitive and ecological change by 2030 and beyond</a:t>
            </a:r>
            <a:endParaRPr lang="de-DE" sz="1600" dirty="0"/>
          </a:p>
          <a:p>
            <a:pPr marL="625475" indent="-625475">
              <a:spcAft>
                <a:spcPts val="1200"/>
              </a:spcAft>
            </a:pPr>
            <a:endParaRPr lang="de-DE" sz="1600" dirty="0"/>
          </a:p>
          <a:p>
            <a:pPr marL="625475" indent="-625475">
              <a:spcAft>
                <a:spcPts val="1200"/>
              </a:spcAft>
            </a:pPr>
            <a:endParaRPr lang="de-AT" sz="1600" dirty="0"/>
          </a:p>
        </p:txBody>
      </p:sp>
      <p:pic>
        <p:nvPicPr>
          <p:cNvPr id="6" name="Grafik 5"/>
          <p:cNvPicPr>
            <a:picLocks noChangeAspect="1"/>
          </p:cNvPicPr>
          <p:nvPr/>
        </p:nvPicPr>
        <p:blipFill>
          <a:blip r:embed="rId4"/>
          <a:stretch>
            <a:fillRect/>
          </a:stretch>
        </p:blipFill>
        <p:spPr>
          <a:xfrm>
            <a:off x="5028428" y="1242693"/>
            <a:ext cx="2865555" cy="1611874"/>
          </a:xfrm>
          <a:prstGeom prst="rect">
            <a:avLst/>
          </a:prstGeom>
        </p:spPr>
      </p:pic>
    </p:spTree>
    <p:extLst>
      <p:ext uri="{BB962C8B-B14F-4D97-AF65-F5344CB8AC3E}">
        <p14:creationId xmlns:p14="http://schemas.microsoft.com/office/powerpoint/2010/main" val="2831378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Benutzerdefiniertes Design">
  <a:themeElements>
    <a:clrScheme name="FFG">
      <a:dk1>
        <a:srgbClr val="000000"/>
      </a:dk1>
      <a:lt1>
        <a:srgbClr val="FFFFFF"/>
      </a:lt1>
      <a:dk2>
        <a:srgbClr val="000000"/>
      </a:dk2>
      <a:lt2>
        <a:srgbClr val="FFFFFF"/>
      </a:lt2>
      <a:accent1>
        <a:srgbClr val="E4032E"/>
      </a:accent1>
      <a:accent2>
        <a:srgbClr val="458CC3"/>
      </a:accent2>
      <a:accent3>
        <a:srgbClr val="3BA88E"/>
      </a:accent3>
      <a:accent4>
        <a:srgbClr val="A1819B"/>
      </a:accent4>
      <a:accent5>
        <a:srgbClr val="3B8335"/>
      </a:accent5>
      <a:accent6>
        <a:srgbClr val="F28B4E"/>
      </a:accent6>
      <a:hlink>
        <a:srgbClr val="E4032E"/>
      </a:hlink>
      <a:folHlink>
        <a:srgbClr val="00000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rrierefreie_Vorlage_DEV03" id="{BF43253D-9118-427F-AD81-A809D1A6F752}" vid="{8B1B5C84-623C-4900-9AEA-7EC82003507C}"/>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PPT_Barrierefreie_Vorlage_DE_ab102020</Template>
  <TotalTime>0</TotalTime>
  <Words>5132</Words>
  <Application>Microsoft Office PowerPoint</Application>
  <PresentationFormat>On-screen Show (16:9)</PresentationFormat>
  <Paragraphs>491</Paragraphs>
  <Slides>25</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Courier New</vt:lpstr>
      <vt:lpstr>Lato Light</vt:lpstr>
      <vt:lpstr>Wingdings</vt:lpstr>
      <vt:lpstr>Benutzerdefiniertes Design</vt:lpstr>
      <vt:lpstr> Navigating through the sustainability jungle</vt:lpstr>
      <vt:lpstr>PowerPoint Presentation</vt:lpstr>
      <vt:lpstr>PowerPoint Presentation</vt:lpstr>
      <vt:lpstr>PowerPoint Presentation</vt:lpstr>
      <vt:lpstr>WHAT IS IMPORTANT FOR SMEs </vt:lpstr>
      <vt:lpstr>Sustainability How it all began…</vt:lpstr>
      <vt:lpstr>The European Green Deal  (Communication of the European Commission from 11/12/2019)</vt:lpstr>
      <vt:lpstr>The European Green Deal  </vt:lpstr>
      <vt:lpstr>„Fit for 55“-Package (14.07.2021)  Reduce EU greenhouse gas emissions by at least 55% by 2030 (compared to 1990)   to achieve the EGD target "Europe climate neutral by 2050".         </vt:lpstr>
      <vt:lpstr>PowerPoint Presentation</vt:lpstr>
      <vt:lpstr>PowerPoint Presentation</vt:lpstr>
      <vt:lpstr>NaDiVeG…was?</vt:lpstr>
      <vt:lpstr>EVolution of non-financial reporting requirements</vt:lpstr>
      <vt:lpstr>EVolution of non-financial reporting requirements</vt:lpstr>
      <vt:lpstr>Corporate Sustainability Reporting Directive WHAT‘S NEW?</vt:lpstr>
      <vt:lpstr>HEARD IT ALREADY? Double Materiality</vt:lpstr>
      <vt:lpstr>Outside-In- / Inside-Out</vt:lpstr>
      <vt:lpstr>BRIEF RE-ORIENTATION</vt:lpstr>
      <vt:lpstr>Sustainable Finance</vt:lpstr>
      <vt:lpstr>Sustainable Finance – TAXONOMY REGULATION PUTTING THE GREEN IN GREEN FINANCE</vt:lpstr>
      <vt:lpstr>Sustainable Finance – TAXONOMY REGULATION WHAT IS IT NOT</vt:lpstr>
      <vt:lpstr>EU SUPPLY CHAIN ACT  Corporate Sustainability Due diligence Directive (CSDD)</vt:lpstr>
      <vt:lpstr>EU SUPPLY CHAIN ACT</vt:lpstr>
      <vt:lpstr>WHAT DOES IT MEAN „ESG Standard(S)“?</vt:lpstr>
      <vt:lpstr>THE PRESSURE ON SMEs INCREASES|     THE PRESSURE AS AN OPPORTUNITY</vt:lpstr>
    </vt:vector>
  </TitlesOfParts>
  <Company>FFG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Enterprise Europe Network Nachhaltigkeits-Assessment</dc:title>
  <dc:creator>Astrid Flandorfer</dc:creator>
  <cp:lastModifiedBy>Achilleas Barlas</cp:lastModifiedBy>
  <cp:revision>254</cp:revision>
  <dcterms:created xsi:type="dcterms:W3CDTF">2022-07-27T06:15:15Z</dcterms:created>
  <dcterms:modified xsi:type="dcterms:W3CDTF">2024-04-23T10:28:59Z</dcterms:modified>
</cp:coreProperties>
</file>