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7"/>
  </p:notesMasterIdLst>
  <p:sldIdLst>
    <p:sldId id="256" r:id="rId4"/>
    <p:sldId id="631" r:id="rId5"/>
    <p:sldId id="559" r:id="rId6"/>
    <p:sldId id="569" r:id="rId7"/>
    <p:sldId id="488" r:id="rId8"/>
    <p:sldId id="632" r:id="rId9"/>
    <p:sldId id="635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49" r:id="rId24"/>
    <p:sldId id="650" r:id="rId25"/>
    <p:sldId id="651" r:id="rId26"/>
    <p:sldId id="652" r:id="rId27"/>
    <p:sldId id="653" r:id="rId28"/>
    <p:sldId id="654" r:id="rId29"/>
    <p:sldId id="655" r:id="rId30"/>
    <p:sldId id="656" r:id="rId31"/>
    <p:sldId id="657" r:id="rId32"/>
    <p:sldId id="658" r:id="rId33"/>
    <p:sldId id="659" r:id="rId34"/>
    <p:sldId id="660" r:id="rId35"/>
    <p:sldId id="661" r:id="rId36"/>
    <p:sldId id="662" r:id="rId37"/>
    <p:sldId id="663" r:id="rId38"/>
    <p:sldId id="664" r:id="rId39"/>
    <p:sldId id="665" r:id="rId40"/>
    <p:sldId id="666" r:id="rId41"/>
    <p:sldId id="667" r:id="rId42"/>
    <p:sldId id="668" r:id="rId43"/>
    <p:sldId id="669" r:id="rId44"/>
    <p:sldId id="670" r:id="rId45"/>
    <p:sldId id="671" r:id="rId46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893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169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35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>
                <a:solidFill>
                  <a:srgbClr val="000000"/>
                </a:solidFill>
                <a:latin typeface="Times New Roman" panose="02020603050405020304" pitchFamily="18" charset="0"/>
              </a:rPr>
              <a:t>ΚΛΑΣΜΑΤΙΚΟΙ ΑΡΙΘΜΟΙ</a:t>
            </a:r>
            <a:endParaRPr lang="el-GR" altLang="el-GR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3E247C-5804-4B19-A83F-AE29CEE0C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7" y="2060848"/>
            <a:ext cx="111971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308059-95A7-4DD2-BD94-C887F245A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9" y="1916832"/>
            <a:ext cx="1160109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DCAC28-86C9-4406-83C7-E6FF0A213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07" y="2132856"/>
            <a:ext cx="1050469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4B24ED-5C51-4034-B2C8-25749BD9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1" y="1196752"/>
            <a:ext cx="971967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01ADF1-A741-4094-B553-A41BA3543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4" y="849778"/>
            <a:ext cx="9349294" cy="53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8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937274-9A26-4EE8-AE23-81F8B0BA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2" y="1256555"/>
            <a:ext cx="10386952" cy="44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6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878193-4850-4229-8DAA-78B196193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2" y="2060848"/>
            <a:ext cx="118128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A7F660-88A4-42D8-80EA-42A7AB46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8" y="1340768"/>
            <a:ext cx="117101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3436B87-7360-487A-8950-431C3732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4" y="2060848"/>
            <a:ext cx="107419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5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352EED-AE87-452F-B6DE-493C56A0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365760"/>
            <a:ext cx="7880928" cy="63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ΣΤ΄ τάξη</a:t>
            </a:r>
          </a:p>
        </p:txBody>
      </p:sp>
    </p:spTree>
    <p:extLst>
      <p:ext uri="{BB962C8B-B14F-4D97-AF65-F5344CB8AC3E}">
        <p14:creationId xmlns:p14="http://schemas.microsoft.com/office/powerpoint/2010/main" val="3828539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CB8B62-55E9-4AD6-924C-5E4E9D5F9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48" y="1340768"/>
            <a:ext cx="98759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1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EFC83AD-2D98-40BD-BD42-F37D5B80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25" y="1268760"/>
            <a:ext cx="922943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EAFF86-E025-4DA8-A805-1C81E00C5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4" y="1412776"/>
            <a:ext cx="95532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F3D612-24DC-4E33-84DA-973D0A7D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1" y="1916832"/>
            <a:ext cx="1018426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88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20F1DC-27F6-4F3D-8C4E-44A459AF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83" y="2060848"/>
            <a:ext cx="102919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88C481-86C1-496C-BB67-A92D9922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94" y="917489"/>
            <a:ext cx="9052188" cy="51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C757EC-D354-45EF-9478-77AD57A64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1" y="1556792"/>
            <a:ext cx="1013354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690208-450C-486F-A264-A5F88277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7" y="1484784"/>
            <a:ext cx="1009667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0A11B5-ED2E-4B3C-8328-3CA2FFC47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1" y="1916832"/>
            <a:ext cx="110647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9E7EF2-3EEC-453B-97BB-46FD001B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1772816"/>
            <a:ext cx="101836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6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6665"/>
              </p:ext>
            </p:extLst>
          </p:nvPr>
        </p:nvGraphicFramePr>
        <p:xfrm>
          <a:off x="808819" y="2218053"/>
          <a:ext cx="10514013" cy="3793556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και να δημιουργούν ισοδύναμα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δημιουργούν και να διακρίνουν ομώνυμα και ετερώνυμα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και να διατάσσουν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κλάσματα σε μεικτούς αριθμούς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απλοποιούν κλάσματα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μετατρέπουν κλάσματα σε δεκαδικούς και αντίστροφα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χειρίζονται απλές παραστάσεις που συνδυάζουν κλάσματα και δεκαδικούς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(8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32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EE0750-3025-4D02-9AA7-35A449D9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4" y="2060848"/>
            <a:ext cx="110432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2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D99721-D0B8-430C-B6BD-BB0D36AD4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7" y="1700808"/>
            <a:ext cx="104654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21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5D65CCC-EBAD-49FA-93F3-399A052BD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3" y="1486818"/>
            <a:ext cx="9595767" cy="41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759142-C25C-4C49-8677-9CF91FD1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5" y="1412776"/>
            <a:ext cx="96865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1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2A7868-CF87-4967-A945-409CAE57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9" y="1628800"/>
            <a:ext cx="979551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1F0F4B-1528-48ED-A776-F620DF78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6" y="1844824"/>
            <a:ext cx="101210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5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6C419A-0B65-4ED0-9D2C-8E60FAB2F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5" y="2060848"/>
            <a:ext cx="1005272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8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C4C5E3-1C6C-42B7-81AF-4F862E8E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5" y="2204864"/>
            <a:ext cx="105937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A0E5F9-9E2D-4E3B-A52B-845CE69B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99" y="1628800"/>
            <a:ext cx="1010440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02A408-0950-4F34-890C-C47FB6016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38" y="1056220"/>
            <a:ext cx="8909536" cy="48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στα ποσοστά, μετατρέπουν κλασματικούς αριθμούς σε ποσοστά και τα χρησιμοποιούν στη </a:t>
            </a:r>
            <a:r>
              <a:rPr lang="el-G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μοντελοποίηση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καταστάσεων και την επίλυση προβλημάτων.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λασματικοί αριθμοί (16 ώρες)</a:t>
            </a:r>
          </a:p>
        </p:txBody>
      </p:sp>
    </p:spTree>
    <p:extLst>
      <p:ext uri="{BB962C8B-B14F-4D97-AF65-F5344CB8AC3E}">
        <p14:creationId xmlns:p14="http://schemas.microsoft.com/office/powerpoint/2010/main" val="656476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26B85A-3F21-47D1-B699-62CA219D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6" y="1628800"/>
            <a:ext cx="92816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37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8E6D44-5CF8-4CD2-BB04-16DEDC2D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1" y="1556792"/>
            <a:ext cx="1021284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31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8A35E9-851D-43AB-AA21-95B333F43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1" y="2100626"/>
            <a:ext cx="10962923" cy="26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8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EE2253-6E29-46BB-B327-49553E62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7" y="2204864"/>
            <a:ext cx="112857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D4406E-7201-4866-ADD2-467D7AA65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79" y="1412776"/>
            <a:ext cx="996062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D408E8-B0D9-415A-B29C-A5982021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" y="1844824"/>
            <a:ext cx="105501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1CFFAB-B15B-4D86-B503-92D5BC64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1" y="1124744"/>
            <a:ext cx="985572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1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647ED3-6BA3-4B1D-9556-65AD8C223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59" y="1196752"/>
            <a:ext cx="956127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36E061-F76E-49C7-9ACA-F9F63EC87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5" y="1891280"/>
            <a:ext cx="11425559" cy="30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628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39110</TotalTime>
  <Words>114</Words>
  <Application>Microsoft Office PowerPoint</Application>
  <PresentationFormat>Προσαρμογή</PresentationFormat>
  <Paragraphs>26</Paragraphs>
  <Slides>43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235</cp:revision>
  <cp:lastPrinted>1601-01-01T00:00:00Z</cp:lastPrinted>
  <dcterms:created xsi:type="dcterms:W3CDTF">1601-01-01T00:00:00Z</dcterms:created>
  <dcterms:modified xsi:type="dcterms:W3CDTF">2021-05-11T18:41:11Z</dcterms:modified>
</cp:coreProperties>
</file>