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47"/>
  </p:notesMasterIdLst>
  <p:sldIdLst>
    <p:sldId id="256" r:id="rId4"/>
    <p:sldId id="631" r:id="rId5"/>
    <p:sldId id="559" r:id="rId6"/>
    <p:sldId id="569" r:id="rId7"/>
    <p:sldId id="488" r:id="rId8"/>
    <p:sldId id="632" r:id="rId9"/>
    <p:sldId id="635" r:id="rId10"/>
    <p:sldId id="636" r:id="rId11"/>
    <p:sldId id="637" r:id="rId12"/>
    <p:sldId id="638" r:id="rId13"/>
    <p:sldId id="639" r:id="rId14"/>
    <p:sldId id="640" r:id="rId15"/>
    <p:sldId id="641" r:id="rId16"/>
    <p:sldId id="642" r:id="rId17"/>
    <p:sldId id="643" r:id="rId18"/>
    <p:sldId id="644" r:id="rId19"/>
    <p:sldId id="645" r:id="rId20"/>
    <p:sldId id="646" r:id="rId21"/>
    <p:sldId id="647" r:id="rId22"/>
    <p:sldId id="648" r:id="rId23"/>
    <p:sldId id="649" r:id="rId24"/>
    <p:sldId id="650" r:id="rId25"/>
    <p:sldId id="651" r:id="rId26"/>
    <p:sldId id="652" r:id="rId27"/>
    <p:sldId id="653" r:id="rId28"/>
    <p:sldId id="654" r:id="rId29"/>
    <p:sldId id="655" r:id="rId30"/>
    <p:sldId id="656" r:id="rId31"/>
    <p:sldId id="657" r:id="rId32"/>
    <p:sldId id="658" r:id="rId33"/>
    <p:sldId id="659" r:id="rId34"/>
    <p:sldId id="660" r:id="rId35"/>
    <p:sldId id="661" r:id="rId36"/>
    <p:sldId id="662" r:id="rId37"/>
    <p:sldId id="663" r:id="rId38"/>
    <p:sldId id="664" r:id="rId39"/>
    <p:sldId id="665" r:id="rId40"/>
    <p:sldId id="666" r:id="rId41"/>
    <p:sldId id="667" r:id="rId42"/>
    <p:sldId id="668" r:id="rId43"/>
    <p:sldId id="669" r:id="rId44"/>
    <p:sldId id="670" r:id="rId45"/>
    <p:sldId id="671" r:id="rId46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ostolos" initials="A" lastIdx="1" clrIdx="0">
    <p:extLst>
      <p:ext uri="{19B8F6BF-5375-455C-9EA6-DF929625EA0E}">
        <p15:presenceInfo xmlns:p15="http://schemas.microsoft.com/office/powerpoint/2012/main" userId="Apostol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4" autoAdjust="0"/>
    <p:restoredTop sz="94660"/>
  </p:normalViewPr>
  <p:slideViewPr>
    <p:cSldViewPr>
      <p:cViewPr varScale="1">
        <p:scale>
          <a:sx n="87" d="100"/>
          <a:sy n="87" d="100"/>
        </p:scale>
        <p:origin x="522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commentAuthors" Target="commentAuthors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08939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901693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34356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>
                <a:solidFill>
                  <a:srgbClr val="000000"/>
                </a:solidFill>
                <a:latin typeface="Times New Roman" panose="02020603050405020304" pitchFamily="18" charset="0"/>
              </a:rPr>
              <a:t>ΚΛΑΣΜΑΤΙΚΟΙ ΑΡΙΘΜΟΙ</a:t>
            </a:r>
            <a:endParaRPr lang="el-GR" altLang="el-GR" sz="32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73E247C-5804-4B19-A83F-AE29CEE0C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77" y="2060848"/>
            <a:ext cx="11197128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871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9308059-95A7-4DD2-BD94-C887F245A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49" y="1916832"/>
            <a:ext cx="11601090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371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BDCAC28-86C9-4406-83C7-E6FF0A213C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407" y="2132856"/>
            <a:ext cx="10504697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401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14B24ED-5C51-4034-B2C8-25749BD9CE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81" y="1196752"/>
            <a:ext cx="9719675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186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C01ADF1-A741-4094-B553-A41BA3543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004" y="849778"/>
            <a:ext cx="9349294" cy="531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388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A937274-9A26-4EE8-AE23-81F8B0BAC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02" y="1256555"/>
            <a:ext cx="10386952" cy="447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568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6878193-4850-4229-8DAA-78B196193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82" y="2060848"/>
            <a:ext cx="1181282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207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2A7F660-88A4-42D8-80EA-42A7AB46B3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18" y="1340768"/>
            <a:ext cx="11710154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654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3436B87-7360-487A-8950-431C3732E0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04" y="2060848"/>
            <a:ext cx="1074195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653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C352EED-AE87-452F-B6DE-493C56A04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38" y="365760"/>
            <a:ext cx="7880928" cy="63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06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ΣΤ΄ τάξη</a:t>
            </a:r>
          </a:p>
        </p:txBody>
      </p:sp>
    </p:spTree>
    <p:extLst>
      <p:ext uri="{BB962C8B-B14F-4D97-AF65-F5344CB8AC3E}">
        <p14:creationId xmlns:p14="http://schemas.microsoft.com/office/powerpoint/2010/main" val="38285394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4CB8B62-55E9-4AD6-924C-5E4E9D5F92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48" y="1340768"/>
            <a:ext cx="9875904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413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EFC83AD-2D98-40BD-BD42-F37D5B80B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325" y="1268760"/>
            <a:ext cx="9229439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493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BEAFF86-E025-4DA8-A805-1C81E00C5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74" y="1412776"/>
            <a:ext cx="955328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977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5F3D612-24DC-4E33-84DA-973D0A7D7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41" y="1916832"/>
            <a:ext cx="10184261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2889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120F1DC-27F6-4F3D-8C4E-44A459AF19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83" y="2060848"/>
            <a:ext cx="10291984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149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388C481-86C1-496C-BB67-A92D99223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094" y="917489"/>
            <a:ext cx="9052188" cy="517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1051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8C757EC-D354-45EF-9478-77AD57A648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21" y="1556792"/>
            <a:ext cx="10133545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7289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9690208-450C-486F-A264-A5F88277C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67" y="1484784"/>
            <a:ext cx="10096678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3697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B0A11B5-ED2E-4B3C-8328-3CA2FFC47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61" y="1916832"/>
            <a:ext cx="11064745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972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49E7EF2-3EEC-453B-97BB-46FD001BB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53" y="1772816"/>
            <a:ext cx="10183682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62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 (ΣΤ΄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06665"/>
              </p:ext>
            </p:extLst>
          </p:nvPr>
        </p:nvGraphicFramePr>
        <p:xfrm>
          <a:off x="808819" y="2218053"/>
          <a:ext cx="10514013" cy="3793556"/>
        </p:xfrm>
        <a:graphic>
          <a:graphicData uri="http://schemas.openxmlformats.org/drawingml/2006/table">
            <a:tbl>
              <a:tblPr/>
              <a:tblGrid>
                <a:gridCol w="777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468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5624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διακρίνουν και να δημιουργούν ισοδύναμα κλάσματα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δημιουργούν και να διακρίνουν ομώνυμα και ετερώνυμα κλάσματα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συγκρίνουν και να διατάσσουν κλάσματα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μετατρέπουν κλάσματα σε μεικτούς αριθμούς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απλοποιούν κλάσματα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μετατρέπουν κλάσματα σε δεκαδικούς και αντίστροφα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χειρίζονται απλές παραστάσεις που συνδυάζουν κλάσματα και δεκαδικούς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κλάσματα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(8 ώρες)</a:t>
                      </a: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0329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0EE0750-3025-4D02-9AA7-35A449D9F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64" y="2060848"/>
            <a:ext cx="11043260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9222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DD99721-D0B8-430C-B6BD-BB0D36AD4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27" y="1700808"/>
            <a:ext cx="10465402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3219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5D65CCC-EBAD-49FA-93F3-399A052BD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23" y="1486818"/>
            <a:ext cx="9595767" cy="417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9128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9759142-C25C-4C49-8677-9CF91FD183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565" y="1412776"/>
            <a:ext cx="9686517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8615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D2A7868-CF87-4967-A945-409CAE574C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59" y="1628800"/>
            <a:ext cx="9795519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765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F1F0F4B-1528-48ED-A776-F620DF78E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826" y="1844824"/>
            <a:ext cx="10121024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9656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06C419A-0B65-4ED0-9D2C-8E60FAB2F6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15" y="2060848"/>
            <a:ext cx="10052722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0819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2C4C5E3-1C6C-42B7-81AF-4F862E8EA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95" y="2204864"/>
            <a:ext cx="1059372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06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7A0E5F9-9E2D-4E3B-A52B-845CE69BA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699" y="1628800"/>
            <a:ext cx="1010440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17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E02A408-0950-4F34-890C-C47FB6016B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738" y="1056220"/>
            <a:ext cx="8909536" cy="489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167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Ν.Π.Σ.-Αριθμοί (ΣΤ΄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38200" y="1568981"/>
            <a:ext cx="10514013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Εισάγονται στα ποσοστά, μετατρέπουν κλασματικούς αριθμούς σε ποσοστά και τα χρησιμοποιούν στη </a:t>
            </a:r>
            <a:r>
              <a:rPr lang="el-GR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μοντελοποίηση</a:t>
            </a: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καταστάσεων και την επίλυση προβλημάτων.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sz="22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</a:t>
            </a:r>
            <a:r>
              <a:rPr lang="el-GR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λασματικοί αριθμοί (16 ώρες)</a:t>
            </a:r>
          </a:p>
        </p:txBody>
      </p:sp>
    </p:spTree>
    <p:extLst>
      <p:ext uri="{BB962C8B-B14F-4D97-AF65-F5344CB8AC3E}">
        <p14:creationId xmlns:p14="http://schemas.microsoft.com/office/powerpoint/2010/main" val="6564763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826B85A-3F21-47D1-B699-62CA219DB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946" y="1628800"/>
            <a:ext cx="9281696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5376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38E6D44-5CF8-4CD2-BB04-16DEDC2D1C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21" y="1556792"/>
            <a:ext cx="10212849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6312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78A35E9-851D-43AB-AA21-95B333F43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71" y="2100626"/>
            <a:ext cx="10962923" cy="269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285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8EE2253-6E29-46BB-B327-49553E620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37" y="2204864"/>
            <a:ext cx="11285714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315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ED4406E-7201-4866-ADD2-467D7AA658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79" y="1412776"/>
            <a:ext cx="9960629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667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8D408E8-B0D9-415A-B29C-A5982021A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47" y="1844824"/>
            <a:ext cx="10550190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977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D1CFFAB-B15B-4D86-B503-92D5BC64FE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81" y="1124744"/>
            <a:ext cx="9855725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319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1647ED3-6BA3-4B1D-9556-65AD8C2236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159" y="1196752"/>
            <a:ext cx="9561270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591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136E061-F76E-49C7-9ACA-F9F63EC87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75" y="1891280"/>
            <a:ext cx="11425559" cy="304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26286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39110</TotalTime>
  <Words>114</Words>
  <Application>Microsoft Office PowerPoint</Application>
  <PresentationFormat>Προσαρμογή</PresentationFormat>
  <Paragraphs>26</Paragraphs>
  <Slides>43</Slides>
  <Notes>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43</vt:i4>
      </vt:variant>
    </vt:vector>
  </HeadingPairs>
  <TitlesOfParts>
    <vt:vector size="49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Apostolos</cp:lastModifiedBy>
  <cp:revision>235</cp:revision>
  <cp:lastPrinted>1601-01-01T00:00:00Z</cp:lastPrinted>
  <dcterms:created xsi:type="dcterms:W3CDTF">1601-01-01T00:00:00Z</dcterms:created>
  <dcterms:modified xsi:type="dcterms:W3CDTF">2021-05-11T18:41:11Z</dcterms:modified>
</cp:coreProperties>
</file>