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7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0341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463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140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9214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125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2243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134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16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572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599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8575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74F29-1FF5-4E60-B293-489BF4EBBAFB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8A5DF-BB95-4E68-8B55-8341CAC6DE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424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jBiHCk2V2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Πώς </a:t>
            </a:r>
            <a:r>
              <a:rPr lang="el-GR" dirty="0" err="1" smtClean="0"/>
              <a:t>γινεται</a:t>
            </a:r>
            <a:r>
              <a:rPr lang="el-GR" dirty="0" smtClean="0"/>
              <a:t> η </a:t>
            </a:r>
            <a:r>
              <a:rPr lang="el-GR" dirty="0" err="1" smtClean="0"/>
              <a:t>υγροποιηση</a:t>
            </a:r>
            <a:r>
              <a:rPr lang="el-GR" dirty="0" smtClean="0"/>
              <a:t>;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3224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Αραγε</a:t>
            </a:r>
            <a:r>
              <a:rPr lang="el-GR" dirty="0" smtClean="0"/>
              <a:t> </a:t>
            </a:r>
            <a:r>
              <a:rPr lang="el-GR" dirty="0" err="1" smtClean="0"/>
              <a:t>ετσι</a:t>
            </a:r>
            <a:r>
              <a:rPr lang="el-GR" dirty="0" smtClean="0"/>
              <a:t>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https://www.youtube.com/watch?v=mjBiHCk2V2A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5307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Επιχείρημα που αντιστοιχεί</a:t>
            </a:r>
            <a:endParaRPr lang="el-GR" dirty="0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7312"/>
            <a:ext cx="8229600" cy="4511738"/>
          </a:xfrm>
        </p:spPr>
      </p:pic>
    </p:spTree>
    <p:extLst>
      <p:ext uri="{BB962C8B-B14F-4D97-AF65-F5344CB8AC3E}">
        <p14:creationId xmlns:p14="http://schemas.microsoft.com/office/powerpoint/2010/main" val="347427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Επιχείρημα των ΦΕ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739" y="1600200"/>
            <a:ext cx="6702522" cy="4525963"/>
          </a:xfrm>
        </p:spPr>
      </p:pic>
    </p:spTree>
    <p:extLst>
      <p:ext uri="{BB962C8B-B14F-4D97-AF65-F5344CB8AC3E}">
        <p14:creationId xmlns:p14="http://schemas.microsoft.com/office/powerpoint/2010/main" val="349433754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18</Words>
  <Application>Microsoft Office PowerPoint</Application>
  <PresentationFormat>Προβολή στην οθόνη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Πώς γινεται η υγροποιηση;</vt:lpstr>
      <vt:lpstr>Αραγε ετσι;</vt:lpstr>
      <vt:lpstr>Επιχείρημα που αντιστοιχεί</vt:lpstr>
      <vt:lpstr>Το Επιχείρημα των ΦΕ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Πώς γινεται η υγροποιηση;</dc:title>
  <dc:creator>ΠΤΔΕ</dc:creator>
  <cp:lastModifiedBy>ΠΤΔΕ</cp:lastModifiedBy>
  <cp:revision>7</cp:revision>
  <dcterms:created xsi:type="dcterms:W3CDTF">2020-11-24T16:14:54Z</dcterms:created>
  <dcterms:modified xsi:type="dcterms:W3CDTF">2020-11-27T13:00:44Z</dcterms:modified>
</cp:coreProperties>
</file>