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0" r:id="rId2"/>
    <p:sldId id="271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2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E804-E3EC-4633-B7C5-9ABACAA92E0F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02719-00DC-40E5-BB14-C376B8F99E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900FB4F-9745-452D-B9C1-48E7CA6E44F1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9A9-FAC4-4E23-B56F-B1645C9F3CB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erasmu+iky.jpg"/>
          <p:cNvPicPr>
            <a:picLocks noChangeAspect="1"/>
          </p:cNvPicPr>
          <p:nvPr userDrawn="1"/>
        </p:nvPicPr>
        <p:blipFill>
          <a:blip r:embed="rId2" cstate="print"/>
          <a:srcRect r="20950"/>
          <a:stretch>
            <a:fillRect/>
          </a:stretch>
        </p:blipFill>
        <p:spPr>
          <a:xfrm>
            <a:off x="8772144" y="6069081"/>
            <a:ext cx="3419856" cy="788919"/>
          </a:xfrm>
          <a:prstGeom prst="rect">
            <a:avLst/>
          </a:prstGeom>
        </p:spPr>
      </p:pic>
      <p:pic>
        <p:nvPicPr>
          <p:cNvPr id="13" name="Picture 12" descr="1200px-UTH-logo-greek-100x1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423904" y="5047488"/>
            <a:ext cx="768096" cy="768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31D722-CB04-42F3-5C2F-C4C0FC8AD5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394" t="54387" r="48138" b="21943"/>
          <a:stretch/>
        </p:blipFill>
        <p:spPr>
          <a:xfrm>
            <a:off x="9730901" y="3689099"/>
            <a:ext cx="2461098" cy="90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1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B4F-9745-452D-B9C1-48E7CA6E44F1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9A9-FAC4-4E23-B56F-B1645C9F3C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93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B4F-9745-452D-B9C1-48E7CA6E44F1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9A9-FAC4-4E23-B56F-B1645C9F3CB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07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B4F-9745-452D-B9C1-48E7CA6E44F1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9A9-FAC4-4E23-B56F-B1645C9F3CB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erasmu+iky.jpg"/>
          <p:cNvPicPr>
            <a:picLocks noChangeAspect="1"/>
          </p:cNvPicPr>
          <p:nvPr userDrawn="1"/>
        </p:nvPicPr>
        <p:blipFill>
          <a:blip r:embed="rId2" cstate="print"/>
          <a:srcRect r="20950"/>
          <a:stretch>
            <a:fillRect/>
          </a:stretch>
        </p:blipFill>
        <p:spPr>
          <a:xfrm>
            <a:off x="8772144" y="6069081"/>
            <a:ext cx="3419856" cy="788919"/>
          </a:xfrm>
          <a:prstGeom prst="rect">
            <a:avLst/>
          </a:prstGeom>
        </p:spPr>
      </p:pic>
      <p:pic>
        <p:nvPicPr>
          <p:cNvPr id="10" name="Picture 9" descr="1200px-UTH-logo-greek-100x1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25562" y="6089904"/>
            <a:ext cx="768096" cy="768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D89A49-66E7-D94A-9726-284096C0F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394" t="54387" r="48138" b="21943"/>
          <a:stretch/>
        </p:blipFill>
        <p:spPr>
          <a:xfrm>
            <a:off x="9730902" y="0"/>
            <a:ext cx="2461098" cy="90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4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B4F-9745-452D-B9C1-48E7CA6E44F1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9A9-FAC4-4E23-B56F-B1645C9F3CB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8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B4F-9745-452D-B9C1-48E7CA6E44F1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9A9-FAC4-4E23-B56F-B1645C9F3C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09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B4F-9745-452D-B9C1-48E7CA6E44F1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9A9-FAC4-4E23-B56F-B1645C9F3C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73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B4F-9745-452D-B9C1-48E7CA6E44F1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9A9-FAC4-4E23-B56F-B1645C9F3C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5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B4F-9745-452D-B9C1-48E7CA6E44F1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9A9-FAC4-4E23-B56F-B1645C9F3C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93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B4F-9745-452D-B9C1-48E7CA6E44F1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9A9-FAC4-4E23-B56F-B1645C9F3C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3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FB4F-9745-452D-B9C1-48E7CA6E44F1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B79A9-FAC4-4E23-B56F-B1645C9F3CB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900FB4F-9745-452D-B9C1-48E7CA6E44F1}" type="datetimeFigureOut">
              <a:rPr lang="en-GB" smtClean="0"/>
              <a:pPr/>
              <a:t>17/05/2022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9B79A9-FAC4-4E23-B56F-B1645C9F3CB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5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Take it serious</a:t>
            </a:r>
            <a:br>
              <a:rPr lang="en-US" dirty="0"/>
            </a:br>
            <a:r>
              <a:rPr lang="en-US" dirty="0"/>
              <a:t>Dissemination plan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20A88-02E4-6E7E-9F00-1FC83B5A2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28000" cy="457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DFBAD8-A71D-D126-B367-A5A901F28A5B}"/>
              </a:ext>
            </a:extLst>
          </p:cNvPr>
          <p:cNvSpPr/>
          <p:nvPr/>
        </p:nvSpPr>
        <p:spPr>
          <a:xfrm>
            <a:off x="8128000" y="0"/>
            <a:ext cx="4064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2235A-E33B-284C-2317-D91491E45A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4" t="54387" r="48138" b="21943"/>
          <a:stretch/>
        </p:blipFill>
        <p:spPr>
          <a:xfrm>
            <a:off x="9730901" y="3689099"/>
            <a:ext cx="2461098" cy="90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3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E5F27-7A30-BAE3-575A-68BC1019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Στοχοσ εργου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73832-72DB-756F-83B2-8F7718A95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r>
              <a:rPr lang="el-GR" dirty="0"/>
              <a:t>Να </a:t>
            </a:r>
            <a:r>
              <a:rPr lang="el-GR" b="1" dirty="0"/>
              <a:t>ευαισθητοποιήσει </a:t>
            </a:r>
            <a:r>
              <a:rPr lang="el-GR" dirty="0"/>
              <a:t>και να </a:t>
            </a:r>
            <a:r>
              <a:rPr lang="el-GR" b="1" dirty="0"/>
              <a:t>προετοιμάσει μαθητές </a:t>
            </a:r>
            <a:r>
              <a:rPr lang="el-GR" dirty="0"/>
              <a:t>για αντιμετώπιση φυσικών καταστροφών</a:t>
            </a:r>
          </a:p>
          <a:p>
            <a:endParaRPr lang="el-GR" dirty="0"/>
          </a:p>
          <a:p>
            <a:r>
              <a:rPr lang="el-GR" dirty="0"/>
              <a:t>Να </a:t>
            </a:r>
            <a:r>
              <a:rPr lang="el-GR" b="1" dirty="0"/>
              <a:t>κτίσει δεξιότητες και γνώσεις σε διδάσκοντες </a:t>
            </a:r>
            <a:r>
              <a:rPr lang="el-GR" dirty="0"/>
              <a:t>για αντιμετώπιση φυσικών καταστροφών </a:t>
            </a:r>
          </a:p>
        </p:txBody>
      </p:sp>
    </p:spTree>
    <p:extLst>
      <p:ext uri="{BB962C8B-B14F-4D97-AF65-F5344CB8AC3E}">
        <p14:creationId xmlns:p14="http://schemas.microsoft.com/office/powerpoint/2010/main" val="362482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AB7E-E3E8-4255-1CB2-2992A008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γιατι</a:t>
            </a:r>
            <a:r>
              <a:rPr lang="en-GB" dirty="0"/>
              <a:t>;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C0BBF-12C6-BA25-460D-282AC49B5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φυσικές καταστροφές είναι όλο και πιο συχνές λόγω της κλιματικής αλλαγής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Πλημμύρες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Πυρκαγιές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Παρατεταμένη ξηρασία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Αλλά και άλλες με τις οποίες έχουμε μάθει να ζούμε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 Στην Ελλάδα σεισμοί</a:t>
            </a:r>
          </a:p>
        </p:txBody>
      </p:sp>
    </p:spTree>
    <p:extLst>
      <p:ext uri="{BB962C8B-B14F-4D97-AF65-F5344CB8AC3E}">
        <p14:creationId xmlns:p14="http://schemas.microsoft.com/office/powerpoint/2010/main" val="33282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AB7E-E3E8-4255-1CB2-2992A008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γιατι</a:t>
            </a:r>
            <a:r>
              <a:rPr lang="en-GB" dirty="0"/>
              <a:t>;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C0BBF-12C6-BA25-460D-282AC49B5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παιδιά είναι από τις πιο ευαίσθητες ομάδες</a:t>
            </a:r>
          </a:p>
          <a:p>
            <a:endParaRPr lang="el-GR" dirty="0"/>
          </a:p>
          <a:p>
            <a:r>
              <a:rPr lang="el-GR" dirty="0"/>
              <a:t>Πρέπει να μάθουν από μικρή ηλικία τους κινδύνους για να προστατευθούν</a:t>
            </a:r>
          </a:p>
          <a:p>
            <a:endParaRPr lang="el-GR" dirty="0"/>
          </a:p>
          <a:p>
            <a:r>
              <a:rPr lang="el-GR" dirty="0"/>
              <a:t>Η εκπαίδευση είναι ευθύνη της κοινωνίας</a:t>
            </a:r>
          </a:p>
        </p:txBody>
      </p:sp>
    </p:spTree>
    <p:extLst>
      <p:ext uri="{BB962C8B-B14F-4D97-AF65-F5344CB8AC3E}">
        <p14:creationId xmlns:p14="http://schemas.microsoft.com/office/powerpoint/2010/main" val="263081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B234-F3DB-7ABE-F101-EE1D6CCFA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Χρειαζονται στρατηγικες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900C8-C4BF-13D6-35C7-6DAFD48C7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τον περιορισμό των αρνητικών επιπτώσεων</a:t>
            </a:r>
          </a:p>
          <a:p>
            <a:pPr marL="0" indent="0">
              <a:buNone/>
            </a:pPr>
            <a:r>
              <a:rPr lang="el-GR" dirty="0"/>
              <a:t> Αξιολόγηση κινδύνου</a:t>
            </a:r>
          </a:p>
          <a:p>
            <a:pPr marL="0" indent="0">
              <a:buNone/>
            </a:pPr>
            <a:r>
              <a:rPr lang="el-GR"/>
              <a:t> Ανάπτυξη δράσεων πρόληψης και αντιμετώπισης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4135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134</TotalTime>
  <Words>108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Tw Cen MT</vt:lpstr>
      <vt:lpstr>Tw Cen MT Condensed</vt:lpstr>
      <vt:lpstr>Wingdings</vt:lpstr>
      <vt:lpstr>Wingdings 3</vt:lpstr>
      <vt:lpstr>Integral</vt:lpstr>
      <vt:lpstr>Take it serious Dissemination plan </vt:lpstr>
      <vt:lpstr>Στοχοσ εργου</vt:lpstr>
      <vt:lpstr>γιατι;</vt:lpstr>
      <vt:lpstr>γιατι;</vt:lpstr>
      <vt:lpstr>Χρειαζονται στρατηγικες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thessaly</dc:title>
  <dc:creator>Hariklia</dc:creator>
  <cp:lastModifiedBy>Tsalapata Hariklia</cp:lastModifiedBy>
  <cp:revision>30</cp:revision>
  <dcterms:created xsi:type="dcterms:W3CDTF">2019-10-29T16:29:22Z</dcterms:created>
  <dcterms:modified xsi:type="dcterms:W3CDTF">2022-05-17T10:44:00Z</dcterms:modified>
</cp:coreProperties>
</file>