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8"/>
  </p:notesMasterIdLst>
  <p:handoutMasterIdLst>
    <p:handoutMasterId r:id="rId69"/>
  </p:handoutMasterIdLst>
  <p:sldIdLst>
    <p:sldId id="345" r:id="rId2"/>
    <p:sldId id="351" r:id="rId3"/>
    <p:sldId id="376" r:id="rId4"/>
    <p:sldId id="361" r:id="rId5"/>
    <p:sldId id="320" r:id="rId6"/>
    <p:sldId id="377" r:id="rId7"/>
    <p:sldId id="321" r:id="rId8"/>
    <p:sldId id="370" r:id="rId9"/>
    <p:sldId id="374" r:id="rId10"/>
    <p:sldId id="375" r:id="rId11"/>
    <p:sldId id="365" r:id="rId12"/>
    <p:sldId id="382" r:id="rId13"/>
    <p:sldId id="322" r:id="rId14"/>
    <p:sldId id="392" r:id="rId15"/>
    <p:sldId id="388" r:id="rId16"/>
    <p:sldId id="371" r:id="rId17"/>
    <p:sldId id="381" r:id="rId18"/>
    <p:sldId id="383" r:id="rId19"/>
    <p:sldId id="324" r:id="rId20"/>
    <p:sldId id="327" r:id="rId21"/>
    <p:sldId id="384" r:id="rId22"/>
    <p:sldId id="386" r:id="rId23"/>
    <p:sldId id="340" r:id="rId24"/>
    <p:sldId id="341" r:id="rId25"/>
    <p:sldId id="368" r:id="rId26"/>
    <p:sldId id="387" r:id="rId27"/>
    <p:sldId id="348" r:id="rId28"/>
    <p:sldId id="362" r:id="rId29"/>
    <p:sldId id="360" r:id="rId30"/>
    <p:sldId id="350" r:id="rId31"/>
    <p:sldId id="352" r:id="rId32"/>
    <p:sldId id="385" r:id="rId33"/>
    <p:sldId id="353" r:id="rId34"/>
    <p:sldId id="367" r:id="rId35"/>
    <p:sldId id="397" r:id="rId36"/>
    <p:sldId id="394" r:id="rId37"/>
    <p:sldId id="310" r:id="rId38"/>
    <p:sldId id="395" r:id="rId39"/>
    <p:sldId id="396" r:id="rId40"/>
    <p:sldId id="264" r:id="rId41"/>
    <p:sldId id="273" r:id="rId42"/>
    <p:sldId id="274" r:id="rId43"/>
    <p:sldId id="275" r:id="rId44"/>
    <p:sldId id="280" r:id="rId45"/>
    <p:sldId id="277" r:id="rId46"/>
    <p:sldId id="278" r:id="rId47"/>
    <p:sldId id="285" r:id="rId48"/>
    <p:sldId id="279" r:id="rId49"/>
    <p:sldId id="281" r:id="rId50"/>
    <p:sldId id="378" r:id="rId51"/>
    <p:sldId id="379" r:id="rId52"/>
    <p:sldId id="380" r:id="rId53"/>
    <p:sldId id="393" r:id="rId54"/>
    <p:sldId id="333" r:id="rId55"/>
    <p:sldId id="373" r:id="rId56"/>
    <p:sldId id="354" r:id="rId57"/>
    <p:sldId id="355" r:id="rId58"/>
    <p:sldId id="356" r:id="rId59"/>
    <p:sldId id="357" r:id="rId60"/>
    <p:sldId id="358" r:id="rId61"/>
    <p:sldId id="359" r:id="rId62"/>
    <p:sldId id="389" r:id="rId63"/>
    <p:sldId id="391" r:id="rId64"/>
    <p:sldId id="369" r:id="rId65"/>
    <p:sldId id="390" r:id="rId66"/>
    <p:sldId id="372" r:id="rId6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9900"/>
    <a:srgbClr val="00B0AC"/>
    <a:srgbClr val="454567"/>
    <a:srgbClr val="54547E"/>
    <a:srgbClr val="CC0000"/>
    <a:srgbClr val="C3C3D7"/>
    <a:srgbClr val="7D7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25E69-C49E-4512-B0ED-4175C70E86CB}" v="2" dt="2022-02-20T09:53:07.35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8829" autoAdjust="0"/>
  </p:normalViewPr>
  <p:slideViewPr>
    <p:cSldViewPr>
      <p:cViewPr varScale="1">
        <p:scale>
          <a:sx n="65" d="100"/>
          <a:sy n="65" d="100"/>
        </p:scale>
        <p:origin x="912" y="72"/>
      </p:cViewPr>
      <p:guideLst>
        <p:guide orient="horz" pos="40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900"/>
    </p:cViewPr>
  </p:sorterViewPr>
  <p:notesViewPr>
    <p:cSldViewPr>
      <p:cViewPr varScale="1">
        <p:scale>
          <a:sx n="58" d="100"/>
          <a:sy n="58" d="100"/>
        </p:scale>
        <p:origin x="-1740" y="-84"/>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4439b408-1a27-499a-9ba1-172c10ef7cb8" providerId="ADAL" clId="{6C7AB74F-BE9D-4EDA-B41D-A750A64C429A}"/>
    <pc:docChg chg="custSel addSld delSld modSld">
      <pc:chgData name=" " userId="4439b408-1a27-499a-9ba1-172c10ef7cb8" providerId="ADAL" clId="{6C7AB74F-BE9D-4EDA-B41D-A750A64C429A}" dt="2019-02-17T21:09:36.949" v="1433" actId="6549"/>
      <pc:docMkLst>
        <pc:docMk/>
      </pc:docMkLst>
      <pc:sldChg chg="addSp delSp modSp">
        <pc:chgData name=" " userId="4439b408-1a27-499a-9ba1-172c10ef7cb8" providerId="ADAL" clId="{6C7AB74F-BE9D-4EDA-B41D-A750A64C429A}" dt="2019-02-17T21:07:00.428" v="1424" actId="1076"/>
        <pc:sldMkLst>
          <pc:docMk/>
          <pc:sldMk cId="0" sldId="345"/>
        </pc:sldMkLst>
        <pc:spChg chg="mod">
          <ac:chgData name=" " userId="4439b408-1a27-499a-9ba1-172c10ef7cb8" providerId="ADAL" clId="{6C7AB74F-BE9D-4EDA-B41D-A750A64C429A}" dt="2019-02-17T21:07:00.428" v="1424" actId="1076"/>
          <ac:spMkLst>
            <pc:docMk/>
            <pc:sldMk cId="0" sldId="345"/>
            <ac:spMk id="2" creationId="{00000000-0000-0000-0000-000000000000}"/>
          </ac:spMkLst>
        </pc:spChg>
        <pc:spChg chg="mod">
          <ac:chgData name=" " userId="4439b408-1a27-499a-9ba1-172c10ef7cb8" providerId="ADAL" clId="{6C7AB74F-BE9D-4EDA-B41D-A750A64C429A}" dt="2019-02-17T21:06:54.604" v="1422" actId="1076"/>
          <ac:spMkLst>
            <pc:docMk/>
            <pc:sldMk cId="0" sldId="345"/>
            <ac:spMk id="481282" creationId="{00000000-0000-0000-0000-000000000000}"/>
          </ac:spMkLst>
        </pc:spChg>
        <pc:picChg chg="add del mod">
          <ac:chgData name=" " userId="4439b408-1a27-499a-9ba1-172c10ef7cb8" providerId="ADAL" clId="{6C7AB74F-BE9D-4EDA-B41D-A750A64C429A}" dt="2019-02-17T21:04:24.440" v="1404"/>
          <ac:picMkLst>
            <pc:docMk/>
            <pc:sldMk cId="0" sldId="345"/>
            <ac:picMk id="3" creationId="{F02F0B0C-E732-4116-A6A5-AEAF49FAB875}"/>
          </ac:picMkLst>
        </pc:picChg>
        <pc:picChg chg="add mod">
          <ac:chgData name=" " userId="4439b408-1a27-499a-9ba1-172c10ef7cb8" providerId="ADAL" clId="{6C7AB74F-BE9D-4EDA-B41D-A750A64C429A}" dt="2019-02-17T21:06:50.131" v="1421" actId="1076"/>
          <ac:picMkLst>
            <pc:docMk/>
            <pc:sldMk cId="0" sldId="345"/>
            <ac:picMk id="4" creationId="{2C7740ED-90EE-44B2-A4D4-B09EAE259F18}"/>
          </ac:picMkLst>
        </pc:picChg>
      </pc:sldChg>
      <pc:sldChg chg="modSp">
        <pc:chgData name=" " userId="4439b408-1a27-499a-9ba1-172c10ef7cb8" providerId="ADAL" clId="{6C7AB74F-BE9D-4EDA-B41D-A750A64C429A}" dt="2019-02-17T21:09:36.949" v="1433" actId="6549"/>
        <pc:sldMkLst>
          <pc:docMk/>
          <pc:sldMk cId="0" sldId="348"/>
        </pc:sldMkLst>
        <pc:spChg chg="mod">
          <ac:chgData name=" " userId="4439b408-1a27-499a-9ba1-172c10ef7cb8" providerId="ADAL" clId="{6C7AB74F-BE9D-4EDA-B41D-A750A64C429A}" dt="2019-02-17T21:09:36.949" v="1433" actId="6549"/>
          <ac:spMkLst>
            <pc:docMk/>
            <pc:sldMk cId="0" sldId="348"/>
            <ac:spMk id="487427" creationId="{00000000-0000-0000-0000-000000000000}"/>
          </ac:spMkLst>
        </pc:spChg>
      </pc:sldChg>
      <pc:sldChg chg="addSp modSp">
        <pc:chgData name=" " userId="4439b408-1a27-499a-9ba1-172c10ef7cb8" providerId="ADAL" clId="{6C7AB74F-BE9D-4EDA-B41D-A750A64C429A}" dt="2019-02-17T21:00:58.020" v="1392" actId="14100"/>
        <pc:sldMkLst>
          <pc:docMk/>
          <pc:sldMk cId="0" sldId="351"/>
        </pc:sldMkLst>
        <pc:picChg chg="add mod">
          <ac:chgData name=" " userId="4439b408-1a27-499a-9ba1-172c10ef7cb8" providerId="ADAL" clId="{6C7AB74F-BE9D-4EDA-B41D-A750A64C429A}" dt="2019-02-17T21:00:58.020" v="1392" actId="14100"/>
          <ac:picMkLst>
            <pc:docMk/>
            <pc:sldMk cId="0" sldId="351"/>
            <ac:picMk id="2" creationId="{21EF79B9-8602-4B80-B1F9-321CF677E673}"/>
          </ac:picMkLst>
        </pc:picChg>
      </pc:sldChg>
      <pc:sldChg chg="addSp modSp">
        <pc:chgData name=" " userId="4439b408-1a27-499a-9ba1-172c10ef7cb8" providerId="ADAL" clId="{6C7AB74F-BE9D-4EDA-B41D-A750A64C429A}" dt="2019-02-17T21:04:31.924" v="1406" actId="1076"/>
        <pc:sldMkLst>
          <pc:docMk/>
          <pc:sldMk cId="2528614618" sldId="361"/>
        </pc:sldMkLst>
        <pc:picChg chg="add mod">
          <ac:chgData name=" " userId="4439b408-1a27-499a-9ba1-172c10ef7cb8" providerId="ADAL" clId="{6C7AB74F-BE9D-4EDA-B41D-A750A64C429A}" dt="2019-02-17T21:04:31.924" v="1406" actId="1076"/>
          <ac:picMkLst>
            <pc:docMk/>
            <pc:sldMk cId="2528614618" sldId="361"/>
            <ac:picMk id="4" creationId="{7B53EF79-13C8-405E-92DE-21B6BB79E930}"/>
          </ac:picMkLst>
        </pc:picChg>
      </pc:sldChg>
      <pc:sldChg chg="modSp">
        <pc:chgData name=" " userId="4439b408-1a27-499a-9ba1-172c10ef7cb8" providerId="ADAL" clId="{6C7AB74F-BE9D-4EDA-B41D-A750A64C429A}" dt="2019-02-17T20:20:59.850" v="0" actId="313"/>
        <pc:sldMkLst>
          <pc:docMk/>
          <pc:sldMk cId="2976153442" sldId="362"/>
        </pc:sldMkLst>
        <pc:spChg chg="mod">
          <ac:chgData name=" " userId="4439b408-1a27-499a-9ba1-172c10ef7cb8" providerId="ADAL" clId="{6C7AB74F-BE9D-4EDA-B41D-A750A64C429A}" dt="2019-02-17T20:20:59.850" v="0" actId="313"/>
          <ac:spMkLst>
            <pc:docMk/>
            <pc:sldMk cId="2976153442" sldId="362"/>
            <ac:spMk id="14339" creationId="{00000000-0000-0000-0000-000000000000}"/>
          </ac:spMkLst>
        </pc:spChg>
      </pc:sldChg>
      <pc:sldChg chg="del">
        <pc:chgData name=" " userId="4439b408-1a27-499a-9ba1-172c10ef7cb8" providerId="ADAL" clId="{6C7AB74F-BE9D-4EDA-B41D-A750A64C429A}" dt="2019-02-17T20:43:20.405" v="1129" actId="2696"/>
        <pc:sldMkLst>
          <pc:docMk/>
          <pc:sldMk cId="5986726" sldId="363"/>
        </pc:sldMkLst>
      </pc:sldChg>
      <pc:sldChg chg="add">
        <pc:chgData name=" " userId="4439b408-1a27-499a-9ba1-172c10ef7cb8" providerId="ADAL" clId="{6C7AB74F-BE9D-4EDA-B41D-A750A64C429A}" dt="2019-02-17T20:52:38.320" v="1248"/>
        <pc:sldMkLst>
          <pc:docMk/>
          <pc:sldMk cId="1318677156" sldId="365"/>
        </pc:sldMkLst>
      </pc:sldChg>
      <pc:sldChg chg="del">
        <pc:chgData name=" " userId="4439b408-1a27-499a-9ba1-172c10ef7cb8" providerId="ADAL" clId="{6C7AB74F-BE9D-4EDA-B41D-A750A64C429A}" dt="2019-02-17T20:52:02.812" v="1247" actId="2696"/>
        <pc:sldMkLst>
          <pc:docMk/>
          <pc:sldMk cId="3856417672" sldId="365"/>
        </pc:sldMkLst>
      </pc:sldChg>
      <pc:sldChg chg="addSp modSp">
        <pc:chgData name=" " userId="4439b408-1a27-499a-9ba1-172c10ef7cb8" providerId="ADAL" clId="{6C7AB74F-BE9D-4EDA-B41D-A750A64C429A}" dt="2019-02-17T21:05:33.492" v="1412" actId="14100"/>
        <pc:sldMkLst>
          <pc:docMk/>
          <pc:sldMk cId="3965632710" sldId="368"/>
        </pc:sldMkLst>
        <pc:spChg chg="mod">
          <ac:chgData name=" " userId="4439b408-1a27-499a-9ba1-172c10ef7cb8" providerId="ADAL" clId="{6C7AB74F-BE9D-4EDA-B41D-A750A64C429A}" dt="2019-02-17T21:05:27.643" v="1410" actId="1076"/>
          <ac:spMkLst>
            <pc:docMk/>
            <pc:sldMk cId="3965632710" sldId="368"/>
            <ac:spMk id="2" creationId="{00000000-0000-0000-0000-000000000000}"/>
          </ac:spMkLst>
        </pc:spChg>
        <pc:spChg chg="mod">
          <ac:chgData name=" " userId="4439b408-1a27-499a-9ba1-172c10ef7cb8" providerId="ADAL" clId="{6C7AB74F-BE9D-4EDA-B41D-A750A64C429A}" dt="2019-02-17T21:05:30.259" v="1411" actId="1076"/>
          <ac:spMkLst>
            <pc:docMk/>
            <pc:sldMk cId="3965632710" sldId="368"/>
            <ac:spMk id="3" creationId="{00000000-0000-0000-0000-000000000000}"/>
          </ac:spMkLst>
        </pc:spChg>
        <pc:picChg chg="add mod">
          <ac:chgData name=" " userId="4439b408-1a27-499a-9ba1-172c10ef7cb8" providerId="ADAL" clId="{6C7AB74F-BE9D-4EDA-B41D-A750A64C429A}" dt="2019-02-17T21:05:33.492" v="1412" actId="14100"/>
          <ac:picMkLst>
            <pc:docMk/>
            <pc:sldMk cId="3965632710" sldId="368"/>
            <ac:picMk id="4" creationId="{9765798E-FCC9-40FB-96B6-B5F569F55B2D}"/>
          </ac:picMkLst>
        </pc:picChg>
      </pc:sldChg>
      <pc:sldChg chg="modSp">
        <pc:chgData name=" " userId="4439b408-1a27-499a-9ba1-172c10ef7cb8" providerId="ADAL" clId="{6C7AB74F-BE9D-4EDA-B41D-A750A64C429A}" dt="2019-02-17T20:56:35.939" v="1389" actId="14100"/>
        <pc:sldMkLst>
          <pc:docMk/>
          <pc:sldMk cId="2299320582" sldId="370"/>
        </pc:sldMkLst>
        <pc:spChg chg="mod">
          <ac:chgData name=" " userId="4439b408-1a27-499a-9ba1-172c10ef7cb8" providerId="ADAL" clId="{6C7AB74F-BE9D-4EDA-B41D-A750A64C429A}" dt="2019-02-17T20:56:35.939" v="1389" actId="14100"/>
          <ac:spMkLst>
            <pc:docMk/>
            <pc:sldMk cId="2299320582" sldId="370"/>
            <ac:spMk id="3" creationId="{00000000-0000-0000-0000-000000000000}"/>
          </ac:spMkLst>
        </pc:spChg>
        <pc:graphicFrameChg chg="modGraphic">
          <ac:chgData name=" " userId="4439b408-1a27-499a-9ba1-172c10ef7cb8" providerId="ADAL" clId="{6C7AB74F-BE9D-4EDA-B41D-A750A64C429A}" dt="2019-02-17T20:55:02.933" v="1336" actId="6549"/>
          <ac:graphicFrameMkLst>
            <pc:docMk/>
            <pc:sldMk cId="2299320582" sldId="370"/>
            <ac:graphicFrameMk id="4" creationId="{00000000-0000-0000-0000-000000000000}"/>
          </ac:graphicFrameMkLst>
        </pc:graphicFrameChg>
      </pc:sldChg>
      <pc:sldChg chg="addSp delSp modSp add del">
        <pc:chgData name=" " userId="4439b408-1a27-499a-9ba1-172c10ef7cb8" providerId="ADAL" clId="{6C7AB74F-BE9D-4EDA-B41D-A750A64C429A}" dt="2019-02-17T20:52:02.789" v="1245" actId="2696"/>
        <pc:sldMkLst>
          <pc:docMk/>
          <pc:sldMk cId="99119951" sldId="374"/>
        </pc:sldMkLst>
        <pc:spChg chg="add del mod">
          <ac:chgData name=" " userId="4439b408-1a27-499a-9ba1-172c10ef7cb8" providerId="ADAL" clId="{6C7AB74F-BE9D-4EDA-B41D-A750A64C429A}" dt="2019-02-17T20:42:08.752" v="1126" actId="478"/>
          <ac:spMkLst>
            <pc:docMk/>
            <pc:sldMk cId="99119951" sldId="374"/>
            <ac:spMk id="2" creationId="{9B11A8A5-F9EF-4203-B093-ACB7BD73E6FA}"/>
          </ac:spMkLst>
        </pc:spChg>
        <pc:spChg chg="add mod">
          <ac:chgData name=" " userId="4439b408-1a27-499a-9ba1-172c10ef7cb8" providerId="ADAL" clId="{6C7AB74F-BE9D-4EDA-B41D-A750A64C429A}" dt="2019-02-17T20:23:06.482" v="33" actId="3680"/>
          <ac:spMkLst>
            <pc:docMk/>
            <pc:sldMk cId="99119951" sldId="374"/>
            <ac:spMk id="3" creationId="{5D21461F-1E60-4784-B463-C01661DD9E39}"/>
          </ac:spMkLst>
        </pc:spChg>
        <pc:spChg chg="add del mod">
          <ac:chgData name=" " userId="4439b408-1a27-499a-9ba1-172c10ef7cb8" providerId="ADAL" clId="{6C7AB74F-BE9D-4EDA-B41D-A750A64C429A}" dt="2019-02-17T20:42:32.173" v="1128" actId="478"/>
          <ac:spMkLst>
            <pc:docMk/>
            <pc:sldMk cId="99119951" sldId="374"/>
            <ac:spMk id="7" creationId="{E18DE428-201A-4C05-AE16-E9434BC1FC1C}"/>
          </ac:spMkLst>
        </pc:spChg>
        <pc:spChg chg="add mod">
          <ac:chgData name=" " userId="4439b408-1a27-499a-9ba1-172c10ef7cb8" providerId="ADAL" clId="{6C7AB74F-BE9D-4EDA-B41D-A750A64C429A}" dt="2019-02-17T20:46:02.404" v="1188" actId="1036"/>
          <ac:spMkLst>
            <pc:docMk/>
            <pc:sldMk cId="99119951" sldId="374"/>
            <ac:spMk id="8" creationId="{C9154EEF-F3E9-4F3C-B88F-4C4659AF4F5D}"/>
          </ac:spMkLst>
        </pc:spChg>
        <pc:graphicFrameChg chg="del mod">
          <ac:chgData name=" " userId="4439b408-1a27-499a-9ba1-172c10ef7cb8" providerId="ADAL" clId="{6C7AB74F-BE9D-4EDA-B41D-A750A64C429A}" dt="2019-02-17T20:23:06.482" v="33" actId="3680"/>
          <ac:graphicFrameMkLst>
            <pc:docMk/>
            <pc:sldMk cId="99119951" sldId="374"/>
            <ac:graphicFrameMk id="4" creationId="{56C3936E-149F-4347-B529-4775C89F7730}"/>
          </ac:graphicFrameMkLst>
        </pc:graphicFrameChg>
        <pc:graphicFrameChg chg="mod modGraphic">
          <ac:chgData name=" " userId="4439b408-1a27-499a-9ba1-172c10ef7cb8" providerId="ADAL" clId="{6C7AB74F-BE9D-4EDA-B41D-A750A64C429A}" dt="2019-02-17T20:50:31.168" v="1239" actId="2164"/>
          <ac:graphicFrameMkLst>
            <pc:docMk/>
            <pc:sldMk cId="99119951" sldId="374"/>
            <ac:graphicFrameMk id="5" creationId="{3719B551-F3B9-4D2D-81EF-97104731552A}"/>
          </ac:graphicFrameMkLst>
        </pc:graphicFrameChg>
      </pc:sldChg>
      <pc:sldChg chg="modSp add">
        <pc:chgData name=" " userId="4439b408-1a27-499a-9ba1-172c10ef7cb8" providerId="ADAL" clId="{6C7AB74F-BE9D-4EDA-B41D-A750A64C429A}" dt="2019-02-17T20:55:25.084" v="1383" actId="20577"/>
        <pc:sldMkLst>
          <pc:docMk/>
          <pc:sldMk cId="2272897809" sldId="374"/>
        </pc:sldMkLst>
        <pc:graphicFrameChg chg="modGraphic">
          <ac:chgData name=" " userId="4439b408-1a27-499a-9ba1-172c10ef7cb8" providerId="ADAL" clId="{6C7AB74F-BE9D-4EDA-B41D-A750A64C429A}" dt="2019-02-17T20:55:25.084" v="1383" actId="20577"/>
          <ac:graphicFrameMkLst>
            <pc:docMk/>
            <pc:sldMk cId="2272897809" sldId="374"/>
            <ac:graphicFrameMk id="5" creationId="{3719B551-F3B9-4D2D-81EF-97104731552A}"/>
          </ac:graphicFrameMkLst>
        </pc:graphicFrameChg>
      </pc:sldChg>
      <pc:sldChg chg="add">
        <pc:chgData name=" " userId="4439b408-1a27-499a-9ba1-172c10ef7cb8" providerId="ADAL" clId="{6C7AB74F-BE9D-4EDA-B41D-A750A64C429A}" dt="2019-02-17T20:52:38.320" v="1248"/>
        <pc:sldMkLst>
          <pc:docMk/>
          <pc:sldMk cId="362321951" sldId="375"/>
        </pc:sldMkLst>
      </pc:sldChg>
      <pc:sldChg chg="addSp delSp modSp add del">
        <pc:chgData name=" " userId="4439b408-1a27-499a-9ba1-172c10ef7cb8" providerId="ADAL" clId="{6C7AB74F-BE9D-4EDA-B41D-A750A64C429A}" dt="2019-02-17T20:52:02.799" v="1246" actId="2696"/>
        <pc:sldMkLst>
          <pc:docMk/>
          <pc:sldMk cId="2249468546" sldId="375"/>
        </pc:sldMkLst>
        <pc:spChg chg="del">
          <ac:chgData name=" " userId="4439b408-1a27-499a-9ba1-172c10ef7cb8" providerId="ADAL" clId="{6C7AB74F-BE9D-4EDA-B41D-A750A64C429A}" dt="2019-02-17T20:50:41.352" v="1241"/>
          <ac:spMkLst>
            <pc:docMk/>
            <pc:sldMk cId="2249468546" sldId="375"/>
            <ac:spMk id="2" creationId="{1FB1AF19-6250-4084-AC30-FF9779588375}"/>
          </ac:spMkLst>
        </pc:spChg>
        <pc:spChg chg="del">
          <ac:chgData name=" " userId="4439b408-1a27-499a-9ba1-172c10ef7cb8" providerId="ADAL" clId="{6C7AB74F-BE9D-4EDA-B41D-A750A64C429A}" dt="2019-02-17T20:50:41.352" v="1241"/>
          <ac:spMkLst>
            <pc:docMk/>
            <pc:sldMk cId="2249468546" sldId="375"/>
            <ac:spMk id="3" creationId="{C1136D69-4754-440C-AD0A-20729C3D6AF4}"/>
          </ac:spMkLst>
        </pc:spChg>
        <pc:spChg chg="add mod">
          <ac:chgData name=" " userId="4439b408-1a27-499a-9ba1-172c10ef7cb8" providerId="ADAL" clId="{6C7AB74F-BE9D-4EDA-B41D-A750A64C429A}" dt="2019-02-17T20:50:48.451" v="1244" actId="207"/>
          <ac:spMkLst>
            <pc:docMk/>
            <pc:sldMk cId="2249468546" sldId="375"/>
            <ac:spMk id="4" creationId="{DD2EB479-5ECC-40D3-9D04-A5031D198E3D}"/>
          </ac:spMkLst>
        </pc:spChg>
        <pc:spChg chg="add mod">
          <ac:chgData name=" " userId="4439b408-1a27-499a-9ba1-172c10ef7cb8" providerId="ADAL" clId="{6C7AB74F-BE9D-4EDA-B41D-A750A64C429A}" dt="2019-02-17T20:50:41.352" v="1241"/>
          <ac:spMkLst>
            <pc:docMk/>
            <pc:sldMk cId="2249468546" sldId="375"/>
            <ac:spMk id="5" creationId="{3144285B-F045-416A-B45E-2E52040356C0}"/>
          </ac:spMkLst>
        </pc:spChg>
      </pc:sldChg>
    </pc:docChg>
  </pc:docChgLst>
  <pc:docChgLst>
    <pc:chgData name="Nikolaos DIGELIDIS" userId="4439b408-1a27-499a-9ba1-172c10ef7cb8" providerId="ADAL" clId="{BD825E69-C49E-4512-B0ED-4175C70E86CB}"/>
    <pc:docChg chg="undo custSel addSld modSld sldOrd">
      <pc:chgData name="Nikolaos DIGELIDIS" userId="4439b408-1a27-499a-9ba1-172c10ef7cb8" providerId="ADAL" clId="{BD825E69-C49E-4512-B0ED-4175C70E86CB}" dt="2022-02-20T10:16:55.709" v="1164" actId="20577"/>
      <pc:docMkLst>
        <pc:docMk/>
      </pc:docMkLst>
      <pc:sldChg chg="add ord modTransition">
        <pc:chgData name="Nikolaos DIGELIDIS" userId="4439b408-1a27-499a-9ba1-172c10ef7cb8" providerId="ADAL" clId="{BD825E69-C49E-4512-B0ED-4175C70E86CB}" dt="2022-02-20T09:53:26.149" v="535" actId="20578"/>
        <pc:sldMkLst>
          <pc:docMk/>
          <pc:sldMk cId="2552033254" sldId="264"/>
        </pc:sldMkLst>
      </pc:sldChg>
      <pc:sldChg chg="add ord modTransition">
        <pc:chgData name="Nikolaos DIGELIDIS" userId="4439b408-1a27-499a-9ba1-172c10ef7cb8" providerId="ADAL" clId="{BD825E69-C49E-4512-B0ED-4175C70E86CB}" dt="2022-02-20T09:53:26.149" v="535" actId="20578"/>
        <pc:sldMkLst>
          <pc:docMk/>
          <pc:sldMk cId="2284483813" sldId="273"/>
        </pc:sldMkLst>
      </pc:sldChg>
      <pc:sldChg chg="add ord modTransition">
        <pc:chgData name="Nikolaos DIGELIDIS" userId="4439b408-1a27-499a-9ba1-172c10ef7cb8" providerId="ADAL" clId="{BD825E69-C49E-4512-B0ED-4175C70E86CB}" dt="2022-02-20T09:53:26.149" v="535" actId="20578"/>
        <pc:sldMkLst>
          <pc:docMk/>
          <pc:sldMk cId="2517057780" sldId="274"/>
        </pc:sldMkLst>
      </pc:sldChg>
      <pc:sldChg chg="add ord modTransition">
        <pc:chgData name="Nikolaos DIGELIDIS" userId="4439b408-1a27-499a-9ba1-172c10ef7cb8" providerId="ADAL" clId="{BD825E69-C49E-4512-B0ED-4175C70E86CB}" dt="2022-02-20T09:53:26.149" v="535" actId="20578"/>
        <pc:sldMkLst>
          <pc:docMk/>
          <pc:sldMk cId="1215404965" sldId="275"/>
        </pc:sldMkLst>
      </pc:sldChg>
      <pc:sldChg chg="add ord modTransition">
        <pc:chgData name="Nikolaos DIGELIDIS" userId="4439b408-1a27-499a-9ba1-172c10ef7cb8" providerId="ADAL" clId="{BD825E69-C49E-4512-B0ED-4175C70E86CB}" dt="2022-02-20T09:53:26.149" v="535" actId="20578"/>
        <pc:sldMkLst>
          <pc:docMk/>
          <pc:sldMk cId="3583118577" sldId="277"/>
        </pc:sldMkLst>
      </pc:sldChg>
      <pc:sldChg chg="add ord modTransition">
        <pc:chgData name="Nikolaos DIGELIDIS" userId="4439b408-1a27-499a-9ba1-172c10ef7cb8" providerId="ADAL" clId="{BD825E69-C49E-4512-B0ED-4175C70E86CB}" dt="2022-02-20T09:53:26.149" v="535" actId="20578"/>
        <pc:sldMkLst>
          <pc:docMk/>
          <pc:sldMk cId="344241369" sldId="278"/>
        </pc:sldMkLst>
      </pc:sldChg>
      <pc:sldChg chg="add ord modTransition">
        <pc:chgData name="Nikolaos DIGELIDIS" userId="4439b408-1a27-499a-9ba1-172c10ef7cb8" providerId="ADAL" clId="{BD825E69-C49E-4512-B0ED-4175C70E86CB}" dt="2022-02-20T09:53:26.149" v="535" actId="20578"/>
        <pc:sldMkLst>
          <pc:docMk/>
          <pc:sldMk cId="1393475652" sldId="279"/>
        </pc:sldMkLst>
      </pc:sldChg>
      <pc:sldChg chg="add ord modTransition">
        <pc:chgData name="Nikolaos DIGELIDIS" userId="4439b408-1a27-499a-9ba1-172c10ef7cb8" providerId="ADAL" clId="{BD825E69-C49E-4512-B0ED-4175C70E86CB}" dt="2022-02-20T09:53:26.149" v="535" actId="20578"/>
        <pc:sldMkLst>
          <pc:docMk/>
          <pc:sldMk cId="1128347982" sldId="280"/>
        </pc:sldMkLst>
      </pc:sldChg>
      <pc:sldChg chg="add ord modTransition">
        <pc:chgData name="Nikolaos DIGELIDIS" userId="4439b408-1a27-499a-9ba1-172c10ef7cb8" providerId="ADAL" clId="{BD825E69-C49E-4512-B0ED-4175C70E86CB}" dt="2022-02-20T09:53:26.149" v="535" actId="20578"/>
        <pc:sldMkLst>
          <pc:docMk/>
          <pc:sldMk cId="1514424618" sldId="281"/>
        </pc:sldMkLst>
      </pc:sldChg>
      <pc:sldChg chg="add ord modTransition">
        <pc:chgData name="Nikolaos DIGELIDIS" userId="4439b408-1a27-499a-9ba1-172c10ef7cb8" providerId="ADAL" clId="{BD825E69-C49E-4512-B0ED-4175C70E86CB}" dt="2022-02-20T09:53:41.605" v="537"/>
        <pc:sldMkLst>
          <pc:docMk/>
          <pc:sldMk cId="300563459" sldId="285"/>
        </pc:sldMkLst>
      </pc:sldChg>
      <pc:sldChg chg="modSp add mod ord modTransition">
        <pc:chgData name="Nikolaos DIGELIDIS" userId="4439b408-1a27-499a-9ba1-172c10ef7cb8" providerId="ADAL" clId="{BD825E69-C49E-4512-B0ED-4175C70E86CB}" dt="2022-02-20T09:54:17.661" v="539" actId="27636"/>
        <pc:sldMkLst>
          <pc:docMk/>
          <pc:sldMk cId="1405133190" sldId="310"/>
        </pc:sldMkLst>
        <pc:spChg chg="mod">
          <ac:chgData name="Nikolaos DIGELIDIS" userId="4439b408-1a27-499a-9ba1-172c10ef7cb8" providerId="ADAL" clId="{BD825E69-C49E-4512-B0ED-4175C70E86CB}" dt="2022-02-20T09:54:17.661" v="539" actId="27636"/>
          <ac:spMkLst>
            <pc:docMk/>
            <pc:sldMk cId="1405133190" sldId="310"/>
            <ac:spMk id="8194" creationId="{00000000-0000-0000-0000-000000000000}"/>
          </ac:spMkLst>
        </pc:spChg>
      </pc:sldChg>
      <pc:sldChg chg="modSp mod">
        <pc:chgData name="Nikolaos DIGELIDIS" userId="4439b408-1a27-499a-9ba1-172c10ef7cb8" providerId="ADAL" clId="{BD825E69-C49E-4512-B0ED-4175C70E86CB}" dt="2022-02-20T10:15:20.856" v="1146" actId="20577"/>
        <pc:sldMkLst>
          <pc:docMk/>
          <pc:sldMk cId="2829835327" sldId="379"/>
        </pc:sldMkLst>
        <pc:spChg chg="mod">
          <ac:chgData name="Nikolaos DIGELIDIS" userId="4439b408-1a27-499a-9ba1-172c10ef7cb8" providerId="ADAL" clId="{BD825E69-C49E-4512-B0ED-4175C70E86CB}" dt="2022-02-20T10:15:20.856" v="1146" actId="20577"/>
          <ac:spMkLst>
            <pc:docMk/>
            <pc:sldMk cId="2829835327" sldId="379"/>
            <ac:spMk id="3" creationId="{999CC0C2-9705-4EF3-B11E-0793998BCE80}"/>
          </ac:spMkLst>
        </pc:spChg>
      </pc:sldChg>
      <pc:sldChg chg="modSp mod">
        <pc:chgData name="Nikolaos DIGELIDIS" userId="4439b408-1a27-499a-9ba1-172c10ef7cb8" providerId="ADAL" clId="{BD825E69-C49E-4512-B0ED-4175C70E86CB}" dt="2022-02-20T10:16:55.709" v="1164" actId="20577"/>
        <pc:sldMkLst>
          <pc:docMk/>
          <pc:sldMk cId="2319782464" sldId="391"/>
        </pc:sldMkLst>
        <pc:spChg chg="mod">
          <ac:chgData name="Nikolaos DIGELIDIS" userId="4439b408-1a27-499a-9ba1-172c10ef7cb8" providerId="ADAL" clId="{BD825E69-C49E-4512-B0ED-4175C70E86CB}" dt="2022-02-20T10:16:55.709" v="1164" actId="20577"/>
          <ac:spMkLst>
            <pc:docMk/>
            <pc:sldMk cId="2319782464" sldId="391"/>
            <ac:spMk id="2" creationId="{EA192774-0F13-4A44-B675-51D8AA24629A}"/>
          </ac:spMkLst>
        </pc:spChg>
      </pc:sldChg>
      <pc:sldChg chg="addSp modSp new mod modClrScheme chgLayout">
        <pc:chgData name="Nikolaos DIGELIDIS" userId="4439b408-1a27-499a-9ba1-172c10ef7cb8" providerId="ADAL" clId="{BD825E69-C49E-4512-B0ED-4175C70E86CB}" dt="2022-02-20T10:07:40.452" v="1136" actId="6549"/>
        <pc:sldMkLst>
          <pc:docMk/>
          <pc:sldMk cId="3786588632" sldId="392"/>
        </pc:sldMkLst>
        <pc:spChg chg="mod ord">
          <ac:chgData name="Nikolaos DIGELIDIS" userId="4439b408-1a27-499a-9ba1-172c10ef7cb8" providerId="ADAL" clId="{BD825E69-C49E-4512-B0ED-4175C70E86CB}" dt="2022-02-20T10:07:40.452" v="1136" actId="6549"/>
          <ac:spMkLst>
            <pc:docMk/>
            <pc:sldMk cId="3786588632" sldId="392"/>
            <ac:spMk id="2" creationId="{ED893680-12A5-4144-8B32-BB267886A428}"/>
          </ac:spMkLst>
        </pc:spChg>
        <pc:spChg chg="mod ord">
          <ac:chgData name="Nikolaos DIGELIDIS" userId="4439b408-1a27-499a-9ba1-172c10ef7cb8" providerId="ADAL" clId="{BD825E69-C49E-4512-B0ED-4175C70E86CB}" dt="2022-02-20T09:05:49.125" v="429" actId="20577"/>
          <ac:spMkLst>
            <pc:docMk/>
            <pc:sldMk cId="3786588632" sldId="392"/>
            <ac:spMk id="3" creationId="{25BBDA4C-B58E-4A5C-B4BD-CBF63B782EB1}"/>
          </ac:spMkLst>
        </pc:spChg>
        <pc:spChg chg="add mod ord">
          <ac:chgData name="Nikolaos DIGELIDIS" userId="4439b408-1a27-499a-9ba1-172c10ef7cb8" providerId="ADAL" clId="{BD825E69-C49E-4512-B0ED-4175C70E86CB}" dt="2022-02-20T09:06:18.516" v="461" actId="20577"/>
          <ac:spMkLst>
            <pc:docMk/>
            <pc:sldMk cId="3786588632" sldId="392"/>
            <ac:spMk id="4" creationId="{6A80E66E-609B-44FB-BC21-EA41981AC0F6}"/>
          </ac:spMkLst>
        </pc:spChg>
      </pc:sldChg>
      <pc:sldChg chg="addSp delSp modSp new mod modClrScheme chgLayout">
        <pc:chgData name="Nikolaos DIGELIDIS" userId="4439b408-1a27-499a-9ba1-172c10ef7cb8" providerId="ADAL" clId="{BD825E69-C49E-4512-B0ED-4175C70E86CB}" dt="2022-02-20T09:10:26.319" v="509" actId="26606"/>
        <pc:sldMkLst>
          <pc:docMk/>
          <pc:sldMk cId="676206062" sldId="393"/>
        </pc:sldMkLst>
        <pc:spChg chg="mod">
          <ac:chgData name="Nikolaos DIGELIDIS" userId="4439b408-1a27-499a-9ba1-172c10ef7cb8" providerId="ADAL" clId="{BD825E69-C49E-4512-B0ED-4175C70E86CB}" dt="2022-02-20T09:10:26.319" v="509" actId="26606"/>
          <ac:spMkLst>
            <pc:docMk/>
            <pc:sldMk cId="676206062" sldId="393"/>
            <ac:spMk id="2" creationId="{A2D31445-BEB6-47D4-B50C-6F02276E9243}"/>
          </ac:spMkLst>
        </pc:spChg>
        <pc:spChg chg="del mod">
          <ac:chgData name="Nikolaos DIGELIDIS" userId="4439b408-1a27-499a-9ba1-172c10ef7cb8" providerId="ADAL" clId="{BD825E69-C49E-4512-B0ED-4175C70E86CB}" dt="2022-02-20T09:10:26.319" v="509" actId="26606"/>
          <ac:spMkLst>
            <pc:docMk/>
            <pc:sldMk cId="676206062" sldId="393"/>
            <ac:spMk id="3" creationId="{1D5C603C-0424-45B4-8768-E5AD1745EA5F}"/>
          </ac:spMkLst>
        </pc:spChg>
        <pc:spChg chg="add mod">
          <ac:chgData name="Nikolaos DIGELIDIS" userId="4439b408-1a27-499a-9ba1-172c10ef7cb8" providerId="ADAL" clId="{BD825E69-C49E-4512-B0ED-4175C70E86CB}" dt="2022-02-20T09:10:26.319" v="509" actId="26606"/>
          <ac:spMkLst>
            <pc:docMk/>
            <pc:sldMk cId="676206062" sldId="393"/>
            <ac:spMk id="8" creationId="{CE9E9734-BBA2-4652-A90A-D3974D807E4F}"/>
          </ac:spMkLst>
        </pc:spChg>
      </pc:sldChg>
      <pc:sldChg chg="addSp delSp modSp new mod modClrScheme chgLayout">
        <pc:chgData name="Nikolaos DIGELIDIS" userId="4439b408-1a27-499a-9ba1-172c10ef7cb8" providerId="ADAL" clId="{BD825E69-C49E-4512-B0ED-4175C70E86CB}" dt="2022-02-20T09:54:21.520" v="561" actId="20577"/>
        <pc:sldMkLst>
          <pc:docMk/>
          <pc:sldMk cId="2959920981" sldId="394"/>
        </pc:sldMkLst>
        <pc:spChg chg="del mod ord">
          <ac:chgData name="Nikolaos DIGELIDIS" userId="4439b408-1a27-499a-9ba1-172c10ef7cb8" providerId="ADAL" clId="{BD825E69-C49E-4512-B0ED-4175C70E86CB}" dt="2022-02-20T09:10:53.382" v="511" actId="700"/>
          <ac:spMkLst>
            <pc:docMk/>
            <pc:sldMk cId="2959920981" sldId="394"/>
            <ac:spMk id="2" creationId="{A14FBD40-0C68-4219-886D-06258FCD1119}"/>
          </ac:spMkLst>
        </pc:spChg>
        <pc:spChg chg="del mod ord">
          <ac:chgData name="Nikolaos DIGELIDIS" userId="4439b408-1a27-499a-9ba1-172c10ef7cb8" providerId="ADAL" clId="{BD825E69-C49E-4512-B0ED-4175C70E86CB}" dt="2022-02-20T09:10:53.382" v="511" actId="700"/>
          <ac:spMkLst>
            <pc:docMk/>
            <pc:sldMk cId="2959920981" sldId="394"/>
            <ac:spMk id="3" creationId="{12E2CDCB-254C-4AF0-806F-EB0709250857}"/>
          </ac:spMkLst>
        </pc:spChg>
        <pc:spChg chg="add mod ord">
          <ac:chgData name="Nikolaos DIGELIDIS" userId="4439b408-1a27-499a-9ba1-172c10ef7cb8" providerId="ADAL" clId="{BD825E69-C49E-4512-B0ED-4175C70E86CB}" dt="2022-02-20T09:54:21.520" v="561" actId="20577"/>
          <ac:spMkLst>
            <pc:docMk/>
            <pc:sldMk cId="2959920981" sldId="394"/>
            <ac:spMk id="4" creationId="{A4B2E7E5-4FC0-4877-AC4C-5DC1D7A3C2EE}"/>
          </ac:spMkLst>
        </pc:spChg>
        <pc:spChg chg="add del mod ord">
          <ac:chgData name="Nikolaos DIGELIDIS" userId="4439b408-1a27-499a-9ba1-172c10ef7cb8" providerId="ADAL" clId="{BD825E69-C49E-4512-B0ED-4175C70E86CB}" dt="2022-02-20T09:11:57.003" v="531" actId="26606"/>
          <ac:spMkLst>
            <pc:docMk/>
            <pc:sldMk cId="2959920981" sldId="394"/>
            <ac:spMk id="5" creationId="{859B08CA-29B5-41DF-8859-E7875C3FBF1C}"/>
          </ac:spMkLst>
        </pc:spChg>
        <pc:spChg chg="add mod">
          <ac:chgData name="Nikolaos DIGELIDIS" userId="4439b408-1a27-499a-9ba1-172c10ef7cb8" providerId="ADAL" clId="{BD825E69-C49E-4512-B0ED-4175C70E86CB}" dt="2022-02-20T09:11:57.003" v="531" actId="26606"/>
          <ac:spMkLst>
            <pc:docMk/>
            <pc:sldMk cId="2959920981" sldId="394"/>
            <ac:spMk id="10" creationId="{28A1FF7E-9A0F-45DE-993E-2578E6588AA0}"/>
          </ac:spMkLst>
        </pc:spChg>
      </pc:sldChg>
      <pc:sldChg chg="add ord modTransition">
        <pc:chgData name="Nikolaos DIGELIDIS" userId="4439b408-1a27-499a-9ba1-172c10ef7cb8" providerId="ADAL" clId="{BD825E69-C49E-4512-B0ED-4175C70E86CB}" dt="2022-02-20T09:53:26.149" v="535" actId="20578"/>
        <pc:sldMkLst>
          <pc:docMk/>
          <pc:sldMk cId="1016130627" sldId="395"/>
        </pc:sldMkLst>
      </pc:sldChg>
      <pc:sldChg chg="add ord modTransition">
        <pc:chgData name="Nikolaos DIGELIDIS" userId="4439b408-1a27-499a-9ba1-172c10ef7cb8" providerId="ADAL" clId="{BD825E69-C49E-4512-B0ED-4175C70E86CB}" dt="2022-02-20T09:53:26.149" v="535" actId="20578"/>
        <pc:sldMkLst>
          <pc:docMk/>
          <pc:sldMk cId="3614992879" sldId="396"/>
        </pc:sldMkLst>
      </pc:sldChg>
      <pc:sldChg chg="addSp delSp modSp new mod modClrScheme chgLayout">
        <pc:chgData name="Nikolaos DIGELIDIS" userId="4439b408-1a27-499a-9ba1-172c10ef7cb8" providerId="ADAL" clId="{BD825E69-C49E-4512-B0ED-4175C70E86CB}" dt="2022-02-20T10:05:39.022" v="1133" actId="20577"/>
        <pc:sldMkLst>
          <pc:docMk/>
          <pc:sldMk cId="2783622216" sldId="397"/>
        </pc:sldMkLst>
        <pc:spChg chg="del mod ord">
          <ac:chgData name="Nikolaos DIGELIDIS" userId="4439b408-1a27-499a-9ba1-172c10ef7cb8" providerId="ADAL" clId="{BD825E69-C49E-4512-B0ED-4175C70E86CB}" dt="2022-02-20T09:57:32.071" v="563" actId="700"/>
          <ac:spMkLst>
            <pc:docMk/>
            <pc:sldMk cId="2783622216" sldId="397"/>
            <ac:spMk id="2" creationId="{C1AC4B8D-A8CC-4B23-AEC4-FCD8D50B3DE3}"/>
          </ac:spMkLst>
        </pc:spChg>
        <pc:spChg chg="del mod ord">
          <ac:chgData name="Nikolaos DIGELIDIS" userId="4439b408-1a27-499a-9ba1-172c10ef7cb8" providerId="ADAL" clId="{BD825E69-C49E-4512-B0ED-4175C70E86CB}" dt="2022-02-20T09:57:32.071" v="563" actId="700"/>
          <ac:spMkLst>
            <pc:docMk/>
            <pc:sldMk cId="2783622216" sldId="397"/>
            <ac:spMk id="3" creationId="{0BB15EAB-404D-4778-9E1D-C80F8446ADF2}"/>
          </ac:spMkLst>
        </pc:spChg>
        <pc:spChg chg="add mod ord">
          <ac:chgData name="Nikolaos DIGELIDIS" userId="4439b408-1a27-499a-9ba1-172c10ef7cb8" providerId="ADAL" clId="{BD825E69-C49E-4512-B0ED-4175C70E86CB}" dt="2022-02-20T09:58:59.558" v="663" actId="313"/>
          <ac:spMkLst>
            <pc:docMk/>
            <pc:sldMk cId="2783622216" sldId="397"/>
            <ac:spMk id="4" creationId="{51594D44-A833-4D3E-9481-4CB55F692DB3}"/>
          </ac:spMkLst>
        </pc:spChg>
        <pc:spChg chg="add mod ord">
          <ac:chgData name="Nikolaos DIGELIDIS" userId="4439b408-1a27-499a-9ba1-172c10ef7cb8" providerId="ADAL" clId="{BD825E69-C49E-4512-B0ED-4175C70E86CB}" dt="2022-02-20T10:05:39.022" v="1133" actId="20577"/>
          <ac:spMkLst>
            <pc:docMk/>
            <pc:sldMk cId="2783622216" sldId="397"/>
            <ac:spMk id="5" creationId="{28EF1052-5328-4A07-8BE6-0B7C709BCB94}"/>
          </ac:spMkLst>
        </pc:spChg>
      </pc:sldChg>
    </pc:docChg>
  </pc:docChgLst>
  <pc:docChgLst>
    <pc:chgData name=" " userId="4439b408-1a27-499a-9ba1-172c10ef7cb8" providerId="ADAL" clId="{D476B798-5D3C-46B2-8DBE-0C9897709A1D}"/>
    <pc:docChg chg="undo custSel modSld modMainMaster">
      <pc:chgData name=" " userId="4439b408-1a27-499a-9ba1-172c10ef7cb8" providerId="ADAL" clId="{D476B798-5D3C-46B2-8DBE-0C9897709A1D}" dt="2019-02-11T11:20:28.342" v="201" actId="403"/>
      <pc:docMkLst>
        <pc:docMk/>
      </pc:docMkLst>
      <pc:sldChg chg="modSp">
        <pc:chgData name=" " userId="4439b408-1a27-499a-9ba1-172c10ef7cb8" providerId="ADAL" clId="{D476B798-5D3C-46B2-8DBE-0C9897709A1D}" dt="2019-02-11T11:10:23.185" v="61" actId="27636"/>
        <pc:sldMkLst>
          <pc:docMk/>
          <pc:sldMk cId="0" sldId="320"/>
        </pc:sldMkLst>
        <pc:spChg chg="mod">
          <ac:chgData name=" " userId="4439b408-1a27-499a-9ba1-172c10ef7cb8" providerId="ADAL" clId="{D476B798-5D3C-46B2-8DBE-0C9897709A1D}" dt="2019-02-11T11:10:23.185" v="61" actId="27636"/>
          <ac:spMkLst>
            <pc:docMk/>
            <pc:sldMk cId="0" sldId="320"/>
            <ac:spMk id="430083" creationId="{00000000-0000-0000-0000-000000000000}"/>
          </ac:spMkLst>
        </pc:spChg>
      </pc:sldChg>
      <pc:sldChg chg="modSp">
        <pc:chgData name=" " userId="4439b408-1a27-499a-9ba1-172c10ef7cb8" providerId="ADAL" clId="{D476B798-5D3C-46B2-8DBE-0C9897709A1D}" dt="2019-02-11T11:13:16.157" v="79" actId="403"/>
        <pc:sldMkLst>
          <pc:docMk/>
          <pc:sldMk cId="0" sldId="324"/>
        </pc:sldMkLst>
        <pc:spChg chg="mod">
          <ac:chgData name=" " userId="4439b408-1a27-499a-9ba1-172c10ef7cb8" providerId="ADAL" clId="{D476B798-5D3C-46B2-8DBE-0C9897709A1D}" dt="2019-02-11T11:13:16.157" v="79" actId="403"/>
          <ac:spMkLst>
            <pc:docMk/>
            <pc:sldMk cId="0" sldId="324"/>
            <ac:spMk id="438274" creationId="{00000000-0000-0000-0000-000000000000}"/>
          </ac:spMkLst>
        </pc:spChg>
        <pc:spChg chg="mod">
          <ac:chgData name=" " userId="4439b408-1a27-499a-9ba1-172c10ef7cb8" providerId="ADAL" clId="{D476B798-5D3C-46B2-8DBE-0C9897709A1D}" dt="2019-02-11T11:10:23.205" v="62" actId="27636"/>
          <ac:spMkLst>
            <pc:docMk/>
            <pc:sldMk cId="0" sldId="324"/>
            <ac:spMk id="438275" creationId="{00000000-0000-0000-0000-000000000000}"/>
          </ac:spMkLst>
        </pc:spChg>
      </pc:sldChg>
      <pc:sldChg chg="modSp">
        <pc:chgData name=" " userId="4439b408-1a27-499a-9ba1-172c10ef7cb8" providerId="ADAL" clId="{D476B798-5D3C-46B2-8DBE-0C9897709A1D}" dt="2019-02-11T11:13:31.548" v="90" actId="1035"/>
        <pc:sldMkLst>
          <pc:docMk/>
          <pc:sldMk cId="0" sldId="327"/>
        </pc:sldMkLst>
        <pc:spChg chg="mod">
          <ac:chgData name=" " userId="4439b408-1a27-499a-9ba1-172c10ef7cb8" providerId="ADAL" clId="{D476B798-5D3C-46B2-8DBE-0C9897709A1D}" dt="2019-02-11T11:13:31.548" v="90" actId="1035"/>
          <ac:spMkLst>
            <pc:docMk/>
            <pc:sldMk cId="0" sldId="327"/>
            <ac:spMk id="444418" creationId="{00000000-0000-0000-0000-000000000000}"/>
          </ac:spMkLst>
        </pc:spChg>
        <pc:spChg chg="mod">
          <ac:chgData name=" " userId="4439b408-1a27-499a-9ba1-172c10ef7cb8" providerId="ADAL" clId="{D476B798-5D3C-46B2-8DBE-0C9897709A1D}" dt="2019-02-11T11:10:23.220" v="64" actId="27636"/>
          <ac:spMkLst>
            <pc:docMk/>
            <pc:sldMk cId="0" sldId="327"/>
            <ac:spMk id="444419" creationId="{00000000-0000-0000-0000-000000000000}"/>
          </ac:spMkLst>
        </pc:spChg>
      </pc:sldChg>
      <pc:sldChg chg="modSp">
        <pc:chgData name=" " userId="4439b408-1a27-499a-9ba1-172c10ef7cb8" providerId="ADAL" clId="{D476B798-5D3C-46B2-8DBE-0C9897709A1D}" dt="2019-02-11T11:14:05.828" v="111" actId="20577"/>
        <pc:sldMkLst>
          <pc:docMk/>
          <pc:sldMk cId="0" sldId="333"/>
        </pc:sldMkLst>
        <pc:spChg chg="mod">
          <ac:chgData name=" " userId="4439b408-1a27-499a-9ba1-172c10ef7cb8" providerId="ADAL" clId="{D476B798-5D3C-46B2-8DBE-0C9897709A1D}" dt="2019-02-11T11:14:05.828" v="111" actId="20577"/>
          <ac:spMkLst>
            <pc:docMk/>
            <pc:sldMk cId="0" sldId="333"/>
            <ac:spMk id="452610" creationId="{00000000-0000-0000-0000-000000000000}"/>
          </ac:spMkLst>
        </pc:spChg>
      </pc:sldChg>
      <pc:sldChg chg="modSp">
        <pc:chgData name=" " userId="4439b408-1a27-499a-9ba1-172c10ef7cb8" providerId="ADAL" clId="{D476B798-5D3C-46B2-8DBE-0C9897709A1D}" dt="2019-02-11T11:13:42.070" v="94" actId="403"/>
        <pc:sldMkLst>
          <pc:docMk/>
          <pc:sldMk cId="0" sldId="340"/>
        </pc:sldMkLst>
        <pc:spChg chg="mod">
          <ac:chgData name=" " userId="4439b408-1a27-499a-9ba1-172c10ef7cb8" providerId="ADAL" clId="{D476B798-5D3C-46B2-8DBE-0C9897709A1D}" dt="2019-02-11T11:13:42.070" v="94" actId="403"/>
          <ac:spMkLst>
            <pc:docMk/>
            <pc:sldMk cId="0" sldId="340"/>
            <ac:spMk id="459778" creationId="{00000000-0000-0000-0000-000000000000}"/>
          </ac:spMkLst>
        </pc:spChg>
      </pc:sldChg>
      <pc:sldChg chg="modSp">
        <pc:chgData name=" " userId="4439b408-1a27-499a-9ba1-172c10ef7cb8" providerId="ADAL" clId="{D476B798-5D3C-46B2-8DBE-0C9897709A1D}" dt="2019-02-11T11:13:51.350" v="98" actId="403"/>
        <pc:sldMkLst>
          <pc:docMk/>
          <pc:sldMk cId="0" sldId="341"/>
        </pc:sldMkLst>
        <pc:spChg chg="mod">
          <ac:chgData name=" " userId="4439b408-1a27-499a-9ba1-172c10ef7cb8" providerId="ADAL" clId="{D476B798-5D3C-46B2-8DBE-0C9897709A1D}" dt="2019-02-11T11:13:51.350" v="98" actId="403"/>
          <ac:spMkLst>
            <pc:docMk/>
            <pc:sldMk cId="0" sldId="341"/>
            <ac:spMk id="460802" creationId="{00000000-0000-0000-0000-000000000000}"/>
          </ac:spMkLst>
        </pc:spChg>
      </pc:sldChg>
      <pc:sldChg chg="modSp">
        <pc:chgData name=" " userId="4439b408-1a27-499a-9ba1-172c10ef7cb8" providerId="ADAL" clId="{D476B798-5D3C-46B2-8DBE-0C9897709A1D}" dt="2019-02-11T11:12:14.419" v="76" actId="403"/>
        <pc:sldMkLst>
          <pc:docMk/>
          <pc:sldMk cId="0" sldId="345"/>
        </pc:sldMkLst>
        <pc:spChg chg="mod">
          <ac:chgData name=" " userId="4439b408-1a27-499a-9ba1-172c10ef7cb8" providerId="ADAL" clId="{D476B798-5D3C-46B2-8DBE-0C9897709A1D}" dt="2019-02-11T11:12:14.419" v="76" actId="403"/>
          <ac:spMkLst>
            <pc:docMk/>
            <pc:sldMk cId="0" sldId="345"/>
            <ac:spMk id="2" creationId="{00000000-0000-0000-0000-000000000000}"/>
          </ac:spMkLst>
        </pc:spChg>
        <pc:spChg chg="mod">
          <ac:chgData name=" " userId="4439b408-1a27-499a-9ba1-172c10ef7cb8" providerId="ADAL" clId="{D476B798-5D3C-46B2-8DBE-0C9897709A1D}" dt="2019-02-11T11:12:08.091" v="74" actId="1076"/>
          <ac:spMkLst>
            <pc:docMk/>
            <pc:sldMk cId="0" sldId="345"/>
            <ac:spMk id="481282" creationId="{00000000-0000-0000-0000-000000000000}"/>
          </ac:spMkLst>
        </pc:spChg>
      </pc:sldChg>
      <pc:sldChg chg="modSp">
        <pc:chgData name=" " userId="4439b408-1a27-499a-9ba1-172c10ef7cb8" providerId="ADAL" clId="{D476B798-5D3C-46B2-8DBE-0C9897709A1D}" dt="2019-02-11T11:14:18.862" v="115" actId="403"/>
        <pc:sldMkLst>
          <pc:docMk/>
          <pc:sldMk cId="0" sldId="348"/>
        </pc:sldMkLst>
        <pc:spChg chg="mod">
          <ac:chgData name=" " userId="4439b408-1a27-499a-9ba1-172c10ef7cb8" providerId="ADAL" clId="{D476B798-5D3C-46B2-8DBE-0C9897709A1D}" dt="2019-02-11T11:14:18.862" v="115" actId="403"/>
          <ac:spMkLst>
            <pc:docMk/>
            <pc:sldMk cId="0" sldId="348"/>
            <ac:spMk id="487426" creationId="{00000000-0000-0000-0000-000000000000}"/>
          </ac:spMkLst>
        </pc:spChg>
      </pc:sldChg>
      <pc:sldChg chg="modSp">
        <pc:chgData name=" " userId="4439b408-1a27-499a-9ba1-172c10ef7cb8" providerId="ADAL" clId="{D476B798-5D3C-46B2-8DBE-0C9897709A1D}" dt="2019-02-11T11:14:55.187" v="126" actId="403"/>
        <pc:sldMkLst>
          <pc:docMk/>
          <pc:sldMk cId="0" sldId="350"/>
        </pc:sldMkLst>
        <pc:spChg chg="mod">
          <ac:chgData name=" " userId="4439b408-1a27-499a-9ba1-172c10ef7cb8" providerId="ADAL" clId="{D476B798-5D3C-46B2-8DBE-0C9897709A1D}" dt="2019-02-11T11:14:55.187" v="126" actId="403"/>
          <ac:spMkLst>
            <pc:docMk/>
            <pc:sldMk cId="0" sldId="350"/>
            <ac:spMk id="493571" creationId="{00000000-0000-0000-0000-000000000000}"/>
          </ac:spMkLst>
        </pc:spChg>
      </pc:sldChg>
      <pc:sldChg chg="modSp">
        <pc:chgData name=" " userId="4439b408-1a27-499a-9ba1-172c10ef7cb8" providerId="ADAL" clId="{D476B798-5D3C-46B2-8DBE-0C9897709A1D}" dt="2019-02-11T11:15:06.612" v="135" actId="20577"/>
        <pc:sldMkLst>
          <pc:docMk/>
          <pc:sldMk cId="0" sldId="352"/>
        </pc:sldMkLst>
        <pc:spChg chg="mod">
          <ac:chgData name=" " userId="4439b408-1a27-499a-9ba1-172c10ef7cb8" providerId="ADAL" clId="{D476B798-5D3C-46B2-8DBE-0C9897709A1D}" dt="2019-02-11T11:15:06.612" v="135" actId="20577"/>
          <ac:spMkLst>
            <pc:docMk/>
            <pc:sldMk cId="0" sldId="352"/>
            <ac:spMk id="507906" creationId="{00000000-0000-0000-0000-000000000000}"/>
          </ac:spMkLst>
        </pc:spChg>
      </pc:sldChg>
      <pc:sldChg chg="modSp">
        <pc:chgData name=" " userId="4439b408-1a27-499a-9ba1-172c10ef7cb8" providerId="ADAL" clId="{D476B798-5D3C-46B2-8DBE-0C9897709A1D}" dt="2019-02-11T11:16:04.968" v="145" actId="20577"/>
        <pc:sldMkLst>
          <pc:docMk/>
          <pc:sldMk cId="0" sldId="353"/>
        </pc:sldMkLst>
        <pc:spChg chg="mod">
          <ac:chgData name=" " userId="4439b408-1a27-499a-9ba1-172c10ef7cb8" providerId="ADAL" clId="{D476B798-5D3C-46B2-8DBE-0C9897709A1D}" dt="2019-02-11T11:16:04.968" v="145" actId="20577"/>
          <ac:spMkLst>
            <pc:docMk/>
            <pc:sldMk cId="0" sldId="353"/>
            <ac:spMk id="510980" creationId="{00000000-0000-0000-0000-000000000000}"/>
          </ac:spMkLst>
        </pc:spChg>
      </pc:sldChg>
      <pc:sldChg chg="modSp">
        <pc:chgData name=" " userId="4439b408-1a27-499a-9ba1-172c10ef7cb8" providerId="ADAL" clId="{D476B798-5D3C-46B2-8DBE-0C9897709A1D}" dt="2019-02-11T11:09:28.876" v="54"/>
        <pc:sldMkLst>
          <pc:docMk/>
          <pc:sldMk cId="0" sldId="354"/>
        </pc:sldMkLst>
        <pc:spChg chg="mod">
          <ac:chgData name=" " userId="4439b408-1a27-499a-9ba1-172c10ef7cb8" providerId="ADAL" clId="{D476B798-5D3C-46B2-8DBE-0C9897709A1D}" dt="2019-02-11T11:09:28.876" v="54"/>
          <ac:spMkLst>
            <pc:docMk/>
            <pc:sldMk cId="0" sldId="354"/>
            <ac:spMk id="512003" creationId="{00000000-0000-0000-0000-000000000000}"/>
          </ac:spMkLst>
        </pc:spChg>
      </pc:sldChg>
      <pc:sldChg chg="modSp">
        <pc:chgData name=" " userId="4439b408-1a27-499a-9ba1-172c10ef7cb8" providerId="ADAL" clId="{D476B798-5D3C-46B2-8DBE-0C9897709A1D}" dt="2019-02-11T11:09:28.876" v="54"/>
        <pc:sldMkLst>
          <pc:docMk/>
          <pc:sldMk cId="0" sldId="355"/>
        </pc:sldMkLst>
        <pc:spChg chg="mod">
          <ac:chgData name=" " userId="4439b408-1a27-499a-9ba1-172c10ef7cb8" providerId="ADAL" clId="{D476B798-5D3C-46B2-8DBE-0C9897709A1D}" dt="2019-02-11T11:09:28.876" v="54"/>
          <ac:spMkLst>
            <pc:docMk/>
            <pc:sldMk cId="0" sldId="355"/>
            <ac:spMk id="513027" creationId="{00000000-0000-0000-0000-000000000000}"/>
          </ac:spMkLst>
        </pc:spChg>
      </pc:sldChg>
      <pc:sldChg chg="modSp">
        <pc:chgData name=" " userId="4439b408-1a27-499a-9ba1-172c10ef7cb8" providerId="ADAL" clId="{D476B798-5D3C-46B2-8DBE-0C9897709A1D}" dt="2019-02-11T11:09:28.876" v="54"/>
        <pc:sldMkLst>
          <pc:docMk/>
          <pc:sldMk cId="0" sldId="356"/>
        </pc:sldMkLst>
        <pc:spChg chg="mod">
          <ac:chgData name=" " userId="4439b408-1a27-499a-9ba1-172c10ef7cb8" providerId="ADAL" clId="{D476B798-5D3C-46B2-8DBE-0C9897709A1D}" dt="2019-02-11T11:09:28.876" v="54"/>
          <ac:spMkLst>
            <pc:docMk/>
            <pc:sldMk cId="0" sldId="356"/>
            <ac:spMk id="514051" creationId="{00000000-0000-0000-0000-000000000000}"/>
          </ac:spMkLst>
        </pc:spChg>
      </pc:sldChg>
      <pc:sldChg chg="modSp">
        <pc:chgData name=" " userId="4439b408-1a27-499a-9ba1-172c10ef7cb8" providerId="ADAL" clId="{D476B798-5D3C-46B2-8DBE-0C9897709A1D}" dt="2019-02-11T11:09:28.876" v="54"/>
        <pc:sldMkLst>
          <pc:docMk/>
          <pc:sldMk cId="0" sldId="357"/>
        </pc:sldMkLst>
        <pc:spChg chg="mod">
          <ac:chgData name=" " userId="4439b408-1a27-499a-9ba1-172c10ef7cb8" providerId="ADAL" clId="{D476B798-5D3C-46B2-8DBE-0C9897709A1D}" dt="2019-02-11T11:09:28.876" v="54"/>
          <ac:spMkLst>
            <pc:docMk/>
            <pc:sldMk cId="0" sldId="357"/>
            <ac:spMk id="515075" creationId="{00000000-0000-0000-0000-000000000000}"/>
          </ac:spMkLst>
        </pc:spChg>
      </pc:sldChg>
      <pc:sldChg chg="modSp">
        <pc:chgData name=" " userId="4439b408-1a27-499a-9ba1-172c10ef7cb8" providerId="ADAL" clId="{D476B798-5D3C-46B2-8DBE-0C9897709A1D}" dt="2019-02-11T11:09:28.876" v="54"/>
        <pc:sldMkLst>
          <pc:docMk/>
          <pc:sldMk cId="0" sldId="359"/>
        </pc:sldMkLst>
        <pc:spChg chg="mod">
          <ac:chgData name=" " userId="4439b408-1a27-499a-9ba1-172c10ef7cb8" providerId="ADAL" clId="{D476B798-5D3C-46B2-8DBE-0C9897709A1D}" dt="2019-02-11T11:09:28.876" v="54"/>
          <ac:spMkLst>
            <pc:docMk/>
            <pc:sldMk cId="0" sldId="359"/>
            <ac:spMk id="517123" creationId="{00000000-0000-0000-0000-000000000000}"/>
          </ac:spMkLst>
        </pc:spChg>
      </pc:sldChg>
      <pc:sldChg chg="modSp">
        <pc:chgData name=" " userId="4439b408-1a27-499a-9ba1-172c10ef7cb8" providerId="ADAL" clId="{D476B798-5D3C-46B2-8DBE-0C9897709A1D}" dt="2019-02-11T11:14:46.181" v="122" actId="403"/>
        <pc:sldMkLst>
          <pc:docMk/>
          <pc:sldMk cId="0" sldId="360"/>
        </pc:sldMkLst>
        <pc:spChg chg="mod">
          <ac:chgData name=" " userId="4439b408-1a27-499a-9ba1-172c10ef7cb8" providerId="ADAL" clId="{D476B798-5D3C-46B2-8DBE-0C9897709A1D}" dt="2019-02-11T11:14:46.181" v="122" actId="403"/>
          <ac:spMkLst>
            <pc:docMk/>
            <pc:sldMk cId="0" sldId="360"/>
            <ac:spMk id="520194" creationId="{00000000-0000-0000-0000-000000000000}"/>
          </ac:spMkLst>
        </pc:spChg>
        <pc:spChg chg="mod">
          <ac:chgData name=" " userId="4439b408-1a27-499a-9ba1-172c10ef7cb8" providerId="ADAL" clId="{D476B798-5D3C-46B2-8DBE-0C9897709A1D}" dt="2019-02-11T11:10:23.250" v="67" actId="27636"/>
          <ac:spMkLst>
            <pc:docMk/>
            <pc:sldMk cId="0" sldId="360"/>
            <ac:spMk id="520195" creationId="{00000000-0000-0000-0000-000000000000}"/>
          </ac:spMkLst>
        </pc:spChg>
      </pc:sldChg>
      <pc:sldChg chg="modTransition">
        <pc:chgData name=" " userId="4439b408-1a27-499a-9ba1-172c10ef7cb8" providerId="ADAL" clId="{D476B798-5D3C-46B2-8DBE-0C9897709A1D}" dt="2019-02-11T11:10:22.791" v="55"/>
        <pc:sldMkLst>
          <pc:docMk/>
          <pc:sldMk cId="2528614618" sldId="361"/>
        </pc:sldMkLst>
      </pc:sldChg>
      <pc:sldChg chg="modSp">
        <pc:chgData name=" " userId="4439b408-1a27-499a-9ba1-172c10ef7cb8" providerId="ADAL" clId="{D476B798-5D3C-46B2-8DBE-0C9897709A1D}" dt="2019-02-11T11:14:25.183" v="116" actId="113"/>
        <pc:sldMkLst>
          <pc:docMk/>
          <pc:sldMk cId="2976153442" sldId="362"/>
        </pc:sldMkLst>
        <pc:spChg chg="mod">
          <ac:chgData name=" " userId="4439b408-1a27-499a-9ba1-172c10ef7cb8" providerId="ADAL" clId="{D476B798-5D3C-46B2-8DBE-0C9897709A1D}" dt="2019-02-11T11:14:25.183" v="116" actId="113"/>
          <ac:spMkLst>
            <pc:docMk/>
            <pc:sldMk cId="2976153442" sldId="362"/>
            <ac:spMk id="2" creationId="{00000000-0000-0000-0000-000000000000}"/>
          </ac:spMkLst>
        </pc:spChg>
      </pc:sldChg>
      <pc:sldChg chg="modSp">
        <pc:chgData name=" " userId="4439b408-1a27-499a-9ba1-172c10ef7cb8" providerId="ADAL" clId="{D476B798-5D3C-46B2-8DBE-0C9897709A1D}" dt="2019-02-11T11:17:02.369" v="179" actId="313"/>
        <pc:sldMkLst>
          <pc:docMk/>
          <pc:sldMk cId="1552486649" sldId="367"/>
        </pc:sldMkLst>
        <pc:spChg chg="mod">
          <ac:chgData name=" " userId="4439b408-1a27-499a-9ba1-172c10ef7cb8" providerId="ADAL" clId="{D476B798-5D3C-46B2-8DBE-0C9897709A1D}" dt="2019-02-11T11:08:49.005" v="33" actId="27636"/>
          <ac:spMkLst>
            <pc:docMk/>
            <pc:sldMk cId="1552486649" sldId="367"/>
            <ac:spMk id="2" creationId="{00000000-0000-0000-0000-000000000000}"/>
          </ac:spMkLst>
        </pc:spChg>
        <pc:spChg chg="mod">
          <ac:chgData name=" " userId="4439b408-1a27-499a-9ba1-172c10ef7cb8" providerId="ADAL" clId="{D476B798-5D3C-46B2-8DBE-0C9897709A1D}" dt="2019-02-11T11:17:02.369" v="179" actId="313"/>
          <ac:spMkLst>
            <pc:docMk/>
            <pc:sldMk cId="1552486649" sldId="367"/>
            <ac:spMk id="3" creationId="{00000000-0000-0000-0000-000000000000}"/>
          </ac:spMkLst>
        </pc:spChg>
      </pc:sldChg>
      <pc:sldChg chg="modSp">
        <pc:chgData name=" " userId="4439b408-1a27-499a-9ba1-172c10ef7cb8" providerId="ADAL" clId="{D476B798-5D3C-46B2-8DBE-0C9897709A1D}" dt="2019-02-11T11:19:49.106" v="190" actId="403"/>
        <pc:sldMkLst>
          <pc:docMk/>
          <pc:sldMk cId="3965632710" sldId="368"/>
        </pc:sldMkLst>
        <pc:spChg chg="mod">
          <ac:chgData name=" " userId="4439b408-1a27-499a-9ba1-172c10ef7cb8" providerId="ADAL" clId="{D476B798-5D3C-46B2-8DBE-0C9897709A1D}" dt="2019-02-11T11:19:49.106" v="190" actId="403"/>
          <ac:spMkLst>
            <pc:docMk/>
            <pc:sldMk cId="3965632710" sldId="368"/>
            <ac:spMk id="2" creationId="{00000000-0000-0000-0000-000000000000}"/>
          </ac:spMkLst>
        </pc:spChg>
        <pc:spChg chg="mod">
          <ac:chgData name=" " userId="4439b408-1a27-499a-9ba1-172c10ef7cb8" providerId="ADAL" clId="{D476B798-5D3C-46B2-8DBE-0C9897709A1D}" dt="2019-02-11T11:10:23.114" v="57" actId="27636"/>
          <ac:spMkLst>
            <pc:docMk/>
            <pc:sldMk cId="3965632710" sldId="368"/>
            <ac:spMk id="3" creationId="{00000000-0000-0000-0000-000000000000}"/>
          </ac:spMkLst>
        </pc:spChg>
      </pc:sldChg>
      <pc:sldChg chg="modSp">
        <pc:chgData name=" " userId="4439b408-1a27-499a-9ba1-172c10ef7cb8" providerId="ADAL" clId="{D476B798-5D3C-46B2-8DBE-0C9897709A1D}" dt="2019-02-11T11:20:16.883" v="198" actId="14100"/>
        <pc:sldMkLst>
          <pc:docMk/>
          <pc:sldMk cId="478287243" sldId="369"/>
        </pc:sldMkLst>
        <pc:spChg chg="mod">
          <ac:chgData name=" " userId="4439b408-1a27-499a-9ba1-172c10ef7cb8" providerId="ADAL" clId="{D476B798-5D3C-46B2-8DBE-0C9897709A1D}" dt="2019-02-11T11:20:16.883" v="198" actId="14100"/>
          <ac:spMkLst>
            <pc:docMk/>
            <pc:sldMk cId="478287243" sldId="369"/>
            <ac:spMk id="2" creationId="{00000000-0000-0000-0000-000000000000}"/>
          </ac:spMkLst>
        </pc:spChg>
        <pc:spChg chg="mod">
          <ac:chgData name=" " userId="4439b408-1a27-499a-9ba1-172c10ef7cb8" providerId="ADAL" clId="{D476B798-5D3C-46B2-8DBE-0C9897709A1D}" dt="2019-02-11T11:20:06.997" v="195" actId="27636"/>
          <ac:spMkLst>
            <pc:docMk/>
            <pc:sldMk cId="478287243" sldId="369"/>
            <ac:spMk id="3" creationId="{00000000-0000-0000-0000-000000000000}"/>
          </ac:spMkLst>
        </pc:spChg>
      </pc:sldChg>
      <pc:sldChg chg="modSp">
        <pc:chgData name=" " userId="4439b408-1a27-499a-9ba1-172c10ef7cb8" providerId="ADAL" clId="{D476B798-5D3C-46B2-8DBE-0C9897709A1D}" dt="2019-02-11T11:08:48.902" v="22" actId="27636"/>
        <pc:sldMkLst>
          <pc:docMk/>
          <pc:sldMk cId="2299320582" sldId="370"/>
        </pc:sldMkLst>
        <pc:spChg chg="mod">
          <ac:chgData name=" " userId="4439b408-1a27-499a-9ba1-172c10ef7cb8" providerId="ADAL" clId="{D476B798-5D3C-46B2-8DBE-0C9897709A1D}" dt="2019-02-11T11:08:48.902" v="22" actId="27636"/>
          <ac:spMkLst>
            <pc:docMk/>
            <pc:sldMk cId="2299320582" sldId="370"/>
            <ac:spMk id="3" creationId="{00000000-0000-0000-0000-000000000000}"/>
          </ac:spMkLst>
        </pc:spChg>
      </pc:sldChg>
      <pc:sldChg chg="modTransition">
        <pc:chgData name=" " userId="4439b408-1a27-499a-9ba1-172c10ef7cb8" providerId="ADAL" clId="{D476B798-5D3C-46B2-8DBE-0C9897709A1D}" dt="2019-02-11T11:10:22.791" v="55"/>
        <pc:sldMkLst>
          <pc:docMk/>
          <pc:sldMk cId="2814597810" sldId="371"/>
        </pc:sldMkLst>
      </pc:sldChg>
      <pc:sldChg chg="modSp modTransition">
        <pc:chgData name=" " userId="4439b408-1a27-499a-9ba1-172c10ef7cb8" providerId="ADAL" clId="{D476B798-5D3C-46B2-8DBE-0C9897709A1D}" dt="2019-02-11T11:20:28.342" v="201" actId="403"/>
        <pc:sldMkLst>
          <pc:docMk/>
          <pc:sldMk cId="2958045577" sldId="372"/>
        </pc:sldMkLst>
        <pc:spChg chg="mod">
          <ac:chgData name=" " userId="4439b408-1a27-499a-9ba1-172c10ef7cb8" providerId="ADAL" clId="{D476B798-5D3C-46B2-8DBE-0C9897709A1D}" dt="2019-02-11T11:20:28.342" v="201" actId="403"/>
          <ac:spMkLst>
            <pc:docMk/>
            <pc:sldMk cId="2958045577" sldId="372"/>
            <ac:spMk id="2" creationId="{00000000-0000-0000-0000-000000000000}"/>
          </ac:spMkLst>
        </pc:spChg>
      </pc:sldChg>
      <pc:sldChg chg="modSp">
        <pc:chgData name=" " userId="4439b408-1a27-499a-9ba1-172c10ef7cb8" providerId="ADAL" clId="{D476B798-5D3C-46B2-8DBE-0C9897709A1D}" dt="2019-02-11T11:17:47.212" v="187" actId="20578"/>
        <pc:sldMkLst>
          <pc:docMk/>
          <pc:sldMk cId="4143745924" sldId="373"/>
        </pc:sldMkLst>
        <pc:spChg chg="mod">
          <ac:chgData name=" " userId="4439b408-1a27-499a-9ba1-172c10ef7cb8" providerId="ADAL" clId="{D476B798-5D3C-46B2-8DBE-0C9897709A1D}" dt="2019-02-11T11:17:23.766" v="182" actId="403"/>
          <ac:spMkLst>
            <pc:docMk/>
            <pc:sldMk cId="4143745924" sldId="373"/>
            <ac:spMk id="2" creationId="{142624B4-B4AD-47AB-A8A8-76F374F9EA52}"/>
          </ac:spMkLst>
        </pc:spChg>
        <pc:spChg chg="mod">
          <ac:chgData name=" " userId="4439b408-1a27-499a-9ba1-172c10ef7cb8" providerId="ADAL" clId="{D476B798-5D3C-46B2-8DBE-0C9897709A1D}" dt="2019-02-11T11:17:47.212" v="187" actId="20578"/>
          <ac:spMkLst>
            <pc:docMk/>
            <pc:sldMk cId="4143745924" sldId="373"/>
            <ac:spMk id="3" creationId="{52B130D6-7DAD-4349-8429-F77247332AA6}"/>
          </ac:spMkLst>
        </pc:spChg>
      </pc:sldChg>
    </pc:docChg>
  </pc:docChgLst>
  <pc:docChgLst>
    <pc:chgData name="Nikolaos DIGELIDIS" userId="4439b408-1a27-499a-9ba1-172c10ef7cb8" providerId="ADAL" clId="{A076EA16-70EB-472D-9E86-454A7E1403E8}"/>
    <pc:docChg chg="custSel addSld delSld modSld sldOrd">
      <pc:chgData name="Nikolaos DIGELIDIS" userId="4439b408-1a27-499a-9ba1-172c10ef7cb8" providerId="ADAL" clId="{A076EA16-70EB-472D-9E86-454A7E1403E8}" dt="2022-02-17T11:59:08.764" v="1672" actId="403"/>
      <pc:docMkLst>
        <pc:docMk/>
      </pc:docMkLst>
      <pc:sldChg chg="modSp">
        <pc:chgData name="Nikolaos DIGELIDIS" userId="4439b408-1a27-499a-9ba1-172c10ef7cb8" providerId="ADAL" clId="{A076EA16-70EB-472D-9E86-454A7E1403E8}" dt="2022-02-17T11:47:08.391" v="1131" actId="20577"/>
        <pc:sldMkLst>
          <pc:docMk/>
          <pc:sldMk cId="0" sldId="322"/>
        </pc:sldMkLst>
        <pc:spChg chg="mod">
          <ac:chgData name="Nikolaos DIGELIDIS" userId="4439b408-1a27-499a-9ba1-172c10ef7cb8" providerId="ADAL" clId="{A076EA16-70EB-472D-9E86-454A7E1403E8}" dt="2022-02-17T11:47:08.391" v="1131" actId="20577"/>
          <ac:spMkLst>
            <pc:docMk/>
            <pc:sldMk cId="0" sldId="322"/>
            <ac:spMk id="434179" creationId="{00000000-0000-0000-0000-000000000000}"/>
          </ac:spMkLst>
        </pc:spChg>
      </pc:sldChg>
      <pc:sldChg chg="modSp mod">
        <pc:chgData name="Nikolaos DIGELIDIS" userId="4439b408-1a27-499a-9ba1-172c10ef7cb8" providerId="ADAL" clId="{A076EA16-70EB-472D-9E86-454A7E1403E8}" dt="2022-02-17T11:31:08.087" v="642" actId="20577"/>
        <pc:sldMkLst>
          <pc:docMk/>
          <pc:sldMk cId="0" sldId="324"/>
        </pc:sldMkLst>
        <pc:spChg chg="mod">
          <ac:chgData name="Nikolaos DIGELIDIS" userId="4439b408-1a27-499a-9ba1-172c10ef7cb8" providerId="ADAL" clId="{A076EA16-70EB-472D-9E86-454A7E1403E8}" dt="2022-02-17T11:30:12.420" v="561" actId="20577"/>
          <ac:spMkLst>
            <pc:docMk/>
            <pc:sldMk cId="0" sldId="324"/>
            <ac:spMk id="438274" creationId="{00000000-0000-0000-0000-000000000000}"/>
          </ac:spMkLst>
        </pc:spChg>
        <pc:spChg chg="mod">
          <ac:chgData name="Nikolaos DIGELIDIS" userId="4439b408-1a27-499a-9ba1-172c10ef7cb8" providerId="ADAL" clId="{A076EA16-70EB-472D-9E86-454A7E1403E8}" dt="2022-02-17T11:31:08.087" v="642" actId="20577"/>
          <ac:spMkLst>
            <pc:docMk/>
            <pc:sldMk cId="0" sldId="324"/>
            <ac:spMk id="438275" creationId="{00000000-0000-0000-0000-000000000000}"/>
          </ac:spMkLst>
        </pc:spChg>
      </pc:sldChg>
      <pc:sldChg chg="ord">
        <pc:chgData name="Nikolaos DIGELIDIS" userId="4439b408-1a27-499a-9ba1-172c10ef7cb8" providerId="ADAL" clId="{A076EA16-70EB-472D-9E86-454A7E1403E8}" dt="2022-02-17T11:44:38.044" v="903"/>
        <pc:sldMkLst>
          <pc:docMk/>
          <pc:sldMk cId="0" sldId="333"/>
        </pc:sldMkLst>
      </pc:sldChg>
      <pc:sldChg chg="modSp">
        <pc:chgData name="Nikolaos DIGELIDIS" userId="4439b408-1a27-499a-9ba1-172c10ef7cb8" providerId="ADAL" clId="{A076EA16-70EB-472D-9E86-454A7E1403E8}" dt="2022-02-17T11:31:24.854" v="643" actId="1076"/>
        <pc:sldMkLst>
          <pc:docMk/>
          <pc:sldMk cId="0" sldId="341"/>
        </pc:sldMkLst>
        <pc:spChg chg="mod">
          <ac:chgData name="Nikolaos DIGELIDIS" userId="4439b408-1a27-499a-9ba1-172c10ef7cb8" providerId="ADAL" clId="{A076EA16-70EB-472D-9E86-454A7E1403E8}" dt="2022-02-17T11:31:24.854" v="643" actId="1076"/>
          <ac:spMkLst>
            <pc:docMk/>
            <pc:sldMk cId="0" sldId="341"/>
            <ac:spMk id="460805" creationId="{00000000-0000-0000-0000-000000000000}"/>
          </ac:spMkLst>
        </pc:spChg>
      </pc:sldChg>
      <pc:sldChg chg="modSp mod">
        <pc:chgData name="Nikolaos DIGELIDIS" userId="4439b408-1a27-499a-9ba1-172c10ef7cb8" providerId="ADAL" clId="{A076EA16-70EB-472D-9E86-454A7E1403E8}" dt="2022-02-17T11:34:49.490" v="668" actId="6549"/>
        <pc:sldMkLst>
          <pc:docMk/>
          <pc:sldMk cId="0" sldId="353"/>
        </pc:sldMkLst>
        <pc:spChg chg="mod">
          <ac:chgData name="Nikolaos DIGELIDIS" userId="4439b408-1a27-499a-9ba1-172c10ef7cb8" providerId="ADAL" clId="{A076EA16-70EB-472D-9E86-454A7E1403E8}" dt="2022-02-17T11:34:49.490" v="668" actId="6549"/>
          <ac:spMkLst>
            <pc:docMk/>
            <pc:sldMk cId="0" sldId="353"/>
            <ac:spMk id="510980" creationId="{00000000-0000-0000-0000-000000000000}"/>
          </ac:spMkLst>
        </pc:spChg>
      </pc:sldChg>
      <pc:sldChg chg="modSp modAnim">
        <pc:chgData name="Nikolaos DIGELIDIS" userId="4439b408-1a27-499a-9ba1-172c10ef7cb8" providerId="ADAL" clId="{A076EA16-70EB-472D-9E86-454A7E1403E8}" dt="2022-02-17T11:40:08.518" v="822" actId="20577"/>
        <pc:sldMkLst>
          <pc:docMk/>
          <pc:sldMk cId="0" sldId="354"/>
        </pc:sldMkLst>
        <pc:spChg chg="mod">
          <ac:chgData name="Nikolaos DIGELIDIS" userId="4439b408-1a27-499a-9ba1-172c10ef7cb8" providerId="ADAL" clId="{A076EA16-70EB-472D-9E86-454A7E1403E8}" dt="2022-02-17T11:40:08.518" v="822" actId="20577"/>
          <ac:spMkLst>
            <pc:docMk/>
            <pc:sldMk cId="0" sldId="354"/>
            <ac:spMk id="512004" creationId="{00000000-0000-0000-0000-000000000000}"/>
          </ac:spMkLst>
        </pc:spChg>
      </pc:sldChg>
      <pc:sldChg chg="modSp mod">
        <pc:chgData name="Nikolaos DIGELIDIS" userId="4439b408-1a27-499a-9ba1-172c10ef7cb8" providerId="ADAL" clId="{A076EA16-70EB-472D-9E86-454A7E1403E8}" dt="2022-02-17T10:54:04.990" v="51" actId="1076"/>
        <pc:sldMkLst>
          <pc:docMk/>
          <pc:sldMk cId="2528614618" sldId="361"/>
        </pc:sldMkLst>
        <pc:spChg chg="mod">
          <ac:chgData name="Nikolaos DIGELIDIS" userId="4439b408-1a27-499a-9ba1-172c10ef7cb8" providerId="ADAL" clId="{A076EA16-70EB-472D-9E86-454A7E1403E8}" dt="2022-02-17T10:54:01.406" v="50" actId="1076"/>
          <ac:spMkLst>
            <pc:docMk/>
            <pc:sldMk cId="2528614618" sldId="361"/>
            <ac:spMk id="2" creationId="{00000000-0000-0000-0000-000000000000}"/>
          </ac:spMkLst>
        </pc:spChg>
        <pc:spChg chg="mod">
          <ac:chgData name="Nikolaos DIGELIDIS" userId="4439b408-1a27-499a-9ba1-172c10ef7cb8" providerId="ADAL" clId="{A076EA16-70EB-472D-9E86-454A7E1403E8}" dt="2022-02-17T10:54:04.990" v="51" actId="1076"/>
          <ac:spMkLst>
            <pc:docMk/>
            <pc:sldMk cId="2528614618" sldId="361"/>
            <ac:spMk id="3" creationId="{00000000-0000-0000-0000-000000000000}"/>
          </ac:spMkLst>
        </pc:spChg>
        <pc:picChg chg="mod">
          <ac:chgData name="Nikolaos DIGELIDIS" userId="4439b408-1a27-499a-9ba1-172c10ef7cb8" providerId="ADAL" clId="{A076EA16-70EB-472D-9E86-454A7E1403E8}" dt="2022-02-17T10:53:32.694" v="46" actId="1076"/>
          <ac:picMkLst>
            <pc:docMk/>
            <pc:sldMk cId="2528614618" sldId="361"/>
            <ac:picMk id="4" creationId="{7B53EF79-13C8-405E-92DE-21B6BB79E930}"/>
          </ac:picMkLst>
        </pc:picChg>
      </pc:sldChg>
      <pc:sldChg chg="ord">
        <pc:chgData name="Nikolaos DIGELIDIS" userId="4439b408-1a27-499a-9ba1-172c10ef7cb8" providerId="ADAL" clId="{A076EA16-70EB-472D-9E86-454A7E1403E8}" dt="2022-02-17T11:34:35.236" v="662"/>
        <pc:sldMkLst>
          <pc:docMk/>
          <pc:sldMk cId="1552486649" sldId="367"/>
        </pc:sldMkLst>
      </pc:sldChg>
      <pc:sldChg chg="ord">
        <pc:chgData name="Nikolaos DIGELIDIS" userId="4439b408-1a27-499a-9ba1-172c10ef7cb8" providerId="ADAL" clId="{A076EA16-70EB-472D-9E86-454A7E1403E8}" dt="2022-02-17T11:48:37.388" v="1133"/>
        <pc:sldMkLst>
          <pc:docMk/>
          <pc:sldMk cId="3965632710" sldId="368"/>
        </pc:sldMkLst>
      </pc:sldChg>
      <pc:sldChg chg="modSp mod">
        <pc:chgData name="Nikolaos DIGELIDIS" userId="4439b408-1a27-499a-9ba1-172c10ef7cb8" providerId="ADAL" clId="{A076EA16-70EB-472D-9E86-454A7E1403E8}" dt="2022-02-17T11:14:53.230" v="77" actId="6549"/>
        <pc:sldMkLst>
          <pc:docMk/>
          <pc:sldMk cId="2299320582" sldId="370"/>
        </pc:sldMkLst>
        <pc:graphicFrameChg chg="modGraphic">
          <ac:chgData name="Nikolaos DIGELIDIS" userId="4439b408-1a27-499a-9ba1-172c10ef7cb8" providerId="ADAL" clId="{A076EA16-70EB-472D-9E86-454A7E1403E8}" dt="2022-02-17T11:14:53.230" v="77" actId="6549"/>
          <ac:graphicFrameMkLst>
            <pc:docMk/>
            <pc:sldMk cId="2299320582" sldId="370"/>
            <ac:graphicFrameMk id="4" creationId="{00000000-0000-0000-0000-000000000000}"/>
          </ac:graphicFrameMkLst>
        </pc:graphicFrameChg>
      </pc:sldChg>
      <pc:sldChg chg="modSp new mod modClrScheme chgLayout">
        <pc:chgData name="Nikolaos DIGELIDIS" userId="4439b408-1a27-499a-9ba1-172c10ef7cb8" providerId="ADAL" clId="{A076EA16-70EB-472D-9E86-454A7E1403E8}" dt="2022-02-17T11:21:44.342" v="287" actId="26606"/>
        <pc:sldMkLst>
          <pc:docMk/>
          <pc:sldMk cId="2290593519" sldId="376"/>
        </pc:sldMkLst>
        <pc:spChg chg="mod">
          <ac:chgData name="Nikolaos DIGELIDIS" userId="4439b408-1a27-499a-9ba1-172c10ef7cb8" providerId="ADAL" clId="{A076EA16-70EB-472D-9E86-454A7E1403E8}" dt="2022-02-17T11:21:44.342" v="287" actId="26606"/>
          <ac:spMkLst>
            <pc:docMk/>
            <pc:sldMk cId="2290593519" sldId="376"/>
            <ac:spMk id="2" creationId="{C8B969C0-21C3-4F57-A58E-0D740F8E9A5F}"/>
          </ac:spMkLst>
        </pc:spChg>
        <pc:spChg chg="mod">
          <ac:chgData name="Nikolaos DIGELIDIS" userId="4439b408-1a27-499a-9ba1-172c10ef7cb8" providerId="ADAL" clId="{A076EA16-70EB-472D-9E86-454A7E1403E8}" dt="2022-02-17T11:21:44.342" v="287" actId="26606"/>
          <ac:spMkLst>
            <pc:docMk/>
            <pc:sldMk cId="2290593519" sldId="376"/>
            <ac:spMk id="3" creationId="{539C7EF1-DFEF-4A70-932A-CA41D0627F24}"/>
          </ac:spMkLst>
        </pc:spChg>
      </pc:sldChg>
      <pc:sldChg chg="modSp new del mod">
        <pc:chgData name="Nikolaos DIGELIDIS" userId="4439b408-1a27-499a-9ba1-172c10ef7cb8" providerId="ADAL" clId="{A076EA16-70EB-472D-9E86-454A7E1403E8}" dt="2022-02-17T10:55:03.951" v="52" actId="2696"/>
        <pc:sldMkLst>
          <pc:docMk/>
          <pc:sldMk cId="3661003456" sldId="376"/>
        </pc:sldMkLst>
        <pc:spChg chg="mod">
          <ac:chgData name="Nikolaos DIGELIDIS" userId="4439b408-1a27-499a-9ba1-172c10ef7cb8" providerId="ADAL" clId="{A076EA16-70EB-472D-9E86-454A7E1403E8}" dt="2022-02-17T10:52:43.320" v="40" actId="6549"/>
          <ac:spMkLst>
            <pc:docMk/>
            <pc:sldMk cId="3661003456" sldId="376"/>
            <ac:spMk id="2" creationId="{3C76A043-3F19-4428-9BD8-467E84871963}"/>
          </ac:spMkLst>
        </pc:spChg>
        <pc:spChg chg="mod">
          <ac:chgData name="Nikolaos DIGELIDIS" userId="4439b408-1a27-499a-9ba1-172c10ef7cb8" providerId="ADAL" clId="{A076EA16-70EB-472D-9E86-454A7E1403E8}" dt="2022-02-17T10:52:25.528" v="5" actId="403"/>
          <ac:spMkLst>
            <pc:docMk/>
            <pc:sldMk cId="3661003456" sldId="376"/>
            <ac:spMk id="3" creationId="{4F6245DA-3C60-4C5D-BA14-D8463F97294B}"/>
          </ac:spMkLst>
        </pc:spChg>
      </pc:sldChg>
      <pc:sldChg chg="modSp new mod modClrScheme chgLayout">
        <pc:chgData name="Nikolaos DIGELIDIS" userId="4439b408-1a27-499a-9ba1-172c10ef7cb8" providerId="ADAL" clId="{A076EA16-70EB-472D-9E86-454A7E1403E8}" dt="2022-02-17T11:21:27.380" v="286" actId="700"/>
        <pc:sldMkLst>
          <pc:docMk/>
          <pc:sldMk cId="356464991" sldId="377"/>
        </pc:sldMkLst>
        <pc:spChg chg="mod ord">
          <ac:chgData name="Nikolaos DIGELIDIS" userId="4439b408-1a27-499a-9ba1-172c10ef7cb8" providerId="ADAL" clId="{A076EA16-70EB-472D-9E86-454A7E1403E8}" dt="2022-02-17T11:21:27.380" v="286" actId="700"/>
          <ac:spMkLst>
            <pc:docMk/>
            <pc:sldMk cId="356464991" sldId="377"/>
            <ac:spMk id="2" creationId="{E3260E35-EFD3-4A69-AFDC-3007216B639C}"/>
          </ac:spMkLst>
        </pc:spChg>
        <pc:spChg chg="mod ord">
          <ac:chgData name="Nikolaos DIGELIDIS" userId="4439b408-1a27-499a-9ba1-172c10ef7cb8" providerId="ADAL" clId="{A076EA16-70EB-472D-9E86-454A7E1403E8}" dt="2022-02-17T11:21:27.380" v="286" actId="700"/>
          <ac:spMkLst>
            <pc:docMk/>
            <pc:sldMk cId="356464991" sldId="377"/>
            <ac:spMk id="3" creationId="{BE4CA572-1B1E-4CB8-A783-B32FF2434801}"/>
          </ac:spMkLst>
        </pc:spChg>
      </pc:sldChg>
      <pc:sldChg chg="modSp new del mod modClrScheme chgLayout">
        <pc:chgData name="Nikolaos DIGELIDIS" userId="4439b408-1a27-499a-9ba1-172c10ef7cb8" providerId="ADAL" clId="{A076EA16-70EB-472D-9E86-454A7E1403E8}" dt="2022-02-17T11:33:49.290" v="644" actId="2696"/>
        <pc:sldMkLst>
          <pc:docMk/>
          <pc:sldMk cId="3323927843" sldId="378"/>
        </pc:sldMkLst>
        <pc:spChg chg="mod">
          <ac:chgData name="Nikolaos DIGELIDIS" userId="4439b408-1a27-499a-9ba1-172c10ef7cb8" providerId="ADAL" clId="{A076EA16-70EB-472D-9E86-454A7E1403E8}" dt="2022-02-17T11:23:50.954" v="337" actId="26606"/>
          <ac:spMkLst>
            <pc:docMk/>
            <pc:sldMk cId="3323927843" sldId="378"/>
            <ac:spMk id="2" creationId="{10C5F544-72D9-424E-A726-8F34AF749B9B}"/>
          </ac:spMkLst>
        </pc:spChg>
        <pc:spChg chg="mod">
          <ac:chgData name="Nikolaos DIGELIDIS" userId="4439b408-1a27-499a-9ba1-172c10ef7cb8" providerId="ADAL" clId="{A076EA16-70EB-472D-9E86-454A7E1403E8}" dt="2022-02-17T11:23:50.954" v="337" actId="26606"/>
          <ac:spMkLst>
            <pc:docMk/>
            <pc:sldMk cId="3323927843" sldId="378"/>
            <ac:spMk id="3" creationId="{644C3B68-CBBD-46F7-9B42-C34D1A74FBC6}"/>
          </ac:spMkLst>
        </pc:spChg>
      </pc:sldChg>
      <pc:sldChg chg="add">
        <pc:chgData name="Nikolaos DIGELIDIS" userId="4439b408-1a27-499a-9ba1-172c10ef7cb8" providerId="ADAL" clId="{A076EA16-70EB-472D-9E86-454A7E1403E8}" dt="2022-02-17T11:34:23.554" v="660"/>
        <pc:sldMkLst>
          <pc:docMk/>
          <pc:sldMk cId="3752394837" sldId="378"/>
        </pc:sldMkLst>
      </pc:sldChg>
      <pc:sldChg chg="modSp new del mod">
        <pc:chgData name="Nikolaos DIGELIDIS" userId="4439b408-1a27-499a-9ba1-172c10ef7cb8" providerId="ADAL" clId="{A076EA16-70EB-472D-9E86-454A7E1403E8}" dt="2022-02-17T11:33:49.290" v="644" actId="2696"/>
        <pc:sldMkLst>
          <pc:docMk/>
          <pc:sldMk cId="352766362" sldId="379"/>
        </pc:sldMkLst>
        <pc:spChg chg="mod">
          <ac:chgData name="Nikolaos DIGELIDIS" userId="4439b408-1a27-499a-9ba1-172c10ef7cb8" providerId="ADAL" clId="{A076EA16-70EB-472D-9E86-454A7E1403E8}" dt="2022-02-17T11:25:23.791" v="392" actId="20577"/>
          <ac:spMkLst>
            <pc:docMk/>
            <pc:sldMk cId="352766362" sldId="379"/>
            <ac:spMk id="2" creationId="{B0A64E38-1062-491B-A771-A9CC0D297431}"/>
          </ac:spMkLst>
        </pc:spChg>
        <pc:spChg chg="mod">
          <ac:chgData name="Nikolaos DIGELIDIS" userId="4439b408-1a27-499a-9ba1-172c10ef7cb8" providerId="ADAL" clId="{A076EA16-70EB-472D-9E86-454A7E1403E8}" dt="2022-02-17T11:25:38.301" v="396" actId="20577"/>
          <ac:spMkLst>
            <pc:docMk/>
            <pc:sldMk cId="352766362" sldId="379"/>
            <ac:spMk id="3" creationId="{999CC0C2-9705-4EF3-B11E-0793998BCE80}"/>
          </ac:spMkLst>
        </pc:spChg>
      </pc:sldChg>
      <pc:sldChg chg="add">
        <pc:chgData name="Nikolaos DIGELIDIS" userId="4439b408-1a27-499a-9ba1-172c10ef7cb8" providerId="ADAL" clId="{A076EA16-70EB-472D-9E86-454A7E1403E8}" dt="2022-02-17T11:34:23.554" v="660"/>
        <pc:sldMkLst>
          <pc:docMk/>
          <pc:sldMk cId="2829835327" sldId="379"/>
        </pc:sldMkLst>
      </pc:sldChg>
      <pc:sldChg chg="modSp new del mod">
        <pc:chgData name="Nikolaos DIGELIDIS" userId="4439b408-1a27-499a-9ba1-172c10ef7cb8" providerId="ADAL" clId="{A076EA16-70EB-472D-9E86-454A7E1403E8}" dt="2022-02-17T11:33:49.290" v="644" actId="2696"/>
        <pc:sldMkLst>
          <pc:docMk/>
          <pc:sldMk cId="1114183081" sldId="380"/>
        </pc:sldMkLst>
        <pc:spChg chg="mod">
          <ac:chgData name="Nikolaos DIGELIDIS" userId="4439b408-1a27-499a-9ba1-172c10ef7cb8" providerId="ADAL" clId="{A076EA16-70EB-472D-9E86-454A7E1403E8}" dt="2022-02-17T11:27:49.500" v="506" actId="403"/>
          <ac:spMkLst>
            <pc:docMk/>
            <pc:sldMk cId="1114183081" sldId="380"/>
            <ac:spMk id="2" creationId="{224FE399-7439-42D8-848F-202F3FB3EB66}"/>
          </ac:spMkLst>
        </pc:spChg>
        <pc:spChg chg="mod">
          <ac:chgData name="Nikolaos DIGELIDIS" userId="4439b408-1a27-499a-9ba1-172c10ef7cb8" providerId="ADAL" clId="{A076EA16-70EB-472D-9E86-454A7E1403E8}" dt="2022-02-17T11:27:45.453" v="503" actId="403"/>
          <ac:spMkLst>
            <pc:docMk/>
            <pc:sldMk cId="1114183081" sldId="380"/>
            <ac:spMk id="3" creationId="{C41209A1-3BBD-4B3A-9960-4908BA08A0A4}"/>
          </ac:spMkLst>
        </pc:spChg>
      </pc:sldChg>
      <pc:sldChg chg="add">
        <pc:chgData name="Nikolaos DIGELIDIS" userId="4439b408-1a27-499a-9ba1-172c10ef7cb8" providerId="ADAL" clId="{A076EA16-70EB-472D-9E86-454A7E1403E8}" dt="2022-02-17T11:34:23.554" v="660"/>
        <pc:sldMkLst>
          <pc:docMk/>
          <pc:sldMk cId="3520419032" sldId="380"/>
        </pc:sldMkLst>
      </pc:sldChg>
      <pc:sldChg chg="addSp delSp modSp new mod modClrScheme chgLayout">
        <pc:chgData name="Nikolaos DIGELIDIS" userId="4439b408-1a27-499a-9ba1-172c10ef7cb8" providerId="ADAL" clId="{A076EA16-70EB-472D-9E86-454A7E1403E8}" dt="2022-02-17T11:34:01.697" v="659" actId="20577"/>
        <pc:sldMkLst>
          <pc:docMk/>
          <pc:sldMk cId="343896300" sldId="381"/>
        </pc:sldMkLst>
        <pc:spChg chg="mod">
          <ac:chgData name="Nikolaos DIGELIDIS" userId="4439b408-1a27-499a-9ba1-172c10ef7cb8" providerId="ADAL" clId="{A076EA16-70EB-472D-9E86-454A7E1403E8}" dt="2022-02-17T11:34:01.697" v="659" actId="20577"/>
          <ac:spMkLst>
            <pc:docMk/>
            <pc:sldMk cId="343896300" sldId="381"/>
            <ac:spMk id="2" creationId="{472DA883-2E68-4528-9138-BB258AB200ED}"/>
          </ac:spMkLst>
        </pc:spChg>
        <pc:spChg chg="del">
          <ac:chgData name="Nikolaos DIGELIDIS" userId="4439b408-1a27-499a-9ba1-172c10ef7cb8" providerId="ADAL" clId="{A076EA16-70EB-472D-9E86-454A7E1403E8}" dt="2022-02-17T11:29:49.889" v="550" actId="26606"/>
          <ac:spMkLst>
            <pc:docMk/>
            <pc:sldMk cId="343896300" sldId="381"/>
            <ac:spMk id="3" creationId="{10C59BC0-B042-4130-AD7D-069C865C82EF}"/>
          </ac:spMkLst>
        </pc:spChg>
        <pc:spChg chg="add mod">
          <ac:chgData name="Nikolaos DIGELIDIS" userId="4439b408-1a27-499a-9ba1-172c10ef7cb8" providerId="ADAL" clId="{A076EA16-70EB-472D-9E86-454A7E1403E8}" dt="2022-02-17T11:29:49.889" v="550" actId="26606"/>
          <ac:spMkLst>
            <pc:docMk/>
            <pc:sldMk cId="343896300" sldId="381"/>
            <ac:spMk id="8" creationId="{047BCA5F-95E0-4810-BA7B-3B7FC7B471A3}"/>
          </ac:spMkLst>
        </pc:spChg>
      </pc:sldChg>
      <pc:sldChg chg="addSp delSp modSp new mod modTransition modClrScheme chgLayout">
        <pc:chgData name="Nikolaos DIGELIDIS" userId="4439b408-1a27-499a-9ba1-172c10ef7cb8" providerId="ADAL" clId="{A076EA16-70EB-472D-9E86-454A7E1403E8}" dt="2022-02-17T11:35:49.998" v="703" actId="20577"/>
        <pc:sldMkLst>
          <pc:docMk/>
          <pc:sldMk cId="951262809" sldId="382"/>
        </pc:sldMkLst>
        <pc:spChg chg="del">
          <ac:chgData name="Nikolaos DIGELIDIS" userId="4439b408-1a27-499a-9ba1-172c10ef7cb8" providerId="ADAL" clId="{A076EA16-70EB-472D-9E86-454A7E1403E8}" dt="2022-02-17T11:35:36.162" v="670" actId="26606"/>
          <ac:spMkLst>
            <pc:docMk/>
            <pc:sldMk cId="951262809" sldId="382"/>
            <ac:spMk id="2" creationId="{9EF9F6E5-2941-4C3C-8A3D-2F9D31B942E1}"/>
          </ac:spMkLst>
        </pc:spChg>
        <pc:spChg chg="del">
          <ac:chgData name="Nikolaos DIGELIDIS" userId="4439b408-1a27-499a-9ba1-172c10ef7cb8" providerId="ADAL" clId="{A076EA16-70EB-472D-9E86-454A7E1403E8}" dt="2022-02-17T11:35:36.162" v="670" actId="26606"/>
          <ac:spMkLst>
            <pc:docMk/>
            <pc:sldMk cId="951262809" sldId="382"/>
            <ac:spMk id="3" creationId="{1163E765-03E0-4A15-8BB3-FCF86CC4D9A3}"/>
          </ac:spMkLst>
        </pc:spChg>
        <pc:spChg chg="add mod">
          <ac:chgData name="Nikolaos DIGELIDIS" userId="4439b408-1a27-499a-9ba1-172c10ef7cb8" providerId="ADAL" clId="{A076EA16-70EB-472D-9E86-454A7E1403E8}" dt="2022-02-17T11:35:49.998" v="703" actId="20577"/>
          <ac:spMkLst>
            <pc:docMk/>
            <pc:sldMk cId="951262809" sldId="382"/>
            <ac:spMk id="8" creationId="{48B64088-17C5-453D-B4B6-60EEDFF3C580}"/>
          </ac:spMkLst>
        </pc:spChg>
        <pc:spChg chg="add mod">
          <ac:chgData name="Nikolaos DIGELIDIS" userId="4439b408-1a27-499a-9ba1-172c10ef7cb8" providerId="ADAL" clId="{A076EA16-70EB-472D-9E86-454A7E1403E8}" dt="2022-02-17T11:35:36.162" v="670" actId="26606"/>
          <ac:spMkLst>
            <pc:docMk/>
            <pc:sldMk cId="951262809" sldId="382"/>
            <ac:spMk id="10" creationId="{E46AACDB-853F-48CB-B46A-42AF6559B5FF}"/>
          </ac:spMkLst>
        </pc:spChg>
      </pc:sldChg>
      <pc:sldChg chg="addSp delSp modSp new mod modClrScheme chgLayout">
        <pc:chgData name="Nikolaos DIGELIDIS" userId="4439b408-1a27-499a-9ba1-172c10ef7cb8" providerId="ADAL" clId="{A076EA16-70EB-472D-9E86-454A7E1403E8}" dt="2022-02-17T11:36:15.703" v="735" actId="26606"/>
        <pc:sldMkLst>
          <pc:docMk/>
          <pc:sldMk cId="135707605" sldId="383"/>
        </pc:sldMkLst>
        <pc:spChg chg="mod">
          <ac:chgData name="Nikolaos DIGELIDIS" userId="4439b408-1a27-499a-9ba1-172c10ef7cb8" providerId="ADAL" clId="{A076EA16-70EB-472D-9E86-454A7E1403E8}" dt="2022-02-17T11:36:15.703" v="735" actId="26606"/>
          <ac:spMkLst>
            <pc:docMk/>
            <pc:sldMk cId="135707605" sldId="383"/>
            <ac:spMk id="2" creationId="{00B17382-78F8-4E1B-A6A1-83ADFFD01F39}"/>
          </ac:spMkLst>
        </pc:spChg>
        <pc:spChg chg="del">
          <ac:chgData name="Nikolaos DIGELIDIS" userId="4439b408-1a27-499a-9ba1-172c10ef7cb8" providerId="ADAL" clId="{A076EA16-70EB-472D-9E86-454A7E1403E8}" dt="2022-02-17T11:36:15.703" v="735" actId="26606"/>
          <ac:spMkLst>
            <pc:docMk/>
            <pc:sldMk cId="135707605" sldId="383"/>
            <ac:spMk id="3" creationId="{3F7A566C-F356-4CDD-8113-CB28B791868F}"/>
          </ac:spMkLst>
        </pc:spChg>
        <pc:spChg chg="add mod">
          <ac:chgData name="Nikolaos DIGELIDIS" userId="4439b408-1a27-499a-9ba1-172c10ef7cb8" providerId="ADAL" clId="{A076EA16-70EB-472D-9E86-454A7E1403E8}" dt="2022-02-17T11:36:15.703" v="735" actId="26606"/>
          <ac:spMkLst>
            <pc:docMk/>
            <pc:sldMk cId="135707605" sldId="383"/>
            <ac:spMk id="8" creationId="{3CE90490-69E2-4D42-8CCC-2A27510E1C28}"/>
          </ac:spMkLst>
        </pc:spChg>
      </pc:sldChg>
      <pc:sldChg chg="addSp delSp modSp new mod modClrScheme chgLayout">
        <pc:chgData name="Nikolaos DIGELIDIS" userId="4439b408-1a27-499a-9ba1-172c10ef7cb8" providerId="ADAL" clId="{A076EA16-70EB-472D-9E86-454A7E1403E8}" dt="2022-02-17T11:36:41.741" v="769" actId="20577"/>
        <pc:sldMkLst>
          <pc:docMk/>
          <pc:sldMk cId="1003286456" sldId="384"/>
        </pc:sldMkLst>
        <pc:spChg chg="del">
          <ac:chgData name="Nikolaos DIGELIDIS" userId="4439b408-1a27-499a-9ba1-172c10ef7cb8" providerId="ADAL" clId="{A076EA16-70EB-472D-9E86-454A7E1403E8}" dt="2022-02-17T11:36:32.882" v="737" actId="26606"/>
          <ac:spMkLst>
            <pc:docMk/>
            <pc:sldMk cId="1003286456" sldId="384"/>
            <ac:spMk id="2" creationId="{6F64A75C-AAF0-45E7-9D32-89943F2703F8}"/>
          </ac:spMkLst>
        </pc:spChg>
        <pc:spChg chg="del">
          <ac:chgData name="Nikolaos DIGELIDIS" userId="4439b408-1a27-499a-9ba1-172c10ef7cb8" providerId="ADAL" clId="{A076EA16-70EB-472D-9E86-454A7E1403E8}" dt="2022-02-17T11:36:32.882" v="737" actId="26606"/>
          <ac:spMkLst>
            <pc:docMk/>
            <pc:sldMk cId="1003286456" sldId="384"/>
            <ac:spMk id="3" creationId="{D0093871-6011-4616-B5FF-59C94DC1B1D7}"/>
          </ac:spMkLst>
        </pc:spChg>
        <pc:spChg chg="add mod">
          <ac:chgData name="Nikolaos DIGELIDIS" userId="4439b408-1a27-499a-9ba1-172c10ef7cb8" providerId="ADAL" clId="{A076EA16-70EB-472D-9E86-454A7E1403E8}" dt="2022-02-17T11:36:41.741" v="769" actId="20577"/>
          <ac:spMkLst>
            <pc:docMk/>
            <pc:sldMk cId="1003286456" sldId="384"/>
            <ac:spMk id="8" creationId="{8348602E-2429-45F2-89BE-CE3CAD424B1A}"/>
          </ac:spMkLst>
        </pc:spChg>
        <pc:spChg chg="add mod">
          <ac:chgData name="Nikolaos DIGELIDIS" userId="4439b408-1a27-499a-9ba1-172c10ef7cb8" providerId="ADAL" clId="{A076EA16-70EB-472D-9E86-454A7E1403E8}" dt="2022-02-17T11:36:32.882" v="737" actId="26606"/>
          <ac:spMkLst>
            <pc:docMk/>
            <pc:sldMk cId="1003286456" sldId="384"/>
            <ac:spMk id="10" creationId="{F8F1C8E5-2CE2-4B16-BC44-CC24A0169E43}"/>
          </ac:spMkLst>
        </pc:spChg>
      </pc:sldChg>
      <pc:sldChg chg="addSp delSp modSp new mod modClrScheme chgLayout">
        <pc:chgData name="Nikolaos DIGELIDIS" userId="4439b408-1a27-499a-9ba1-172c10ef7cb8" providerId="ADAL" clId="{A076EA16-70EB-472D-9E86-454A7E1403E8}" dt="2022-02-17T11:37:39.075" v="795" actId="20577"/>
        <pc:sldMkLst>
          <pc:docMk/>
          <pc:sldMk cId="2987057691" sldId="385"/>
        </pc:sldMkLst>
        <pc:spChg chg="del">
          <ac:chgData name="Nikolaos DIGELIDIS" userId="4439b408-1a27-499a-9ba1-172c10ef7cb8" providerId="ADAL" clId="{A076EA16-70EB-472D-9E86-454A7E1403E8}" dt="2022-02-17T11:37:31.209" v="771" actId="26606"/>
          <ac:spMkLst>
            <pc:docMk/>
            <pc:sldMk cId="2987057691" sldId="385"/>
            <ac:spMk id="2" creationId="{B669AABE-1D41-433F-AA69-7340DCF1D34A}"/>
          </ac:spMkLst>
        </pc:spChg>
        <pc:spChg chg="del">
          <ac:chgData name="Nikolaos DIGELIDIS" userId="4439b408-1a27-499a-9ba1-172c10ef7cb8" providerId="ADAL" clId="{A076EA16-70EB-472D-9E86-454A7E1403E8}" dt="2022-02-17T11:37:31.209" v="771" actId="26606"/>
          <ac:spMkLst>
            <pc:docMk/>
            <pc:sldMk cId="2987057691" sldId="385"/>
            <ac:spMk id="3" creationId="{409981EE-8076-45C3-9A46-802E09F629E3}"/>
          </ac:spMkLst>
        </pc:spChg>
        <pc:spChg chg="add mod">
          <ac:chgData name="Nikolaos DIGELIDIS" userId="4439b408-1a27-499a-9ba1-172c10ef7cb8" providerId="ADAL" clId="{A076EA16-70EB-472D-9E86-454A7E1403E8}" dt="2022-02-17T11:37:39.075" v="795" actId="20577"/>
          <ac:spMkLst>
            <pc:docMk/>
            <pc:sldMk cId="2987057691" sldId="385"/>
            <ac:spMk id="8" creationId="{36409BF6-3AD8-4C05-8E1F-5AC27C7E7EF6}"/>
          </ac:spMkLst>
        </pc:spChg>
        <pc:spChg chg="add mod">
          <ac:chgData name="Nikolaos DIGELIDIS" userId="4439b408-1a27-499a-9ba1-172c10ef7cb8" providerId="ADAL" clId="{A076EA16-70EB-472D-9E86-454A7E1403E8}" dt="2022-02-17T11:37:31.209" v="771" actId="26606"/>
          <ac:spMkLst>
            <pc:docMk/>
            <pc:sldMk cId="2987057691" sldId="385"/>
            <ac:spMk id="10" creationId="{51954DB3-7E47-4A68-8954-186435A09ADD}"/>
          </ac:spMkLst>
        </pc:spChg>
      </pc:sldChg>
      <pc:sldChg chg="addSp delSp modSp new mod modClrScheme chgLayout">
        <pc:chgData name="Nikolaos DIGELIDIS" userId="4439b408-1a27-499a-9ba1-172c10ef7cb8" providerId="ADAL" clId="{A076EA16-70EB-472D-9E86-454A7E1403E8}" dt="2022-02-17T11:43:06.202" v="899" actId="26606"/>
        <pc:sldMkLst>
          <pc:docMk/>
          <pc:sldMk cId="70410386" sldId="386"/>
        </pc:sldMkLst>
        <pc:spChg chg="mod">
          <ac:chgData name="Nikolaos DIGELIDIS" userId="4439b408-1a27-499a-9ba1-172c10ef7cb8" providerId="ADAL" clId="{A076EA16-70EB-472D-9E86-454A7E1403E8}" dt="2022-02-17T11:43:06.202" v="899" actId="26606"/>
          <ac:spMkLst>
            <pc:docMk/>
            <pc:sldMk cId="70410386" sldId="386"/>
            <ac:spMk id="2" creationId="{712279E1-C014-4424-AD26-D8F8570AEB2A}"/>
          </ac:spMkLst>
        </pc:spChg>
        <pc:spChg chg="del">
          <ac:chgData name="Nikolaos DIGELIDIS" userId="4439b408-1a27-499a-9ba1-172c10ef7cb8" providerId="ADAL" clId="{A076EA16-70EB-472D-9E86-454A7E1403E8}" dt="2022-02-17T11:43:06.202" v="899" actId="26606"/>
          <ac:spMkLst>
            <pc:docMk/>
            <pc:sldMk cId="70410386" sldId="386"/>
            <ac:spMk id="3" creationId="{EFFE5FE5-0C4E-4982-AC72-3A55A8F4B92F}"/>
          </ac:spMkLst>
        </pc:spChg>
        <pc:spChg chg="add mod">
          <ac:chgData name="Nikolaos DIGELIDIS" userId="4439b408-1a27-499a-9ba1-172c10ef7cb8" providerId="ADAL" clId="{A076EA16-70EB-472D-9E86-454A7E1403E8}" dt="2022-02-17T11:43:06.202" v="899" actId="26606"/>
          <ac:spMkLst>
            <pc:docMk/>
            <pc:sldMk cId="70410386" sldId="386"/>
            <ac:spMk id="8" creationId="{A94A61C2-955E-4F0A-A0AC-FC8553EACD97}"/>
          </ac:spMkLst>
        </pc:spChg>
      </pc:sldChg>
      <pc:sldChg chg="addSp delSp modSp new mod modClrScheme chgLayout">
        <pc:chgData name="Nikolaos DIGELIDIS" userId="4439b408-1a27-499a-9ba1-172c10ef7cb8" providerId="ADAL" clId="{A076EA16-70EB-472D-9E86-454A7E1403E8}" dt="2022-02-17T11:45:36.704" v="1016" actId="20577"/>
        <pc:sldMkLst>
          <pc:docMk/>
          <pc:sldMk cId="10436954" sldId="387"/>
        </pc:sldMkLst>
        <pc:spChg chg="del">
          <ac:chgData name="Nikolaos DIGELIDIS" userId="4439b408-1a27-499a-9ba1-172c10ef7cb8" providerId="ADAL" clId="{A076EA16-70EB-472D-9E86-454A7E1403E8}" dt="2022-02-17T11:45:11.376" v="905" actId="26606"/>
          <ac:spMkLst>
            <pc:docMk/>
            <pc:sldMk cId="10436954" sldId="387"/>
            <ac:spMk id="2" creationId="{351D73B6-8192-4716-A50D-B0943E4F990B}"/>
          </ac:spMkLst>
        </pc:spChg>
        <pc:spChg chg="del">
          <ac:chgData name="Nikolaos DIGELIDIS" userId="4439b408-1a27-499a-9ba1-172c10ef7cb8" providerId="ADAL" clId="{A076EA16-70EB-472D-9E86-454A7E1403E8}" dt="2022-02-17T11:45:11.376" v="905" actId="26606"/>
          <ac:spMkLst>
            <pc:docMk/>
            <pc:sldMk cId="10436954" sldId="387"/>
            <ac:spMk id="3" creationId="{B8396543-EF8F-4354-9048-8EDB461F666E}"/>
          </ac:spMkLst>
        </pc:spChg>
        <pc:spChg chg="add mod">
          <ac:chgData name="Nikolaos DIGELIDIS" userId="4439b408-1a27-499a-9ba1-172c10ef7cb8" providerId="ADAL" clId="{A076EA16-70EB-472D-9E86-454A7E1403E8}" dt="2022-02-17T11:45:36.704" v="1016" actId="20577"/>
          <ac:spMkLst>
            <pc:docMk/>
            <pc:sldMk cId="10436954" sldId="387"/>
            <ac:spMk id="8" creationId="{F0197D37-C561-4C0F-93A5-3C01C3AD7B41}"/>
          </ac:spMkLst>
        </pc:spChg>
        <pc:spChg chg="add mod">
          <ac:chgData name="Nikolaos DIGELIDIS" userId="4439b408-1a27-499a-9ba1-172c10ef7cb8" providerId="ADAL" clId="{A076EA16-70EB-472D-9E86-454A7E1403E8}" dt="2022-02-17T11:45:11.376" v="905" actId="26606"/>
          <ac:spMkLst>
            <pc:docMk/>
            <pc:sldMk cId="10436954" sldId="387"/>
            <ac:spMk id="10" creationId="{4C3AE709-DF7A-4E0D-A3CF-8E0D92F80F18}"/>
          </ac:spMkLst>
        </pc:spChg>
      </pc:sldChg>
      <pc:sldChg chg="modSp new mod modClrScheme chgLayout">
        <pc:chgData name="Nikolaos DIGELIDIS" userId="4439b408-1a27-499a-9ba1-172c10ef7cb8" providerId="ADAL" clId="{A076EA16-70EB-472D-9E86-454A7E1403E8}" dt="2022-02-17T11:46:48.304" v="1126" actId="26606"/>
        <pc:sldMkLst>
          <pc:docMk/>
          <pc:sldMk cId="1779804216" sldId="388"/>
        </pc:sldMkLst>
        <pc:spChg chg="mod">
          <ac:chgData name="Nikolaos DIGELIDIS" userId="4439b408-1a27-499a-9ba1-172c10ef7cb8" providerId="ADAL" clId="{A076EA16-70EB-472D-9E86-454A7E1403E8}" dt="2022-02-17T11:46:48.304" v="1126" actId="26606"/>
          <ac:spMkLst>
            <pc:docMk/>
            <pc:sldMk cId="1779804216" sldId="388"/>
            <ac:spMk id="2" creationId="{7797DAC3-5D1D-40DA-B909-CB9839906AA1}"/>
          </ac:spMkLst>
        </pc:spChg>
        <pc:spChg chg="mod">
          <ac:chgData name="Nikolaos DIGELIDIS" userId="4439b408-1a27-499a-9ba1-172c10ef7cb8" providerId="ADAL" clId="{A076EA16-70EB-472D-9E86-454A7E1403E8}" dt="2022-02-17T11:46:48.304" v="1126" actId="26606"/>
          <ac:spMkLst>
            <pc:docMk/>
            <pc:sldMk cId="1779804216" sldId="388"/>
            <ac:spMk id="3" creationId="{AD7DA0D7-A4FC-4C6C-A1AE-6F1795FC7CBE}"/>
          </ac:spMkLst>
        </pc:spChg>
      </pc:sldChg>
      <pc:sldChg chg="addSp delSp modSp new mod modClrScheme chgLayout">
        <pc:chgData name="Nikolaos DIGELIDIS" userId="4439b408-1a27-499a-9ba1-172c10ef7cb8" providerId="ADAL" clId="{A076EA16-70EB-472D-9E86-454A7E1403E8}" dt="2022-02-17T11:49:51.837" v="1177" actId="20577"/>
        <pc:sldMkLst>
          <pc:docMk/>
          <pc:sldMk cId="3231962250" sldId="389"/>
        </pc:sldMkLst>
        <pc:spChg chg="del">
          <ac:chgData name="Nikolaos DIGELIDIS" userId="4439b408-1a27-499a-9ba1-172c10ef7cb8" providerId="ADAL" clId="{A076EA16-70EB-472D-9E86-454A7E1403E8}" dt="2022-02-17T11:49:38.784" v="1135" actId="26606"/>
          <ac:spMkLst>
            <pc:docMk/>
            <pc:sldMk cId="3231962250" sldId="389"/>
            <ac:spMk id="2" creationId="{23338163-840D-4923-BA88-9B0476F63354}"/>
          </ac:spMkLst>
        </pc:spChg>
        <pc:spChg chg="del">
          <ac:chgData name="Nikolaos DIGELIDIS" userId="4439b408-1a27-499a-9ba1-172c10ef7cb8" providerId="ADAL" clId="{A076EA16-70EB-472D-9E86-454A7E1403E8}" dt="2022-02-17T11:49:38.784" v="1135" actId="26606"/>
          <ac:spMkLst>
            <pc:docMk/>
            <pc:sldMk cId="3231962250" sldId="389"/>
            <ac:spMk id="3" creationId="{6C6EFAD8-FFD2-45E1-8250-50B3801A02B7}"/>
          </ac:spMkLst>
        </pc:spChg>
        <pc:spChg chg="add mod">
          <ac:chgData name="Nikolaos DIGELIDIS" userId="4439b408-1a27-499a-9ba1-172c10ef7cb8" providerId="ADAL" clId="{A076EA16-70EB-472D-9E86-454A7E1403E8}" dt="2022-02-17T11:49:51.837" v="1177" actId="20577"/>
          <ac:spMkLst>
            <pc:docMk/>
            <pc:sldMk cId="3231962250" sldId="389"/>
            <ac:spMk id="8" creationId="{8B47FB7F-3372-4FF0-9C34-CD70F9521863}"/>
          </ac:spMkLst>
        </pc:spChg>
        <pc:spChg chg="add mod">
          <ac:chgData name="Nikolaos DIGELIDIS" userId="4439b408-1a27-499a-9ba1-172c10ef7cb8" providerId="ADAL" clId="{A076EA16-70EB-472D-9E86-454A7E1403E8}" dt="2022-02-17T11:49:38.784" v="1135" actId="26606"/>
          <ac:spMkLst>
            <pc:docMk/>
            <pc:sldMk cId="3231962250" sldId="389"/>
            <ac:spMk id="10" creationId="{B8AB2973-5D2D-4375-B6F0-11593A0527B1}"/>
          </ac:spMkLst>
        </pc:spChg>
      </pc:sldChg>
      <pc:sldChg chg="addSp delSp modSp new mod modTransition modClrScheme chgLayout">
        <pc:chgData name="Nikolaos DIGELIDIS" userId="4439b408-1a27-499a-9ba1-172c10ef7cb8" providerId="ADAL" clId="{A076EA16-70EB-472D-9E86-454A7E1403E8}" dt="2022-02-17T11:53:24.969" v="1231" actId="20577"/>
        <pc:sldMkLst>
          <pc:docMk/>
          <pc:sldMk cId="458319865" sldId="390"/>
        </pc:sldMkLst>
        <pc:spChg chg="del">
          <ac:chgData name="Nikolaos DIGELIDIS" userId="4439b408-1a27-499a-9ba1-172c10ef7cb8" providerId="ADAL" clId="{A076EA16-70EB-472D-9E86-454A7E1403E8}" dt="2022-02-17T11:53:04.463" v="1179" actId="26606"/>
          <ac:spMkLst>
            <pc:docMk/>
            <pc:sldMk cId="458319865" sldId="390"/>
            <ac:spMk id="2" creationId="{4C979844-4B6F-480B-A3C3-292CBA0FDA49}"/>
          </ac:spMkLst>
        </pc:spChg>
        <pc:spChg chg="del">
          <ac:chgData name="Nikolaos DIGELIDIS" userId="4439b408-1a27-499a-9ba1-172c10ef7cb8" providerId="ADAL" clId="{A076EA16-70EB-472D-9E86-454A7E1403E8}" dt="2022-02-17T11:53:04.463" v="1179" actId="26606"/>
          <ac:spMkLst>
            <pc:docMk/>
            <pc:sldMk cId="458319865" sldId="390"/>
            <ac:spMk id="3" creationId="{A309E674-5918-4D21-9F29-224B5DDE944C}"/>
          </ac:spMkLst>
        </pc:spChg>
        <pc:spChg chg="add mod">
          <ac:chgData name="Nikolaos DIGELIDIS" userId="4439b408-1a27-499a-9ba1-172c10ef7cb8" providerId="ADAL" clId="{A076EA16-70EB-472D-9E86-454A7E1403E8}" dt="2022-02-17T11:53:24.969" v="1231" actId="20577"/>
          <ac:spMkLst>
            <pc:docMk/>
            <pc:sldMk cId="458319865" sldId="390"/>
            <ac:spMk id="8" creationId="{FF41B02A-11E5-4C84-8929-543CB535F9D2}"/>
          </ac:spMkLst>
        </pc:spChg>
        <pc:spChg chg="add mod">
          <ac:chgData name="Nikolaos DIGELIDIS" userId="4439b408-1a27-499a-9ba1-172c10ef7cb8" providerId="ADAL" clId="{A076EA16-70EB-472D-9E86-454A7E1403E8}" dt="2022-02-17T11:53:04.463" v="1179" actId="26606"/>
          <ac:spMkLst>
            <pc:docMk/>
            <pc:sldMk cId="458319865" sldId="390"/>
            <ac:spMk id="10" creationId="{D52C2247-8158-4442-9F0A-CBB759626643}"/>
          </ac:spMkLst>
        </pc:spChg>
      </pc:sldChg>
      <pc:sldChg chg="modSp new mod">
        <pc:chgData name="Nikolaos DIGELIDIS" userId="4439b408-1a27-499a-9ba1-172c10ef7cb8" providerId="ADAL" clId="{A076EA16-70EB-472D-9E86-454A7E1403E8}" dt="2022-02-17T11:59:08.764" v="1672" actId="403"/>
        <pc:sldMkLst>
          <pc:docMk/>
          <pc:sldMk cId="2319782464" sldId="391"/>
        </pc:sldMkLst>
        <pc:spChg chg="mod">
          <ac:chgData name="Nikolaos DIGELIDIS" userId="4439b408-1a27-499a-9ba1-172c10ef7cb8" providerId="ADAL" clId="{A076EA16-70EB-472D-9E86-454A7E1403E8}" dt="2022-02-17T11:59:03.150" v="1670" actId="20577"/>
          <ac:spMkLst>
            <pc:docMk/>
            <pc:sldMk cId="2319782464" sldId="391"/>
            <ac:spMk id="2" creationId="{EA192774-0F13-4A44-B675-51D8AA24629A}"/>
          </ac:spMkLst>
        </pc:spChg>
        <pc:spChg chg="mod">
          <ac:chgData name="Nikolaos DIGELIDIS" userId="4439b408-1a27-499a-9ba1-172c10ef7cb8" providerId="ADAL" clId="{A076EA16-70EB-472D-9E86-454A7E1403E8}" dt="2022-02-17T11:59:08.764" v="1672" actId="403"/>
          <ac:spMkLst>
            <pc:docMk/>
            <pc:sldMk cId="2319782464" sldId="391"/>
            <ac:spMk id="3" creationId="{9063EC22-CB2F-4459-AA27-C98335383CBB}"/>
          </ac:spMkLst>
        </pc:spChg>
      </pc:sldChg>
    </pc:docChg>
  </pc:docChgLst>
  <pc:docChgLst>
    <pc:chgData name="Nikolaos DIGELIDIS" userId="4439b408-1a27-499a-9ba1-172c10ef7cb8" providerId="ADAL" clId="{6B74CA32-C934-4E37-AEAD-D34A2FE56170}"/>
    <pc:docChg chg="custSel modSld">
      <pc:chgData name="Nikolaos DIGELIDIS" userId="4439b408-1a27-499a-9ba1-172c10ef7cb8" providerId="ADAL" clId="{6B74CA32-C934-4E37-AEAD-D34A2FE56170}" dt="2020-02-23T12:57:14.925" v="166" actId="20577"/>
      <pc:docMkLst>
        <pc:docMk/>
      </pc:docMkLst>
      <pc:sldChg chg="modSp">
        <pc:chgData name="Nikolaos DIGELIDIS" userId="4439b408-1a27-499a-9ba1-172c10ef7cb8" providerId="ADAL" clId="{6B74CA32-C934-4E37-AEAD-D34A2FE56170}" dt="2020-02-23T12:57:14.925" v="166" actId="20577"/>
        <pc:sldMkLst>
          <pc:docMk/>
          <pc:sldMk cId="0" sldId="345"/>
        </pc:sldMkLst>
        <pc:spChg chg="mod">
          <ac:chgData name="Nikolaos DIGELIDIS" userId="4439b408-1a27-499a-9ba1-172c10ef7cb8" providerId="ADAL" clId="{6B74CA32-C934-4E37-AEAD-D34A2FE56170}" dt="2020-02-23T12:48:03.470" v="0" actId="6549"/>
          <ac:spMkLst>
            <pc:docMk/>
            <pc:sldMk cId="0" sldId="345"/>
            <ac:spMk id="2" creationId="{00000000-0000-0000-0000-000000000000}"/>
          </ac:spMkLst>
        </pc:spChg>
        <pc:spChg chg="mod">
          <ac:chgData name="Nikolaos DIGELIDIS" userId="4439b408-1a27-499a-9ba1-172c10ef7cb8" providerId="ADAL" clId="{6B74CA32-C934-4E37-AEAD-D34A2FE56170}" dt="2020-02-23T12:57:14.925" v="166" actId="20577"/>
          <ac:spMkLst>
            <pc:docMk/>
            <pc:sldMk cId="0" sldId="345"/>
            <ac:spMk id="481282" creationId="{00000000-0000-0000-0000-000000000000}"/>
          </ac:spMkLst>
        </pc:spChg>
      </pc:sldChg>
      <pc:sldChg chg="modSp">
        <pc:chgData name="Nikolaos DIGELIDIS" userId="4439b408-1a27-499a-9ba1-172c10ef7cb8" providerId="ADAL" clId="{6B74CA32-C934-4E37-AEAD-D34A2FE56170}" dt="2020-02-23T12:51:49.848" v="11" actId="313"/>
        <pc:sldMkLst>
          <pc:docMk/>
          <pc:sldMk cId="0" sldId="353"/>
        </pc:sldMkLst>
        <pc:spChg chg="mod">
          <ac:chgData name="Nikolaos DIGELIDIS" userId="4439b408-1a27-499a-9ba1-172c10ef7cb8" providerId="ADAL" clId="{6B74CA32-C934-4E37-AEAD-D34A2FE56170}" dt="2020-02-23T12:51:49.848" v="11" actId="313"/>
          <ac:spMkLst>
            <pc:docMk/>
            <pc:sldMk cId="0" sldId="353"/>
            <ac:spMk id="510980" creationId="{00000000-0000-0000-0000-000000000000}"/>
          </ac:spMkLst>
        </pc:spChg>
      </pc:sldChg>
      <pc:sldChg chg="modSp modAnim">
        <pc:chgData name="Nikolaos DIGELIDIS" userId="4439b408-1a27-499a-9ba1-172c10ef7cb8" providerId="ADAL" clId="{6B74CA32-C934-4E37-AEAD-D34A2FE56170}" dt="2020-02-23T12:54:46.348" v="121" actId="20577"/>
        <pc:sldMkLst>
          <pc:docMk/>
          <pc:sldMk cId="0" sldId="355"/>
        </pc:sldMkLst>
        <pc:spChg chg="mod">
          <ac:chgData name="Nikolaos DIGELIDIS" userId="4439b408-1a27-499a-9ba1-172c10ef7cb8" providerId="ADAL" clId="{6B74CA32-C934-4E37-AEAD-D34A2FE56170}" dt="2020-02-23T12:53:32.400" v="93" actId="6549"/>
          <ac:spMkLst>
            <pc:docMk/>
            <pc:sldMk cId="0" sldId="355"/>
            <ac:spMk id="513027" creationId="{00000000-0000-0000-0000-000000000000}"/>
          </ac:spMkLst>
        </pc:spChg>
        <pc:spChg chg="mod">
          <ac:chgData name="Nikolaos DIGELIDIS" userId="4439b408-1a27-499a-9ba1-172c10ef7cb8" providerId="ADAL" clId="{6B74CA32-C934-4E37-AEAD-D34A2FE56170}" dt="2020-02-23T12:54:46.348" v="121" actId="20577"/>
          <ac:spMkLst>
            <pc:docMk/>
            <pc:sldMk cId="0" sldId="355"/>
            <ac:spMk id="513028" creationId="{00000000-0000-0000-0000-000000000000}"/>
          </ac:spMkLst>
        </pc:spChg>
      </pc:sldChg>
      <pc:sldChg chg="modSp">
        <pc:chgData name="Nikolaos DIGELIDIS" userId="4439b408-1a27-499a-9ba1-172c10ef7cb8" providerId="ADAL" clId="{6B74CA32-C934-4E37-AEAD-D34A2FE56170}" dt="2020-02-23T12:55:13.526" v="122" actId="6549"/>
        <pc:sldMkLst>
          <pc:docMk/>
          <pc:sldMk cId="0" sldId="356"/>
        </pc:sldMkLst>
        <pc:spChg chg="mod">
          <ac:chgData name="Nikolaos DIGELIDIS" userId="4439b408-1a27-499a-9ba1-172c10ef7cb8" providerId="ADAL" clId="{6B74CA32-C934-4E37-AEAD-D34A2FE56170}" dt="2020-02-23T12:55:13.526" v="122" actId="6549"/>
          <ac:spMkLst>
            <pc:docMk/>
            <pc:sldMk cId="0" sldId="356"/>
            <ac:spMk id="514052" creationId="{00000000-0000-0000-0000-000000000000}"/>
          </ac:spMkLst>
        </pc:spChg>
      </pc:sldChg>
      <pc:sldChg chg="modSp">
        <pc:chgData name="Nikolaos DIGELIDIS" userId="4439b408-1a27-499a-9ba1-172c10ef7cb8" providerId="ADAL" clId="{6B74CA32-C934-4E37-AEAD-D34A2FE56170}" dt="2020-02-23T12:56:00.550" v="123" actId="313"/>
        <pc:sldMkLst>
          <pc:docMk/>
          <pc:sldMk cId="0" sldId="357"/>
        </pc:sldMkLst>
        <pc:spChg chg="mod">
          <ac:chgData name="Nikolaos DIGELIDIS" userId="4439b408-1a27-499a-9ba1-172c10ef7cb8" providerId="ADAL" clId="{6B74CA32-C934-4E37-AEAD-D34A2FE56170}" dt="2020-02-23T12:56:00.550" v="123" actId="313"/>
          <ac:spMkLst>
            <pc:docMk/>
            <pc:sldMk cId="0" sldId="357"/>
            <ac:spMk id="515074" creationId="{00000000-0000-0000-0000-000000000000}"/>
          </ac:spMkLst>
        </pc:spChg>
      </pc:sldChg>
      <pc:sldChg chg="modSp">
        <pc:chgData name="Nikolaos DIGELIDIS" userId="4439b408-1a27-499a-9ba1-172c10ef7cb8" providerId="ADAL" clId="{6B74CA32-C934-4E37-AEAD-D34A2FE56170}" dt="2020-02-23T12:56:25.710" v="141" actId="1076"/>
        <pc:sldMkLst>
          <pc:docMk/>
          <pc:sldMk cId="0" sldId="359"/>
        </pc:sldMkLst>
        <pc:spChg chg="mod">
          <ac:chgData name="Nikolaos DIGELIDIS" userId="4439b408-1a27-499a-9ba1-172c10ef7cb8" providerId="ADAL" clId="{6B74CA32-C934-4E37-AEAD-D34A2FE56170}" dt="2020-02-23T12:56:23.035" v="140" actId="20577"/>
          <ac:spMkLst>
            <pc:docMk/>
            <pc:sldMk cId="0" sldId="359"/>
            <ac:spMk id="517122" creationId="{00000000-0000-0000-0000-000000000000}"/>
          </ac:spMkLst>
        </pc:spChg>
        <pc:spChg chg="mod">
          <ac:chgData name="Nikolaos DIGELIDIS" userId="4439b408-1a27-499a-9ba1-172c10ef7cb8" providerId="ADAL" clId="{6B74CA32-C934-4E37-AEAD-D34A2FE56170}" dt="2020-02-23T12:56:25.710" v="141" actId="1076"/>
          <ac:spMkLst>
            <pc:docMk/>
            <pc:sldMk cId="0" sldId="359"/>
            <ac:spMk id="517125" creationId="{00000000-0000-0000-0000-000000000000}"/>
          </ac:spMkLst>
        </pc:spChg>
      </pc:sldChg>
      <pc:sldChg chg="modSp">
        <pc:chgData name="Nikolaos DIGELIDIS" userId="4439b408-1a27-499a-9ba1-172c10ef7cb8" providerId="ADAL" clId="{6B74CA32-C934-4E37-AEAD-D34A2FE56170}" dt="2020-02-23T12:48:51.670" v="1" actId="6549"/>
        <pc:sldMkLst>
          <pc:docMk/>
          <pc:sldMk cId="2299320582" sldId="370"/>
        </pc:sldMkLst>
        <pc:spChg chg="mod">
          <ac:chgData name="Nikolaos DIGELIDIS" userId="4439b408-1a27-499a-9ba1-172c10ef7cb8" providerId="ADAL" clId="{6B74CA32-C934-4E37-AEAD-D34A2FE56170}" dt="2020-02-23T12:48:51.670" v="1" actId="6549"/>
          <ac:spMkLst>
            <pc:docMk/>
            <pc:sldMk cId="2299320582" sldId="370"/>
            <ac:spMk id="3" creationId="{00000000-0000-0000-0000-000000000000}"/>
          </ac:spMkLst>
        </pc:spChg>
      </pc:sldChg>
      <pc:sldChg chg="modSp">
        <pc:chgData name="Nikolaos DIGELIDIS" userId="4439b408-1a27-499a-9ba1-172c10ef7cb8" providerId="ADAL" clId="{6B74CA32-C934-4E37-AEAD-D34A2FE56170}" dt="2020-02-23T12:49:44.070" v="9" actId="20577"/>
        <pc:sldMkLst>
          <pc:docMk/>
          <pc:sldMk cId="362321951" sldId="375"/>
        </pc:sldMkLst>
        <pc:spChg chg="mod">
          <ac:chgData name="Nikolaos DIGELIDIS" userId="4439b408-1a27-499a-9ba1-172c10ef7cb8" providerId="ADAL" clId="{6B74CA32-C934-4E37-AEAD-D34A2FE56170}" dt="2020-02-23T12:49:44.070" v="9" actId="20577"/>
          <ac:spMkLst>
            <pc:docMk/>
            <pc:sldMk cId="362321951" sldId="375"/>
            <ac:spMk id="4" creationId="{DD2EB479-5ECC-40D3-9D04-A5031D198E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defTabSz="930275" eaLnBrk="1" hangingPunct="1">
              <a:defRPr sz="1200">
                <a:latin typeface="Arial" panose="020B0604020202020204" pitchFamily="34" charset="0"/>
              </a:defRPr>
            </a:lvl1pPr>
          </a:lstStyle>
          <a:p>
            <a:endParaRPr lang="en-US" altLang="el-GR"/>
          </a:p>
        </p:txBody>
      </p:sp>
      <p:sp>
        <p:nvSpPr>
          <p:cNvPr id="10243" name="Rectangle 3"/>
          <p:cNvSpPr>
            <a:spLocks noGrp="1" noChangeArrowheads="1"/>
          </p:cNvSpPr>
          <p:nvPr>
            <p:ph type="dt" sz="quarter" idx="1"/>
          </p:nvPr>
        </p:nvSpPr>
        <p:spPr bwMode="auto">
          <a:xfrm>
            <a:off x="395605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lgn="r" defTabSz="930275" eaLnBrk="1" hangingPunct="1">
              <a:defRPr sz="1200">
                <a:latin typeface="Arial" panose="020B0604020202020204" pitchFamily="34" charset="0"/>
              </a:defRPr>
            </a:lvl1pPr>
          </a:lstStyle>
          <a:p>
            <a:endParaRPr lang="en-US" altLang="el-GR"/>
          </a:p>
        </p:txBody>
      </p:sp>
      <p:sp>
        <p:nvSpPr>
          <p:cNvPr id="10244" name="Rectangle 4"/>
          <p:cNvSpPr>
            <a:spLocks noGrp="1" noChangeArrowheads="1"/>
          </p:cNvSpPr>
          <p:nvPr>
            <p:ph type="ftr" sz="quarter" idx="2"/>
          </p:nvPr>
        </p:nvSpPr>
        <p:spPr bwMode="auto">
          <a:xfrm>
            <a:off x="0" y="88185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defTabSz="930275" eaLnBrk="1" hangingPunct="1">
              <a:defRPr sz="1200">
                <a:latin typeface="Arial" panose="020B0604020202020204" pitchFamily="34" charset="0"/>
              </a:defRPr>
            </a:lvl1pPr>
          </a:lstStyle>
          <a:p>
            <a:endParaRPr lang="en-US" altLang="el-GR"/>
          </a:p>
        </p:txBody>
      </p:sp>
      <p:sp>
        <p:nvSpPr>
          <p:cNvPr id="10245" name="Rectangle 5"/>
          <p:cNvSpPr>
            <a:spLocks noGrp="1" noChangeArrowheads="1"/>
          </p:cNvSpPr>
          <p:nvPr>
            <p:ph type="sldNum" sz="quarter" idx="3"/>
          </p:nvPr>
        </p:nvSpPr>
        <p:spPr bwMode="auto">
          <a:xfrm>
            <a:off x="3956050" y="88185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lgn="r" defTabSz="930275" eaLnBrk="1" hangingPunct="1">
              <a:defRPr sz="1200">
                <a:latin typeface="Arial" panose="020B0604020202020204" pitchFamily="34" charset="0"/>
              </a:defRPr>
            </a:lvl1pPr>
          </a:lstStyle>
          <a:p>
            <a:fld id="{ECFFDF6E-DA05-4EB9-81D9-205042C01683}" type="slidenum">
              <a:rPr lang="en-US" altLang="el-GR"/>
              <a:pPr/>
              <a:t>‹#›</a:t>
            </a:fld>
            <a:endParaRPr lang="en-US" alt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l-GR"/>
          </a:p>
        </p:txBody>
      </p:sp>
      <p:sp>
        <p:nvSpPr>
          <p:cNvPr id="75779" name="Rectangle 3"/>
          <p:cNvSpPr>
            <a:spLocks noGrp="1" noChangeArrowheads="1"/>
          </p:cNvSpPr>
          <p:nvPr>
            <p:ph type="dt" idx="1"/>
          </p:nvPr>
        </p:nvSpPr>
        <p:spPr bwMode="auto">
          <a:xfrm>
            <a:off x="395605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l-GR"/>
          </a:p>
        </p:txBody>
      </p:sp>
      <p:sp>
        <p:nvSpPr>
          <p:cNvPr id="7578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98500" y="4410075"/>
            <a:ext cx="55880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75782" name="Rectangle 6"/>
          <p:cNvSpPr>
            <a:spLocks noGrp="1" noChangeArrowheads="1"/>
          </p:cNvSpPr>
          <p:nvPr>
            <p:ph type="ftr" sz="quarter" idx="4"/>
          </p:nvPr>
        </p:nvSpPr>
        <p:spPr bwMode="auto">
          <a:xfrm>
            <a:off x="0" y="88185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l-GR"/>
          </a:p>
        </p:txBody>
      </p:sp>
      <p:sp>
        <p:nvSpPr>
          <p:cNvPr id="75783" name="Rectangle 7"/>
          <p:cNvSpPr>
            <a:spLocks noGrp="1" noChangeArrowheads="1"/>
          </p:cNvSpPr>
          <p:nvPr>
            <p:ph type="sldNum" sz="quarter" idx="5"/>
          </p:nvPr>
        </p:nvSpPr>
        <p:spPr bwMode="auto">
          <a:xfrm>
            <a:off x="3956050" y="88185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A65F0EE4-4BAE-417B-A6C8-F715A195ABA6}" type="slidenum">
              <a:rPr lang="en-US" altLang="el-GR"/>
              <a:pPr/>
              <a:t>‹#›</a:t>
            </a:fld>
            <a:endParaRPr lang="en-US" alt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AEB5D-BDFD-4D47-93DB-B0D1990B7820}" type="slidenum">
              <a:rPr lang="en-US" altLang="el-GR"/>
              <a:pPr/>
              <a:t>1</a:t>
            </a:fld>
            <a:endParaRPr lang="en-US" altLang="el-GR"/>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altLang="el-G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95865-5F50-4B5B-9033-C7D20A364EFB}" type="slidenum">
              <a:rPr lang="en-US" altLang="el-GR"/>
              <a:pPr/>
              <a:t>27</a:t>
            </a:fld>
            <a:endParaRPr lang="en-US" altLang="el-GR"/>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B53C5-745A-410F-B2CA-58118CF88AFE}" type="slidenum">
              <a:rPr lang="en-US" altLang="el-GR"/>
              <a:pPr/>
              <a:t>29</a:t>
            </a:fld>
            <a:endParaRPr lang="en-US" altLang="el-GR"/>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73AFB-E208-4324-B2CF-4B3A1CDFAE30}" type="slidenum">
              <a:rPr lang="en-US" altLang="el-GR"/>
              <a:pPr/>
              <a:t>30</a:t>
            </a:fld>
            <a:endParaRPr lang="en-US" altLang="el-GR"/>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0A599-1286-4FC4-BAEB-9BAD789D7344}" type="slidenum">
              <a:rPr lang="en-US" altLang="el-GR"/>
              <a:pPr/>
              <a:t>31</a:t>
            </a:fld>
            <a:endParaRPr lang="en-US" altLang="el-GR"/>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715963" y="4560888"/>
            <a:ext cx="5867400"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l-GR" sz="1100" b="1">
                <a:latin typeface="Arial" panose="020B0604020202020204" pitchFamily="34" charset="0"/>
              </a:rPr>
              <a:t>NARRATIVE:</a:t>
            </a:r>
          </a:p>
          <a:p>
            <a:pPr eaLnBrk="1" hangingPunct="1">
              <a:buFontTx/>
              <a:buChar char="•"/>
            </a:pPr>
            <a:r>
              <a:rPr lang="en-US" altLang="el-GR" sz="1100">
                <a:latin typeface="Arial" panose="020B0604020202020204" pitchFamily="34" charset="0"/>
              </a:rPr>
              <a:t>Physical activity is a bodily movement that uses energy to contract muscles. (</a:t>
            </a:r>
            <a:r>
              <a:rPr lang="en-US" altLang="el-GR" sz="1100" b="1">
                <a:latin typeface="Arial" panose="020B0604020202020204" pitchFamily="34" charset="0"/>
              </a:rPr>
              <a:t>NOTE TO FACILITATOR:</a:t>
            </a:r>
            <a:r>
              <a:rPr lang="en-US" altLang="el-GR" sz="1100">
                <a:latin typeface="Arial" panose="020B0604020202020204" pitchFamily="34" charset="0"/>
              </a:rPr>
              <a:t> Provide a visual demonstration to the audience by moving your arms or legs.)</a:t>
            </a:r>
          </a:p>
          <a:p>
            <a:pPr eaLnBrk="1" hangingPunct="1"/>
            <a:endParaRPr lang="en-US" altLang="el-GR" sz="1100" b="1">
              <a:latin typeface="Arial" panose="020B0604020202020204" pitchFamily="34" charset="0"/>
            </a:endParaRPr>
          </a:p>
          <a:p>
            <a:pPr eaLnBrk="1" hangingPunct="1"/>
            <a:r>
              <a:rPr lang="en-US" altLang="el-GR" sz="1100" b="1">
                <a:latin typeface="Arial" panose="020B0604020202020204" pitchFamily="34" charset="0"/>
              </a:rPr>
              <a:t>NARRATIVE, CONTINUED:</a:t>
            </a:r>
          </a:p>
          <a:p>
            <a:pPr eaLnBrk="1" hangingPunct="1">
              <a:buFontTx/>
              <a:buChar char="•"/>
            </a:pPr>
            <a:r>
              <a:rPr lang="en-US" altLang="el-GR" sz="1100">
                <a:latin typeface="Arial" panose="020B0604020202020204" pitchFamily="34" charset="0"/>
              </a:rPr>
              <a:t>Physical activity can be structured, like playing on a basketball team, or unstructured, like playing tag outside or riding bikes. Physical activity can also be part of everyday activities such as taking the dog for a walk or sweeping the floor. </a:t>
            </a:r>
          </a:p>
          <a:p>
            <a:pPr eaLnBrk="1" hangingPunct="1">
              <a:buFontTx/>
              <a:buChar char="•"/>
            </a:pPr>
            <a:r>
              <a:rPr lang="en-US" altLang="el-GR" sz="1100">
                <a:latin typeface="Arial" panose="020B0604020202020204" pitchFamily="34" charset="0"/>
              </a:rPr>
              <a:t>There are many health benefits associated with regular physical activity.</a:t>
            </a:r>
          </a:p>
          <a:p>
            <a:pPr eaLnBrk="1" hangingPunct="1">
              <a:buFontTx/>
              <a:buChar char="•"/>
            </a:pPr>
            <a:r>
              <a:rPr lang="en-US" altLang="el-GR" sz="1100">
                <a:latin typeface="Arial" panose="020B0604020202020204" pitchFamily="34" charset="0"/>
              </a:rPr>
              <a:t>Physically active youth have higher levels of cardiovascular fitness compared with youth who are inactive.</a:t>
            </a:r>
          </a:p>
          <a:p>
            <a:pPr eaLnBrk="1" hangingPunct="1">
              <a:buFontTx/>
              <a:buChar char="•"/>
            </a:pPr>
            <a:r>
              <a:rPr lang="en-US" altLang="el-GR" sz="1100">
                <a:latin typeface="Arial" panose="020B0604020202020204" pitchFamily="34" charset="0"/>
              </a:rPr>
              <a:t>Physical activity helps to build and maintain stronger bones and muscles. </a:t>
            </a:r>
          </a:p>
          <a:p>
            <a:pPr eaLnBrk="1" hangingPunct="1">
              <a:buFontTx/>
              <a:buChar char="•"/>
            </a:pPr>
            <a:r>
              <a:rPr lang="en-US" altLang="el-GR" sz="1100">
                <a:latin typeface="Arial" panose="020B0604020202020204" pitchFamily="34" charset="0"/>
              </a:rPr>
              <a:t>Many of the risk factors for chronic diseases, including heart disease, high blood pressure, and type 2 diabetes, begin to develop early in life.</a:t>
            </a:r>
          </a:p>
          <a:p>
            <a:pPr eaLnBrk="1" hangingPunct="1">
              <a:buFontTx/>
              <a:buChar char="•"/>
            </a:pPr>
            <a:r>
              <a:rPr lang="en-US" altLang="el-GR" sz="1100">
                <a:latin typeface="Arial" panose="020B0604020202020204" pitchFamily="34" charset="0"/>
              </a:rPr>
              <a:t>Regular physical activity reduces the risk of developing these risk factors and of becoming obese.</a:t>
            </a:r>
          </a:p>
          <a:p>
            <a:pPr eaLnBrk="1" hangingPunct="1">
              <a:buFontTx/>
              <a:buChar char="•"/>
            </a:pPr>
            <a:r>
              <a:rPr lang="en-US" altLang="el-GR" sz="1100">
                <a:latin typeface="Arial" panose="020B0604020202020204" pitchFamily="34" charset="0"/>
              </a:rPr>
              <a:t>Regular physical activity also reduces the symptoms of anxiety and depression.</a:t>
            </a:r>
          </a:p>
          <a:p>
            <a:pPr eaLnBrk="1" hangingPunct="1">
              <a:buFontTx/>
              <a:buChar char="•"/>
            </a:pPr>
            <a:r>
              <a:rPr lang="en-US" altLang="el-GR" sz="1100">
                <a:latin typeface="Arial" panose="020B0604020202020204" pitchFamily="34" charset="0"/>
              </a:rPr>
              <a:t>Research shows that physical activity among adolescents can positively affect their concentration, memory and classroom behavior.</a:t>
            </a:r>
          </a:p>
          <a:p>
            <a:pPr eaLnBrk="1" hangingPunct="1">
              <a:buFontTx/>
              <a:buChar char="•"/>
            </a:pPr>
            <a:r>
              <a:rPr lang="en-US" altLang="el-GR" sz="1100">
                <a:latin typeface="Arial" panose="020B0604020202020204" pitchFamily="34" charset="0"/>
              </a:rPr>
              <a:t>Establishing regular physical activity early in life makes it more likely that children will remain healthy as adults.</a:t>
            </a:r>
          </a:p>
          <a:p>
            <a:pPr eaLnBrk="1" hangingPunct="1">
              <a:buFontTx/>
              <a:buChar char="•"/>
            </a:pPr>
            <a:endParaRPr lang="en-US" altLang="el-GR" sz="1100">
              <a:latin typeface="Arial" panose="020B0604020202020204" pitchFamily="34" charset="0"/>
            </a:endParaRPr>
          </a:p>
        </p:txBody>
      </p:sp>
    </p:spTree>
    <p:extLst>
      <p:ext uri="{BB962C8B-B14F-4D97-AF65-F5344CB8AC3E}">
        <p14:creationId xmlns:p14="http://schemas.microsoft.com/office/powerpoint/2010/main" val="389695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B50C4-56CD-4B23-BD97-1B3C1AE8982F}" type="slidenum">
              <a:rPr lang="en-US" altLang="el-GR"/>
              <a:pPr/>
              <a:t>54</a:t>
            </a:fld>
            <a:endParaRPr lang="en-US" altLang="el-GR"/>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689CA-E41B-442B-A052-2020F3DF70C7}" type="slidenum">
              <a:rPr lang="en-US" altLang="el-GR"/>
              <a:pPr/>
              <a:t>56</a:t>
            </a:fld>
            <a:endParaRPr lang="en-US" altLang="el-GR"/>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B38EF-B226-4418-AFB8-9E52933D504A}" type="slidenum">
              <a:rPr lang="en-US" altLang="el-GR"/>
              <a:pPr/>
              <a:t>2</a:t>
            </a:fld>
            <a:endParaRPr lang="en-US" altLang="el-G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ltLang="el-G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9E211-20A9-4470-A3A4-FB6092CB1D47}" type="slidenum">
              <a:rPr lang="en-US" altLang="el-GR"/>
              <a:pPr/>
              <a:t>5</a:t>
            </a:fld>
            <a:endParaRPr lang="en-US" altLang="el-GR"/>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altLang="el-G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2E1BF-3DB9-4822-80E6-61A5CA73B7E5}" type="slidenum">
              <a:rPr lang="en-US" altLang="el-GR"/>
              <a:pPr/>
              <a:t>7</a:t>
            </a:fld>
            <a:endParaRPr lang="en-US" altLang="el-GR"/>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r>
              <a:rPr lang="en-US" altLang="el-G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BB4B8-E344-451E-A108-0FD799EC67AB}" type="slidenum">
              <a:rPr lang="en-US" altLang="el-GR"/>
              <a:pPr/>
              <a:t>13</a:t>
            </a:fld>
            <a:endParaRPr lang="en-US" altLang="el-GR"/>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r>
              <a:rPr lang="en-US" altLang="el-G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0C84D-799C-43F0-AA72-A333CDCBEA1D}" type="slidenum">
              <a:rPr lang="en-US" altLang="el-GR"/>
              <a:pPr/>
              <a:t>19</a:t>
            </a:fld>
            <a:endParaRPr lang="en-US" altLang="el-GR"/>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US" altLang="el-G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0C09C-9829-4182-A716-5C433135E913}" type="slidenum">
              <a:rPr lang="en-US" altLang="el-GR"/>
              <a:pPr/>
              <a:t>20</a:t>
            </a:fld>
            <a:endParaRPr lang="en-US" altLang="el-G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r>
              <a:rPr lang="en-US" altLang="el-G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5B52D-D3FB-4420-822F-38566CA362F5}" type="slidenum">
              <a:rPr lang="en-US" altLang="el-GR"/>
              <a:pPr/>
              <a:t>23</a:t>
            </a:fld>
            <a:endParaRPr lang="en-US" altLang="el-GR"/>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A7C7C-7D9F-48B0-962C-55BA553DD8D6}" type="slidenum">
              <a:rPr lang="en-US" altLang="el-GR"/>
              <a:pPr/>
              <a:t>24</a:t>
            </a:fld>
            <a:endParaRPr lang="en-US" altLang="el-GR"/>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4951">
                <a:solidFill>
                  <a:schemeClr val="tx1"/>
                </a:solidFill>
              </a:defRPr>
            </a:lvl1pPr>
          </a:lstStyle>
          <a:p>
            <a:r>
              <a:rPr lang="el-GR"/>
              <a:t>Κάντε κλικ για να επεξεργαστείτε τον τίτλο υποδείγματος</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a:p>
        </p:txBody>
      </p:sp>
    </p:spTree>
    <p:extLst>
      <p:ext uri="{BB962C8B-B14F-4D97-AF65-F5344CB8AC3E}">
        <p14:creationId xmlns:p14="http://schemas.microsoft.com/office/powerpoint/2010/main" val="25552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Footer Placeholder 4"/>
          <p:cNvSpPr>
            <a:spLocks noGrp="1"/>
          </p:cNvSpPr>
          <p:nvPr>
            <p:ph type="ftr" sz="quarter" idx="11"/>
          </p:nvPr>
        </p:nvSpPr>
        <p:spPr/>
        <p:txBody>
          <a:bodyPr/>
          <a:lstStyle/>
          <a:p>
            <a:endParaRPr lang="en-US" altLang="el-GR"/>
          </a:p>
        </p:txBody>
      </p:sp>
      <p:sp>
        <p:nvSpPr>
          <p:cNvPr id="4" name="Date Placeholder 3"/>
          <p:cNvSpPr>
            <a:spLocks noGrp="1"/>
          </p:cNvSpPr>
          <p:nvPr>
            <p:ph type="dt" sz="half" idx="10"/>
          </p:nvPr>
        </p:nvSpPr>
        <p:spPr/>
        <p:txBody>
          <a:bodyPr/>
          <a:lstStyle/>
          <a:p>
            <a:endParaRPr lang="en-US" altLang="el-GR"/>
          </a:p>
        </p:txBody>
      </p:sp>
      <p:sp>
        <p:nvSpPr>
          <p:cNvPr id="6" name="Slide Number Placeholder 5"/>
          <p:cNvSpPr>
            <a:spLocks noGrp="1"/>
          </p:cNvSpPr>
          <p:nvPr>
            <p:ph type="sldNum" sz="quarter" idx="12"/>
          </p:nvPr>
        </p:nvSpPr>
        <p:spPr/>
        <p:txBody>
          <a:bodyPr/>
          <a:lstStyle/>
          <a:p>
            <a:fld id="{C4A25E1F-09E5-4B55-AFE9-EA721CB63649}" type="slidenum">
              <a:rPr lang="en-US" altLang="el-GR" smtClean="0"/>
              <a:pPr/>
              <a:t>‹#›</a:t>
            </a:fld>
            <a:endParaRPr lang="en-US" altLang="el-GR"/>
          </a:p>
        </p:txBody>
      </p:sp>
    </p:spTree>
    <p:extLst>
      <p:ext uri="{BB962C8B-B14F-4D97-AF65-F5344CB8AC3E}">
        <p14:creationId xmlns:p14="http://schemas.microsoft.com/office/powerpoint/2010/main" val="153043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l-GR"/>
              <a:t>Κάντε κλικ για να επεξεργαστείτε τον τίτλο υποδείγματος</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Footer Placeholder 4"/>
          <p:cNvSpPr>
            <a:spLocks noGrp="1"/>
          </p:cNvSpPr>
          <p:nvPr>
            <p:ph type="ftr" sz="quarter" idx="11"/>
          </p:nvPr>
        </p:nvSpPr>
        <p:spPr/>
        <p:txBody>
          <a:bodyPr/>
          <a:lstStyle/>
          <a:p>
            <a:endParaRPr lang="en-US" altLang="el-GR"/>
          </a:p>
        </p:txBody>
      </p:sp>
      <p:sp>
        <p:nvSpPr>
          <p:cNvPr id="4" name="Date Placeholder 3"/>
          <p:cNvSpPr>
            <a:spLocks noGrp="1"/>
          </p:cNvSpPr>
          <p:nvPr>
            <p:ph type="dt" sz="half" idx="10"/>
          </p:nvPr>
        </p:nvSpPr>
        <p:spPr/>
        <p:txBody>
          <a:bodyPr/>
          <a:lstStyle/>
          <a:p>
            <a:endParaRPr lang="en-US" altLang="el-GR"/>
          </a:p>
        </p:txBody>
      </p:sp>
      <p:sp>
        <p:nvSpPr>
          <p:cNvPr id="6" name="Slide Number Placeholder 5"/>
          <p:cNvSpPr>
            <a:spLocks noGrp="1"/>
          </p:cNvSpPr>
          <p:nvPr>
            <p:ph type="sldNum" sz="quarter" idx="12"/>
          </p:nvPr>
        </p:nvSpPr>
        <p:spPr/>
        <p:txBody>
          <a:bodyPr/>
          <a:lstStyle/>
          <a:p>
            <a:fld id="{1CD4B586-2319-44DC-90E8-33B7FA5AE0D9}" type="slidenum">
              <a:rPr lang="en-US" altLang="el-GR" smtClean="0"/>
              <a:pPr/>
              <a:t>‹#›</a:t>
            </a:fld>
            <a:endParaRPr lang="en-US" altLang="el-GR"/>
          </a:p>
        </p:txBody>
      </p:sp>
    </p:spTree>
    <p:extLst>
      <p:ext uri="{BB962C8B-B14F-4D97-AF65-F5344CB8AC3E}">
        <p14:creationId xmlns:p14="http://schemas.microsoft.com/office/powerpoint/2010/main" val="78035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Τίτλος και Περιεχόμενο">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4"/>
          </p:nvPr>
        </p:nvSpPr>
        <p:spPr/>
        <p:txBody>
          <a:bodyPr/>
          <a:lstStyle>
            <a:lvl1pPr>
              <a:defRPr/>
            </a:lvl1pPr>
          </a:lstStyle>
          <a:p>
            <a:pPr>
              <a:defRPr/>
            </a:pPr>
            <a:endParaRPr lang="el-GR"/>
          </a:p>
        </p:txBody>
      </p:sp>
      <p:sp>
        <p:nvSpPr>
          <p:cNvPr id="5" name="Footer Placeholder 4"/>
          <p:cNvSpPr>
            <a:spLocks noGrp="1"/>
          </p:cNvSpPr>
          <p:nvPr>
            <p:ph type="ftr" sz="quarter" idx="15"/>
          </p:nvPr>
        </p:nvSpPr>
        <p:spPr/>
        <p:txBody>
          <a:bodyPr/>
          <a:lstStyle>
            <a:lvl1pPr>
              <a:defRPr/>
            </a:lvl1pPr>
          </a:lstStyle>
          <a:p>
            <a:pPr>
              <a:defRPr/>
            </a:pPr>
            <a:endParaRPr lang="el-GR"/>
          </a:p>
        </p:txBody>
      </p:sp>
      <p:sp>
        <p:nvSpPr>
          <p:cNvPr id="6" name="Slide Number Placeholder 5"/>
          <p:cNvSpPr>
            <a:spLocks noGrp="1"/>
          </p:cNvSpPr>
          <p:nvPr>
            <p:ph type="sldNum" sz="quarter" idx="16"/>
          </p:nvPr>
        </p:nvSpPr>
        <p:spPr/>
        <p:txBody>
          <a:bodyPr/>
          <a:lstStyle>
            <a:lvl1pPr>
              <a:defRPr/>
            </a:lvl1pPr>
          </a:lstStyle>
          <a:p>
            <a:fld id="{EA40A7C3-C2DC-4DFE-A690-1D14B38AE2CA}" type="slidenum">
              <a:rPr lang="el-GR" altLang="el-GR"/>
              <a:pPr/>
              <a:t>‹#›</a:t>
            </a:fld>
            <a:endParaRPr lang="el-GR" altLang="el-GR"/>
          </a:p>
        </p:txBody>
      </p:sp>
    </p:spTree>
    <p:extLst>
      <p:ext uri="{BB962C8B-B14F-4D97-AF65-F5344CB8AC3E}">
        <p14:creationId xmlns:p14="http://schemas.microsoft.com/office/powerpoint/2010/main" val="325501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Content Placeholder 2"/>
          <p:cNvSpPr>
            <a:spLocks noGrp="1"/>
          </p:cNvSpPr>
          <p:nvPr>
            <p:ph idx="1"/>
          </p:nvPr>
        </p:nvSpPr>
        <p:spPr/>
        <p:txBody>
          <a:bodyPr/>
          <a:lstStyle>
            <a:lvl5pPr>
              <a:defRPr/>
            </a:lvl5pPr>
            <a:lvl6pPr>
              <a:defRPr/>
            </a:lvl6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Footer Placeholder 4"/>
          <p:cNvSpPr>
            <a:spLocks noGrp="1"/>
          </p:cNvSpPr>
          <p:nvPr>
            <p:ph type="ftr" sz="quarter" idx="11"/>
          </p:nvPr>
        </p:nvSpPr>
        <p:spPr/>
        <p:txBody>
          <a:bodyPr/>
          <a:lstStyle/>
          <a:p>
            <a:endParaRPr lang="en-US" altLang="el-GR"/>
          </a:p>
        </p:txBody>
      </p:sp>
      <p:sp>
        <p:nvSpPr>
          <p:cNvPr id="4" name="Date Placeholder 3"/>
          <p:cNvSpPr>
            <a:spLocks noGrp="1"/>
          </p:cNvSpPr>
          <p:nvPr>
            <p:ph type="dt" sz="half" idx="10"/>
          </p:nvPr>
        </p:nvSpPr>
        <p:spPr/>
        <p:txBody>
          <a:bodyPr/>
          <a:lstStyle/>
          <a:p>
            <a:endParaRPr lang="en-US" altLang="el-GR"/>
          </a:p>
        </p:txBody>
      </p:sp>
      <p:sp>
        <p:nvSpPr>
          <p:cNvPr id="6" name="Slide Number Placeholder 5"/>
          <p:cNvSpPr>
            <a:spLocks noGrp="1"/>
          </p:cNvSpPr>
          <p:nvPr>
            <p:ph type="sldNum" sz="quarter" idx="12"/>
          </p:nvPr>
        </p:nvSpPr>
        <p:spPr/>
        <p:txBody>
          <a:bodyPr/>
          <a:lstStyle/>
          <a:p>
            <a:fld id="{32C4B421-F16A-44AC-8B1B-72596F66F3EF}" type="slidenum">
              <a:rPr lang="en-US" altLang="el-GR" smtClean="0"/>
              <a:pPr/>
              <a:t>‹#›</a:t>
            </a:fld>
            <a:endParaRPr lang="en-US" altLang="el-GR"/>
          </a:p>
        </p:txBody>
      </p:sp>
    </p:spTree>
    <p:extLst>
      <p:ext uri="{BB962C8B-B14F-4D97-AF65-F5344CB8AC3E}">
        <p14:creationId xmlns:p14="http://schemas.microsoft.com/office/powerpoint/2010/main" val="227125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3601" b="0" cap="none" baseline="0"/>
            </a:lvl1pPr>
          </a:lstStyle>
          <a:p>
            <a:r>
              <a:rPr lang="el-GR"/>
              <a:t>Κάντε κλικ για να επεξεργαστείτε τον τίτλο υποδείγματος</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l-GR"/>
              <a:t>Επεξεργασία στυλ υποδείγματος κειμένου</a:t>
            </a:r>
          </a:p>
        </p:txBody>
      </p:sp>
      <p:sp>
        <p:nvSpPr>
          <p:cNvPr id="5" name="Footer Placeholder 4"/>
          <p:cNvSpPr>
            <a:spLocks noGrp="1"/>
          </p:cNvSpPr>
          <p:nvPr>
            <p:ph type="ftr" sz="quarter" idx="11"/>
          </p:nvPr>
        </p:nvSpPr>
        <p:spPr/>
        <p:txBody>
          <a:bodyPr/>
          <a:lstStyle/>
          <a:p>
            <a:endParaRPr lang="en-US" altLang="el-GR"/>
          </a:p>
        </p:txBody>
      </p:sp>
      <p:sp>
        <p:nvSpPr>
          <p:cNvPr id="4" name="Date Placeholder 3"/>
          <p:cNvSpPr>
            <a:spLocks noGrp="1"/>
          </p:cNvSpPr>
          <p:nvPr>
            <p:ph type="dt" sz="half" idx="10"/>
          </p:nvPr>
        </p:nvSpPr>
        <p:spPr/>
        <p:txBody>
          <a:bodyPr/>
          <a:lstStyle/>
          <a:p>
            <a:endParaRPr lang="en-US" altLang="el-GR"/>
          </a:p>
        </p:txBody>
      </p:sp>
      <p:sp>
        <p:nvSpPr>
          <p:cNvPr id="6" name="Slide Number Placeholder 5"/>
          <p:cNvSpPr>
            <a:spLocks noGrp="1"/>
          </p:cNvSpPr>
          <p:nvPr>
            <p:ph type="sldNum" sz="quarter" idx="12"/>
          </p:nvPr>
        </p:nvSpPr>
        <p:spPr/>
        <p:txBody>
          <a:bodyPr/>
          <a:lstStyle/>
          <a:p>
            <a:fld id="{D3E10E81-E41B-489B-9A2F-3CBD5238A0F7}" type="slidenum">
              <a:rPr lang="en-US" altLang="el-GR" smtClean="0"/>
              <a:pPr/>
              <a:t>‹#›</a:t>
            </a:fld>
            <a:endParaRPr lang="en-US" altLang="el-GR"/>
          </a:p>
        </p:txBody>
      </p:sp>
    </p:spTree>
    <p:extLst>
      <p:ext uri="{BB962C8B-B14F-4D97-AF65-F5344CB8AC3E}">
        <p14:creationId xmlns:p14="http://schemas.microsoft.com/office/powerpoint/2010/main" val="126281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6" name="Footer Placeholder 5"/>
          <p:cNvSpPr>
            <a:spLocks noGrp="1"/>
          </p:cNvSpPr>
          <p:nvPr>
            <p:ph type="ftr" sz="quarter" idx="11"/>
          </p:nvPr>
        </p:nvSpPr>
        <p:spPr/>
        <p:txBody>
          <a:bodyPr/>
          <a:lstStyle/>
          <a:p>
            <a:endParaRPr lang="en-US" altLang="el-GR"/>
          </a:p>
        </p:txBody>
      </p:sp>
      <p:sp>
        <p:nvSpPr>
          <p:cNvPr id="5" name="Date Placeholder 4"/>
          <p:cNvSpPr>
            <a:spLocks noGrp="1"/>
          </p:cNvSpPr>
          <p:nvPr>
            <p:ph type="dt" sz="half" idx="10"/>
          </p:nvPr>
        </p:nvSpPr>
        <p:spPr/>
        <p:txBody>
          <a:bodyPr/>
          <a:lstStyle/>
          <a:p>
            <a:endParaRPr lang="en-US" altLang="el-GR"/>
          </a:p>
        </p:txBody>
      </p:sp>
      <p:sp>
        <p:nvSpPr>
          <p:cNvPr id="7" name="Slide Number Placeholder 6"/>
          <p:cNvSpPr>
            <a:spLocks noGrp="1"/>
          </p:cNvSpPr>
          <p:nvPr>
            <p:ph type="sldNum" sz="quarter" idx="12"/>
          </p:nvPr>
        </p:nvSpPr>
        <p:spPr/>
        <p:txBody>
          <a:bodyPr/>
          <a:lstStyle/>
          <a:p>
            <a:fld id="{0B24A285-7EA8-4405-8BAA-26DDE9F61F82}" type="slidenum">
              <a:rPr lang="en-US" altLang="el-GR" smtClean="0"/>
              <a:pPr/>
              <a:t>‹#›</a:t>
            </a:fld>
            <a:endParaRPr lang="en-US" altLang="el-GR"/>
          </a:p>
        </p:txBody>
      </p:sp>
    </p:spTree>
    <p:extLst>
      <p:ext uri="{BB962C8B-B14F-4D97-AF65-F5344CB8AC3E}">
        <p14:creationId xmlns:p14="http://schemas.microsoft.com/office/powerpoint/2010/main" val="384937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42106"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8" name="Footer Placeholder 7"/>
          <p:cNvSpPr>
            <a:spLocks noGrp="1"/>
          </p:cNvSpPr>
          <p:nvPr>
            <p:ph type="ftr" sz="quarter" idx="11"/>
          </p:nvPr>
        </p:nvSpPr>
        <p:spPr/>
        <p:txBody>
          <a:bodyPr/>
          <a:lstStyle/>
          <a:p>
            <a:endParaRPr lang="en-US" altLang="el-GR"/>
          </a:p>
        </p:txBody>
      </p:sp>
      <p:sp>
        <p:nvSpPr>
          <p:cNvPr id="7" name="Date Placeholder 6"/>
          <p:cNvSpPr>
            <a:spLocks noGrp="1"/>
          </p:cNvSpPr>
          <p:nvPr>
            <p:ph type="dt" sz="half" idx="10"/>
          </p:nvPr>
        </p:nvSpPr>
        <p:spPr/>
        <p:txBody>
          <a:bodyPr/>
          <a:lstStyle/>
          <a:p>
            <a:endParaRPr lang="en-US" altLang="el-GR"/>
          </a:p>
        </p:txBody>
      </p:sp>
      <p:sp>
        <p:nvSpPr>
          <p:cNvPr id="9" name="Slide Number Placeholder 8"/>
          <p:cNvSpPr>
            <a:spLocks noGrp="1"/>
          </p:cNvSpPr>
          <p:nvPr>
            <p:ph type="sldNum" sz="quarter" idx="12"/>
          </p:nvPr>
        </p:nvSpPr>
        <p:spPr/>
        <p:txBody>
          <a:bodyPr/>
          <a:lstStyle/>
          <a:p>
            <a:fld id="{1302491C-C583-4129-BE32-B62D3D8C78CD}" type="slidenum">
              <a:rPr lang="en-US" altLang="el-GR" smtClean="0"/>
              <a:pPr/>
              <a:t>‹#›</a:t>
            </a:fld>
            <a:endParaRPr lang="en-US" altLang="el-GR"/>
          </a:p>
        </p:txBody>
      </p:sp>
    </p:spTree>
    <p:extLst>
      <p:ext uri="{BB962C8B-B14F-4D97-AF65-F5344CB8AC3E}">
        <p14:creationId xmlns:p14="http://schemas.microsoft.com/office/powerpoint/2010/main" val="67880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4" name="Footer Placeholder 3"/>
          <p:cNvSpPr>
            <a:spLocks noGrp="1"/>
          </p:cNvSpPr>
          <p:nvPr>
            <p:ph type="ftr" sz="quarter" idx="11"/>
          </p:nvPr>
        </p:nvSpPr>
        <p:spPr/>
        <p:txBody>
          <a:bodyPr/>
          <a:lstStyle/>
          <a:p>
            <a:endParaRPr lang="en-US" altLang="el-GR"/>
          </a:p>
        </p:txBody>
      </p:sp>
      <p:sp>
        <p:nvSpPr>
          <p:cNvPr id="3" name="Date Placeholder 2"/>
          <p:cNvSpPr>
            <a:spLocks noGrp="1"/>
          </p:cNvSpPr>
          <p:nvPr>
            <p:ph type="dt" sz="half" idx="10"/>
          </p:nvPr>
        </p:nvSpPr>
        <p:spPr/>
        <p:txBody>
          <a:bodyPr/>
          <a:lstStyle/>
          <a:p>
            <a:endParaRPr lang="en-US" altLang="el-GR"/>
          </a:p>
        </p:txBody>
      </p:sp>
      <p:sp>
        <p:nvSpPr>
          <p:cNvPr id="5" name="Slide Number Placeholder 4"/>
          <p:cNvSpPr>
            <a:spLocks noGrp="1"/>
          </p:cNvSpPr>
          <p:nvPr>
            <p:ph type="sldNum" sz="quarter" idx="12"/>
          </p:nvPr>
        </p:nvSpPr>
        <p:spPr/>
        <p:txBody>
          <a:bodyPr/>
          <a:lstStyle/>
          <a:p>
            <a:fld id="{CB3A9298-FF8B-47DF-BAE2-E679C61AAA36}" type="slidenum">
              <a:rPr lang="en-US" altLang="el-GR" smtClean="0"/>
              <a:pPr/>
              <a:t>‹#›</a:t>
            </a:fld>
            <a:endParaRPr lang="en-US" altLang="el-GR"/>
          </a:p>
        </p:txBody>
      </p:sp>
    </p:spTree>
    <p:extLst>
      <p:ext uri="{BB962C8B-B14F-4D97-AF65-F5344CB8AC3E}">
        <p14:creationId xmlns:p14="http://schemas.microsoft.com/office/powerpoint/2010/main" val="199874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ltLang="el-GR"/>
          </a:p>
        </p:txBody>
      </p:sp>
      <p:sp>
        <p:nvSpPr>
          <p:cNvPr id="2" name="Date Placeholder 1"/>
          <p:cNvSpPr>
            <a:spLocks noGrp="1"/>
          </p:cNvSpPr>
          <p:nvPr>
            <p:ph type="dt" sz="half" idx="10"/>
          </p:nvPr>
        </p:nvSpPr>
        <p:spPr/>
        <p:txBody>
          <a:bodyPr/>
          <a:lstStyle/>
          <a:p>
            <a:endParaRPr lang="en-US" altLang="el-GR"/>
          </a:p>
        </p:txBody>
      </p:sp>
      <p:sp>
        <p:nvSpPr>
          <p:cNvPr id="4" name="Slide Number Placeholder 3"/>
          <p:cNvSpPr>
            <a:spLocks noGrp="1"/>
          </p:cNvSpPr>
          <p:nvPr>
            <p:ph type="sldNum" sz="quarter" idx="12"/>
          </p:nvPr>
        </p:nvSpPr>
        <p:spPr/>
        <p:txBody>
          <a:bodyPr/>
          <a:lstStyle/>
          <a:p>
            <a:fld id="{B7B8656D-E355-432F-B7CE-23B293B66233}" type="slidenum">
              <a:rPr lang="en-US" altLang="el-GR" smtClean="0"/>
              <a:pPr/>
              <a:t>‹#›</a:t>
            </a:fld>
            <a:endParaRPr lang="en-US" altLang="el-GR"/>
          </a:p>
        </p:txBody>
      </p:sp>
    </p:spTree>
    <p:extLst>
      <p:ext uri="{BB962C8B-B14F-4D97-AF65-F5344CB8AC3E}">
        <p14:creationId xmlns:p14="http://schemas.microsoft.com/office/powerpoint/2010/main" val="292837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2701" b="0" baseline="0">
                <a:solidFill>
                  <a:schemeClr val="tx1"/>
                </a:solidFill>
              </a:defRPr>
            </a:lvl1pPr>
          </a:lstStyle>
          <a:p>
            <a:r>
              <a:rPr lang="el-GR"/>
              <a:t>Κάντε κλικ για να επεξεργαστείτε τον τίτλο υποδείγματος</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l-GR"/>
              <a:t>Επεξεργασία στυλ υποδείγματος κειμένου</a:t>
            </a:r>
          </a:p>
        </p:txBody>
      </p:sp>
      <p:sp>
        <p:nvSpPr>
          <p:cNvPr id="3" name="Content Placeholder 2"/>
          <p:cNvSpPr>
            <a:spLocks noGrp="1"/>
          </p:cNvSpPr>
          <p:nvPr>
            <p:ph idx="1"/>
          </p:nvPr>
        </p:nvSpPr>
        <p:spPr>
          <a:xfrm>
            <a:off x="3714528" y="685800"/>
            <a:ext cx="4801850"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6" name="Footer Placeholder 5"/>
          <p:cNvSpPr>
            <a:spLocks noGrp="1"/>
          </p:cNvSpPr>
          <p:nvPr>
            <p:ph type="ftr" sz="quarter" idx="11"/>
          </p:nvPr>
        </p:nvSpPr>
        <p:spPr/>
        <p:txBody>
          <a:bodyPr/>
          <a:lstStyle/>
          <a:p>
            <a:endParaRPr lang="en-US" altLang="el-GR"/>
          </a:p>
        </p:txBody>
      </p:sp>
      <p:sp>
        <p:nvSpPr>
          <p:cNvPr id="5" name="Date Placeholder 4"/>
          <p:cNvSpPr>
            <a:spLocks noGrp="1"/>
          </p:cNvSpPr>
          <p:nvPr>
            <p:ph type="dt" sz="half" idx="10"/>
          </p:nvPr>
        </p:nvSpPr>
        <p:spPr/>
        <p:txBody>
          <a:bodyPr/>
          <a:lstStyle/>
          <a:p>
            <a:endParaRPr lang="en-US" altLang="el-GR"/>
          </a:p>
        </p:txBody>
      </p:sp>
      <p:sp>
        <p:nvSpPr>
          <p:cNvPr id="7" name="Slide Number Placeholder 6"/>
          <p:cNvSpPr>
            <a:spLocks noGrp="1"/>
          </p:cNvSpPr>
          <p:nvPr>
            <p:ph type="sldNum" sz="quarter" idx="12"/>
          </p:nvPr>
        </p:nvSpPr>
        <p:spPr/>
        <p:txBody>
          <a:bodyPr/>
          <a:lstStyle/>
          <a:p>
            <a:fld id="{ECA77B3D-BF18-476A-8B81-D2CB935D0D7B}" type="slidenum">
              <a:rPr lang="en-US" altLang="el-GR" smtClean="0"/>
              <a:pPr/>
              <a:t>‹#›</a:t>
            </a:fld>
            <a:endParaRPr lang="en-US" altLang="el-GR"/>
          </a:p>
        </p:txBody>
      </p:sp>
    </p:spTree>
    <p:extLst>
      <p:ext uri="{BB962C8B-B14F-4D97-AF65-F5344CB8AC3E}">
        <p14:creationId xmlns:p14="http://schemas.microsoft.com/office/powerpoint/2010/main" val="209941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2701" b="0" i="0" baseline="0">
                <a:solidFill>
                  <a:schemeClr val="tx1"/>
                </a:solidFill>
              </a:defRPr>
            </a:lvl1pPr>
          </a:lstStyle>
          <a:p>
            <a:r>
              <a:rPr lang="el-GR"/>
              <a:t>Κάντε κλικ για να επεξεργαστείτε τον τίτλο υποδείγματος</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l-GR"/>
              <a:t>Επεξεργασία στυλ υποδείγματος κειμένου</a:t>
            </a:r>
          </a:p>
        </p:txBody>
      </p:sp>
      <p:sp>
        <p:nvSpPr>
          <p:cNvPr id="3" name="Picture Placeholder 2" descr="An empty placeholder to add an image. Click on the placeholder and select the image that you wish to add."/>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l-GR"/>
              <a:t>Κάντε κλικ στο εικονίδιο για να προσθέσετε εικόνα</a:t>
            </a:r>
            <a:endParaRPr/>
          </a:p>
        </p:txBody>
      </p:sp>
      <p:sp>
        <p:nvSpPr>
          <p:cNvPr id="6" name="Footer Placeholder 5"/>
          <p:cNvSpPr>
            <a:spLocks noGrp="1"/>
          </p:cNvSpPr>
          <p:nvPr>
            <p:ph type="ftr" sz="quarter" idx="11"/>
          </p:nvPr>
        </p:nvSpPr>
        <p:spPr/>
        <p:txBody>
          <a:bodyPr/>
          <a:lstStyle/>
          <a:p>
            <a:endParaRPr lang="en-US" altLang="el-GR"/>
          </a:p>
        </p:txBody>
      </p:sp>
      <p:sp>
        <p:nvSpPr>
          <p:cNvPr id="5" name="Date Placeholder 4"/>
          <p:cNvSpPr>
            <a:spLocks noGrp="1"/>
          </p:cNvSpPr>
          <p:nvPr>
            <p:ph type="dt" sz="half" idx="10"/>
          </p:nvPr>
        </p:nvSpPr>
        <p:spPr/>
        <p:txBody>
          <a:bodyPr/>
          <a:lstStyle/>
          <a:p>
            <a:endParaRPr lang="en-US" altLang="el-GR"/>
          </a:p>
        </p:txBody>
      </p:sp>
      <p:sp>
        <p:nvSpPr>
          <p:cNvPr id="7" name="Slide Number Placeholder 6"/>
          <p:cNvSpPr>
            <a:spLocks noGrp="1"/>
          </p:cNvSpPr>
          <p:nvPr>
            <p:ph type="sldNum" sz="quarter" idx="12"/>
          </p:nvPr>
        </p:nvSpPr>
        <p:spPr/>
        <p:txBody>
          <a:bodyPr/>
          <a:lstStyle/>
          <a:p>
            <a:fld id="{0E44E3B0-8DE0-4E9E-BA0F-6BD0DAF5A16C}" type="slidenum">
              <a:rPr lang="en-US" altLang="el-GR" smtClean="0"/>
              <a:pPr/>
              <a:t>‹#›</a:t>
            </a:fld>
            <a:endParaRPr lang="en-US" altLang="el-GR"/>
          </a:p>
        </p:txBody>
      </p:sp>
    </p:spTree>
    <p:extLst>
      <p:ext uri="{BB962C8B-B14F-4D97-AF65-F5344CB8AC3E}">
        <p14:creationId xmlns:p14="http://schemas.microsoft.com/office/powerpoint/2010/main" val="248720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dirty="0"/>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825">
                <a:solidFill>
                  <a:schemeClr val="tx1">
                    <a:tint val="75000"/>
                  </a:schemeClr>
                </a:solidFill>
              </a:defRPr>
            </a:lvl1pPr>
          </a:lstStyle>
          <a:p>
            <a:endParaRPr lang="en-US" altLang="el-GR"/>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en-US" altLang="el-GR"/>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825">
                <a:solidFill>
                  <a:schemeClr val="tx1">
                    <a:tint val="75000"/>
                  </a:schemeClr>
                </a:solidFill>
              </a:defRPr>
            </a:lvl1pPr>
          </a:lstStyle>
          <a:p>
            <a:fld id="{BA7526CA-A7FF-47F7-B209-D890AD6FAF40}" type="slidenum">
              <a:rPr lang="en-US" altLang="el-GR" smtClean="0"/>
              <a:pPr/>
              <a:t>‹#›</a:t>
            </a:fld>
            <a:endParaRPr lang="en-US" altLang="el-GR"/>
          </a:p>
        </p:txBody>
      </p:sp>
    </p:spTree>
    <p:extLst>
      <p:ext uri="{BB962C8B-B14F-4D97-AF65-F5344CB8AC3E}">
        <p14:creationId xmlns:p14="http://schemas.microsoft.com/office/powerpoint/2010/main" val="1092077577"/>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a:xfrm>
            <a:off x="2843808" y="1055783"/>
            <a:ext cx="5240949" cy="1874199"/>
          </a:xfrm>
        </p:spPr>
        <p:txBody>
          <a:bodyPr>
            <a:normAutofit fontScale="90000"/>
          </a:bodyPr>
          <a:lstStyle/>
          <a:p>
            <a:pPr algn="ctr"/>
            <a:r>
              <a:rPr lang="en-US" altLang="el-GR" sz="6000" dirty="0"/>
              <a:t>All About Research: Doing Your Thesis</a:t>
            </a:r>
          </a:p>
        </p:txBody>
      </p:sp>
      <p:sp>
        <p:nvSpPr>
          <p:cNvPr id="2" name="Υπότιτλος 1"/>
          <p:cNvSpPr>
            <a:spLocks noGrp="1"/>
          </p:cNvSpPr>
          <p:nvPr>
            <p:ph type="subTitle" idx="1"/>
          </p:nvPr>
        </p:nvSpPr>
        <p:spPr>
          <a:xfrm>
            <a:off x="3059832" y="3318419"/>
            <a:ext cx="4498429" cy="1219200"/>
          </a:xfrm>
        </p:spPr>
        <p:txBody>
          <a:bodyPr>
            <a:normAutofit/>
          </a:bodyPr>
          <a:lstStyle/>
          <a:p>
            <a:pPr eaLnBrk="1" hangingPunct="1">
              <a:defRPr/>
            </a:pPr>
            <a:r>
              <a:rPr lang="en-US" sz="1800" i="1" dirty="0"/>
              <a:t>Nikolaos Digelidis</a:t>
            </a:r>
            <a:endParaRPr lang="el-GR" sz="1800" i="1" dirty="0"/>
          </a:p>
          <a:p>
            <a:pPr eaLnBrk="1" hangingPunct="1">
              <a:defRPr/>
            </a:pPr>
            <a:r>
              <a:rPr lang="en-US" sz="1800" i="1" dirty="0"/>
              <a:t>Professor</a:t>
            </a:r>
          </a:p>
          <a:p>
            <a:pPr eaLnBrk="1" hangingPunct="1">
              <a:defRPr/>
            </a:pPr>
            <a:r>
              <a:rPr lang="en-US" sz="1800" i="1" dirty="0"/>
              <a:t>University of Thessaly</a:t>
            </a:r>
          </a:p>
          <a:p>
            <a:pPr eaLnBrk="1" hangingPunct="1">
              <a:defRPr/>
            </a:pPr>
            <a:r>
              <a:rPr lang="en-US" sz="1800" dirty="0"/>
              <a:t>Email: nikdig@pe.uth.gr </a:t>
            </a:r>
            <a:endParaRPr lang="en-US" altLang="el-GR" sz="3600" dirty="0">
              <a:latin typeface="Arial" panose="020B0604020202020204" pitchFamily="34" charset="0"/>
            </a:endParaRPr>
          </a:p>
          <a:p>
            <a:endParaRPr lang="el-GR" sz="1800" dirty="0"/>
          </a:p>
        </p:txBody>
      </p:sp>
      <p:sp>
        <p:nvSpPr>
          <p:cNvPr id="481284" name="Rectangle 4"/>
          <p:cNvSpPr>
            <a:spLocks noChangeArrowheads="1"/>
          </p:cNvSpPr>
          <p:nvPr/>
        </p:nvSpPr>
        <p:spPr bwMode="auto">
          <a:xfrm>
            <a:off x="914400" y="22098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l-GR" dirty="0"/>
          </a:p>
          <a:p>
            <a:pPr eaLnBrk="1" hangingPunct="1">
              <a:lnSpc>
                <a:spcPct val="80000"/>
              </a:lnSpc>
            </a:pPr>
            <a:r>
              <a:rPr lang="en-US" altLang="el-GR" sz="2800" b="1" dirty="0">
                <a:latin typeface="Arial" panose="020B0604020202020204" pitchFamily="34" charset="0"/>
              </a:rPr>
              <a:t> </a:t>
            </a:r>
            <a:endParaRPr lang="en-US" altLang="el-GR" sz="2400" dirty="0">
              <a:latin typeface="Arial" panose="020B0604020202020204" pitchFamily="34" charset="0"/>
            </a:endParaRPr>
          </a:p>
          <a:p>
            <a:pPr lvl="1" eaLnBrk="1" hangingPunct="1">
              <a:lnSpc>
                <a:spcPct val="80000"/>
              </a:lnSpc>
            </a:pPr>
            <a:endParaRPr lang="en-US" altLang="el-GR" sz="2000" dirty="0">
              <a:latin typeface="Arial" panose="020B0604020202020204" pitchFamily="34" charset="0"/>
            </a:endParaRPr>
          </a:p>
          <a:p>
            <a:pPr eaLnBrk="1" hangingPunct="1">
              <a:lnSpc>
                <a:spcPct val="80000"/>
              </a:lnSpc>
            </a:pPr>
            <a:r>
              <a:rPr lang="en-US" altLang="el-GR" sz="2400" dirty="0">
                <a:latin typeface="Arial" panose="020B0604020202020204" pitchFamily="34" charset="0"/>
              </a:rPr>
              <a:t> </a:t>
            </a:r>
          </a:p>
        </p:txBody>
      </p:sp>
      <p:pic>
        <p:nvPicPr>
          <p:cNvPr id="4" name="Εικόνα 3">
            <a:extLst>
              <a:ext uri="{FF2B5EF4-FFF2-40B4-BE49-F238E27FC236}">
                <a16:creationId xmlns:a16="http://schemas.microsoft.com/office/drawing/2014/main" id="{2C7740ED-90EE-44B2-A4D4-B09EAE259F18}"/>
              </a:ext>
            </a:extLst>
          </p:cNvPr>
          <p:cNvPicPr>
            <a:picLocks noChangeAspect="1"/>
          </p:cNvPicPr>
          <p:nvPr/>
        </p:nvPicPr>
        <p:blipFill>
          <a:blip r:embed="rId3"/>
          <a:stretch>
            <a:fillRect/>
          </a:stretch>
        </p:blipFill>
        <p:spPr>
          <a:xfrm>
            <a:off x="395536" y="1448183"/>
            <a:ext cx="2331052" cy="296359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DD2EB479-5ECC-40D3-9D04-A5031D198E3D}"/>
              </a:ext>
            </a:extLst>
          </p:cNvPr>
          <p:cNvSpPr>
            <a:spLocks noGrp="1"/>
          </p:cNvSpPr>
          <p:nvPr>
            <p:ph type="ctrTitle"/>
          </p:nvPr>
        </p:nvSpPr>
        <p:spPr/>
        <p:txBody>
          <a:bodyPr/>
          <a:lstStyle/>
          <a:p>
            <a:r>
              <a:rPr lang="en-US" sz="5400" dirty="0"/>
              <a:t>Well done! You’ve completed master course!</a:t>
            </a:r>
            <a:endParaRPr lang="el-GR" dirty="0"/>
          </a:p>
        </p:txBody>
      </p:sp>
      <p:sp>
        <p:nvSpPr>
          <p:cNvPr id="5" name="Υπότιτλος 4">
            <a:extLst>
              <a:ext uri="{FF2B5EF4-FFF2-40B4-BE49-F238E27FC236}">
                <a16:creationId xmlns:a16="http://schemas.microsoft.com/office/drawing/2014/main" id="{3144285B-F045-416A-B45E-2E52040356C0}"/>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623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404664"/>
            <a:ext cx="6512511" cy="1143000"/>
          </a:xfrm>
        </p:spPr>
        <p:txBody>
          <a:bodyPr>
            <a:normAutofit/>
          </a:bodyPr>
          <a:lstStyle/>
          <a:p>
            <a:pPr marL="320040" indent="-320040" eaLnBrk="1" fontAlgn="auto" hangingPunct="1">
              <a:spcAft>
                <a:spcPts val="0"/>
              </a:spcAft>
              <a:buClr>
                <a:schemeClr val="accent6">
                  <a:lumMod val="75000"/>
                </a:schemeClr>
              </a:buClr>
              <a:defRPr/>
            </a:pPr>
            <a:r>
              <a:rPr lang="en-GB" sz="3200" b="1" i="1" dirty="0">
                <a:effectLst/>
              </a:rPr>
              <a:t>Effectively Managing Time</a:t>
            </a:r>
            <a:endParaRPr lang="el-GR" sz="3200" b="1" dirty="0"/>
          </a:p>
        </p:txBody>
      </p:sp>
      <p:sp>
        <p:nvSpPr>
          <p:cNvPr id="3" name="Θέση περιεχομένου 2"/>
          <p:cNvSpPr>
            <a:spLocks noGrp="1"/>
          </p:cNvSpPr>
          <p:nvPr>
            <p:ph sz="quarter" idx="13"/>
          </p:nvPr>
        </p:nvSpPr>
        <p:spPr>
          <a:xfrm>
            <a:off x="755576" y="2276872"/>
            <a:ext cx="7704856" cy="4104456"/>
          </a:xfrm>
        </p:spPr>
        <p:txBody>
          <a:bodyPr rtlCol="0">
            <a:normAutofit/>
          </a:bodyPr>
          <a:lstStyle/>
          <a:p>
            <a:pPr indent="-182880" eaLnBrk="1" fontAlgn="auto" hangingPunct="1">
              <a:buClr>
                <a:schemeClr val="accent6">
                  <a:lumMod val="75000"/>
                </a:schemeClr>
              </a:buClr>
              <a:defRPr/>
            </a:pPr>
            <a:r>
              <a:rPr lang="en-GB" dirty="0">
                <a:solidFill>
                  <a:schemeClr val="tx1">
                    <a:lumMod val="75000"/>
                    <a:lumOff val="25000"/>
                  </a:schemeClr>
                </a:solidFill>
              </a:rPr>
              <a:t>Set deadlines for yourself and discuss them with your supervisor. Additionally, give yourself a little bit of wiggle room in your deadlines so that if you miss one, you've got plenty of extra time built into your schedule.</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GB" dirty="0">
                <a:solidFill>
                  <a:schemeClr val="tx1">
                    <a:lumMod val="75000"/>
                    <a:lumOff val="25000"/>
                  </a:schemeClr>
                </a:solidFill>
              </a:rPr>
              <a:t>Map out your whole schedule in as detailed as possible. </a:t>
            </a:r>
          </a:p>
          <a:p>
            <a:pPr indent="-182880" eaLnBrk="1" fontAlgn="auto" hangingPunct="1">
              <a:buClr>
                <a:schemeClr val="accent6">
                  <a:lumMod val="75000"/>
                </a:schemeClr>
              </a:buClr>
              <a:defRPr/>
            </a:pPr>
            <a:r>
              <a:rPr lang="en-GB" dirty="0">
                <a:solidFill>
                  <a:schemeClr val="tx1">
                    <a:lumMod val="75000"/>
                    <a:lumOff val="25000"/>
                  </a:schemeClr>
                </a:solidFill>
              </a:rPr>
              <a:t>Block out time for all your daily obligations, and include plenty of time for your dissertation or thesis.</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GB" dirty="0">
                <a:solidFill>
                  <a:schemeClr val="tx1">
                    <a:lumMod val="75000"/>
                    <a:lumOff val="25000"/>
                  </a:schemeClr>
                </a:solidFill>
              </a:rPr>
              <a:t>If possible, set a regular schedule.</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GB" dirty="0">
                <a:solidFill>
                  <a:schemeClr val="tx1">
                    <a:lumMod val="75000"/>
                    <a:lumOff val="25000"/>
                  </a:schemeClr>
                </a:solidFill>
              </a:rPr>
              <a:t>Be realistic about how much time you will need. </a:t>
            </a:r>
            <a:endParaRPr lang="el-GR" dirty="0">
              <a:solidFill>
                <a:schemeClr val="tx1">
                  <a:lumMod val="75000"/>
                  <a:lumOff val="25000"/>
                </a:schemeClr>
              </a:solidFill>
            </a:endParaRPr>
          </a:p>
        </p:txBody>
      </p:sp>
    </p:spTree>
    <p:extLst>
      <p:ext uri="{BB962C8B-B14F-4D97-AF65-F5344CB8AC3E}">
        <p14:creationId xmlns:p14="http://schemas.microsoft.com/office/powerpoint/2010/main" val="131867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B64088-17C5-453D-B4B6-60EEDFF3C580}"/>
              </a:ext>
            </a:extLst>
          </p:cNvPr>
          <p:cNvSpPr>
            <a:spLocks noGrp="1"/>
          </p:cNvSpPr>
          <p:nvPr>
            <p:ph type="ctrTitle"/>
          </p:nvPr>
        </p:nvSpPr>
        <p:spPr>
          <a:xfrm>
            <a:off x="799118" y="1828800"/>
            <a:ext cx="6173808" cy="2895600"/>
          </a:xfrm>
        </p:spPr>
        <p:txBody>
          <a:bodyPr/>
          <a:lstStyle/>
          <a:p>
            <a:r>
              <a:rPr lang="en-US" dirty="0"/>
              <a:t>Step 1: Choosing a research area</a:t>
            </a:r>
          </a:p>
        </p:txBody>
      </p:sp>
      <p:sp>
        <p:nvSpPr>
          <p:cNvPr id="10" name="Subtitle 2">
            <a:extLst>
              <a:ext uri="{FF2B5EF4-FFF2-40B4-BE49-F238E27FC236}">
                <a16:creationId xmlns:a16="http://schemas.microsoft.com/office/drawing/2014/main" id="{E46AACDB-853F-48CB-B46A-42AF6559B5FF}"/>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9512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algn="ctr"/>
            <a:r>
              <a:rPr lang="en-US" altLang="el-GR"/>
              <a:t>Choosing a Research Area</a:t>
            </a:r>
          </a:p>
        </p:txBody>
      </p:sp>
      <p:sp>
        <p:nvSpPr>
          <p:cNvPr id="434179" name="Rectangle 3"/>
          <p:cNvSpPr>
            <a:spLocks noChangeArrowheads="1"/>
          </p:cNvSpPr>
          <p:nvPr/>
        </p:nvSpPr>
        <p:spPr bwMode="auto">
          <a:xfrm>
            <a:off x="838200" y="20574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r>
              <a:rPr lang="en-US" altLang="el-GR" sz="2800" b="1" dirty="0">
                <a:latin typeface="Comic Sans MS" panose="030F0702030302020204" pitchFamily="66" charset="0"/>
              </a:rPr>
              <a:t>Criteria </a:t>
            </a:r>
          </a:p>
          <a:p>
            <a:pPr lvl="1" eaLnBrk="1" hangingPunct="1">
              <a:buFont typeface="Wingdings" panose="05000000000000000000" pitchFamily="2" charset="2"/>
              <a:buChar char="§"/>
            </a:pPr>
            <a:r>
              <a:rPr lang="en-US" altLang="el-GR" sz="2000" dirty="0">
                <a:latin typeface="Comic Sans MS" panose="030F0702030302020204" pitchFamily="66" charset="0"/>
              </a:rPr>
              <a:t>Exciting and interesting area </a:t>
            </a:r>
            <a:r>
              <a:rPr lang="en-US" altLang="el-GR" sz="2000" b="1" dirty="0">
                <a:solidFill>
                  <a:schemeClr val="hlink"/>
                </a:solidFill>
                <a:latin typeface="Comic Sans MS" panose="030F0702030302020204" pitchFamily="66" charset="0"/>
              </a:rPr>
              <a:t>to you</a:t>
            </a:r>
            <a:endParaRPr lang="en-US" altLang="el-GR" sz="2000" dirty="0">
              <a:latin typeface="Comic Sans MS" panose="030F0702030302020204" pitchFamily="66" charset="0"/>
            </a:endParaRPr>
          </a:p>
          <a:p>
            <a:pPr lvl="1" eaLnBrk="1" hangingPunct="1">
              <a:buFont typeface="Wingdings" panose="05000000000000000000" pitchFamily="2" charset="2"/>
              <a:buChar char="§"/>
            </a:pPr>
            <a:r>
              <a:rPr lang="en-US" altLang="el-GR" sz="2000" dirty="0">
                <a:latin typeface="Comic Sans MS" panose="030F0702030302020204" pitchFamily="66" charset="0"/>
              </a:rPr>
              <a:t>Important problems in area</a:t>
            </a:r>
          </a:p>
          <a:p>
            <a:pPr lvl="1" eaLnBrk="1" hangingPunct="1">
              <a:buFont typeface="Wingdings" panose="05000000000000000000" pitchFamily="2" charset="2"/>
              <a:buChar char="§"/>
            </a:pPr>
            <a:r>
              <a:rPr lang="en-US" altLang="el-GR" sz="2000" dirty="0">
                <a:latin typeface="Comic Sans MS" panose="030F0702030302020204" pitchFamily="66" charset="0"/>
              </a:rPr>
              <a:t>Research type that is suitable to you </a:t>
            </a:r>
          </a:p>
          <a:p>
            <a:pPr eaLnBrk="1" hangingPunct="1"/>
            <a:endParaRPr lang="en-US" altLang="el-GR" sz="1400" dirty="0">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893680-12A5-4144-8B32-BB267886A428}"/>
              </a:ext>
            </a:extLst>
          </p:cNvPr>
          <p:cNvSpPr>
            <a:spLocks noGrp="1"/>
          </p:cNvSpPr>
          <p:nvPr>
            <p:ph type="title"/>
          </p:nvPr>
        </p:nvSpPr>
        <p:spPr/>
        <p:txBody>
          <a:bodyPr/>
          <a:lstStyle/>
          <a:p>
            <a:r>
              <a:rPr lang="en-US" dirty="0"/>
              <a:t>Research areas: Examples in sport psychology</a:t>
            </a:r>
            <a:endParaRPr lang="el-GR" dirty="0"/>
          </a:p>
        </p:txBody>
      </p:sp>
      <p:sp>
        <p:nvSpPr>
          <p:cNvPr id="3" name="Θέση περιεχομένου 2">
            <a:extLst>
              <a:ext uri="{FF2B5EF4-FFF2-40B4-BE49-F238E27FC236}">
                <a16:creationId xmlns:a16="http://schemas.microsoft.com/office/drawing/2014/main" id="{25BBDA4C-B58E-4A5C-B4BD-CBF63B782EB1}"/>
              </a:ext>
            </a:extLst>
          </p:cNvPr>
          <p:cNvSpPr>
            <a:spLocks noGrp="1"/>
          </p:cNvSpPr>
          <p:nvPr>
            <p:ph sz="half" idx="1"/>
          </p:nvPr>
        </p:nvSpPr>
        <p:spPr/>
        <p:txBody>
          <a:bodyPr>
            <a:normAutofit lnSpcReduction="10000"/>
          </a:bodyPr>
          <a:lstStyle/>
          <a:p>
            <a:r>
              <a:rPr lang="en-US" dirty="0"/>
              <a:t>Personality</a:t>
            </a:r>
          </a:p>
          <a:p>
            <a:r>
              <a:rPr lang="en-US" dirty="0"/>
              <a:t>Elite performance</a:t>
            </a:r>
          </a:p>
          <a:p>
            <a:r>
              <a:rPr lang="en-US" dirty="0"/>
              <a:t>Youth sport</a:t>
            </a:r>
          </a:p>
          <a:p>
            <a:r>
              <a:rPr lang="en-US" dirty="0"/>
              <a:t>Coaching</a:t>
            </a:r>
          </a:p>
          <a:p>
            <a:r>
              <a:rPr lang="en-US" dirty="0"/>
              <a:t>Team dynamics</a:t>
            </a:r>
          </a:p>
          <a:p>
            <a:r>
              <a:rPr lang="en-US" dirty="0"/>
              <a:t>Motivation</a:t>
            </a:r>
          </a:p>
          <a:p>
            <a:r>
              <a:rPr lang="en-US" dirty="0"/>
              <a:t>Career transitions</a:t>
            </a:r>
          </a:p>
          <a:p>
            <a:r>
              <a:rPr lang="en-US" dirty="0"/>
              <a:t>Cultural issues</a:t>
            </a:r>
          </a:p>
          <a:p>
            <a:r>
              <a:rPr lang="en-US" dirty="0"/>
              <a:t>Well-being</a:t>
            </a:r>
          </a:p>
          <a:p>
            <a:r>
              <a:rPr lang="en-US" dirty="0"/>
              <a:t>Theories in sport psychology (SDT, AGT etc.)</a:t>
            </a:r>
            <a:endParaRPr lang="el-GR" dirty="0"/>
          </a:p>
        </p:txBody>
      </p:sp>
      <p:sp>
        <p:nvSpPr>
          <p:cNvPr id="4" name="Θέση περιεχομένου 3">
            <a:extLst>
              <a:ext uri="{FF2B5EF4-FFF2-40B4-BE49-F238E27FC236}">
                <a16:creationId xmlns:a16="http://schemas.microsoft.com/office/drawing/2014/main" id="{6A80E66E-609B-44FB-BC21-EA41981AC0F6}"/>
              </a:ext>
            </a:extLst>
          </p:cNvPr>
          <p:cNvSpPr>
            <a:spLocks noGrp="1"/>
          </p:cNvSpPr>
          <p:nvPr>
            <p:ph sz="half" idx="2"/>
          </p:nvPr>
        </p:nvSpPr>
        <p:spPr/>
        <p:txBody>
          <a:bodyPr>
            <a:normAutofit lnSpcReduction="10000"/>
          </a:bodyPr>
          <a:lstStyle/>
          <a:p>
            <a:r>
              <a:rPr lang="en-US" dirty="0"/>
              <a:t>Anxiety and stress</a:t>
            </a:r>
          </a:p>
          <a:p>
            <a:r>
              <a:rPr lang="en-US" dirty="0"/>
              <a:t>Goal setting</a:t>
            </a:r>
          </a:p>
          <a:p>
            <a:r>
              <a:rPr lang="en-US" dirty="0"/>
              <a:t>Imagery</a:t>
            </a:r>
          </a:p>
          <a:p>
            <a:r>
              <a:rPr lang="en-US" dirty="0"/>
              <a:t>Pre-performance routines</a:t>
            </a:r>
          </a:p>
          <a:p>
            <a:r>
              <a:rPr lang="en-US" dirty="0"/>
              <a:t>Self-talk</a:t>
            </a:r>
          </a:p>
          <a:p>
            <a:r>
              <a:rPr lang="en-US" dirty="0"/>
              <a:t>Mental toughness</a:t>
            </a:r>
          </a:p>
          <a:p>
            <a:r>
              <a:rPr lang="en-US" dirty="0"/>
              <a:t>Confidence</a:t>
            </a:r>
          </a:p>
          <a:p>
            <a:r>
              <a:rPr lang="en-US" dirty="0"/>
              <a:t>Biofeedback</a:t>
            </a:r>
          </a:p>
          <a:p>
            <a:r>
              <a:rPr lang="en-US" dirty="0"/>
              <a:t>Music</a:t>
            </a:r>
            <a:endParaRPr lang="el-GR" dirty="0"/>
          </a:p>
        </p:txBody>
      </p:sp>
    </p:spTree>
    <p:extLst>
      <p:ext uri="{BB962C8B-B14F-4D97-AF65-F5344CB8AC3E}">
        <p14:creationId xmlns:p14="http://schemas.microsoft.com/office/powerpoint/2010/main" val="37865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97DAC3-5D1D-40DA-B909-CB9839906AA1}"/>
              </a:ext>
            </a:extLst>
          </p:cNvPr>
          <p:cNvSpPr>
            <a:spLocks noGrp="1"/>
          </p:cNvSpPr>
          <p:nvPr>
            <p:ph type="ctrTitle"/>
          </p:nvPr>
        </p:nvSpPr>
        <p:spPr>
          <a:xfrm>
            <a:off x="799118" y="1828800"/>
            <a:ext cx="6173808" cy="2895600"/>
          </a:xfrm>
        </p:spPr>
        <p:txBody>
          <a:bodyPr anchor="b">
            <a:normAutofit/>
          </a:bodyPr>
          <a:lstStyle/>
          <a:p>
            <a:r>
              <a:rPr lang="en-US" dirty="0"/>
              <a:t>Exercise…</a:t>
            </a:r>
            <a:endParaRPr lang="el-GR" dirty="0"/>
          </a:p>
        </p:txBody>
      </p:sp>
      <p:sp>
        <p:nvSpPr>
          <p:cNvPr id="3" name="Θέση περιεχομένου 2">
            <a:extLst>
              <a:ext uri="{FF2B5EF4-FFF2-40B4-BE49-F238E27FC236}">
                <a16:creationId xmlns:a16="http://schemas.microsoft.com/office/drawing/2014/main" id="{AD7DA0D7-A4FC-4C6C-A1AE-6F1795FC7CBE}"/>
              </a:ext>
            </a:extLst>
          </p:cNvPr>
          <p:cNvSpPr>
            <a:spLocks noGrp="1"/>
          </p:cNvSpPr>
          <p:nvPr>
            <p:ph type="subTitle" idx="1"/>
          </p:nvPr>
        </p:nvSpPr>
        <p:spPr>
          <a:xfrm>
            <a:off x="799118" y="4800600"/>
            <a:ext cx="6173808" cy="1219200"/>
          </a:xfrm>
        </p:spPr>
        <p:txBody>
          <a:bodyPr>
            <a:normAutofit/>
          </a:bodyPr>
          <a:lstStyle/>
          <a:p>
            <a:pPr marL="0" indent="0">
              <a:spcAft>
                <a:spcPts val="600"/>
              </a:spcAft>
              <a:buNone/>
            </a:pPr>
            <a:r>
              <a:rPr lang="en-US" dirty="0"/>
              <a:t>Make a list of research areas that attract your attention and trigger your interest</a:t>
            </a:r>
            <a:endParaRPr lang="el-GR"/>
          </a:p>
        </p:txBody>
      </p:sp>
    </p:spTree>
    <p:extLst>
      <p:ext uri="{BB962C8B-B14F-4D97-AF65-F5344CB8AC3E}">
        <p14:creationId xmlns:p14="http://schemas.microsoft.com/office/powerpoint/2010/main" val="17798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b="1" dirty="0">
                <a:latin typeface="Comic Sans MS" panose="030F0702030302020204" pitchFamily="66" charset="0"/>
              </a:rPr>
              <a:t>Ways to identify a research area</a:t>
            </a:r>
            <a:endParaRPr lang="el-GR" dirty="0"/>
          </a:p>
        </p:txBody>
      </p:sp>
      <p:sp>
        <p:nvSpPr>
          <p:cNvPr id="3" name="Θέση περιεχομένου 2"/>
          <p:cNvSpPr>
            <a:spLocks noGrp="1"/>
          </p:cNvSpPr>
          <p:nvPr>
            <p:ph idx="1"/>
          </p:nvPr>
        </p:nvSpPr>
        <p:spPr/>
        <p:txBody>
          <a:bodyPr/>
          <a:lstStyle/>
          <a:p>
            <a:pPr lvl="1">
              <a:buFont typeface="Wingdings" panose="05000000000000000000" pitchFamily="2" charset="2"/>
              <a:buChar char="§"/>
            </a:pPr>
            <a:r>
              <a:rPr lang="en-US" altLang="el-GR" sz="2000" dirty="0">
                <a:latin typeface="Comic Sans MS" panose="030F0702030302020204" pitchFamily="66" charset="0"/>
              </a:rPr>
              <a:t>Take courses, attend seminars and workshops</a:t>
            </a:r>
          </a:p>
          <a:p>
            <a:pPr lvl="1">
              <a:buFont typeface="Wingdings" panose="05000000000000000000" pitchFamily="2" charset="2"/>
              <a:buChar char="§"/>
            </a:pPr>
            <a:r>
              <a:rPr lang="en-US" altLang="el-GR" sz="2000" dirty="0">
                <a:latin typeface="Comic Sans MS" panose="030F0702030302020204" pitchFamily="66" charset="0"/>
              </a:rPr>
              <a:t>Attend scientific congresses</a:t>
            </a:r>
          </a:p>
          <a:p>
            <a:pPr lvl="1">
              <a:buFont typeface="Wingdings" panose="05000000000000000000" pitchFamily="2" charset="2"/>
              <a:buChar char="§"/>
            </a:pPr>
            <a:r>
              <a:rPr lang="en-US" altLang="el-GR" sz="2000" dirty="0">
                <a:latin typeface="Comic Sans MS" panose="030F0702030302020204" pitchFamily="66" charset="0"/>
              </a:rPr>
              <a:t>Talk to professors, visitors, other students</a:t>
            </a:r>
          </a:p>
          <a:p>
            <a:pPr lvl="1">
              <a:buFont typeface="Wingdings" panose="05000000000000000000" pitchFamily="2" charset="2"/>
              <a:buChar char="§"/>
            </a:pPr>
            <a:r>
              <a:rPr lang="en-US" altLang="el-GR" sz="2000" dirty="0">
                <a:latin typeface="Comic Sans MS" panose="030F0702030302020204" pitchFamily="66" charset="0"/>
              </a:rPr>
              <a:t>Consider both applied and theoretical areas</a:t>
            </a:r>
          </a:p>
          <a:p>
            <a:pPr lvl="1">
              <a:buFont typeface="Wingdings" panose="05000000000000000000" pitchFamily="2" charset="2"/>
              <a:buChar char="§"/>
            </a:pPr>
            <a:r>
              <a:rPr lang="en-US" altLang="el-GR" sz="2000" dirty="0">
                <a:latin typeface="Comic Sans MS" panose="030F0702030302020204" pitchFamily="66" charset="0"/>
              </a:rPr>
              <a:t>Read widely</a:t>
            </a:r>
          </a:p>
          <a:p>
            <a:pPr lvl="1">
              <a:buFont typeface="Wingdings" panose="05000000000000000000" pitchFamily="2" charset="2"/>
              <a:buChar char="§"/>
            </a:pPr>
            <a:r>
              <a:rPr lang="en-US" altLang="el-GR" sz="2000" dirty="0">
                <a:latin typeface="Comic Sans MS" panose="030F0702030302020204" pitchFamily="66" charset="0"/>
              </a:rPr>
              <a:t>Learn about yourself, what you like, etc.</a:t>
            </a:r>
          </a:p>
          <a:p>
            <a:pPr lvl="1">
              <a:buFont typeface="Wingdings" panose="05000000000000000000" pitchFamily="2" charset="2"/>
              <a:buChar char="§"/>
            </a:pPr>
            <a:r>
              <a:rPr lang="en-US" altLang="el-GR" sz="2000" dirty="0">
                <a:latin typeface="Comic Sans MS" panose="030F0702030302020204" pitchFamily="66" charset="0"/>
              </a:rPr>
              <a:t>Solve some research problems</a:t>
            </a:r>
            <a:endParaRPr lang="en-US" altLang="el-GR" sz="2400" dirty="0">
              <a:latin typeface="Comic Sans MS" panose="030F0702030302020204" pitchFamily="66" charset="0"/>
            </a:endParaRPr>
          </a:p>
          <a:p>
            <a:endParaRPr lang="el-GR" dirty="0"/>
          </a:p>
        </p:txBody>
      </p:sp>
    </p:spTree>
    <p:extLst>
      <p:ext uri="{BB962C8B-B14F-4D97-AF65-F5344CB8AC3E}">
        <p14:creationId xmlns:p14="http://schemas.microsoft.com/office/powerpoint/2010/main" val="281459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2DA883-2E68-4528-9138-BB258AB200ED}"/>
              </a:ext>
            </a:extLst>
          </p:cNvPr>
          <p:cNvSpPr>
            <a:spLocks noGrp="1"/>
          </p:cNvSpPr>
          <p:nvPr>
            <p:ph type="ctrTitle"/>
          </p:nvPr>
        </p:nvSpPr>
        <p:spPr>
          <a:xfrm>
            <a:off x="799118" y="1828800"/>
            <a:ext cx="6173808" cy="2895600"/>
          </a:xfrm>
        </p:spPr>
        <p:txBody>
          <a:bodyPr anchor="b">
            <a:normAutofit/>
          </a:bodyPr>
          <a:lstStyle/>
          <a:p>
            <a:r>
              <a:rPr lang="en-US" dirty="0"/>
              <a:t>Research areas and supervisors go together!</a:t>
            </a:r>
            <a:endParaRPr lang="el-GR" dirty="0"/>
          </a:p>
        </p:txBody>
      </p:sp>
      <p:sp>
        <p:nvSpPr>
          <p:cNvPr id="8" name="Subtitle 2">
            <a:extLst>
              <a:ext uri="{FF2B5EF4-FFF2-40B4-BE49-F238E27FC236}">
                <a16:creationId xmlns:a16="http://schemas.microsoft.com/office/drawing/2014/main" id="{047BCA5F-95E0-4810-BA7B-3B7FC7B471A3}"/>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343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B17382-78F8-4E1B-A6A1-83ADFFD01F39}"/>
              </a:ext>
            </a:extLst>
          </p:cNvPr>
          <p:cNvSpPr>
            <a:spLocks noGrp="1"/>
          </p:cNvSpPr>
          <p:nvPr>
            <p:ph type="ctrTitle"/>
          </p:nvPr>
        </p:nvSpPr>
        <p:spPr>
          <a:xfrm>
            <a:off x="799118" y="1828800"/>
            <a:ext cx="6173808" cy="2895600"/>
          </a:xfrm>
        </p:spPr>
        <p:txBody>
          <a:bodyPr anchor="b">
            <a:normAutofit/>
          </a:bodyPr>
          <a:lstStyle/>
          <a:p>
            <a:r>
              <a:rPr lang="en-US" dirty="0"/>
              <a:t>Step 2: Choosing a supervisor</a:t>
            </a:r>
            <a:endParaRPr lang="el-GR" dirty="0"/>
          </a:p>
        </p:txBody>
      </p:sp>
      <p:sp>
        <p:nvSpPr>
          <p:cNvPr id="8" name="Subtitle 2">
            <a:extLst>
              <a:ext uri="{FF2B5EF4-FFF2-40B4-BE49-F238E27FC236}">
                <a16:creationId xmlns:a16="http://schemas.microsoft.com/office/drawing/2014/main" id="{3CE90490-69E2-4D42-8CCC-2A27510E1C28}"/>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13570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normAutofit/>
          </a:bodyPr>
          <a:lstStyle/>
          <a:p>
            <a:pPr algn="ctr">
              <a:lnSpc>
                <a:spcPct val="140000"/>
              </a:lnSpc>
            </a:pPr>
            <a:r>
              <a:rPr lang="en-US" altLang="el-GR" sz="3200" b="1" dirty="0"/>
              <a:t>How to choose a supervisor?</a:t>
            </a:r>
            <a:br>
              <a:rPr lang="en-US" altLang="el-GR" dirty="0"/>
            </a:br>
            <a:r>
              <a:rPr lang="en-US" altLang="el-GR" sz="2400" b="1" dirty="0">
                <a:solidFill>
                  <a:srgbClr val="CC0000"/>
                </a:solidFill>
              </a:rPr>
              <a:t>Advisor-advisee relationships are forever!</a:t>
            </a:r>
            <a:endParaRPr lang="en-US" altLang="el-GR" sz="2800" b="1" dirty="0">
              <a:solidFill>
                <a:srgbClr val="CC0000"/>
              </a:solidFill>
              <a:latin typeface="Arial" panose="020B0604020202020204" pitchFamily="34" charset="0"/>
            </a:endParaRPr>
          </a:p>
        </p:txBody>
      </p:sp>
      <p:sp>
        <p:nvSpPr>
          <p:cNvPr id="438275" name="Rectangle 3"/>
          <p:cNvSpPr>
            <a:spLocks noGrp="1" noChangeArrowheads="1"/>
          </p:cNvSpPr>
          <p:nvPr>
            <p:ph idx="1"/>
          </p:nvPr>
        </p:nvSpPr>
        <p:spPr>
          <a:xfrm>
            <a:off x="1066800" y="1981200"/>
            <a:ext cx="7239000" cy="4419600"/>
          </a:xfrm>
          <a:noFill/>
          <a:extLst>
            <a:ext uri="{909E8E84-426E-40DD-AFC4-6F175D3DCCD1}">
              <a14:hiddenFill xmlns:a14="http://schemas.microsoft.com/office/drawing/2010/main">
                <a:solidFill>
                  <a:schemeClr val="bg1"/>
                </a:solidFill>
              </a14:hiddenFill>
            </a:ext>
          </a:extLst>
        </p:spPr>
        <p:txBody>
          <a:bodyPr>
            <a:normAutofit fontScale="77500" lnSpcReduction="20000"/>
          </a:bodyPr>
          <a:lstStyle/>
          <a:p>
            <a:pPr>
              <a:lnSpc>
                <a:spcPct val="80000"/>
              </a:lnSpc>
            </a:pPr>
            <a:r>
              <a:rPr lang="en-US" altLang="el-GR" sz="1800" b="1" dirty="0">
                <a:latin typeface="Comic Sans MS" panose="030F0702030302020204" pitchFamily="66" charset="0"/>
              </a:rPr>
              <a:t>Talk to potential Professors and </a:t>
            </a:r>
            <a:r>
              <a:rPr lang="en-US" altLang="el-GR" b="1" dirty="0">
                <a:latin typeface="Comic Sans MS" panose="030F0702030302020204" pitchFamily="66" charset="0"/>
              </a:rPr>
              <a:t>students who work/collaborate with them</a:t>
            </a:r>
            <a:endParaRPr lang="en-US" altLang="el-GR" sz="1600" b="1" dirty="0">
              <a:latin typeface="Comic Sans MS" panose="030F0702030302020204" pitchFamily="66" charset="0"/>
            </a:endParaRPr>
          </a:p>
          <a:p>
            <a:pPr lvl="1">
              <a:lnSpc>
                <a:spcPct val="90000"/>
              </a:lnSpc>
            </a:pPr>
            <a:r>
              <a:rPr lang="en-US" altLang="el-GR" sz="1800" dirty="0">
                <a:latin typeface="Comic Sans MS" panose="030F0702030302020204" pitchFamily="66" charset="0"/>
              </a:rPr>
              <a:t>What are their  projects?</a:t>
            </a:r>
          </a:p>
          <a:p>
            <a:pPr lvl="1">
              <a:lnSpc>
                <a:spcPct val="90000"/>
              </a:lnSpc>
            </a:pPr>
            <a:r>
              <a:rPr lang="en-US" altLang="el-GR" sz="1800" dirty="0">
                <a:latin typeface="Comic Sans MS" panose="030F0702030302020204" pitchFamily="66" charset="0"/>
              </a:rPr>
              <a:t>How much time do they spend with students?</a:t>
            </a:r>
          </a:p>
          <a:p>
            <a:pPr lvl="1">
              <a:lnSpc>
                <a:spcPct val="90000"/>
              </a:lnSpc>
            </a:pPr>
            <a:r>
              <a:rPr lang="en-US" altLang="el-GR" sz="1800" dirty="0">
                <a:latin typeface="Comic Sans MS" panose="030F0702030302020204" pitchFamily="66" charset="0"/>
              </a:rPr>
              <a:t>Do they have group and/or individual meetings?</a:t>
            </a:r>
          </a:p>
          <a:p>
            <a:pPr lvl="1">
              <a:lnSpc>
                <a:spcPct val="90000"/>
              </a:lnSpc>
            </a:pPr>
            <a:r>
              <a:rPr lang="en-US" altLang="el-GR" sz="1800" dirty="0">
                <a:latin typeface="Comic Sans MS" panose="030F0702030302020204" pitchFamily="66" charset="0"/>
              </a:rPr>
              <a:t>How long to return written materials?</a:t>
            </a:r>
          </a:p>
          <a:p>
            <a:pPr lvl="1">
              <a:lnSpc>
                <a:spcPct val="90000"/>
              </a:lnSpc>
            </a:pPr>
            <a:r>
              <a:rPr lang="en-US" altLang="el-GR" sz="1800" dirty="0">
                <a:latin typeface="Comic Sans MS" panose="030F0702030302020204" pitchFamily="66" charset="0"/>
              </a:rPr>
              <a:t>How much freedom do they give students?</a:t>
            </a:r>
          </a:p>
          <a:p>
            <a:pPr lvl="1">
              <a:lnSpc>
                <a:spcPct val="90000"/>
              </a:lnSpc>
            </a:pPr>
            <a:r>
              <a:rPr lang="en-US" altLang="el-GR" sz="1800" dirty="0">
                <a:latin typeface="Comic Sans MS" panose="030F0702030302020204" pitchFamily="66" charset="0"/>
              </a:rPr>
              <a:t>How long does it take students to finish?</a:t>
            </a:r>
          </a:p>
          <a:p>
            <a:pPr lvl="1">
              <a:lnSpc>
                <a:spcPct val="90000"/>
              </a:lnSpc>
            </a:pPr>
            <a:r>
              <a:rPr lang="en-US" altLang="el-GR" sz="1800" dirty="0">
                <a:latin typeface="Comic Sans MS" panose="030F0702030302020204" pitchFamily="66" charset="0"/>
              </a:rPr>
              <a:t>What is the placement of past students?</a:t>
            </a:r>
          </a:p>
          <a:p>
            <a:pPr lvl="1">
              <a:lnSpc>
                <a:spcPct val="90000"/>
              </a:lnSpc>
            </a:pPr>
            <a:r>
              <a:rPr lang="en-US" altLang="el-GR" sz="1800" dirty="0">
                <a:latin typeface="Comic Sans MS" panose="030F0702030302020204" pitchFamily="66" charset="0"/>
              </a:rPr>
              <a:t>Does the adviser publish a lot with students?  What is the order of names?</a:t>
            </a:r>
          </a:p>
          <a:p>
            <a:pPr lvl="1">
              <a:lnSpc>
                <a:spcPct val="90000"/>
              </a:lnSpc>
            </a:pPr>
            <a:r>
              <a:rPr lang="en-US" altLang="el-GR" sz="1800" dirty="0">
                <a:latin typeface="Comic Sans MS" panose="030F0702030302020204" pitchFamily="66" charset="0"/>
              </a:rPr>
              <a:t>Who presents the papers that are co-authored?</a:t>
            </a:r>
          </a:p>
          <a:p>
            <a:pPr lvl="1">
              <a:lnSpc>
                <a:spcPct val="90000"/>
              </a:lnSpc>
            </a:pPr>
            <a:r>
              <a:rPr lang="en-US" altLang="el-GR" sz="1800" dirty="0">
                <a:latin typeface="Comic Sans MS" panose="030F0702030302020204" pitchFamily="66" charset="0"/>
              </a:rPr>
              <a:t>Do they have research assistantships?</a:t>
            </a:r>
            <a:endParaRPr lang="en-US" altLang="el-GR" sz="1800" dirty="0"/>
          </a:p>
          <a:p>
            <a:pPr lvl="1">
              <a:lnSpc>
                <a:spcPct val="90000"/>
              </a:lnSpc>
            </a:pPr>
            <a:r>
              <a:rPr lang="en-US" altLang="el-GR" sz="1800" dirty="0">
                <a:latin typeface="Comic Sans MS" panose="030F0702030302020204" pitchFamily="66" charset="0"/>
              </a:rPr>
              <a:t>Do you feel comfortable with this person as your advisor?</a:t>
            </a:r>
            <a:endParaRPr lang="en-US" altLang="el-GR" sz="1600" b="1" dirty="0">
              <a:latin typeface="Comic Sans MS" panose="030F0702030302020204" pitchFamily="66" charset="0"/>
            </a:endParaRPr>
          </a:p>
          <a:p>
            <a:pPr lvl="1">
              <a:lnSpc>
                <a:spcPct val="90000"/>
              </a:lnSpc>
            </a:pPr>
            <a:endParaRPr lang="en-US" altLang="el-GR" sz="900" dirty="0">
              <a:latin typeface="Comic Sans MS" panose="030F0702030302020204" pitchFamily="66" charset="0"/>
            </a:endParaRPr>
          </a:p>
          <a:p>
            <a:pPr>
              <a:lnSpc>
                <a:spcPct val="90000"/>
              </a:lnSpc>
            </a:pPr>
            <a:r>
              <a:rPr lang="en-US" altLang="el-GR" sz="1800" b="1" dirty="0">
                <a:latin typeface="Comic Sans MS" panose="030F0702030302020204" pitchFamily="66" charset="0"/>
              </a:rPr>
              <a:t>“Try out” a Professor</a:t>
            </a:r>
          </a:p>
          <a:p>
            <a:pPr lvl="1">
              <a:lnSpc>
                <a:spcPct val="90000"/>
              </a:lnSpc>
            </a:pPr>
            <a:r>
              <a:rPr lang="en-US" altLang="el-GR" sz="1800" dirty="0">
                <a:latin typeface="Comic Sans MS" panose="030F0702030302020204" pitchFamily="66" charset="0"/>
              </a:rPr>
              <a:t>Take one of his/her courses</a:t>
            </a:r>
          </a:p>
          <a:p>
            <a:pPr lvl="1">
              <a:lnSpc>
                <a:spcPct val="90000"/>
              </a:lnSpc>
            </a:pPr>
            <a:r>
              <a:rPr lang="en-US" altLang="el-GR" sz="1800" dirty="0">
                <a:latin typeface="Comic Sans MS" panose="030F0702030302020204" pitchFamily="66" charset="0"/>
              </a:rPr>
              <a:t>Work with them on an independent study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82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82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82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82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82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82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82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827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827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827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827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8275">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827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82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altLang="el-GR"/>
              <a:t>What is Research and Why Do It?</a:t>
            </a:r>
          </a:p>
        </p:txBody>
      </p:sp>
      <p:sp>
        <p:nvSpPr>
          <p:cNvPr id="505859" name="Rectangle 3"/>
          <p:cNvSpPr>
            <a:spLocks noGrp="1" noChangeArrowheads="1"/>
          </p:cNvSpPr>
          <p:nvPr>
            <p:ph idx="1"/>
          </p:nvPr>
        </p:nvSpPr>
        <p:spPr>
          <a:xfrm>
            <a:off x="806930" y="2276872"/>
            <a:ext cx="7315200" cy="2514600"/>
          </a:xfrm>
        </p:spPr>
        <p:txBody>
          <a:bodyPr/>
          <a:lstStyle/>
          <a:p>
            <a:pPr eaLnBrk="1" hangingPunct="1">
              <a:lnSpc>
                <a:spcPct val="80000"/>
              </a:lnSpc>
            </a:pPr>
            <a:r>
              <a:rPr lang="en-US" altLang="el-GR" sz="2800" b="1" dirty="0"/>
              <a:t>What?</a:t>
            </a:r>
          </a:p>
          <a:p>
            <a:pPr eaLnBrk="1" hangingPunct="1">
              <a:lnSpc>
                <a:spcPct val="80000"/>
              </a:lnSpc>
            </a:pPr>
            <a:endParaRPr lang="en-US" altLang="el-GR" sz="1000" b="1" dirty="0"/>
          </a:p>
          <a:p>
            <a:pPr lvl="1">
              <a:lnSpc>
                <a:spcPct val="80000"/>
              </a:lnSpc>
              <a:buFont typeface="Wingdings" panose="05000000000000000000" pitchFamily="2" charset="2"/>
              <a:buChar char="§"/>
            </a:pPr>
            <a:r>
              <a:rPr lang="en-US" altLang="el-GR" sz="2000" dirty="0"/>
              <a:t>Investigation of a problem in scientific manner</a:t>
            </a:r>
          </a:p>
          <a:p>
            <a:pPr lvl="1">
              <a:lnSpc>
                <a:spcPct val="80000"/>
              </a:lnSpc>
              <a:buFont typeface="Wingdings" panose="05000000000000000000" pitchFamily="2" charset="2"/>
              <a:buChar char="§"/>
            </a:pPr>
            <a:endParaRPr lang="en-US" altLang="el-GR" sz="2000" dirty="0"/>
          </a:p>
          <a:p>
            <a:pPr lvl="1">
              <a:lnSpc>
                <a:spcPct val="80000"/>
              </a:lnSpc>
              <a:buFont typeface="Wingdings" panose="05000000000000000000" pitchFamily="2" charset="2"/>
              <a:buChar char="§"/>
            </a:pPr>
            <a:r>
              <a:rPr lang="en-US" altLang="el-GR" sz="2000" dirty="0"/>
              <a:t>Discovery of a solution that advances state of knowledge in areas from theory to algorithms, to prototypes, to experimentation, to applications</a:t>
            </a:r>
            <a:endParaRPr lang="en-US" altLang="el-GR" sz="2400" dirty="0"/>
          </a:p>
          <a:p>
            <a:pPr>
              <a:lnSpc>
                <a:spcPct val="90000"/>
              </a:lnSpc>
              <a:buFont typeface="Wingdings" panose="05000000000000000000" pitchFamily="2" charset="2"/>
              <a:buNone/>
            </a:pPr>
            <a:endParaRPr lang="en-US" altLang="el-GR" sz="2000" dirty="0"/>
          </a:p>
        </p:txBody>
      </p:sp>
      <p:sp>
        <p:nvSpPr>
          <p:cNvPr id="505860" name="Rectangle 4"/>
          <p:cNvSpPr>
            <a:spLocks noChangeArrowheads="1"/>
          </p:cNvSpPr>
          <p:nvPr/>
        </p:nvSpPr>
        <p:spPr bwMode="auto">
          <a:xfrm>
            <a:off x="838200" y="2057400"/>
            <a:ext cx="731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lnSpc>
                <a:spcPct val="80000"/>
              </a:lnSpc>
            </a:pPr>
            <a:endParaRPr lang="en-US" altLang="el-GR" sz="2000" dirty="0"/>
          </a:p>
          <a:p>
            <a:pPr eaLnBrk="1" hangingPunct="1">
              <a:lnSpc>
                <a:spcPct val="80000"/>
              </a:lnSpc>
            </a:pPr>
            <a:r>
              <a:rPr lang="en-US" altLang="el-GR" sz="2400" dirty="0"/>
              <a:t> </a:t>
            </a:r>
          </a:p>
        </p:txBody>
      </p:sp>
      <p:pic>
        <p:nvPicPr>
          <p:cNvPr id="2" name="Εικόνα 1">
            <a:extLst>
              <a:ext uri="{FF2B5EF4-FFF2-40B4-BE49-F238E27FC236}">
                <a16:creationId xmlns:a16="http://schemas.microsoft.com/office/drawing/2014/main" id="{21EF79B9-8602-4B80-B1F9-321CF677E673}"/>
              </a:ext>
            </a:extLst>
          </p:cNvPr>
          <p:cNvPicPr>
            <a:picLocks noChangeAspect="1"/>
          </p:cNvPicPr>
          <p:nvPr/>
        </p:nvPicPr>
        <p:blipFill>
          <a:blip r:embed="rId3"/>
          <a:stretch>
            <a:fillRect/>
          </a:stretch>
        </p:blipFill>
        <p:spPr>
          <a:xfrm>
            <a:off x="5148064" y="4374850"/>
            <a:ext cx="3312368" cy="22042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8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683568" y="44624"/>
            <a:ext cx="7920880" cy="1371600"/>
          </a:xfrm>
        </p:spPr>
        <p:txBody>
          <a:bodyPr>
            <a:normAutofit/>
          </a:bodyPr>
          <a:lstStyle/>
          <a:p>
            <a:pPr algn="ctr"/>
            <a:r>
              <a:rPr lang="en-US" altLang="el-GR" sz="3600" b="1" dirty="0"/>
              <a:t>Working on a Research Team (or not)</a:t>
            </a:r>
          </a:p>
        </p:txBody>
      </p:sp>
      <p:sp>
        <p:nvSpPr>
          <p:cNvPr id="444419" name="Rectangle 3"/>
          <p:cNvSpPr>
            <a:spLocks noGrp="1" noChangeArrowheads="1"/>
          </p:cNvSpPr>
          <p:nvPr>
            <p:ph idx="1"/>
          </p:nvPr>
        </p:nvSpPr>
        <p:spPr>
          <a:xfrm>
            <a:off x="1295400" y="1981200"/>
            <a:ext cx="7162800" cy="4648200"/>
          </a:xfrm>
        </p:spPr>
        <p:txBody>
          <a:bodyPr>
            <a:normAutofit fontScale="92500" lnSpcReduction="20000"/>
          </a:bodyPr>
          <a:lstStyle/>
          <a:p>
            <a:pPr>
              <a:lnSpc>
                <a:spcPct val="90000"/>
              </a:lnSpc>
              <a:buFont typeface="Wingdings" panose="05000000000000000000" pitchFamily="2" charset="2"/>
              <a:buNone/>
            </a:pPr>
            <a:r>
              <a:rPr lang="en-US" altLang="el-GR" sz="2800" b="1">
                <a:latin typeface="Comic Sans MS" panose="030F0702030302020204" pitchFamily="66" charset="0"/>
              </a:rPr>
              <a:t>Why work on a team (in a group)?</a:t>
            </a:r>
            <a:r>
              <a:rPr lang="en-US" altLang="el-GR" sz="2800">
                <a:latin typeface="Comic Sans MS" panose="030F0702030302020204" pitchFamily="66" charset="0"/>
              </a:rPr>
              <a:t> </a:t>
            </a:r>
          </a:p>
          <a:p>
            <a:pPr>
              <a:lnSpc>
                <a:spcPct val="90000"/>
              </a:lnSpc>
            </a:pPr>
            <a:r>
              <a:rPr lang="en-US" altLang="el-GR" sz="1800">
                <a:latin typeface="Comic Sans MS" panose="030F0702030302020204" pitchFamily="66" charset="0"/>
              </a:rPr>
              <a:t>Part of a larger project (less common in more theoretical areas)</a:t>
            </a:r>
          </a:p>
          <a:p>
            <a:pPr>
              <a:lnSpc>
                <a:spcPct val="90000"/>
              </a:lnSpc>
            </a:pPr>
            <a:r>
              <a:rPr lang="en-US" altLang="el-GR" sz="1800">
                <a:latin typeface="Comic Sans MS" panose="030F0702030302020204" pitchFamily="66" charset="0"/>
              </a:rPr>
              <a:t>Research often a collaborative, social process</a:t>
            </a:r>
          </a:p>
          <a:p>
            <a:pPr>
              <a:lnSpc>
                <a:spcPct val="90000"/>
              </a:lnSpc>
            </a:pPr>
            <a:r>
              <a:rPr lang="en-US" altLang="el-GR" sz="1800">
                <a:latin typeface="Comic Sans MS" panose="030F0702030302020204" pitchFamily="66" charset="0"/>
              </a:rPr>
              <a:t>Helps you to learn to communicate ideas</a:t>
            </a:r>
          </a:p>
          <a:p>
            <a:pPr>
              <a:lnSpc>
                <a:spcPct val="90000"/>
              </a:lnSpc>
            </a:pPr>
            <a:r>
              <a:rPr lang="en-US" altLang="el-GR" sz="1800">
                <a:latin typeface="Comic Sans MS" panose="030F0702030302020204" pitchFamily="66" charset="0"/>
              </a:rPr>
              <a:t>Try new ideas, practice talks, get feedback on </a:t>
            </a:r>
          </a:p>
          <a:p>
            <a:pPr>
              <a:lnSpc>
                <a:spcPct val="90000"/>
              </a:lnSpc>
              <a:buFont typeface="Wingdings" panose="05000000000000000000" pitchFamily="2" charset="2"/>
              <a:buNone/>
            </a:pPr>
            <a:r>
              <a:rPr lang="en-US" altLang="el-GR" sz="1800">
                <a:latin typeface="Comic Sans MS" panose="030F0702030302020204" pitchFamily="66" charset="0"/>
              </a:rPr>
              <a:t>      papers, learn to advise other students, etc.</a:t>
            </a:r>
          </a:p>
          <a:p>
            <a:pPr>
              <a:lnSpc>
                <a:spcPct val="90000"/>
              </a:lnSpc>
              <a:buFont typeface="Wingdings" panose="05000000000000000000" pitchFamily="2" charset="2"/>
              <a:buNone/>
            </a:pPr>
            <a:endParaRPr lang="en-US" altLang="el-GR" sz="1000">
              <a:latin typeface="Comic Sans MS" panose="030F0702030302020204" pitchFamily="66" charset="0"/>
            </a:endParaRPr>
          </a:p>
          <a:p>
            <a:pPr>
              <a:lnSpc>
                <a:spcPct val="90000"/>
              </a:lnSpc>
              <a:buFont typeface="Wingdings" panose="05000000000000000000" pitchFamily="2" charset="2"/>
              <a:buNone/>
            </a:pPr>
            <a:r>
              <a:rPr lang="en-US" altLang="el-GR" sz="2800" b="1">
                <a:latin typeface="Comic Sans MS" panose="030F0702030302020204" pitchFamily="66" charset="0"/>
              </a:rPr>
              <a:t>How to work on a research team</a:t>
            </a:r>
            <a:endParaRPr lang="en-US" altLang="el-GR" sz="2800">
              <a:latin typeface="Comic Sans MS" panose="030F0702030302020204" pitchFamily="66" charset="0"/>
            </a:endParaRPr>
          </a:p>
          <a:p>
            <a:pPr>
              <a:lnSpc>
                <a:spcPct val="90000"/>
              </a:lnSpc>
            </a:pPr>
            <a:r>
              <a:rPr lang="en-US" altLang="el-GR" sz="1800">
                <a:latin typeface="Comic Sans MS" panose="030F0702030302020204" pitchFamily="66" charset="0"/>
              </a:rPr>
              <a:t>Carve out your problem in the group </a:t>
            </a:r>
          </a:p>
          <a:p>
            <a:pPr>
              <a:lnSpc>
                <a:spcPct val="90000"/>
              </a:lnSpc>
            </a:pPr>
            <a:r>
              <a:rPr lang="en-US" altLang="el-GR" sz="1800">
                <a:latin typeface="Comic Sans MS" panose="030F0702030302020204" pitchFamily="66" charset="0"/>
              </a:rPr>
              <a:t>Be generous with giving credit to others, but</a:t>
            </a:r>
          </a:p>
          <a:p>
            <a:pPr>
              <a:lnSpc>
                <a:spcPct val="90000"/>
              </a:lnSpc>
            </a:pPr>
            <a:r>
              <a:rPr lang="en-US" altLang="el-GR" sz="1800">
                <a:latin typeface="Comic Sans MS" panose="030F0702030302020204" pitchFamily="66" charset="0"/>
              </a:rPr>
              <a:t>Stand up for your accomplishments</a:t>
            </a:r>
          </a:p>
          <a:p>
            <a:pPr>
              <a:lnSpc>
                <a:spcPct val="90000"/>
              </a:lnSpc>
            </a:pPr>
            <a:r>
              <a:rPr lang="en-US" altLang="el-GR" sz="1800">
                <a:latin typeface="Comic Sans MS" panose="030F0702030302020204" pitchFamily="66" charset="0"/>
              </a:rPr>
              <a:t>Your role in the group will change as you progress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4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44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44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44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441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444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441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44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441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44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48602E-2429-45F2-89BE-CE3CAD424B1A}"/>
              </a:ext>
            </a:extLst>
          </p:cNvPr>
          <p:cNvSpPr>
            <a:spLocks noGrp="1"/>
          </p:cNvSpPr>
          <p:nvPr>
            <p:ph type="ctrTitle"/>
          </p:nvPr>
        </p:nvSpPr>
        <p:spPr>
          <a:xfrm>
            <a:off x="799118" y="1828800"/>
            <a:ext cx="6173808" cy="2895600"/>
          </a:xfrm>
        </p:spPr>
        <p:txBody>
          <a:bodyPr/>
          <a:lstStyle/>
          <a:p>
            <a:r>
              <a:rPr lang="en-US" dirty="0"/>
              <a:t>Step 3: Identifying the problem</a:t>
            </a:r>
          </a:p>
        </p:txBody>
      </p:sp>
      <p:sp>
        <p:nvSpPr>
          <p:cNvPr id="10" name="Subtitle 2">
            <a:extLst>
              <a:ext uri="{FF2B5EF4-FFF2-40B4-BE49-F238E27FC236}">
                <a16:creationId xmlns:a16="http://schemas.microsoft.com/office/drawing/2014/main" id="{F8F1C8E5-2CE2-4B16-BC44-CC24A0169E43}"/>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100328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2279E1-C014-4424-AD26-D8F8570AEB2A}"/>
              </a:ext>
            </a:extLst>
          </p:cNvPr>
          <p:cNvSpPr>
            <a:spLocks noGrp="1"/>
          </p:cNvSpPr>
          <p:nvPr>
            <p:ph type="ctrTitle"/>
          </p:nvPr>
        </p:nvSpPr>
        <p:spPr>
          <a:xfrm>
            <a:off x="799118" y="1828800"/>
            <a:ext cx="6173808" cy="2895600"/>
          </a:xfrm>
        </p:spPr>
        <p:txBody>
          <a:bodyPr anchor="b">
            <a:normAutofit/>
          </a:bodyPr>
          <a:lstStyle/>
          <a:p>
            <a:r>
              <a:rPr lang="en-US" dirty="0"/>
              <a:t>What are the biggest problems in the research area you are interested?</a:t>
            </a:r>
            <a:endParaRPr lang="el-GR" dirty="0"/>
          </a:p>
        </p:txBody>
      </p:sp>
      <p:sp>
        <p:nvSpPr>
          <p:cNvPr id="8" name="Subtitle 2">
            <a:extLst>
              <a:ext uri="{FF2B5EF4-FFF2-40B4-BE49-F238E27FC236}">
                <a16:creationId xmlns:a16="http://schemas.microsoft.com/office/drawing/2014/main" id="{A94A61C2-955E-4F0A-A0AC-FC8553EACD97}"/>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704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normAutofit/>
          </a:bodyPr>
          <a:lstStyle/>
          <a:p>
            <a:pPr algn="ctr"/>
            <a:r>
              <a:rPr lang="en-US" altLang="el-GR" sz="3600" b="1" dirty="0"/>
              <a:t>Identifying a Thesis Problem</a:t>
            </a:r>
            <a:br>
              <a:rPr lang="en-US" altLang="el-GR" dirty="0"/>
            </a:br>
            <a:r>
              <a:rPr lang="en-US" altLang="el-GR" dirty="0"/>
              <a:t> </a:t>
            </a:r>
            <a:r>
              <a:rPr lang="en-US" altLang="el-GR" sz="2800" b="1" dirty="0">
                <a:solidFill>
                  <a:srgbClr val="CC0000"/>
                </a:solidFill>
              </a:rPr>
              <a:t>You need to become an expert in your topic</a:t>
            </a:r>
            <a:endParaRPr lang="en-US" altLang="el-GR" sz="2800" b="1" dirty="0">
              <a:solidFill>
                <a:srgbClr val="CC0000"/>
              </a:solidFill>
              <a:latin typeface="Arial" panose="020B0604020202020204" pitchFamily="34" charset="0"/>
            </a:endParaRPr>
          </a:p>
        </p:txBody>
      </p:sp>
      <p:sp>
        <p:nvSpPr>
          <p:cNvPr id="459786" name="Rectangle 10"/>
          <p:cNvSpPr>
            <a:spLocks noChangeArrowheads="1"/>
          </p:cNvSpPr>
          <p:nvPr/>
        </p:nvSpPr>
        <p:spPr bwMode="auto">
          <a:xfrm>
            <a:off x="1981200" y="1905000"/>
            <a:ext cx="7315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lnSpc>
                <a:spcPct val="90000"/>
              </a:lnSpc>
            </a:pPr>
            <a:r>
              <a:rPr lang="en-US" altLang="el-GR" sz="2400" b="1" dirty="0"/>
              <a:t>Read papers</a:t>
            </a:r>
          </a:p>
          <a:p>
            <a:pPr lvl="2" eaLnBrk="1" hangingPunct="1">
              <a:lnSpc>
                <a:spcPct val="90000"/>
              </a:lnSpc>
            </a:pPr>
            <a:r>
              <a:rPr lang="en-US" altLang="el-GR" sz="2000" dirty="0"/>
              <a:t>Use papers’ references to get to original papers</a:t>
            </a:r>
          </a:p>
          <a:p>
            <a:pPr lvl="2" eaLnBrk="1" hangingPunct="1">
              <a:lnSpc>
                <a:spcPct val="90000"/>
              </a:lnSpc>
            </a:pPr>
            <a:r>
              <a:rPr lang="en-US" altLang="el-GR" sz="2000" dirty="0"/>
              <a:t>Keep an annotated bibliography of papers, note  </a:t>
            </a:r>
          </a:p>
          <a:p>
            <a:pPr lvl="3" eaLnBrk="1" hangingPunct="1">
              <a:lnSpc>
                <a:spcPct val="90000"/>
              </a:lnSpc>
            </a:pPr>
            <a:r>
              <a:rPr lang="en-US" altLang="el-GR" dirty="0"/>
              <a:t>Main contribution</a:t>
            </a:r>
          </a:p>
          <a:p>
            <a:pPr lvl="3" eaLnBrk="1" hangingPunct="1">
              <a:lnSpc>
                <a:spcPct val="90000"/>
              </a:lnSpc>
            </a:pPr>
            <a:r>
              <a:rPr lang="en-US" altLang="el-GR" dirty="0"/>
              <a:t>Open questions </a:t>
            </a:r>
          </a:p>
          <a:p>
            <a:pPr lvl="3" eaLnBrk="1" hangingPunct="1">
              <a:lnSpc>
                <a:spcPct val="90000"/>
              </a:lnSpc>
            </a:pPr>
            <a:r>
              <a:rPr lang="en-US" altLang="el-GR" dirty="0"/>
              <a:t>How it relates to your interests, work</a:t>
            </a:r>
            <a:endParaRPr lang="en-US" altLang="el-GR" sz="2400" dirty="0"/>
          </a:p>
          <a:p>
            <a:pPr lvl="1" eaLnBrk="1" hangingPunct="1">
              <a:lnSpc>
                <a:spcPct val="130000"/>
              </a:lnSpc>
            </a:pPr>
            <a:r>
              <a:rPr lang="en-US" altLang="el-GR" sz="2400" b="1" dirty="0"/>
              <a:t>Talk to experts</a:t>
            </a:r>
            <a:r>
              <a:rPr lang="en-US" altLang="el-GR" sz="2400" dirty="0"/>
              <a:t> </a:t>
            </a:r>
          </a:p>
          <a:p>
            <a:pPr lvl="2" eaLnBrk="1" hangingPunct="1"/>
            <a:r>
              <a:rPr lang="en-US" altLang="el-GR" sz="2000" dirty="0"/>
              <a:t>When they visit University</a:t>
            </a:r>
          </a:p>
          <a:p>
            <a:pPr lvl="2" eaLnBrk="1" hangingPunct="1"/>
            <a:r>
              <a:rPr lang="en-US" altLang="el-GR" sz="2000" dirty="0"/>
              <a:t>At conferences and workshops</a:t>
            </a:r>
          </a:p>
          <a:p>
            <a:pPr lvl="1" eaLnBrk="1" hangingPunct="1">
              <a:lnSpc>
                <a:spcPct val="130000"/>
              </a:lnSpc>
            </a:pPr>
            <a:r>
              <a:rPr lang="en-US" altLang="el-GR" sz="2400" b="1" dirty="0"/>
              <a:t>Attend talks, etc</a:t>
            </a:r>
            <a:r>
              <a:rPr lang="en-US" altLang="el-GR" sz="2400" dirty="0"/>
              <a:t>.</a:t>
            </a:r>
          </a:p>
          <a:p>
            <a:pPr lvl="2" eaLnBrk="1" hangingPunct="1"/>
            <a:r>
              <a:rPr lang="en-US" altLang="el-GR" sz="2000" dirty="0"/>
              <a:t>Carry a notebook to record notes, thoughts, etc.</a:t>
            </a:r>
          </a:p>
          <a:p>
            <a:pPr lvl="1" eaLnBrk="1" hangingPunct="1">
              <a:lnSpc>
                <a:spcPct val="130000"/>
              </a:lnSpc>
            </a:pPr>
            <a:r>
              <a:rPr lang="en-US" altLang="el-GR" sz="2400" b="1" dirty="0"/>
              <a:t>Question</a:t>
            </a:r>
            <a:r>
              <a:rPr lang="en-US" altLang="el-GR" sz="2400" dirty="0"/>
              <a:t> previous works’ assumptions</a:t>
            </a:r>
            <a:endParaRPr lang="en-US" altLang="el-GR" sz="2400" dirty="0">
              <a:latin typeface="Arial" panose="020B0604020202020204" pitchFamily="34" charset="0"/>
            </a:endParaRPr>
          </a:p>
        </p:txBody>
      </p:sp>
      <p:pic>
        <p:nvPicPr>
          <p:cNvPr id="459790" name="Picture 14" descr="not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1884363"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97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97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978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978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978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978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978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978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978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9786">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978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9786">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597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normAutofit/>
          </a:bodyPr>
          <a:lstStyle/>
          <a:p>
            <a:pPr algn="ctr"/>
            <a:r>
              <a:rPr lang="en-US" altLang="el-GR" sz="3600" b="1" dirty="0"/>
              <a:t>Identifying a Thesis Problem</a:t>
            </a:r>
            <a:br>
              <a:rPr lang="en-US" altLang="el-GR" dirty="0"/>
            </a:br>
            <a:r>
              <a:rPr lang="en-US" altLang="el-GR" dirty="0"/>
              <a:t> </a:t>
            </a:r>
            <a:r>
              <a:rPr lang="en-US" altLang="el-GR" sz="2800" b="1" dirty="0">
                <a:solidFill>
                  <a:srgbClr val="CC0000"/>
                </a:solidFill>
              </a:rPr>
              <a:t>You need to consider potential problems</a:t>
            </a:r>
            <a:endParaRPr lang="en-US" altLang="el-GR" sz="2800" b="1" dirty="0">
              <a:solidFill>
                <a:srgbClr val="CC0000"/>
              </a:solidFill>
              <a:latin typeface="Arial" panose="020B0604020202020204" pitchFamily="34" charset="0"/>
            </a:endParaRPr>
          </a:p>
        </p:txBody>
      </p:sp>
      <p:sp>
        <p:nvSpPr>
          <p:cNvPr id="460805" name="Rectangle 5"/>
          <p:cNvSpPr>
            <a:spLocks noChangeArrowheads="1"/>
          </p:cNvSpPr>
          <p:nvPr/>
        </p:nvSpPr>
        <p:spPr bwMode="auto">
          <a:xfrm>
            <a:off x="1257300" y="1981200"/>
            <a:ext cx="6629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lnSpc>
                <a:spcPct val="130000"/>
              </a:lnSpc>
              <a:buClr>
                <a:schemeClr val="hlink"/>
              </a:buClr>
              <a:buFont typeface="Wingdings" panose="05000000000000000000" pitchFamily="2" charset="2"/>
              <a:buChar char="§"/>
            </a:pPr>
            <a:r>
              <a:rPr lang="en-US" altLang="el-GR" sz="2400" b="1" dirty="0"/>
              <a:t>  Consider</a:t>
            </a:r>
            <a:r>
              <a:rPr lang="en-US" altLang="el-GR" sz="2400" dirty="0"/>
              <a:t> hot topics carefully</a:t>
            </a:r>
            <a:endParaRPr lang="en-US" altLang="el-GR" sz="2400" b="1" dirty="0">
              <a:solidFill>
                <a:srgbClr val="CC0000"/>
              </a:solidFill>
            </a:endParaRPr>
          </a:p>
          <a:p>
            <a:pPr lvl="1" eaLnBrk="1" hangingPunct="1">
              <a:lnSpc>
                <a:spcPct val="130000"/>
              </a:lnSpc>
              <a:buClr>
                <a:schemeClr val="hlink"/>
              </a:buClr>
              <a:buFont typeface="Wingdings" panose="05000000000000000000" pitchFamily="2" charset="2"/>
              <a:buChar char="§"/>
            </a:pPr>
            <a:r>
              <a:rPr lang="en-US" altLang="el-GR" sz="2400" dirty="0"/>
              <a:t>  Thoroughly </a:t>
            </a:r>
            <a:r>
              <a:rPr lang="en-US" altLang="el-GR" sz="2400" b="1" dirty="0"/>
              <a:t>understand</a:t>
            </a:r>
            <a:r>
              <a:rPr lang="en-US" altLang="el-GR" sz="2400" dirty="0"/>
              <a:t> the problem</a:t>
            </a:r>
          </a:p>
          <a:p>
            <a:pPr lvl="1" eaLnBrk="1" hangingPunct="1">
              <a:lnSpc>
                <a:spcPct val="130000"/>
              </a:lnSpc>
              <a:buClr>
                <a:schemeClr val="hlink"/>
              </a:buClr>
              <a:buFont typeface="Wingdings" panose="05000000000000000000" pitchFamily="2" charset="2"/>
              <a:buChar char="§"/>
            </a:pPr>
            <a:r>
              <a:rPr lang="en-US" altLang="el-GR" sz="2400" dirty="0"/>
              <a:t>  Break problem into </a:t>
            </a:r>
            <a:r>
              <a:rPr lang="en-US" altLang="el-GR" sz="2400" b="1" dirty="0"/>
              <a:t>manageable</a:t>
            </a:r>
            <a:r>
              <a:rPr lang="en-US" altLang="el-GR" sz="2400" dirty="0"/>
              <a:t> pieces</a:t>
            </a:r>
          </a:p>
          <a:p>
            <a:pPr lvl="1" eaLnBrk="1" hangingPunct="1">
              <a:lnSpc>
                <a:spcPct val="130000"/>
              </a:lnSpc>
              <a:buClr>
                <a:schemeClr val="hlink"/>
              </a:buClr>
              <a:buFont typeface="Wingdings" panose="05000000000000000000" pitchFamily="2" charset="2"/>
              <a:buChar char="§"/>
            </a:pPr>
            <a:r>
              <a:rPr lang="en-US" altLang="el-GR" sz="2400" dirty="0"/>
              <a:t>  Develop </a:t>
            </a:r>
            <a:r>
              <a:rPr lang="en-US" altLang="el-GR" sz="2400" b="1" dirty="0"/>
              <a:t>methods</a:t>
            </a:r>
            <a:r>
              <a:rPr lang="en-US" altLang="el-GR" sz="2400" dirty="0"/>
              <a:t> that work for you</a:t>
            </a:r>
          </a:p>
          <a:p>
            <a:pPr lvl="2" eaLnBrk="1" hangingPunct="1"/>
            <a:r>
              <a:rPr lang="en-US" altLang="el-GR" dirty="0"/>
              <a:t>When to work deeply, broadly; when to put aside</a:t>
            </a:r>
          </a:p>
          <a:p>
            <a:pPr lvl="2" eaLnBrk="1" hangingPunct="1"/>
            <a:r>
              <a:rPr lang="en-US" altLang="el-GR" dirty="0"/>
              <a:t>Set aside blocks of time to focus on research</a:t>
            </a:r>
          </a:p>
          <a:p>
            <a:pPr lvl="2" eaLnBrk="1" hangingPunct="1"/>
            <a:r>
              <a:rPr lang="en-US" altLang="el-GR" dirty="0"/>
              <a:t>Work consistently on the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0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0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0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7695" y="151987"/>
            <a:ext cx="7793038" cy="1143000"/>
          </a:xfrm>
        </p:spPr>
        <p:txBody>
          <a:bodyPr>
            <a:normAutofit/>
          </a:bodyPr>
          <a:lstStyle/>
          <a:p>
            <a:r>
              <a:rPr lang="en-US" sz="3200" b="1" dirty="0"/>
              <a:t>Criteria for selecting a research problem</a:t>
            </a:r>
            <a:endParaRPr lang="el-GR" sz="3200" b="1" dirty="0"/>
          </a:p>
        </p:txBody>
      </p:sp>
      <p:sp>
        <p:nvSpPr>
          <p:cNvPr id="3" name="Θέση περιεχομένου 2"/>
          <p:cNvSpPr>
            <a:spLocks noGrp="1"/>
          </p:cNvSpPr>
          <p:nvPr>
            <p:ph sz="quarter" idx="13"/>
          </p:nvPr>
        </p:nvSpPr>
        <p:spPr>
          <a:xfrm>
            <a:off x="957695" y="1528693"/>
            <a:ext cx="7901880" cy="3474720"/>
          </a:xfrm>
        </p:spPr>
        <p:txBody>
          <a:bodyPr>
            <a:normAutofit fontScale="85000" lnSpcReduction="20000"/>
          </a:bodyPr>
          <a:lstStyle/>
          <a:p>
            <a:r>
              <a:rPr lang="en-US" sz="2800" dirty="0"/>
              <a:t>Is the problem in the realm of research?</a:t>
            </a:r>
          </a:p>
          <a:p>
            <a:r>
              <a:rPr lang="en-US" sz="2800" dirty="0"/>
              <a:t>Does it interest you?</a:t>
            </a:r>
          </a:p>
          <a:p>
            <a:r>
              <a:rPr lang="en-US" sz="2800" dirty="0"/>
              <a:t>Is it worthwhile?</a:t>
            </a:r>
          </a:p>
          <a:p>
            <a:r>
              <a:rPr lang="en-US" sz="2800" dirty="0"/>
              <a:t>Is it feasible?</a:t>
            </a:r>
          </a:p>
          <a:p>
            <a:r>
              <a:rPr lang="en-US" sz="2800" dirty="0"/>
              <a:t>Is it timely?</a:t>
            </a:r>
          </a:p>
          <a:p>
            <a:r>
              <a:rPr lang="en-US" sz="2800" dirty="0"/>
              <a:t>Can you handle the problem without prejudice?</a:t>
            </a:r>
          </a:p>
          <a:p>
            <a:r>
              <a:rPr lang="en-US" sz="2800" dirty="0"/>
              <a:t>Are you prepared in the techniques needed to address the problem?</a:t>
            </a:r>
            <a:endParaRPr lang="el-GR" sz="2800" dirty="0"/>
          </a:p>
        </p:txBody>
      </p:sp>
      <p:pic>
        <p:nvPicPr>
          <p:cNvPr id="4" name="Εικόνα 3">
            <a:extLst>
              <a:ext uri="{FF2B5EF4-FFF2-40B4-BE49-F238E27FC236}">
                <a16:creationId xmlns:a16="http://schemas.microsoft.com/office/drawing/2014/main" id="{9765798E-FCC9-40FB-96B6-B5F569F55B2D}"/>
              </a:ext>
            </a:extLst>
          </p:cNvPr>
          <p:cNvPicPr>
            <a:picLocks noChangeAspect="1"/>
          </p:cNvPicPr>
          <p:nvPr/>
        </p:nvPicPr>
        <p:blipFill>
          <a:blip r:embed="rId2"/>
          <a:stretch>
            <a:fillRect/>
          </a:stretch>
        </p:blipFill>
        <p:spPr>
          <a:xfrm>
            <a:off x="2771800" y="4609078"/>
            <a:ext cx="4176464" cy="2088232"/>
          </a:xfrm>
          <a:prstGeom prst="rect">
            <a:avLst/>
          </a:prstGeom>
        </p:spPr>
      </p:pic>
    </p:spTree>
    <p:extLst>
      <p:ext uri="{BB962C8B-B14F-4D97-AF65-F5344CB8AC3E}">
        <p14:creationId xmlns:p14="http://schemas.microsoft.com/office/powerpoint/2010/main" val="3965632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197D37-C561-4C0F-93A5-3C01C3AD7B41}"/>
              </a:ext>
            </a:extLst>
          </p:cNvPr>
          <p:cNvSpPr>
            <a:spLocks noGrp="1"/>
          </p:cNvSpPr>
          <p:nvPr>
            <p:ph type="ctrTitle"/>
          </p:nvPr>
        </p:nvSpPr>
        <p:spPr>
          <a:xfrm>
            <a:off x="799118" y="1828800"/>
            <a:ext cx="6173808" cy="2895600"/>
          </a:xfrm>
        </p:spPr>
        <p:txBody>
          <a:bodyPr>
            <a:normAutofit fontScale="90000"/>
          </a:bodyPr>
          <a:lstStyle/>
          <a:p>
            <a:r>
              <a:rPr lang="en-US" dirty="0"/>
              <a:t>If you are unsure, since you’ve selected a research area, your dissertation has already started!</a:t>
            </a:r>
          </a:p>
        </p:txBody>
      </p:sp>
      <p:sp>
        <p:nvSpPr>
          <p:cNvPr id="10" name="Subtitle 2">
            <a:extLst>
              <a:ext uri="{FF2B5EF4-FFF2-40B4-BE49-F238E27FC236}">
                <a16:creationId xmlns:a16="http://schemas.microsoft.com/office/drawing/2014/main" id="{4C3AE709-DF7A-4E0D-A3CF-8E0D92F80F18}"/>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104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normAutofit/>
          </a:bodyPr>
          <a:lstStyle/>
          <a:p>
            <a:pPr algn="ctr"/>
            <a:r>
              <a:rPr lang="en-US" altLang="el-GR" sz="3600" b="1" dirty="0"/>
              <a:t>Really starting your dissertation</a:t>
            </a:r>
          </a:p>
        </p:txBody>
      </p:sp>
      <p:sp>
        <p:nvSpPr>
          <p:cNvPr id="487427" name="Rectangle 3"/>
          <p:cNvSpPr>
            <a:spLocks noGrp="1" noChangeArrowheads="1"/>
          </p:cNvSpPr>
          <p:nvPr>
            <p:ph idx="1"/>
          </p:nvPr>
        </p:nvSpPr>
        <p:spPr>
          <a:xfrm>
            <a:off x="1330325" y="2290763"/>
            <a:ext cx="7108825" cy="3694112"/>
          </a:xfrm>
        </p:spPr>
        <p:txBody>
          <a:bodyPr/>
          <a:lstStyle/>
          <a:p>
            <a:pPr>
              <a:buFont typeface="Wingdings" panose="05000000000000000000" pitchFamily="2" charset="2"/>
              <a:buNone/>
            </a:pPr>
            <a:r>
              <a:rPr lang="en-US" altLang="el-GR" sz="2400" dirty="0">
                <a:latin typeface="Comic Sans MS" panose="030F0702030302020204" pitchFamily="66" charset="0"/>
              </a:rPr>
              <a:t>A major transition (often </a:t>
            </a:r>
            <a:r>
              <a:rPr lang="en-US" altLang="el-GR" sz="2400">
                <a:latin typeface="Comic Sans MS" panose="030F0702030302020204" pitchFamily="66" charset="0"/>
              </a:rPr>
              <a:t>after 2</a:t>
            </a:r>
            <a:r>
              <a:rPr lang="en-US" altLang="el-GR" sz="2400" baseline="30000">
                <a:latin typeface="Comic Sans MS" panose="030F0702030302020204" pitchFamily="66" charset="0"/>
              </a:rPr>
              <a:t>nd</a:t>
            </a:r>
            <a:r>
              <a:rPr lang="en-US" altLang="el-GR" sz="2400">
                <a:latin typeface="Comic Sans MS" panose="030F0702030302020204" pitchFamily="66" charset="0"/>
              </a:rPr>
              <a:t> semester</a:t>
            </a:r>
            <a:r>
              <a:rPr lang="en-US" altLang="el-GR" sz="2400" dirty="0">
                <a:latin typeface="Comic Sans MS" panose="030F0702030302020204" pitchFamily="66" charset="0"/>
              </a:rPr>
              <a:t>)</a:t>
            </a:r>
          </a:p>
          <a:p>
            <a:pPr lvl="1"/>
            <a:r>
              <a:rPr lang="en-US" altLang="el-GR" sz="2400" dirty="0">
                <a:latin typeface="Comic Sans MS" panose="030F0702030302020204" pitchFamily="66" charset="0"/>
              </a:rPr>
              <a:t>Classes are finally done</a:t>
            </a:r>
          </a:p>
          <a:p>
            <a:pPr lvl="1"/>
            <a:r>
              <a:rPr lang="en-US" altLang="el-GR" sz="2400" dirty="0">
                <a:latin typeface="Comic Sans MS" panose="030F0702030302020204" pitchFamily="66" charset="0"/>
              </a:rPr>
              <a:t>Now, you have to define your own research agenda</a:t>
            </a:r>
          </a:p>
          <a:p>
            <a:pPr lvl="1"/>
            <a:r>
              <a:rPr lang="en-US" altLang="el-GR" sz="2400" dirty="0">
                <a:latin typeface="Comic Sans MS" panose="030F0702030302020204" pitchFamily="66" charset="0"/>
              </a:rPr>
              <a:t>Self-driven schedule</a:t>
            </a:r>
          </a:p>
          <a:p>
            <a:pPr>
              <a:lnSpc>
                <a:spcPct val="80000"/>
              </a:lnSpc>
              <a:buFont typeface="Wingdings" panose="05000000000000000000" pitchFamily="2" charset="2"/>
              <a:buNone/>
            </a:pPr>
            <a:r>
              <a:rPr lang="en-US" altLang="el-GR" sz="2800" b="1" dirty="0">
                <a:latin typeface="Comic Sans MS" panose="030F0702030302020204" pitchFamily="66" charset="0"/>
              </a:rPr>
              <a:t> </a:t>
            </a:r>
          </a:p>
        </p:txBody>
      </p:sp>
      <p:sp>
        <p:nvSpPr>
          <p:cNvPr id="487428" name="Rectangle 4"/>
          <p:cNvSpPr>
            <a:spLocks noChangeArrowheads="1"/>
          </p:cNvSpPr>
          <p:nvPr/>
        </p:nvSpPr>
        <p:spPr bwMode="auto">
          <a:xfrm>
            <a:off x="990600" y="1295400"/>
            <a:ext cx="723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endParaRPr lang="el-GR" altLang="el-GR" sz="2800" b="1">
              <a:solidFill>
                <a:srgbClr val="CC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874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74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74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74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620688"/>
            <a:ext cx="7118176" cy="1143000"/>
          </a:xfrm>
        </p:spPr>
        <p:txBody>
          <a:bodyPr/>
          <a:lstStyle/>
          <a:p>
            <a:pPr marL="320040" indent="-320040" eaLnBrk="1" fontAlgn="auto" hangingPunct="1">
              <a:spcAft>
                <a:spcPts val="0"/>
              </a:spcAft>
              <a:buClr>
                <a:schemeClr val="accent6">
                  <a:lumMod val="75000"/>
                </a:schemeClr>
              </a:buClr>
              <a:defRPr/>
            </a:pPr>
            <a:r>
              <a:rPr lang="en-US" b="1" dirty="0">
                <a:effectLst/>
              </a:rPr>
              <a:t>The five-chapter thesis approach: 5 steps to success</a:t>
            </a:r>
            <a:endParaRPr lang="el-GR" b="1" dirty="0"/>
          </a:p>
        </p:txBody>
      </p:sp>
      <p:sp>
        <p:nvSpPr>
          <p:cNvPr id="14339" name="Θέση περιεχομένου 2"/>
          <p:cNvSpPr>
            <a:spLocks noGrp="1"/>
          </p:cNvSpPr>
          <p:nvPr>
            <p:ph sz="quarter" idx="13"/>
          </p:nvPr>
        </p:nvSpPr>
        <p:spPr>
          <a:xfrm>
            <a:off x="1146312" y="2132856"/>
            <a:ext cx="7344815" cy="3475037"/>
          </a:xfrm>
        </p:spPr>
        <p:txBody>
          <a:bodyPr/>
          <a:lstStyle/>
          <a:p>
            <a:pPr marL="501650" indent="-457200" eaLnBrk="1" hangingPunct="1">
              <a:buFont typeface="Trebuchet MS" panose="020B0603020202020204" pitchFamily="34" charset="0"/>
              <a:buAutoNum type="arabicPeriod"/>
            </a:pPr>
            <a:r>
              <a:rPr lang="en-US" altLang="el-GR" dirty="0"/>
              <a:t>Introduction to the problem. The most relevant literature to the problem.</a:t>
            </a:r>
            <a:endParaRPr lang="el-GR" altLang="el-GR" dirty="0"/>
          </a:p>
          <a:p>
            <a:pPr marL="501650" indent="-457200" eaLnBrk="1" hangingPunct="1">
              <a:buFont typeface="Trebuchet MS" panose="020B0603020202020204" pitchFamily="34" charset="0"/>
              <a:buAutoNum type="arabicPeriod"/>
            </a:pPr>
            <a:r>
              <a:rPr lang="en-GB" altLang="el-GR" dirty="0"/>
              <a:t>Review of the literature.</a:t>
            </a:r>
            <a:endParaRPr lang="el-GR" altLang="el-GR" dirty="0"/>
          </a:p>
          <a:p>
            <a:pPr marL="501650" indent="-457200" eaLnBrk="1" hangingPunct="1">
              <a:buFont typeface="Trebuchet MS" panose="020B0603020202020204" pitchFamily="34" charset="0"/>
              <a:buAutoNum type="arabicPeriod"/>
            </a:pPr>
            <a:r>
              <a:rPr lang="en-GB" altLang="el-GR" dirty="0"/>
              <a:t>Description of the methodology.</a:t>
            </a:r>
            <a:endParaRPr lang="el-GR" altLang="el-GR" dirty="0"/>
          </a:p>
          <a:p>
            <a:pPr marL="501650" indent="-457200" eaLnBrk="1" hangingPunct="1">
              <a:buFont typeface="Trebuchet MS" panose="020B0603020202020204" pitchFamily="34" charset="0"/>
              <a:buAutoNum type="arabicPeriod"/>
            </a:pPr>
            <a:r>
              <a:rPr lang="en-GB" altLang="el-GR" dirty="0"/>
              <a:t>Presentations of results.</a:t>
            </a:r>
            <a:endParaRPr lang="el-GR" altLang="el-GR" dirty="0"/>
          </a:p>
          <a:p>
            <a:pPr marL="501650" indent="-457200" eaLnBrk="1" hangingPunct="1">
              <a:buFont typeface="Trebuchet MS" panose="020B0603020202020204" pitchFamily="34" charset="0"/>
              <a:buAutoNum type="arabicPeriod"/>
            </a:pPr>
            <a:r>
              <a:rPr lang="fr-FR" altLang="el-GR" dirty="0"/>
              <a:t>Discussion, conclusions and recommandations.</a:t>
            </a:r>
            <a:endParaRPr lang="el-GR" altLang="el-GR" dirty="0"/>
          </a:p>
        </p:txBody>
      </p:sp>
    </p:spTree>
    <p:extLst>
      <p:ext uri="{BB962C8B-B14F-4D97-AF65-F5344CB8AC3E}">
        <p14:creationId xmlns:p14="http://schemas.microsoft.com/office/powerpoint/2010/main" val="297615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normAutofit/>
          </a:bodyPr>
          <a:lstStyle/>
          <a:p>
            <a:pPr algn="ctr"/>
            <a:r>
              <a:rPr lang="en-US" altLang="el-GR" sz="3200" b="1" dirty="0"/>
              <a:t>Completing Your Dissertation</a:t>
            </a:r>
            <a:br>
              <a:rPr lang="en-US" altLang="el-GR" sz="2800" dirty="0"/>
            </a:br>
            <a:r>
              <a:rPr lang="en-US" altLang="el-GR" sz="2800" b="1" dirty="0">
                <a:solidFill>
                  <a:schemeClr val="hlink"/>
                </a:solidFill>
              </a:rPr>
              <a:t>The research itself</a:t>
            </a:r>
            <a:endParaRPr lang="en-US" altLang="el-GR" sz="2800" dirty="0"/>
          </a:p>
        </p:txBody>
      </p:sp>
      <p:sp>
        <p:nvSpPr>
          <p:cNvPr id="520195" name="Rectangle 3"/>
          <p:cNvSpPr>
            <a:spLocks noGrp="1" noChangeArrowheads="1"/>
          </p:cNvSpPr>
          <p:nvPr>
            <p:ph idx="1"/>
          </p:nvPr>
        </p:nvSpPr>
        <p:spPr>
          <a:xfrm>
            <a:off x="1330325" y="2290763"/>
            <a:ext cx="7108825" cy="3694112"/>
          </a:xfrm>
        </p:spPr>
        <p:txBody>
          <a:bodyPr>
            <a:normAutofit fontScale="85000" lnSpcReduction="20000"/>
          </a:bodyPr>
          <a:lstStyle/>
          <a:p>
            <a:pPr>
              <a:lnSpc>
                <a:spcPct val="80000"/>
              </a:lnSpc>
              <a:buFont typeface="Wingdings" panose="05000000000000000000" pitchFamily="2" charset="2"/>
              <a:buChar char="ü"/>
            </a:pPr>
            <a:r>
              <a:rPr lang="en-US" altLang="el-GR" sz="2400" b="1">
                <a:latin typeface="Comic Sans MS" panose="030F0702030302020204" pitchFamily="66" charset="0"/>
              </a:rPr>
              <a:t>Plan your research, and regularly revisit, reevaluate, and revise these plans</a:t>
            </a:r>
          </a:p>
          <a:p>
            <a:pPr>
              <a:lnSpc>
                <a:spcPct val="80000"/>
              </a:lnSpc>
              <a:buFont typeface="Wingdings" panose="05000000000000000000" pitchFamily="2" charset="2"/>
              <a:buChar char="ü"/>
            </a:pPr>
            <a:endParaRPr lang="en-US" altLang="el-GR" sz="900" b="1">
              <a:latin typeface="Comic Sans MS" panose="030F0702030302020204" pitchFamily="66" charset="0"/>
            </a:endParaRPr>
          </a:p>
          <a:p>
            <a:pPr>
              <a:lnSpc>
                <a:spcPct val="80000"/>
              </a:lnSpc>
              <a:buFont typeface="Wingdings" panose="05000000000000000000" pitchFamily="2" charset="2"/>
              <a:buChar char="ü"/>
            </a:pPr>
            <a:r>
              <a:rPr lang="en-US" altLang="el-GR" sz="2400" b="1">
                <a:latin typeface="Comic Sans MS" panose="030F0702030302020204" pitchFamily="66" charset="0"/>
              </a:rPr>
              <a:t>Work consistently; work very hard</a:t>
            </a:r>
          </a:p>
          <a:p>
            <a:pPr lvl="1">
              <a:lnSpc>
                <a:spcPct val="80000"/>
              </a:lnSpc>
              <a:buFont typeface="Wingdings" panose="05000000000000000000" pitchFamily="2" charset="2"/>
              <a:buChar char="ü"/>
            </a:pPr>
            <a:endParaRPr lang="en-US" altLang="el-GR" sz="900">
              <a:latin typeface="Comic Sans MS" panose="030F0702030302020204" pitchFamily="66" charset="0"/>
            </a:endParaRPr>
          </a:p>
          <a:p>
            <a:pPr>
              <a:lnSpc>
                <a:spcPct val="80000"/>
              </a:lnSpc>
              <a:buFont typeface="Wingdings" panose="05000000000000000000" pitchFamily="2" charset="2"/>
              <a:buChar char="ü"/>
            </a:pPr>
            <a:r>
              <a:rPr lang="en-US" altLang="el-GR" sz="2400" b="1">
                <a:latin typeface="Comic Sans MS" panose="030F0702030302020204" pitchFamily="66" charset="0"/>
              </a:rPr>
              <a:t>Take the initiative in your own research</a:t>
            </a:r>
          </a:p>
          <a:p>
            <a:pPr lvl="1">
              <a:lnSpc>
                <a:spcPct val="90000"/>
              </a:lnSpc>
            </a:pPr>
            <a:r>
              <a:rPr lang="en-US" altLang="el-GR" sz="2000">
                <a:latin typeface="Comic Sans MS" panose="030F0702030302020204" pitchFamily="66" charset="0"/>
              </a:rPr>
              <a:t>Usually start out taking advice</a:t>
            </a:r>
          </a:p>
          <a:p>
            <a:pPr lvl="2">
              <a:lnSpc>
                <a:spcPct val="80000"/>
              </a:lnSpc>
            </a:pPr>
            <a:r>
              <a:rPr lang="en-US" altLang="el-GR" sz="1800">
                <a:latin typeface="Comic Sans MS" panose="030F0702030302020204" pitchFamily="66" charset="0"/>
              </a:rPr>
              <a:t>Advisor sets most goals for your work</a:t>
            </a:r>
          </a:p>
          <a:p>
            <a:pPr lvl="1">
              <a:lnSpc>
                <a:spcPct val="80000"/>
              </a:lnSpc>
            </a:pPr>
            <a:r>
              <a:rPr lang="en-US" altLang="el-GR" sz="2000">
                <a:latin typeface="Comic Sans MS" panose="030F0702030302020204" pitchFamily="66" charset="0"/>
              </a:rPr>
              <a:t>Want to end up being a colleague of your advisor</a:t>
            </a:r>
          </a:p>
          <a:p>
            <a:pPr lvl="2">
              <a:lnSpc>
                <a:spcPct val="80000"/>
              </a:lnSpc>
            </a:pPr>
            <a:r>
              <a:rPr lang="en-US" altLang="el-GR" sz="1800">
                <a:latin typeface="Comic Sans MS" panose="030F0702030302020204" pitchFamily="66" charset="0"/>
              </a:rPr>
              <a:t>Should know your research area better than anyone else (even your advisor)</a:t>
            </a:r>
          </a:p>
          <a:p>
            <a:pPr lvl="2">
              <a:lnSpc>
                <a:spcPct val="80000"/>
              </a:lnSpc>
            </a:pPr>
            <a:r>
              <a:rPr lang="en-US" altLang="el-GR" sz="1800">
                <a:latin typeface="Comic Sans MS" panose="030F0702030302020204" pitchFamily="66" charset="0"/>
              </a:rPr>
              <a:t>Should be able to defend your work/decisions</a:t>
            </a:r>
          </a:p>
          <a:p>
            <a:pPr lvl="2">
              <a:lnSpc>
                <a:spcPct val="80000"/>
              </a:lnSpc>
            </a:pPr>
            <a:r>
              <a:rPr lang="en-US" altLang="el-GR" sz="1800">
                <a:latin typeface="Comic Sans MS" panose="030F0702030302020204" pitchFamily="66" charset="0"/>
              </a:rPr>
              <a:t>Should set directions for next subgoals</a:t>
            </a:r>
          </a:p>
          <a:p>
            <a:pPr>
              <a:lnSpc>
                <a:spcPct val="80000"/>
              </a:lnSpc>
              <a:buFont typeface="Wingdings" panose="05000000000000000000" pitchFamily="2" charset="2"/>
              <a:buNone/>
            </a:pPr>
            <a:r>
              <a:rPr lang="en-US" altLang="el-GR" sz="2400" b="1">
                <a:latin typeface="Comic Sans MS" panose="030F0702030302020204" pitchFamily="66" charset="0"/>
              </a:rPr>
              <a:t> </a:t>
            </a:r>
            <a:endParaRPr lang="en-US" altLang="el-GR" sz="2000" b="1">
              <a:latin typeface="Comic Sans MS" panose="030F0702030302020204" pitchFamily="66" charset="0"/>
            </a:endParaRPr>
          </a:p>
        </p:txBody>
      </p:sp>
      <p:sp>
        <p:nvSpPr>
          <p:cNvPr id="520196" name="Rectangle 4"/>
          <p:cNvSpPr>
            <a:spLocks noChangeArrowheads="1"/>
          </p:cNvSpPr>
          <p:nvPr/>
        </p:nvSpPr>
        <p:spPr bwMode="auto">
          <a:xfrm>
            <a:off x="990600" y="1295400"/>
            <a:ext cx="723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endParaRPr lang="el-GR" altLang="el-GR" sz="2800" b="1">
              <a:solidFill>
                <a:srgbClr val="CC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0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0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01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01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019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019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019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0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B969C0-21C3-4F57-A58E-0D740F8E9A5F}"/>
              </a:ext>
            </a:extLst>
          </p:cNvPr>
          <p:cNvSpPr>
            <a:spLocks noGrp="1"/>
          </p:cNvSpPr>
          <p:nvPr>
            <p:ph type="ctrTitle"/>
          </p:nvPr>
        </p:nvSpPr>
        <p:spPr>
          <a:xfrm>
            <a:off x="799118" y="1828800"/>
            <a:ext cx="6173808" cy="2895600"/>
          </a:xfrm>
        </p:spPr>
        <p:txBody>
          <a:bodyPr anchor="b">
            <a:normAutofit/>
          </a:bodyPr>
          <a:lstStyle/>
          <a:p>
            <a:r>
              <a:rPr lang="en-US" dirty="0"/>
              <a:t>Question…</a:t>
            </a:r>
            <a:endParaRPr lang="el-GR" dirty="0"/>
          </a:p>
        </p:txBody>
      </p:sp>
      <p:sp>
        <p:nvSpPr>
          <p:cNvPr id="3" name="Θέση περιεχομένου 2">
            <a:extLst>
              <a:ext uri="{FF2B5EF4-FFF2-40B4-BE49-F238E27FC236}">
                <a16:creationId xmlns:a16="http://schemas.microsoft.com/office/drawing/2014/main" id="{539C7EF1-DFEF-4A70-932A-CA41D0627F24}"/>
              </a:ext>
            </a:extLst>
          </p:cNvPr>
          <p:cNvSpPr>
            <a:spLocks noGrp="1"/>
          </p:cNvSpPr>
          <p:nvPr>
            <p:ph type="subTitle" idx="1"/>
          </p:nvPr>
        </p:nvSpPr>
        <p:spPr>
          <a:xfrm>
            <a:off x="799118" y="4800600"/>
            <a:ext cx="6173808" cy="1219200"/>
          </a:xfrm>
        </p:spPr>
        <p:txBody>
          <a:bodyPr>
            <a:normAutofit/>
          </a:bodyPr>
          <a:lstStyle/>
          <a:p>
            <a:pPr>
              <a:spcAft>
                <a:spcPts val="600"/>
              </a:spcAft>
            </a:pPr>
            <a:r>
              <a:rPr lang="en-US" dirty="0"/>
              <a:t>Why do you want to conduct a master thesis?</a:t>
            </a:r>
          </a:p>
          <a:p>
            <a:pPr>
              <a:spcAft>
                <a:spcPts val="600"/>
              </a:spcAft>
            </a:pPr>
            <a:r>
              <a:rPr lang="en-US" dirty="0"/>
              <a:t>Why do you want to conduct a research?</a:t>
            </a:r>
            <a:endParaRPr lang="el-GR" dirty="0"/>
          </a:p>
        </p:txBody>
      </p:sp>
    </p:spTree>
    <p:extLst>
      <p:ext uri="{BB962C8B-B14F-4D97-AF65-F5344CB8AC3E}">
        <p14:creationId xmlns:p14="http://schemas.microsoft.com/office/powerpoint/2010/main" val="229059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Picture 2" descr="020137921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7200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93571" name="Rectangle 3"/>
          <p:cNvSpPr>
            <a:spLocks noGrp="1" noChangeArrowheads="1"/>
          </p:cNvSpPr>
          <p:nvPr>
            <p:ph type="title"/>
          </p:nvPr>
        </p:nvSpPr>
        <p:spPr/>
        <p:txBody>
          <a:bodyPr>
            <a:normAutofit/>
          </a:bodyPr>
          <a:lstStyle/>
          <a:p>
            <a:pPr algn="ctr"/>
            <a:r>
              <a:rPr lang="en-US" altLang="el-GR" sz="3600" b="1" dirty="0"/>
              <a:t>Completing Your Dissertation</a:t>
            </a:r>
            <a:br>
              <a:rPr lang="en-US" altLang="el-GR" dirty="0"/>
            </a:br>
            <a:r>
              <a:rPr lang="en-US" altLang="el-GR" sz="2400" b="1" dirty="0">
                <a:solidFill>
                  <a:schemeClr val="hlink"/>
                </a:solidFill>
              </a:rPr>
              <a:t>showing the world</a:t>
            </a:r>
            <a:endParaRPr lang="en-US" altLang="el-GR" dirty="0"/>
          </a:p>
        </p:txBody>
      </p:sp>
      <p:sp>
        <p:nvSpPr>
          <p:cNvPr id="493572" name="Rectangle 4"/>
          <p:cNvSpPr>
            <a:spLocks noGrp="1" noChangeArrowheads="1"/>
          </p:cNvSpPr>
          <p:nvPr>
            <p:ph idx="1"/>
          </p:nvPr>
        </p:nvSpPr>
        <p:spPr>
          <a:xfrm>
            <a:off x="838200" y="1905000"/>
            <a:ext cx="7086600" cy="4800600"/>
          </a:xfrm>
        </p:spPr>
        <p:txBody>
          <a:bodyPr/>
          <a:lstStyle/>
          <a:p>
            <a:pPr>
              <a:lnSpc>
                <a:spcPct val="80000"/>
              </a:lnSpc>
              <a:buFont typeface="Wingdings" panose="05000000000000000000" pitchFamily="2" charset="2"/>
              <a:buChar char="ü"/>
            </a:pPr>
            <a:r>
              <a:rPr lang="en-US" altLang="el-GR" sz="2400" b="1" dirty="0">
                <a:latin typeface="Comic Sans MS" panose="030F0702030302020204" pitchFamily="66" charset="0"/>
              </a:rPr>
              <a:t>Communicate your results along the way</a:t>
            </a:r>
          </a:p>
          <a:p>
            <a:pPr lvl="1">
              <a:lnSpc>
                <a:spcPct val="80000"/>
              </a:lnSpc>
            </a:pPr>
            <a:r>
              <a:rPr lang="en-US" altLang="el-GR" sz="1800" dirty="0">
                <a:latin typeface="Comic Sans MS" panose="030F0702030302020204" pitchFamily="66" charset="0"/>
              </a:rPr>
              <a:t>Identify publishable pieces of your work</a:t>
            </a:r>
          </a:p>
          <a:p>
            <a:pPr lvl="1">
              <a:lnSpc>
                <a:spcPct val="80000"/>
              </a:lnSpc>
            </a:pPr>
            <a:r>
              <a:rPr lang="en-US" altLang="el-GR" sz="1800" dirty="0">
                <a:latin typeface="Comic Sans MS" panose="030F0702030302020204" pitchFamily="66" charset="0"/>
              </a:rPr>
              <a:t>Make appropriate contacts along the way</a:t>
            </a:r>
          </a:p>
          <a:p>
            <a:pPr lvl="2">
              <a:lnSpc>
                <a:spcPct val="80000"/>
              </a:lnSpc>
            </a:pPr>
            <a:r>
              <a:rPr lang="en-US" altLang="el-GR" sz="1800" dirty="0">
                <a:latin typeface="Comic Sans MS" panose="030F0702030302020204" pitchFamily="66" charset="0"/>
              </a:rPr>
              <a:t>Workshops and conferences</a:t>
            </a:r>
          </a:p>
          <a:p>
            <a:pPr lvl="2">
              <a:lnSpc>
                <a:spcPct val="80000"/>
              </a:lnSpc>
            </a:pPr>
            <a:r>
              <a:rPr lang="en-US" altLang="el-GR" sz="1800" dirty="0">
                <a:latin typeface="Comic Sans MS" panose="030F0702030302020204" pitchFamily="66" charset="0"/>
              </a:rPr>
              <a:t>Intern or visit with a research group</a:t>
            </a:r>
          </a:p>
          <a:p>
            <a:pPr lvl="2">
              <a:lnSpc>
                <a:spcPct val="80000"/>
              </a:lnSpc>
            </a:pPr>
            <a:r>
              <a:rPr lang="en-US" altLang="el-GR" sz="1800" dirty="0">
                <a:latin typeface="Comic Sans MS" panose="030F0702030302020204" pitchFamily="66" charset="0"/>
              </a:rPr>
              <a:t>Electronic communication with researchers  </a:t>
            </a:r>
          </a:p>
          <a:p>
            <a:pPr lvl="1">
              <a:lnSpc>
                <a:spcPct val="80000"/>
              </a:lnSpc>
            </a:pPr>
            <a:r>
              <a:rPr lang="en-US" altLang="el-GR" sz="1800" dirty="0">
                <a:latin typeface="Comic Sans MS" panose="030F0702030302020204" pitchFamily="66" charset="0"/>
              </a:rPr>
              <a:t>Understand “rules” for authorship</a:t>
            </a:r>
            <a:endParaRPr lang="en-US" altLang="el-GR" sz="2000" dirty="0">
              <a:latin typeface="Comic Sans MS" panose="030F0702030302020204" pitchFamily="66" charset="0"/>
            </a:endParaRPr>
          </a:p>
          <a:p>
            <a:pPr>
              <a:lnSpc>
                <a:spcPct val="90000"/>
              </a:lnSpc>
              <a:buFont typeface="Wingdings" panose="05000000000000000000" pitchFamily="2" charset="2"/>
              <a:buChar char="ü"/>
            </a:pPr>
            <a:r>
              <a:rPr lang="en-US" altLang="el-GR" sz="2400" b="1" dirty="0">
                <a:latin typeface="Comic Sans MS" panose="030F0702030302020204" pitchFamily="66" charset="0"/>
              </a:rPr>
              <a:t>Develop excellent presentation skills (oral and written)</a:t>
            </a:r>
          </a:p>
          <a:p>
            <a:pPr lvl="1">
              <a:lnSpc>
                <a:spcPct val="80000"/>
              </a:lnSpc>
            </a:pPr>
            <a:r>
              <a:rPr lang="en-US" altLang="el-GR" sz="1800" dirty="0">
                <a:latin typeface="Comic Sans MS" panose="030F0702030302020204" pitchFamily="66" charset="0"/>
              </a:rPr>
              <a:t>Get feedback for your presentations</a:t>
            </a:r>
          </a:p>
          <a:p>
            <a:pPr lvl="1">
              <a:lnSpc>
                <a:spcPct val="80000"/>
              </a:lnSpc>
            </a:pPr>
            <a:r>
              <a:rPr lang="en-US" altLang="el-GR" sz="1800" dirty="0">
                <a:latin typeface="Comic Sans MS" panose="030F0702030302020204" pitchFamily="66" charset="0"/>
              </a:rPr>
              <a:t>Practice, practice, practice</a:t>
            </a:r>
          </a:p>
          <a:p>
            <a:pPr lvl="2">
              <a:lnSpc>
                <a:spcPct val="80000"/>
              </a:lnSpc>
            </a:pPr>
            <a:r>
              <a:rPr lang="en-US" altLang="el-GR" sz="1800" dirty="0">
                <a:latin typeface="Comic Sans MS" panose="030F0702030302020204" pitchFamily="66" charset="0"/>
              </a:rPr>
              <a:t>To your research group</a:t>
            </a:r>
          </a:p>
          <a:p>
            <a:pPr lvl="2">
              <a:lnSpc>
                <a:spcPct val="80000"/>
              </a:lnSpc>
            </a:pPr>
            <a:r>
              <a:rPr lang="en-US" altLang="el-GR" sz="1800" dirty="0">
                <a:latin typeface="Comic Sans MS" panose="030F0702030302020204" pitchFamily="66" charset="0"/>
              </a:rPr>
              <a:t>At a conference</a:t>
            </a:r>
            <a:r>
              <a:rPr lang="en-US" altLang="el-GR" sz="2000" b="1" dirty="0">
                <a:latin typeface="Comic Sans MS" panose="030F0702030302020204"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35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357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357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357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357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357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normAutofit/>
          </a:bodyPr>
          <a:lstStyle/>
          <a:p>
            <a:pPr algn="ctr"/>
            <a:r>
              <a:rPr lang="en-US" altLang="el-GR" b="1" dirty="0"/>
              <a:t>Be strong</a:t>
            </a:r>
            <a:br>
              <a:rPr lang="en-US" altLang="el-GR" dirty="0"/>
            </a:br>
            <a:r>
              <a:rPr lang="en-US" altLang="el-GR" sz="2400" dirty="0">
                <a:solidFill>
                  <a:schemeClr val="hlink"/>
                </a:solidFill>
              </a:rPr>
              <a:t>You Will Find that Elusive Result </a:t>
            </a:r>
            <a:br>
              <a:rPr lang="en-US" altLang="el-GR" sz="2400" dirty="0">
                <a:solidFill>
                  <a:schemeClr val="hlink"/>
                </a:solidFill>
              </a:rPr>
            </a:br>
            <a:r>
              <a:rPr lang="en-US" altLang="el-GR" sz="2400" dirty="0">
                <a:solidFill>
                  <a:schemeClr val="hlink"/>
                </a:solidFill>
              </a:rPr>
              <a:t>(hopefully …)</a:t>
            </a:r>
            <a:endParaRPr lang="en-US" altLang="el-GR" dirty="0"/>
          </a:p>
        </p:txBody>
      </p:sp>
      <p:sp>
        <p:nvSpPr>
          <p:cNvPr id="507907" name="Rectangle 3"/>
          <p:cNvSpPr>
            <a:spLocks noGrp="1" noChangeArrowheads="1"/>
          </p:cNvSpPr>
          <p:nvPr>
            <p:ph idx="1"/>
          </p:nvPr>
        </p:nvSpPr>
        <p:spPr>
          <a:xfrm>
            <a:off x="762000" y="1905000"/>
            <a:ext cx="5867400" cy="3429000"/>
          </a:xfrm>
        </p:spPr>
        <p:txBody>
          <a:bodyPr/>
          <a:lstStyle/>
          <a:p>
            <a:pPr>
              <a:lnSpc>
                <a:spcPct val="80000"/>
              </a:lnSpc>
              <a:buFont typeface="Wingdings" panose="05000000000000000000" pitchFamily="2" charset="2"/>
              <a:buNone/>
            </a:pPr>
            <a:r>
              <a:rPr lang="en-US" altLang="el-GR" sz="2400"/>
              <a:t>“ </a:t>
            </a:r>
            <a:r>
              <a:rPr lang="en-US" altLang="el-GR" sz="1800">
                <a:latin typeface="Comic Sans MS" panose="030F0702030302020204" pitchFamily="66" charset="0"/>
              </a:rPr>
              <a:t>Every morning I would sit down before a blank sheet of paper.  Throughout the day, with brief interval for lunch, I would stare at the blank sheet. Often when evening came it was still empty… It seemed quite likely that the whole of the rest of my life might be consumed in looking at that blank sheet of paper…” (Bertrand Russell, autobiography)</a:t>
            </a:r>
          </a:p>
          <a:p>
            <a:pPr>
              <a:lnSpc>
                <a:spcPct val="80000"/>
              </a:lnSpc>
              <a:buFont typeface="Wingdings" panose="05000000000000000000" pitchFamily="2" charset="2"/>
              <a:buNone/>
            </a:pPr>
            <a:r>
              <a:rPr lang="en-US" altLang="el-GR" sz="2100"/>
              <a:t> </a:t>
            </a:r>
            <a:endParaRPr lang="en-US" altLang="el-GR" sz="2400"/>
          </a:p>
        </p:txBody>
      </p:sp>
      <p:pic>
        <p:nvPicPr>
          <p:cNvPr id="507908" name="Picture 4" descr="russ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33600"/>
            <a:ext cx="1495425" cy="20669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7910" name="Rectangle 6"/>
          <p:cNvSpPr>
            <a:spLocks noChangeArrowheads="1"/>
          </p:cNvSpPr>
          <p:nvPr/>
        </p:nvSpPr>
        <p:spPr bwMode="auto">
          <a:xfrm>
            <a:off x="685800" y="4114800"/>
            <a:ext cx="7391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l-GR" sz="2400"/>
              <a:t>There are no guarantees - </a:t>
            </a:r>
          </a:p>
          <a:p>
            <a:pPr algn="ctr" eaLnBrk="1" hangingPunct="1"/>
            <a:r>
              <a:rPr lang="en-US" altLang="el-GR" sz="2400"/>
              <a:t>that is what makes it research! </a:t>
            </a:r>
          </a:p>
          <a:p>
            <a:pPr algn="ctr" eaLnBrk="1" hangingPunct="1"/>
            <a:endParaRPr lang="en-US" altLang="el-GR" sz="1200"/>
          </a:p>
          <a:p>
            <a:pPr algn="ctr" eaLnBrk="1" hangingPunct="1"/>
            <a:r>
              <a:rPr lang="en-US" altLang="el-GR" sz="2400"/>
              <a:t>And, you’ll often have difficult/stressful</a:t>
            </a:r>
            <a:r>
              <a:rPr lang="en-US" altLang="el-GR" sz="2400">
                <a:solidFill>
                  <a:srgbClr val="CC0000"/>
                </a:solidFill>
              </a:rPr>
              <a:t> </a:t>
            </a:r>
            <a:r>
              <a:rPr lang="en-US" altLang="el-GR" sz="2400"/>
              <a:t>times</a:t>
            </a:r>
            <a:r>
              <a:rPr lang="en-US" altLang="el-GR" sz="2800" b="1">
                <a:solidFill>
                  <a:srgbClr val="CC0000"/>
                </a:solidFill>
                <a:latin typeface="Arial" panose="020B0604020202020204" pitchFamily="34" charset="0"/>
              </a:rPr>
              <a:t> </a:t>
            </a:r>
          </a:p>
          <a:p>
            <a:pPr algn="ctr" eaLnBrk="1" hangingPunct="1"/>
            <a:endParaRPr lang="en-US" altLang="el-GR" sz="1600" b="1">
              <a:solidFill>
                <a:srgbClr val="CC0000"/>
              </a:solidFill>
              <a:latin typeface="Arial" panose="020B0604020202020204" pitchFamily="34" charset="0"/>
            </a:endParaRPr>
          </a:p>
          <a:p>
            <a:pPr algn="ctr" eaLnBrk="1" hangingPunct="1"/>
            <a:r>
              <a:rPr lang="en-US" altLang="el-GR" sz="2400"/>
              <a:t>But remember - </a:t>
            </a:r>
          </a:p>
          <a:p>
            <a:pPr algn="ctr" eaLnBrk="1" hangingPunct="1"/>
            <a:r>
              <a:rPr lang="en-US" altLang="el-GR" sz="2400" b="1" i="1">
                <a:solidFill>
                  <a:schemeClr val="folHlink"/>
                </a:solidFill>
              </a:rPr>
              <a:t>drive</a:t>
            </a:r>
            <a:r>
              <a:rPr lang="en-US" altLang="el-GR" sz="2400"/>
              <a:t> distinguishes the great scientists</a:t>
            </a:r>
          </a:p>
          <a:p>
            <a:pPr algn="ctr" eaLnBrk="1" hangingPunct="1"/>
            <a:endParaRPr lang="en-US" altLang="el-GR" sz="2400"/>
          </a:p>
          <a:p>
            <a:pPr algn="ctr" eaLnBrk="1" hangingPunct="1"/>
            <a:endParaRPr lang="en-US" altLang="el-GR" sz="2800" b="1">
              <a:solidFill>
                <a:srgbClr val="CC0000"/>
              </a:solidFill>
              <a:latin typeface="Arial" panose="020B0604020202020204" pitchFamily="34" charset="0"/>
            </a:endParaRPr>
          </a:p>
          <a:p>
            <a:pPr eaLnBrk="1" hangingPunct="1"/>
            <a:endParaRPr lang="en-US" altLang="el-GR" sz="2800" b="1">
              <a:solidFill>
                <a:srgbClr val="CC0000"/>
              </a:solidFill>
              <a:latin typeface="Arial" panose="020B0604020202020204" pitchFamily="34" charset="0"/>
            </a:endParaRPr>
          </a:p>
        </p:txBody>
      </p:sp>
      <p:sp>
        <p:nvSpPr>
          <p:cNvPr id="507911" name="Rectangle 7"/>
          <p:cNvSpPr>
            <a:spLocks noChangeArrowheads="1"/>
          </p:cNvSpPr>
          <p:nvPr/>
        </p:nvSpPr>
        <p:spPr bwMode="auto">
          <a:xfrm>
            <a:off x="5419725" y="473075"/>
            <a:ext cx="1841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409BF6-3AD8-4C05-8E1F-5AC27C7E7EF6}"/>
              </a:ext>
            </a:extLst>
          </p:cNvPr>
          <p:cNvSpPr>
            <a:spLocks noGrp="1"/>
          </p:cNvSpPr>
          <p:nvPr>
            <p:ph type="ctrTitle"/>
          </p:nvPr>
        </p:nvSpPr>
        <p:spPr>
          <a:xfrm>
            <a:off x="799118" y="1828800"/>
            <a:ext cx="6173808" cy="2895600"/>
          </a:xfrm>
        </p:spPr>
        <p:txBody>
          <a:bodyPr/>
          <a:lstStyle/>
          <a:p>
            <a:r>
              <a:rPr lang="en-US" dirty="0"/>
              <a:t>Step 4: Finding a topic</a:t>
            </a:r>
          </a:p>
        </p:txBody>
      </p:sp>
      <p:sp>
        <p:nvSpPr>
          <p:cNvPr id="10" name="Subtitle 2">
            <a:extLst>
              <a:ext uri="{FF2B5EF4-FFF2-40B4-BE49-F238E27FC236}">
                <a16:creationId xmlns:a16="http://schemas.microsoft.com/office/drawing/2014/main" id="{51954DB3-7E47-4A68-8954-186435A09ADD}"/>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29870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ctrTitle"/>
          </p:nvPr>
        </p:nvSpPr>
        <p:spPr>
          <a:xfrm>
            <a:off x="990600" y="1600200"/>
            <a:ext cx="6858000" cy="1143000"/>
          </a:xfrm>
        </p:spPr>
        <p:txBody>
          <a:bodyPr/>
          <a:lstStyle/>
          <a:p>
            <a:r>
              <a:rPr lang="en-US" altLang="el-GR" sz="3200" b="1"/>
              <a:t>Some Ways to Find a Topic</a:t>
            </a:r>
            <a:endParaRPr lang="en-US" altLang="el-GR" sz="1800"/>
          </a:p>
        </p:txBody>
      </p:sp>
      <p:sp>
        <p:nvSpPr>
          <p:cNvPr id="510979" name="Text Box 3"/>
          <p:cNvSpPr txBox="1">
            <a:spLocks noChangeArrowheads="1"/>
          </p:cNvSpPr>
          <p:nvPr/>
        </p:nvSpPr>
        <p:spPr bwMode="auto">
          <a:xfrm>
            <a:off x="1600200" y="3810000"/>
            <a:ext cx="63246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ltLang="el-GR"/>
          </a:p>
        </p:txBody>
      </p:sp>
      <p:sp>
        <p:nvSpPr>
          <p:cNvPr id="510980" name="Rectangle 4"/>
          <p:cNvSpPr>
            <a:spLocks noChangeArrowheads="1"/>
          </p:cNvSpPr>
          <p:nvPr/>
        </p:nvSpPr>
        <p:spPr bwMode="auto">
          <a:xfrm>
            <a:off x="956667" y="3536950"/>
            <a:ext cx="708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2400" dirty="0"/>
              <a:t>There is no “one size fits all”</a:t>
            </a:r>
          </a:p>
          <a:p>
            <a:endParaRPr lang="en-US" altLang="el-GR" sz="2400" dirty="0"/>
          </a:p>
          <a:p>
            <a:r>
              <a:rPr lang="en-US" altLang="el-GR" sz="2400" dirty="0"/>
              <a:t>Nonetheless here are many ways to find a topic</a:t>
            </a:r>
            <a:endParaRPr lang="en-US" altLang="el-GR"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560840" cy="1143000"/>
          </a:xfrm>
        </p:spPr>
        <p:txBody>
          <a:bodyPr>
            <a:normAutofit fontScale="90000"/>
          </a:bodyPr>
          <a:lstStyle/>
          <a:p>
            <a:pPr marL="320040" indent="-320040" eaLnBrk="1" fontAlgn="auto" hangingPunct="1">
              <a:spcAft>
                <a:spcPts val="0"/>
              </a:spcAft>
              <a:buClr>
                <a:schemeClr val="accent6">
                  <a:lumMod val="75000"/>
                </a:schemeClr>
              </a:buClr>
              <a:defRPr/>
            </a:pPr>
            <a:r>
              <a:rPr lang="en-US" sz="4400" dirty="0">
                <a:effectLst/>
              </a:rPr>
              <a:t>Finding a topic: </a:t>
            </a:r>
            <a:r>
              <a:rPr lang="en-US" sz="4400" dirty="0"/>
              <a:t>Potential sources of research topics</a:t>
            </a:r>
            <a:endParaRPr lang="el-GR" sz="4400" dirty="0"/>
          </a:p>
        </p:txBody>
      </p:sp>
      <p:sp>
        <p:nvSpPr>
          <p:cNvPr id="3" name="Θέση περιεχομένου 2"/>
          <p:cNvSpPr>
            <a:spLocks noGrp="1"/>
          </p:cNvSpPr>
          <p:nvPr>
            <p:ph sz="quarter" idx="13"/>
          </p:nvPr>
        </p:nvSpPr>
        <p:spPr>
          <a:xfrm>
            <a:off x="899592" y="2146090"/>
            <a:ext cx="7560840" cy="4163230"/>
          </a:xfrm>
        </p:spPr>
        <p:txBody>
          <a:bodyPr rtlCol="0">
            <a:normAutofit fontScale="92500" lnSpcReduction="10000"/>
          </a:bodyPr>
          <a:lstStyle/>
          <a:p>
            <a:pPr indent="-182880" eaLnBrk="1" fontAlgn="auto" hangingPunct="1">
              <a:buClr>
                <a:schemeClr val="accent6">
                  <a:lumMod val="75000"/>
                </a:schemeClr>
              </a:buClr>
              <a:defRPr/>
            </a:pPr>
            <a:r>
              <a:rPr lang="en-US" dirty="0">
                <a:solidFill>
                  <a:schemeClr val="tx1">
                    <a:lumMod val="75000"/>
                    <a:lumOff val="25000"/>
                  </a:schemeClr>
                </a:solidFill>
              </a:rPr>
              <a:t>Literature reviews.</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Thesis and dissertation defense hearings.</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Local, regional and/or national congresses.</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Familiarizing with an existing theory.</a:t>
            </a:r>
          </a:p>
          <a:p>
            <a:pPr indent="-182880" eaLnBrk="1" fontAlgn="auto" hangingPunct="1">
              <a:buClr>
                <a:schemeClr val="accent6">
                  <a:lumMod val="75000"/>
                </a:schemeClr>
              </a:buClr>
              <a:defRPr/>
            </a:pPr>
            <a:r>
              <a:rPr lang="en-US" dirty="0"/>
              <a:t>Proving or disproving a theory</a:t>
            </a:r>
          </a:p>
          <a:p>
            <a:pPr indent="-182880" eaLnBrk="1" fontAlgn="auto" hangingPunct="1">
              <a:buClr>
                <a:schemeClr val="accent6">
                  <a:lumMod val="75000"/>
                </a:schemeClr>
              </a:buClr>
              <a:defRPr/>
            </a:pPr>
            <a:r>
              <a:rPr lang="en-US" dirty="0">
                <a:solidFill>
                  <a:schemeClr val="tx1">
                    <a:lumMod val="75000"/>
                    <a:lumOff val="25000"/>
                  </a:schemeClr>
                </a:solidFill>
              </a:rPr>
              <a:t>Coursework.</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Current work environment.</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Community contacts. </a:t>
            </a:r>
          </a:p>
          <a:p>
            <a:pPr indent="-182880" eaLnBrk="1" fontAlgn="auto" hangingPunct="1">
              <a:buClr>
                <a:schemeClr val="accent6">
                  <a:lumMod val="75000"/>
                </a:schemeClr>
              </a:buClr>
              <a:defRPr/>
            </a:pPr>
            <a:r>
              <a:rPr lang="en-US" dirty="0">
                <a:solidFill>
                  <a:schemeClr val="tx1">
                    <a:lumMod val="75000"/>
                    <a:lumOff val="25000"/>
                  </a:schemeClr>
                </a:solidFill>
              </a:rPr>
              <a:t>Grant/foundation sources.</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Chance opportunities.</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Participating in a current research project run by the department/university.</a:t>
            </a:r>
          </a:p>
        </p:txBody>
      </p:sp>
    </p:spTree>
    <p:extLst>
      <p:ext uri="{BB962C8B-B14F-4D97-AF65-F5344CB8AC3E}">
        <p14:creationId xmlns:p14="http://schemas.microsoft.com/office/powerpoint/2010/main" val="1552486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1594D44-A833-4D3E-9481-4CB55F692DB3}"/>
              </a:ext>
            </a:extLst>
          </p:cNvPr>
          <p:cNvSpPr>
            <a:spLocks noGrp="1"/>
          </p:cNvSpPr>
          <p:nvPr>
            <p:ph type="title"/>
          </p:nvPr>
        </p:nvSpPr>
        <p:spPr/>
        <p:txBody>
          <a:bodyPr/>
          <a:lstStyle/>
          <a:p>
            <a:r>
              <a:rPr lang="en-US" dirty="0"/>
              <a:t>Examples of thesis’ titles that emerge from a particular research question</a:t>
            </a:r>
            <a:endParaRPr lang="el-GR" dirty="0"/>
          </a:p>
        </p:txBody>
      </p:sp>
      <p:sp>
        <p:nvSpPr>
          <p:cNvPr id="5" name="Θέση περιεχομένου 4">
            <a:extLst>
              <a:ext uri="{FF2B5EF4-FFF2-40B4-BE49-F238E27FC236}">
                <a16:creationId xmlns:a16="http://schemas.microsoft.com/office/drawing/2014/main" id="{28EF1052-5328-4A07-8BE6-0B7C709BCB94}"/>
              </a:ext>
            </a:extLst>
          </p:cNvPr>
          <p:cNvSpPr>
            <a:spLocks noGrp="1"/>
          </p:cNvSpPr>
          <p:nvPr>
            <p:ph idx="1"/>
          </p:nvPr>
        </p:nvSpPr>
        <p:spPr/>
        <p:txBody>
          <a:bodyPr/>
          <a:lstStyle/>
          <a:p>
            <a:r>
              <a:rPr lang="en-US" dirty="0"/>
              <a:t>A comparative analysis of self-esteem in people playing soccer in video-games and those playing in the field</a:t>
            </a:r>
          </a:p>
          <a:p>
            <a:r>
              <a:rPr lang="en-US" dirty="0"/>
              <a:t>Social factors affecting well-being of youth athletes in under-developed neighborhoods of Athens</a:t>
            </a:r>
          </a:p>
          <a:p>
            <a:r>
              <a:rPr lang="en-US" dirty="0"/>
              <a:t>Body image of tennis players</a:t>
            </a:r>
          </a:p>
          <a:p>
            <a:r>
              <a:rPr lang="en-US" dirty="0"/>
              <a:t>Athletes’ performance and coaches’ burnout</a:t>
            </a:r>
          </a:p>
          <a:p>
            <a:r>
              <a:rPr lang="en-US" dirty="0"/>
              <a:t>Parental pressure and children’s performance in soccer</a:t>
            </a:r>
            <a:endParaRPr lang="el-GR" dirty="0"/>
          </a:p>
        </p:txBody>
      </p:sp>
    </p:spTree>
    <p:extLst>
      <p:ext uri="{BB962C8B-B14F-4D97-AF65-F5344CB8AC3E}">
        <p14:creationId xmlns:p14="http://schemas.microsoft.com/office/powerpoint/2010/main" val="27836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4B2E7E5-4FC0-4877-AC4C-5DC1D7A3C2EE}"/>
              </a:ext>
            </a:extLst>
          </p:cNvPr>
          <p:cNvSpPr>
            <a:spLocks noGrp="1"/>
          </p:cNvSpPr>
          <p:nvPr>
            <p:ph type="ctrTitle"/>
          </p:nvPr>
        </p:nvSpPr>
        <p:spPr>
          <a:xfrm>
            <a:off x="799118" y="1828800"/>
            <a:ext cx="6173808" cy="2895600"/>
          </a:xfrm>
        </p:spPr>
        <p:txBody>
          <a:bodyPr anchor="b">
            <a:normAutofit/>
          </a:bodyPr>
          <a:lstStyle/>
          <a:p>
            <a:r>
              <a:rPr lang="en-US" dirty="0"/>
              <a:t>Examples of topics and research questions</a:t>
            </a:r>
            <a:endParaRPr lang="el-GR" dirty="0"/>
          </a:p>
        </p:txBody>
      </p:sp>
      <p:sp>
        <p:nvSpPr>
          <p:cNvPr id="10" name="Subtitle 2">
            <a:extLst>
              <a:ext uri="{FF2B5EF4-FFF2-40B4-BE49-F238E27FC236}">
                <a16:creationId xmlns:a16="http://schemas.microsoft.com/office/drawing/2014/main" id="{28A1FF7E-9A0F-45DE-993E-2578E6588AA0}"/>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295992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55576" y="547688"/>
            <a:ext cx="7696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l-GR" sz="3400" dirty="0">
                <a:effectLst/>
              </a:rPr>
              <a:t>What Are the Benefits of </a:t>
            </a:r>
            <a:br>
              <a:rPr lang="en-US" altLang="el-GR" sz="3400" dirty="0">
                <a:effectLst/>
              </a:rPr>
            </a:br>
            <a:r>
              <a:rPr lang="en-US" altLang="el-GR" sz="3400" dirty="0">
                <a:effectLst/>
              </a:rPr>
              <a:t>Physical Activity?</a:t>
            </a:r>
          </a:p>
        </p:txBody>
      </p:sp>
      <p:sp>
        <p:nvSpPr>
          <p:cNvPr id="8195" name="Rectangle 3"/>
          <p:cNvSpPr>
            <a:spLocks noGrp="1" noChangeArrowheads="1"/>
          </p:cNvSpPr>
          <p:nvPr>
            <p:ph type="body" idx="4294967295"/>
          </p:nvPr>
        </p:nvSpPr>
        <p:spPr>
          <a:xfrm>
            <a:off x="457200" y="1704975"/>
            <a:ext cx="6477000" cy="416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l-GR" sz="2400">
                <a:effectLst/>
              </a:rPr>
              <a:t>Promotes health and fitness</a:t>
            </a:r>
          </a:p>
          <a:p>
            <a:pPr>
              <a:lnSpc>
                <a:spcPct val="90000"/>
              </a:lnSpc>
            </a:pPr>
            <a:r>
              <a:rPr lang="en-US" altLang="el-GR" sz="2400">
                <a:effectLst/>
              </a:rPr>
              <a:t>Builds healthy bones and muscles</a:t>
            </a:r>
            <a:r>
              <a:rPr lang="en-US" altLang="el-GR" sz="2400" baseline="30000">
                <a:effectLst/>
              </a:rPr>
              <a:t>1</a:t>
            </a:r>
          </a:p>
          <a:p>
            <a:pPr>
              <a:lnSpc>
                <a:spcPct val="90000"/>
              </a:lnSpc>
            </a:pPr>
            <a:r>
              <a:rPr lang="en-US" altLang="el-GR" sz="2400">
                <a:effectLst/>
              </a:rPr>
              <a:t>Reduces the risk of developing obesity and risk factors for diseases such as type 2 diabetes and heart disease</a:t>
            </a:r>
            <a:r>
              <a:rPr lang="en-US" altLang="el-GR" sz="2400" baseline="30000">
                <a:effectLst/>
              </a:rPr>
              <a:t>1</a:t>
            </a:r>
            <a:r>
              <a:rPr lang="en-US" altLang="el-GR" sz="2400">
                <a:effectLst/>
              </a:rPr>
              <a:t> </a:t>
            </a:r>
          </a:p>
          <a:p>
            <a:pPr>
              <a:lnSpc>
                <a:spcPct val="90000"/>
              </a:lnSpc>
            </a:pPr>
            <a:r>
              <a:rPr lang="en-US" altLang="el-GR" sz="2400">
                <a:effectLst/>
              </a:rPr>
              <a:t>Reduces the symptoms of anxiety and depression</a:t>
            </a:r>
            <a:r>
              <a:rPr lang="en-US" altLang="el-GR" sz="2400" baseline="30000">
                <a:effectLst/>
              </a:rPr>
              <a:t>1</a:t>
            </a:r>
          </a:p>
          <a:p>
            <a:pPr>
              <a:lnSpc>
                <a:spcPct val="90000"/>
              </a:lnSpc>
            </a:pPr>
            <a:r>
              <a:rPr lang="en-US" altLang="el-GR" sz="2400">
                <a:effectLst/>
              </a:rPr>
              <a:t>Can positively affect concentration, memory, and classroom behavior</a:t>
            </a:r>
            <a:r>
              <a:rPr lang="en-US" altLang="el-GR" sz="2400" baseline="30000">
                <a:effectLst/>
              </a:rPr>
              <a:t>2</a:t>
            </a:r>
          </a:p>
          <a:p>
            <a:pPr>
              <a:lnSpc>
                <a:spcPct val="90000"/>
              </a:lnSpc>
              <a:buFontTx/>
              <a:buNone/>
            </a:pPr>
            <a:endParaRPr lang="en-US" altLang="el-GR" sz="2400" baseline="30000">
              <a:effectLst/>
            </a:endParaRPr>
          </a:p>
        </p:txBody>
      </p:sp>
      <p:sp>
        <p:nvSpPr>
          <p:cNvPr id="8196" name="Text Box 7"/>
          <p:cNvSpPr txBox="1">
            <a:spLocks noChangeArrowheads="1"/>
          </p:cNvSpPr>
          <p:nvPr/>
        </p:nvSpPr>
        <p:spPr bwMode="auto">
          <a:xfrm>
            <a:off x="609600" y="6019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3E73"/>
                </a:solidFill>
                <a:latin typeface="Arial" panose="020B0604020202020204" pitchFamily="34" charset="0"/>
              </a:defRPr>
            </a:lvl1pPr>
            <a:lvl2pPr marL="742950" indent="-285750">
              <a:defRPr>
                <a:solidFill>
                  <a:srgbClr val="003E73"/>
                </a:solidFill>
                <a:latin typeface="Arial" panose="020B0604020202020204" pitchFamily="34" charset="0"/>
              </a:defRPr>
            </a:lvl2pPr>
            <a:lvl3pPr marL="1143000" indent="-228600">
              <a:defRPr>
                <a:solidFill>
                  <a:srgbClr val="003E73"/>
                </a:solidFill>
                <a:latin typeface="Arial" panose="020B0604020202020204" pitchFamily="34" charset="0"/>
              </a:defRPr>
            </a:lvl3pPr>
            <a:lvl4pPr marL="1600200" indent="-228600">
              <a:defRPr>
                <a:solidFill>
                  <a:srgbClr val="003E73"/>
                </a:solidFill>
                <a:latin typeface="Arial" panose="020B0604020202020204" pitchFamily="34" charset="0"/>
              </a:defRPr>
            </a:lvl4pPr>
            <a:lvl5pPr marL="2057400" indent="-228600">
              <a:defRPr>
                <a:solidFill>
                  <a:srgbClr val="003E73"/>
                </a:solidFill>
                <a:latin typeface="Arial" panose="020B0604020202020204" pitchFamily="34" charset="0"/>
              </a:defRPr>
            </a:lvl5pPr>
            <a:lvl6pPr marL="2514600" indent="-228600" algn="ctr" eaLnBrk="0" fontAlgn="base" hangingPunct="0">
              <a:spcBef>
                <a:spcPct val="0"/>
              </a:spcBef>
              <a:spcAft>
                <a:spcPct val="0"/>
              </a:spcAft>
              <a:defRPr>
                <a:solidFill>
                  <a:srgbClr val="003E73"/>
                </a:solidFill>
                <a:latin typeface="Arial" panose="020B0604020202020204" pitchFamily="34" charset="0"/>
              </a:defRPr>
            </a:lvl6pPr>
            <a:lvl7pPr marL="2971800" indent="-228600" algn="ctr" eaLnBrk="0" fontAlgn="base" hangingPunct="0">
              <a:spcBef>
                <a:spcPct val="0"/>
              </a:spcBef>
              <a:spcAft>
                <a:spcPct val="0"/>
              </a:spcAft>
              <a:defRPr>
                <a:solidFill>
                  <a:srgbClr val="003E73"/>
                </a:solidFill>
                <a:latin typeface="Arial" panose="020B0604020202020204" pitchFamily="34" charset="0"/>
              </a:defRPr>
            </a:lvl7pPr>
            <a:lvl8pPr marL="3429000" indent="-228600" algn="ctr" eaLnBrk="0" fontAlgn="base" hangingPunct="0">
              <a:spcBef>
                <a:spcPct val="0"/>
              </a:spcBef>
              <a:spcAft>
                <a:spcPct val="0"/>
              </a:spcAft>
              <a:defRPr>
                <a:solidFill>
                  <a:srgbClr val="003E73"/>
                </a:solidFill>
                <a:latin typeface="Arial" panose="020B0604020202020204" pitchFamily="34" charset="0"/>
              </a:defRPr>
            </a:lvl8pPr>
            <a:lvl9pPr marL="3886200" indent="-228600" algn="ctr" eaLnBrk="0" fontAlgn="base" hangingPunct="0">
              <a:spcBef>
                <a:spcPct val="0"/>
              </a:spcBef>
              <a:spcAft>
                <a:spcPct val="0"/>
              </a:spcAft>
              <a:defRPr>
                <a:solidFill>
                  <a:srgbClr val="003E73"/>
                </a:solidFill>
                <a:latin typeface="Arial" panose="020B0604020202020204" pitchFamily="34" charset="0"/>
              </a:defRPr>
            </a:lvl9pPr>
          </a:lstStyle>
          <a:p>
            <a:pPr algn="l"/>
            <a:r>
              <a:rPr lang="en-US" altLang="el-GR" sz="1200" dirty="0">
                <a:solidFill>
                  <a:schemeClr val="bg1"/>
                </a:solidFill>
              </a:rPr>
              <a:t>1. HHS. Physical Activity Guidelines Advisory Committee Report;2008 </a:t>
            </a:r>
          </a:p>
          <a:p>
            <a:pPr algn="l"/>
            <a:r>
              <a:rPr lang="en-US" altLang="el-GR" sz="1200" dirty="0">
                <a:solidFill>
                  <a:schemeClr val="bg1"/>
                </a:solidFill>
              </a:rPr>
              <a:t>2. J </a:t>
            </a:r>
            <a:r>
              <a:rPr lang="en-US" altLang="el-GR" sz="1200" dirty="0" err="1">
                <a:solidFill>
                  <a:schemeClr val="bg1"/>
                </a:solidFill>
              </a:rPr>
              <a:t>Pediatr</a:t>
            </a:r>
            <a:r>
              <a:rPr lang="en-US" altLang="el-GR" sz="1200" dirty="0">
                <a:solidFill>
                  <a:schemeClr val="bg1"/>
                </a:solidFill>
              </a:rPr>
              <a:t> 2005;146(6):732–7.</a:t>
            </a:r>
          </a:p>
        </p:txBody>
      </p:sp>
      <p:pic>
        <p:nvPicPr>
          <p:cNvPr id="8197" name="Picture 8" descr="Silhouette of girl jumping into the air with her hand over her head.&#10;"/>
          <p:cNvPicPr>
            <a:picLocks noChangeAspect="1" noChangeArrowheads="1"/>
          </p:cNvPicPr>
          <p:nvPr/>
        </p:nvPicPr>
        <p:blipFill>
          <a:blip r:embed="rId3">
            <a:extLst>
              <a:ext uri="{28A0092B-C50C-407E-A947-70E740481C1C}">
                <a14:useLocalDpi xmlns:a14="http://schemas.microsoft.com/office/drawing/2010/main" val="0"/>
              </a:ext>
            </a:extLst>
          </a:blip>
          <a:srcRect l="39203" b="800"/>
          <a:stretch>
            <a:fillRect/>
          </a:stretch>
        </p:blipFill>
        <p:spPr bwMode="auto">
          <a:xfrm>
            <a:off x="6251575" y="304800"/>
            <a:ext cx="7747000"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13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Cognitive function</a:t>
            </a:r>
            <a:endParaRPr lang="el-GR" dirty="0"/>
          </a:p>
        </p:txBody>
      </p:sp>
      <p:sp>
        <p:nvSpPr>
          <p:cNvPr id="3" name="Θέση περιεχομένου 2"/>
          <p:cNvSpPr>
            <a:spLocks noGrp="1"/>
          </p:cNvSpPr>
          <p:nvPr>
            <p:ph idx="1"/>
          </p:nvPr>
        </p:nvSpPr>
        <p:spPr/>
        <p:txBody>
          <a:bodyPr/>
          <a:lstStyle/>
          <a:p>
            <a:r>
              <a:rPr lang="en-US" dirty="0"/>
              <a:t>Am I more concentrated after exercise?</a:t>
            </a:r>
          </a:p>
          <a:p>
            <a:r>
              <a:rPr lang="en-US" dirty="0"/>
              <a:t>What about academic achievement and physical activity?</a:t>
            </a:r>
          </a:p>
          <a:p>
            <a:r>
              <a:rPr lang="en-US" dirty="0"/>
              <a:t>Is there any relationship between being physically active and academic performance at school or at university?</a:t>
            </a:r>
          </a:p>
        </p:txBody>
      </p:sp>
    </p:spTree>
    <p:extLst>
      <p:ext uri="{BB962C8B-B14F-4D97-AF65-F5344CB8AC3E}">
        <p14:creationId xmlns:p14="http://schemas.microsoft.com/office/powerpoint/2010/main" val="101613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Physical function</a:t>
            </a:r>
            <a:endParaRPr lang="el-GR" dirty="0"/>
          </a:p>
        </p:txBody>
      </p:sp>
      <p:sp>
        <p:nvSpPr>
          <p:cNvPr id="3" name="Θέση περιεχομένου 2"/>
          <p:cNvSpPr>
            <a:spLocks noGrp="1"/>
          </p:cNvSpPr>
          <p:nvPr>
            <p:ph idx="1"/>
          </p:nvPr>
        </p:nvSpPr>
        <p:spPr/>
        <p:txBody>
          <a:bodyPr/>
          <a:lstStyle/>
          <a:p>
            <a:r>
              <a:rPr lang="en-US" dirty="0"/>
              <a:t>Less fatigue – more energetic?</a:t>
            </a:r>
            <a:endParaRPr lang="el-GR" dirty="0"/>
          </a:p>
        </p:txBody>
      </p:sp>
    </p:spTree>
    <p:extLst>
      <p:ext uri="{BB962C8B-B14F-4D97-AF65-F5344CB8AC3E}">
        <p14:creationId xmlns:p14="http://schemas.microsoft.com/office/powerpoint/2010/main" val="361499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2107" y="90406"/>
            <a:ext cx="7379990" cy="1143000"/>
          </a:xfrm>
        </p:spPr>
        <p:txBody>
          <a:bodyPr/>
          <a:lstStyle/>
          <a:p>
            <a:r>
              <a:rPr lang="en-US" altLang="el-GR" b="1" dirty="0">
                <a:latin typeface="Comic Sans MS" panose="030F0702030302020204" pitchFamily="66" charset="0"/>
              </a:rPr>
              <a:t>Why?</a:t>
            </a:r>
            <a:endParaRPr lang="el-GR" dirty="0"/>
          </a:p>
        </p:txBody>
      </p:sp>
      <p:sp>
        <p:nvSpPr>
          <p:cNvPr id="3" name="Θέση περιεχομένου 2"/>
          <p:cNvSpPr>
            <a:spLocks noGrp="1"/>
          </p:cNvSpPr>
          <p:nvPr>
            <p:ph idx="1"/>
          </p:nvPr>
        </p:nvSpPr>
        <p:spPr>
          <a:xfrm>
            <a:off x="971600" y="1371599"/>
            <a:ext cx="6852578" cy="4114801"/>
          </a:xfrm>
        </p:spPr>
        <p:txBody>
          <a:bodyPr/>
          <a:lstStyle/>
          <a:p>
            <a:pPr lvl="1">
              <a:lnSpc>
                <a:spcPct val="90000"/>
              </a:lnSpc>
            </a:pPr>
            <a:r>
              <a:rPr lang="en-US" altLang="el-GR" sz="2000" dirty="0">
                <a:latin typeface="Comic Sans MS" panose="030F0702030302020204" pitchFamily="66" charset="0"/>
              </a:rPr>
              <a:t>Create, have fun, play</a:t>
            </a:r>
          </a:p>
          <a:p>
            <a:pPr lvl="1">
              <a:lnSpc>
                <a:spcPct val="90000"/>
              </a:lnSpc>
            </a:pPr>
            <a:r>
              <a:rPr lang="en-US" altLang="el-GR" sz="2000" dirty="0">
                <a:latin typeface="Comic Sans MS" panose="030F0702030302020204" pitchFamily="66" charset="0"/>
              </a:rPr>
              <a:t>Invent, be on leading edge of discovery, be a scientist</a:t>
            </a:r>
          </a:p>
          <a:p>
            <a:pPr lvl="1">
              <a:lnSpc>
                <a:spcPct val="90000"/>
              </a:lnSpc>
            </a:pPr>
            <a:r>
              <a:rPr lang="en-US" altLang="el-GR" sz="2000" dirty="0">
                <a:latin typeface="Comic Sans MS" panose="030F0702030302020204" pitchFamily="66" charset="0"/>
              </a:rPr>
              <a:t>Transfer discoveries to benefit society </a:t>
            </a:r>
          </a:p>
          <a:p>
            <a:pPr lvl="1">
              <a:lnSpc>
                <a:spcPct val="90000"/>
              </a:lnSpc>
            </a:pPr>
            <a:r>
              <a:rPr lang="en-US" altLang="el-GR" sz="2000" dirty="0">
                <a:latin typeface="Comic Sans MS" panose="030F0702030302020204" pitchFamily="66" charset="0"/>
              </a:rPr>
              <a:t>Work in interesting and rewarding careers </a:t>
            </a:r>
          </a:p>
          <a:p>
            <a:pPr lvl="1"/>
            <a:r>
              <a:rPr lang="en-US" sz="2000" dirty="0">
                <a:latin typeface="Comic Sans MS" panose="030F0702030302020204" pitchFamily="66" charset="0"/>
              </a:rPr>
              <a:t>Filling a gap in the existing body of research on their subject</a:t>
            </a:r>
          </a:p>
          <a:p>
            <a:pPr lvl="1"/>
            <a:r>
              <a:rPr lang="en-US" sz="2000" dirty="0">
                <a:latin typeface="Comic Sans MS" panose="030F0702030302020204" pitchFamily="66" charset="0"/>
              </a:rPr>
              <a:t>Adding new, original knowledge to the academic community’s existing understanding of their subject</a:t>
            </a:r>
          </a:p>
          <a:p>
            <a:pPr lvl="1"/>
            <a:endParaRPr lang="en-US" sz="2000" dirty="0">
              <a:latin typeface="Comic Sans MS" panose="030F0702030302020204" pitchFamily="66" charset="0"/>
            </a:endParaRPr>
          </a:p>
        </p:txBody>
      </p:sp>
      <p:pic>
        <p:nvPicPr>
          <p:cNvPr id="4" name="Εικόνα 3">
            <a:extLst>
              <a:ext uri="{FF2B5EF4-FFF2-40B4-BE49-F238E27FC236}">
                <a16:creationId xmlns:a16="http://schemas.microsoft.com/office/drawing/2014/main" id="{7B53EF79-13C8-405E-92DE-21B6BB79E930}"/>
              </a:ext>
            </a:extLst>
          </p:cNvPr>
          <p:cNvPicPr>
            <a:picLocks noChangeAspect="1"/>
          </p:cNvPicPr>
          <p:nvPr/>
        </p:nvPicPr>
        <p:blipFill>
          <a:blip r:embed="rId2"/>
          <a:stretch>
            <a:fillRect/>
          </a:stretch>
        </p:blipFill>
        <p:spPr>
          <a:xfrm>
            <a:off x="5058964" y="4581128"/>
            <a:ext cx="3877392" cy="2176461"/>
          </a:xfrm>
          <a:prstGeom prst="rect">
            <a:avLst/>
          </a:prstGeom>
        </p:spPr>
      </p:pic>
    </p:spTree>
    <p:extLst>
      <p:ext uri="{BB962C8B-B14F-4D97-AF65-F5344CB8AC3E}">
        <p14:creationId xmlns:p14="http://schemas.microsoft.com/office/powerpoint/2010/main" val="252861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Cancer</a:t>
            </a:r>
            <a:endParaRPr lang="el-GR" dirty="0"/>
          </a:p>
        </p:txBody>
      </p:sp>
      <p:sp>
        <p:nvSpPr>
          <p:cNvPr id="3" name="Θέση περιεχομένου 2"/>
          <p:cNvSpPr>
            <a:spLocks noGrp="1"/>
          </p:cNvSpPr>
          <p:nvPr>
            <p:ph idx="1"/>
          </p:nvPr>
        </p:nvSpPr>
        <p:spPr/>
        <p:txBody>
          <a:bodyPr/>
          <a:lstStyle/>
          <a:p>
            <a:r>
              <a:rPr lang="en-US" dirty="0"/>
              <a:t>Can I avoid cancer if I exercise every day?</a:t>
            </a:r>
          </a:p>
          <a:p>
            <a:r>
              <a:rPr lang="en-US" dirty="0"/>
              <a:t>Can exercise help me live better and fight with cancer?</a:t>
            </a:r>
          </a:p>
          <a:p>
            <a:r>
              <a:rPr lang="en-US" dirty="0"/>
              <a:t>What kind of exercise can help me prevent cancer?</a:t>
            </a:r>
            <a:endParaRPr lang="el-GR" dirty="0"/>
          </a:p>
        </p:txBody>
      </p:sp>
    </p:spTree>
    <p:extLst>
      <p:ext uri="{BB962C8B-B14F-4D97-AF65-F5344CB8AC3E}">
        <p14:creationId xmlns:p14="http://schemas.microsoft.com/office/powerpoint/2010/main" val="255203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Smoking</a:t>
            </a:r>
          </a:p>
        </p:txBody>
      </p:sp>
      <p:sp>
        <p:nvSpPr>
          <p:cNvPr id="3" name="Θέση περιεχομένου 2"/>
          <p:cNvSpPr>
            <a:spLocks noGrp="1"/>
          </p:cNvSpPr>
          <p:nvPr>
            <p:ph idx="1"/>
          </p:nvPr>
        </p:nvSpPr>
        <p:spPr>
          <a:xfrm>
            <a:off x="1219200" y="2132856"/>
            <a:ext cx="7696200" cy="3962400"/>
          </a:xfrm>
        </p:spPr>
        <p:txBody>
          <a:bodyPr/>
          <a:lstStyle/>
          <a:p>
            <a:r>
              <a:rPr lang="en-US" dirty="0"/>
              <a:t>Does smoking affect how hard I exercise?</a:t>
            </a:r>
          </a:p>
          <a:p>
            <a:r>
              <a:rPr lang="en-US" dirty="0"/>
              <a:t>Will a regular exercise program help me quit smoking?</a:t>
            </a:r>
          </a:p>
          <a:p>
            <a:r>
              <a:rPr lang="en-US" dirty="0"/>
              <a:t>Will I gain weight if I quit smoking?</a:t>
            </a:r>
          </a:p>
          <a:p>
            <a:r>
              <a:rPr lang="en-US" dirty="0"/>
              <a:t>What benefits can I expect if I quit smoking and start exercising?</a:t>
            </a:r>
          </a:p>
        </p:txBody>
      </p:sp>
    </p:spTree>
    <p:extLst>
      <p:ext uri="{BB962C8B-B14F-4D97-AF65-F5344CB8AC3E}">
        <p14:creationId xmlns:p14="http://schemas.microsoft.com/office/powerpoint/2010/main" val="228448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Stress management</a:t>
            </a:r>
          </a:p>
        </p:txBody>
      </p:sp>
      <p:sp>
        <p:nvSpPr>
          <p:cNvPr id="3" name="Θέση περιεχομένου 2"/>
          <p:cNvSpPr>
            <a:spLocks noGrp="1"/>
          </p:cNvSpPr>
          <p:nvPr>
            <p:ph idx="1"/>
          </p:nvPr>
        </p:nvSpPr>
        <p:spPr/>
        <p:txBody>
          <a:bodyPr/>
          <a:lstStyle/>
          <a:p>
            <a:r>
              <a:rPr lang="en-US" dirty="0"/>
              <a:t>Do physically active people have better well-being than their sedentary peers?</a:t>
            </a:r>
          </a:p>
          <a:p>
            <a:r>
              <a:rPr lang="en-US" dirty="0"/>
              <a:t>Will I feel less tense if I exercise regularly?</a:t>
            </a:r>
          </a:p>
        </p:txBody>
      </p:sp>
    </p:spTree>
    <p:extLst>
      <p:ext uri="{BB962C8B-B14F-4D97-AF65-F5344CB8AC3E}">
        <p14:creationId xmlns:p14="http://schemas.microsoft.com/office/powerpoint/2010/main" val="251705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620688"/>
            <a:ext cx="7696200" cy="914400"/>
          </a:xfrm>
        </p:spPr>
        <p:txBody>
          <a:bodyPr/>
          <a:lstStyle/>
          <a:p>
            <a:r>
              <a:rPr lang="en-US" dirty="0"/>
              <a:t>Mental health and well-being</a:t>
            </a:r>
          </a:p>
        </p:txBody>
      </p:sp>
      <p:sp>
        <p:nvSpPr>
          <p:cNvPr id="3" name="Θέση περιεχομένου 2"/>
          <p:cNvSpPr>
            <a:spLocks noGrp="1"/>
          </p:cNvSpPr>
          <p:nvPr>
            <p:ph idx="1"/>
          </p:nvPr>
        </p:nvSpPr>
        <p:spPr>
          <a:xfrm>
            <a:off x="1219200" y="1772816"/>
            <a:ext cx="7696200" cy="3962400"/>
          </a:xfrm>
        </p:spPr>
        <p:txBody>
          <a:bodyPr/>
          <a:lstStyle/>
          <a:p>
            <a:r>
              <a:rPr lang="en-US" dirty="0"/>
              <a:t>Does regular exercise improve psychological well-being and mood?</a:t>
            </a:r>
          </a:p>
          <a:p>
            <a:r>
              <a:rPr lang="en-US" dirty="0"/>
              <a:t>Can exercise relieve or prevent depression?</a:t>
            </a:r>
          </a:p>
          <a:p>
            <a:r>
              <a:rPr lang="en-US" dirty="0"/>
              <a:t>Can regular exercise improve self-esteem?</a:t>
            </a:r>
          </a:p>
          <a:p>
            <a:r>
              <a:rPr lang="en-US" dirty="0"/>
              <a:t>Does regular exercise improve mental alertness and mental functioning?</a:t>
            </a:r>
          </a:p>
        </p:txBody>
      </p:sp>
    </p:spTree>
    <p:extLst>
      <p:ext uri="{BB962C8B-B14F-4D97-AF65-F5344CB8AC3E}">
        <p14:creationId xmlns:p14="http://schemas.microsoft.com/office/powerpoint/2010/main" val="121540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Serious mental disorders</a:t>
            </a:r>
          </a:p>
        </p:txBody>
      </p:sp>
      <p:sp>
        <p:nvSpPr>
          <p:cNvPr id="3" name="Θέση περιεχομένου 2"/>
          <p:cNvSpPr>
            <a:spLocks noGrp="1"/>
          </p:cNvSpPr>
          <p:nvPr>
            <p:ph idx="1"/>
          </p:nvPr>
        </p:nvSpPr>
        <p:spPr/>
        <p:txBody>
          <a:bodyPr/>
          <a:lstStyle/>
          <a:p>
            <a:r>
              <a:rPr lang="en-US" dirty="0"/>
              <a:t>Can exercise and/or physical activity prevent or delay dementia?</a:t>
            </a:r>
          </a:p>
          <a:p>
            <a:r>
              <a:rPr lang="en-US" dirty="0"/>
              <a:t>Can exercise be used as a treatment for schizophrenia?</a:t>
            </a:r>
          </a:p>
        </p:txBody>
      </p:sp>
    </p:spTree>
    <p:extLst>
      <p:ext uri="{BB962C8B-B14F-4D97-AF65-F5344CB8AC3E}">
        <p14:creationId xmlns:p14="http://schemas.microsoft.com/office/powerpoint/2010/main" val="112834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Sleep disorders</a:t>
            </a:r>
          </a:p>
        </p:txBody>
      </p:sp>
      <p:sp>
        <p:nvSpPr>
          <p:cNvPr id="3" name="Θέση περιεχομένου 2"/>
          <p:cNvSpPr>
            <a:spLocks noGrp="1"/>
          </p:cNvSpPr>
          <p:nvPr>
            <p:ph idx="1"/>
          </p:nvPr>
        </p:nvSpPr>
        <p:spPr/>
        <p:txBody>
          <a:bodyPr/>
          <a:lstStyle/>
          <a:p>
            <a:r>
              <a:rPr lang="en-US" dirty="0"/>
              <a:t>Does exercise help people sleep better?</a:t>
            </a:r>
          </a:p>
          <a:p>
            <a:r>
              <a:rPr lang="en-US" dirty="0"/>
              <a:t>Does sleep loss impair the ability to exercise?</a:t>
            </a:r>
          </a:p>
        </p:txBody>
      </p:sp>
    </p:spTree>
    <p:extLst>
      <p:ext uri="{BB962C8B-B14F-4D97-AF65-F5344CB8AC3E}">
        <p14:creationId xmlns:p14="http://schemas.microsoft.com/office/powerpoint/2010/main" val="358311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476672"/>
            <a:ext cx="7696200" cy="914400"/>
          </a:xfrm>
        </p:spPr>
        <p:txBody>
          <a:bodyPr/>
          <a:lstStyle/>
          <a:p>
            <a:r>
              <a:rPr lang="en-US" dirty="0"/>
              <a:t>Special issues for women</a:t>
            </a:r>
          </a:p>
        </p:txBody>
      </p:sp>
      <p:sp>
        <p:nvSpPr>
          <p:cNvPr id="3" name="Θέση περιεχομένου 2"/>
          <p:cNvSpPr>
            <a:spLocks noGrp="1"/>
          </p:cNvSpPr>
          <p:nvPr>
            <p:ph idx="1"/>
          </p:nvPr>
        </p:nvSpPr>
        <p:spPr>
          <a:xfrm>
            <a:off x="1219200" y="1556792"/>
            <a:ext cx="7696200" cy="3962400"/>
          </a:xfrm>
        </p:spPr>
        <p:txBody>
          <a:bodyPr/>
          <a:lstStyle/>
          <a:p>
            <a:r>
              <a:rPr lang="en-US" dirty="0"/>
              <a:t>Do men and women get the same health benefits from exercise?</a:t>
            </a:r>
          </a:p>
          <a:p>
            <a:r>
              <a:rPr lang="en-US" dirty="0"/>
              <a:t>Can women get fit as men?</a:t>
            </a:r>
          </a:p>
          <a:p>
            <a:r>
              <a:rPr lang="en-US" dirty="0"/>
              <a:t>Is exercise safe for a pregnant woman?</a:t>
            </a:r>
          </a:p>
          <a:p>
            <a:r>
              <a:rPr lang="en-US" dirty="0"/>
              <a:t>Do different phases of menstrual cycle affect a woman’s ability to exercise?</a:t>
            </a:r>
          </a:p>
          <a:p>
            <a:r>
              <a:rPr lang="en-US" dirty="0"/>
              <a:t>Can exercise help women relieve from symptoms of menopause?</a:t>
            </a:r>
          </a:p>
        </p:txBody>
      </p:sp>
    </p:spTree>
    <p:extLst>
      <p:ext uri="{BB962C8B-B14F-4D97-AF65-F5344CB8AC3E}">
        <p14:creationId xmlns:p14="http://schemas.microsoft.com/office/powerpoint/2010/main" val="3442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Exercise and health threats</a:t>
            </a:r>
          </a:p>
        </p:txBody>
      </p:sp>
      <p:sp>
        <p:nvSpPr>
          <p:cNvPr id="3" name="Θέση περιεχομένου 2"/>
          <p:cNvSpPr>
            <a:spLocks noGrp="1"/>
          </p:cNvSpPr>
          <p:nvPr>
            <p:ph idx="1"/>
          </p:nvPr>
        </p:nvSpPr>
        <p:spPr/>
        <p:txBody>
          <a:bodyPr/>
          <a:lstStyle/>
          <a:p>
            <a:r>
              <a:rPr lang="en-US" dirty="0"/>
              <a:t>Is there any possibility of dying while exercising or during some kind of physical activity?</a:t>
            </a:r>
          </a:p>
          <a:p>
            <a:r>
              <a:rPr lang="en-US" dirty="0"/>
              <a:t>Can exercise harm our health?</a:t>
            </a:r>
          </a:p>
          <a:p>
            <a:r>
              <a:rPr lang="en-US" dirty="0"/>
              <a:t>Can exercise worsen health?</a:t>
            </a:r>
          </a:p>
        </p:txBody>
      </p:sp>
    </p:spTree>
    <p:extLst>
      <p:ext uri="{BB962C8B-B14F-4D97-AF65-F5344CB8AC3E}">
        <p14:creationId xmlns:p14="http://schemas.microsoft.com/office/powerpoint/2010/main" val="30056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What about exercise and…</a:t>
            </a:r>
          </a:p>
        </p:txBody>
      </p:sp>
      <p:sp>
        <p:nvSpPr>
          <p:cNvPr id="3" name="Θέση περιεχομένου 2"/>
          <p:cNvSpPr>
            <a:spLocks noGrp="1"/>
          </p:cNvSpPr>
          <p:nvPr>
            <p:ph sz="half" idx="1"/>
          </p:nvPr>
        </p:nvSpPr>
        <p:spPr/>
        <p:txBody>
          <a:bodyPr/>
          <a:lstStyle/>
          <a:p>
            <a:r>
              <a:rPr lang="en-US" dirty="0"/>
              <a:t>Coronary heart disease</a:t>
            </a:r>
          </a:p>
          <a:p>
            <a:r>
              <a:rPr lang="en-US" dirty="0"/>
              <a:t>Stroke</a:t>
            </a:r>
          </a:p>
          <a:p>
            <a:r>
              <a:rPr lang="en-US" dirty="0"/>
              <a:t>Atherosclerosis</a:t>
            </a:r>
          </a:p>
          <a:p>
            <a:r>
              <a:rPr lang="en-US" dirty="0"/>
              <a:t>Weight control</a:t>
            </a:r>
          </a:p>
          <a:p>
            <a:r>
              <a:rPr lang="en-US" dirty="0"/>
              <a:t>Low back pain</a:t>
            </a:r>
          </a:p>
          <a:p>
            <a:r>
              <a:rPr lang="en-US" dirty="0"/>
              <a:t>Arthritis</a:t>
            </a:r>
          </a:p>
        </p:txBody>
      </p:sp>
      <p:sp>
        <p:nvSpPr>
          <p:cNvPr id="4" name="Θέση περιεχομένου 3"/>
          <p:cNvSpPr>
            <a:spLocks noGrp="1"/>
          </p:cNvSpPr>
          <p:nvPr>
            <p:ph sz="half" idx="2"/>
          </p:nvPr>
        </p:nvSpPr>
        <p:spPr/>
        <p:txBody>
          <a:bodyPr/>
          <a:lstStyle/>
          <a:p>
            <a:r>
              <a:rPr lang="en-US" dirty="0"/>
              <a:t>Asthma</a:t>
            </a:r>
          </a:p>
          <a:p>
            <a:r>
              <a:rPr lang="en-US" dirty="0"/>
              <a:t>Diabetes</a:t>
            </a:r>
          </a:p>
          <a:p>
            <a:r>
              <a:rPr lang="en-US" dirty="0"/>
              <a:t>Infections and immune system</a:t>
            </a:r>
          </a:p>
          <a:p>
            <a:r>
              <a:rPr lang="en-US" dirty="0"/>
              <a:t>Osteoporosis </a:t>
            </a:r>
          </a:p>
          <a:p>
            <a:r>
              <a:rPr lang="en-US" dirty="0"/>
              <a:t>High blood pressure</a:t>
            </a:r>
          </a:p>
          <a:p>
            <a:r>
              <a:rPr lang="en-US" dirty="0"/>
              <a:t>Blood cholesterol</a:t>
            </a:r>
          </a:p>
          <a:p>
            <a:endParaRPr lang="en-US" dirty="0"/>
          </a:p>
        </p:txBody>
      </p:sp>
    </p:spTree>
    <p:extLst>
      <p:ext uri="{BB962C8B-B14F-4D97-AF65-F5344CB8AC3E}">
        <p14:creationId xmlns:p14="http://schemas.microsoft.com/office/powerpoint/2010/main" val="13934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What about exercise and…</a:t>
            </a:r>
          </a:p>
        </p:txBody>
      </p:sp>
      <p:sp>
        <p:nvSpPr>
          <p:cNvPr id="5" name="Θέση περιεχομένου 4"/>
          <p:cNvSpPr>
            <a:spLocks noGrp="1"/>
          </p:cNvSpPr>
          <p:nvPr>
            <p:ph idx="1"/>
          </p:nvPr>
        </p:nvSpPr>
        <p:spPr/>
        <p:txBody>
          <a:bodyPr/>
          <a:lstStyle/>
          <a:p>
            <a:r>
              <a:rPr lang="en-US" dirty="0"/>
              <a:t>Drug use</a:t>
            </a:r>
          </a:p>
          <a:p>
            <a:r>
              <a:rPr lang="en-US" dirty="0"/>
              <a:t>Alcoholism</a:t>
            </a:r>
          </a:p>
          <a:p>
            <a:r>
              <a:rPr lang="en-US" dirty="0"/>
              <a:t>Crime prevention</a:t>
            </a:r>
          </a:p>
        </p:txBody>
      </p:sp>
    </p:spTree>
    <p:extLst>
      <p:ext uri="{BB962C8B-B14F-4D97-AF65-F5344CB8AC3E}">
        <p14:creationId xmlns:p14="http://schemas.microsoft.com/office/powerpoint/2010/main" val="151442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algn="ctr"/>
            <a:r>
              <a:rPr lang="en-US" altLang="el-GR"/>
              <a:t>Beginning with the End in Mind</a:t>
            </a:r>
          </a:p>
        </p:txBody>
      </p:sp>
      <p:sp>
        <p:nvSpPr>
          <p:cNvPr id="430083" name="Rectangle 3"/>
          <p:cNvSpPr>
            <a:spLocks noGrp="1" noChangeArrowheads="1"/>
          </p:cNvSpPr>
          <p:nvPr>
            <p:ph idx="1"/>
          </p:nvPr>
        </p:nvSpPr>
        <p:spPr>
          <a:xfrm>
            <a:off x="609600" y="2057400"/>
            <a:ext cx="7922840" cy="4419600"/>
          </a:xfrm>
        </p:spPr>
        <p:txBody>
          <a:bodyPr>
            <a:normAutofit fontScale="92500" lnSpcReduction="20000"/>
          </a:bodyPr>
          <a:lstStyle/>
          <a:p>
            <a:pPr>
              <a:lnSpc>
                <a:spcPct val="80000"/>
              </a:lnSpc>
              <a:buFont typeface="Wingdings" panose="05000000000000000000" pitchFamily="2" charset="2"/>
              <a:buNone/>
            </a:pPr>
            <a:r>
              <a:rPr lang="en-US" altLang="el-GR" sz="2000" b="1" dirty="0">
                <a:latin typeface="Comic Sans MS" panose="030F0702030302020204" pitchFamily="66" charset="0"/>
              </a:rPr>
              <a:t>A postgraduate student should know how to</a:t>
            </a:r>
          </a:p>
          <a:p>
            <a:pPr>
              <a:lnSpc>
                <a:spcPct val="80000"/>
              </a:lnSpc>
              <a:buFont typeface="Wingdings" panose="05000000000000000000" pitchFamily="2" charset="2"/>
              <a:buNone/>
            </a:pPr>
            <a:endParaRPr lang="en-US" altLang="el-GR" sz="700" b="1" dirty="0">
              <a:latin typeface="Comic Sans MS" panose="030F0702030302020204" pitchFamily="66" charset="0"/>
            </a:endParaRPr>
          </a:p>
          <a:p>
            <a:pPr lvl="1">
              <a:lnSpc>
                <a:spcPct val="80000"/>
              </a:lnSpc>
            </a:pPr>
            <a:r>
              <a:rPr lang="en-US" altLang="el-GR" sz="1800" dirty="0">
                <a:latin typeface="Comic Sans MS" panose="030F0702030302020204" pitchFamily="66" charset="0"/>
              </a:rPr>
              <a:t>select a difficult and interesting research direction (that matters to someone)</a:t>
            </a:r>
          </a:p>
          <a:p>
            <a:pPr lvl="1">
              <a:lnSpc>
                <a:spcPct val="80000"/>
              </a:lnSpc>
            </a:pPr>
            <a:endParaRPr lang="en-US" altLang="el-GR" sz="700" dirty="0">
              <a:latin typeface="Comic Sans MS" panose="030F0702030302020204" pitchFamily="66" charset="0"/>
            </a:endParaRPr>
          </a:p>
          <a:p>
            <a:pPr lvl="1">
              <a:lnSpc>
                <a:spcPct val="80000"/>
              </a:lnSpc>
            </a:pPr>
            <a:r>
              <a:rPr lang="en-US" altLang="el-GR" sz="1800" dirty="0">
                <a:latin typeface="Comic Sans MS" panose="030F0702030302020204" pitchFamily="66" charset="0"/>
              </a:rPr>
              <a:t>form hypotheses that can be scientifically evaluated (and learn how to perform the evaluation)</a:t>
            </a:r>
          </a:p>
          <a:p>
            <a:pPr lvl="1">
              <a:lnSpc>
                <a:spcPct val="80000"/>
              </a:lnSpc>
            </a:pPr>
            <a:endParaRPr lang="en-US" altLang="el-GR" sz="700" dirty="0">
              <a:latin typeface="Comic Sans MS" panose="030F0702030302020204" pitchFamily="66" charset="0"/>
            </a:endParaRPr>
          </a:p>
          <a:p>
            <a:pPr lvl="1">
              <a:lnSpc>
                <a:spcPct val="80000"/>
              </a:lnSpc>
            </a:pPr>
            <a:r>
              <a:rPr lang="en-US" altLang="el-GR" sz="1800" dirty="0">
                <a:latin typeface="Comic Sans MS" panose="030F0702030302020204" pitchFamily="66" charset="0"/>
              </a:rPr>
              <a:t>conduct research </a:t>
            </a:r>
          </a:p>
          <a:p>
            <a:pPr lvl="1">
              <a:lnSpc>
                <a:spcPct val="80000"/>
              </a:lnSpc>
            </a:pPr>
            <a:endParaRPr lang="en-US" altLang="el-GR" sz="700" dirty="0">
              <a:latin typeface="Comic Sans MS" panose="030F0702030302020204" pitchFamily="66" charset="0"/>
            </a:endParaRPr>
          </a:p>
          <a:p>
            <a:pPr lvl="1">
              <a:lnSpc>
                <a:spcPct val="80000"/>
              </a:lnSpc>
            </a:pPr>
            <a:r>
              <a:rPr lang="en-US" altLang="el-GR" sz="1800" dirty="0">
                <a:latin typeface="Comic Sans MS" panose="030F0702030302020204" pitchFamily="66" charset="0"/>
              </a:rPr>
              <a:t>report on the results by becoming an effective oral and written communicator</a:t>
            </a:r>
          </a:p>
          <a:p>
            <a:pPr lvl="1">
              <a:lnSpc>
                <a:spcPct val="80000"/>
              </a:lnSpc>
            </a:pPr>
            <a:endParaRPr lang="en-US" altLang="el-GR" sz="700" dirty="0">
              <a:latin typeface="Comic Sans MS" panose="030F0702030302020204" pitchFamily="66" charset="0"/>
            </a:endParaRPr>
          </a:p>
          <a:p>
            <a:pPr lvl="1">
              <a:lnSpc>
                <a:spcPct val="80000"/>
              </a:lnSpc>
            </a:pPr>
            <a:r>
              <a:rPr lang="en-US" altLang="el-GR" sz="1800" dirty="0">
                <a:latin typeface="Comic Sans MS" panose="030F0702030302020204" pitchFamily="66" charset="0"/>
              </a:rPr>
              <a:t>obtain funding, run a research group, be an advisor and mentor to your own students, etc. (so you can continue to do research, have an effect on others, etc.)</a:t>
            </a:r>
          </a:p>
          <a:p>
            <a:pPr lvl="1">
              <a:lnSpc>
                <a:spcPct val="80000"/>
              </a:lnSpc>
            </a:pPr>
            <a:endParaRPr lang="en-US" altLang="el-GR" sz="1000" dirty="0">
              <a:latin typeface="Comic Sans MS" panose="030F0702030302020204" pitchFamily="66" charset="0"/>
            </a:endParaRPr>
          </a:p>
          <a:p>
            <a:pPr algn="ctr">
              <a:lnSpc>
                <a:spcPct val="80000"/>
              </a:lnSpc>
              <a:buNone/>
            </a:pPr>
            <a:r>
              <a:rPr lang="en-US" altLang="el-GR" sz="2000" b="1" dirty="0">
                <a:solidFill>
                  <a:schemeClr val="folHlink"/>
                </a:solidFill>
                <a:latin typeface="Comic Sans MS" panose="030F0702030302020204" pitchFamily="66" charset="0"/>
              </a:rPr>
              <a:t>During your master thesis plan for a research project! In a PhD plan for research career!</a:t>
            </a:r>
            <a:endParaRPr lang="en-US" altLang="el-GR" sz="2000" b="1" dirty="0">
              <a:solidFill>
                <a:srgbClr val="CC0000"/>
              </a:solidFill>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0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0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0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0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08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C5F544-72D9-424E-A726-8F34AF749B9B}"/>
              </a:ext>
            </a:extLst>
          </p:cNvPr>
          <p:cNvSpPr>
            <a:spLocks noGrp="1"/>
          </p:cNvSpPr>
          <p:nvPr>
            <p:ph type="ctrTitle"/>
          </p:nvPr>
        </p:nvSpPr>
        <p:spPr>
          <a:xfrm>
            <a:off x="799118" y="1828800"/>
            <a:ext cx="6173808" cy="2895600"/>
          </a:xfrm>
        </p:spPr>
        <p:txBody>
          <a:bodyPr anchor="b">
            <a:normAutofit/>
          </a:bodyPr>
          <a:lstStyle/>
          <a:p>
            <a:r>
              <a:rPr lang="en-US" dirty="0"/>
              <a:t>Exercise…</a:t>
            </a:r>
            <a:endParaRPr lang="el-GR" dirty="0"/>
          </a:p>
        </p:txBody>
      </p:sp>
      <p:sp>
        <p:nvSpPr>
          <p:cNvPr id="3" name="Θέση περιεχομένου 2">
            <a:extLst>
              <a:ext uri="{FF2B5EF4-FFF2-40B4-BE49-F238E27FC236}">
                <a16:creationId xmlns:a16="http://schemas.microsoft.com/office/drawing/2014/main" id="{644C3B68-CBBD-46F7-9B42-C34D1A74FBC6}"/>
              </a:ext>
            </a:extLst>
          </p:cNvPr>
          <p:cNvSpPr>
            <a:spLocks noGrp="1"/>
          </p:cNvSpPr>
          <p:nvPr>
            <p:ph type="subTitle" idx="1"/>
          </p:nvPr>
        </p:nvSpPr>
        <p:spPr>
          <a:xfrm>
            <a:off x="799118" y="4800600"/>
            <a:ext cx="6173808" cy="1219200"/>
          </a:xfrm>
        </p:spPr>
        <p:txBody>
          <a:bodyPr>
            <a:normAutofit/>
          </a:bodyPr>
          <a:lstStyle/>
          <a:p>
            <a:pPr>
              <a:spcAft>
                <a:spcPts val="600"/>
              </a:spcAft>
            </a:pPr>
            <a:r>
              <a:rPr lang="en-US" b="1"/>
              <a:t>Set a timer for five minutes </a:t>
            </a:r>
          </a:p>
          <a:p>
            <a:pPr>
              <a:spcAft>
                <a:spcPts val="600"/>
              </a:spcAft>
            </a:pPr>
            <a:r>
              <a:rPr lang="en-US" b="1"/>
              <a:t>Use brainstorming or idea mapping to create a list of topics you would be interested in doing research</a:t>
            </a:r>
            <a:endParaRPr lang="el-GR" b="1"/>
          </a:p>
        </p:txBody>
      </p:sp>
    </p:spTree>
    <p:extLst>
      <p:ext uri="{BB962C8B-B14F-4D97-AF65-F5344CB8AC3E}">
        <p14:creationId xmlns:p14="http://schemas.microsoft.com/office/powerpoint/2010/main" val="37523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A64E38-1062-491B-A771-A9CC0D297431}"/>
              </a:ext>
            </a:extLst>
          </p:cNvPr>
          <p:cNvSpPr>
            <a:spLocks noGrp="1"/>
          </p:cNvSpPr>
          <p:nvPr>
            <p:ph type="title"/>
          </p:nvPr>
        </p:nvSpPr>
        <p:spPr/>
        <p:txBody>
          <a:bodyPr/>
          <a:lstStyle/>
          <a:p>
            <a:r>
              <a:rPr lang="en-US" dirty="0"/>
              <a:t>Narrowing your topic</a:t>
            </a:r>
            <a:endParaRPr lang="el-GR" dirty="0"/>
          </a:p>
        </p:txBody>
      </p:sp>
      <p:sp>
        <p:nvSpPr>
          <p:cNvPr id="3" name="Θέση περιεχομένου 2">
            <a:extLst>
              <a:ext uri="{FF2B5EF4-FFF2-40B4-BE49-F238E27FC236}">
                <a16:creationId xmlns:a16="http://schemas.microsoft.com/office/drawing/2014/main" id="{999CC0C2-9705-4EF3-B11E-0793998BCE80}"/>
              </a:ext>
            </a:extLst>
          </p:cNvPr>
          <p:cNvSpPr>
            <a:spLocks noGrp="1"/>
          </p:cNvSpPr>
          <p:nvPr>
            <p:ph idx="1"/>
          </p:nvPr>
        </p:nvSpPr>
        <p:spPr/>
        <p:txBody>
          <a:bodyPr/>
          <a:lstStyle/>
          <a:p>
            <a:r>
              <a:rPr lang="en-US" b="0" i="0" dirty="0">
                <a:effectLst/>
                <a:latin typeface="PT Serif" panose="020B0604020202020204" pitchFamily="18" charset="0"/>
              </a:rPr>
              <a:t>Once you have a list of potential topics, you will need to choose one as your focus </a:t>
            </a:r>
          </a:p>
          <a:p>
            <a:r>
              <a:rPr lang="en-US" b="0" i="0" dirty="0">
                <a:effectLst/>
                <a:latin typeface="PT Serif" panose="020B0604020202020204" pitchFamily="18" charset="0"/>
              </a:rPr>
              <a:t>You will also need to narrow your topic</a:t>
            </a:r>
          </a:p>
          <a:p>
            <a:r>
              <a:rPr lang="en-US" b="0" i="0" dirty="0">
                <a:effectLst/>
                <a:latin typeface="PT Serif" panose="020B0604020202020204" pitchFamily="18" charset="0"/>
              </a:rPr>
              <a:t>Most students find that the topics they listed during brainstorming or idea mapping too broad for the scope of a thesis</a:t>
            </a:r>
          </a:p>
        </p:txBody>
      </p:sp>
    </p:spTree>
    <p:extLst>
      <p:ext uri="{BB962C8B-B14F-4D97-AF65-F5344CB8AC3E}">
        <p14:creationId xmlns:p14="http://schemas.microsoft.com/office/powerpoint/2010/main" val="282983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FE399-7439-42D8-848F-202F3FB3EB66}"/>
              </a:ext>
            </a:extLst>
          </p:cNvPr>
          <p:cNvSpPr>
            <a:spLocks noGrp="1"/>
          </p:cNvSpPr>
          <p:nvPr>
            <p:ph type="title"/>
          </p:nvPr>
        </p:nvSpPr>
        <p:spPr/>
        <p:txBody>
          <a:bodyPr>
            <a:normAutofit/>
          </a:bodyPr>
          <a:lstStyle/>
          <a:p>
            <a:r>
              <a:rPr lang="en-US" sz="3600" dirty="0"/>
              <a:t>Exploring your topic</a:t>
            </a:r>
            <a:endParaRPr lang="el-GR" sz="3600" dirty="0"/>
          </a:p>
        </p:txBody>
      </p:sp>
      <p:sp>
        <p:nvSpPr>
          <p:cNvPr id="3" name="Θέση περιεχομένου 2">
            <a:extLst>
              <a:ext uri="{FF2B5EF4-FFF2-40B4-BE49-F238E27FC236}">
                <a16:creationId xmlns:a16="http://schemas.microsoft.com/office/drawing/2014/main" id="{C41209A1-3BBD-4B3A-9960-4908BA08A0A4}"/>
              </a:ext>
            </a:extLst>
          </p:cNvPr>
          <p:cNvSpPr>
            <a:spLocks noGrp="1"/>
          </p:cNvSpPr>
          <p:nvPr>
            <p:ph idx="1"/>
          </p:nvPr>
        </p:nvSpPr>
        <p:spPr/>
        <p:txBody>
          <a:bodyPr>
            <a:normAutofit/>
          </a:bodyPr>
          <a:lstStyle/>
          <a:p>
            <a:r>
              <a:rPr lang="en-US" sz="2800" dirty="0"/>
              <a:t>How am I supposed to narrow my topic when I haven’t started yet???</a:t>
            </a:r>
            <a:endParaRPr lang="el-GR" sz="2800" dirty="0"/>
          </a:p>
        </p:txBody>
      </p:sp>
    </p:spTree>
    <p:extLst>
      <p:ext uri="{BB962C8B-B14F-4D97-AF65-F5344CB8AC3E}">
        <p14:creationId xmlns:p14="http://schemas.microsoft.com/office/powerpoint/2010/main" val="352041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D31445-BEB6-47D4-B50C-6F02276E9243}"/>
              </a:ext>
            </a:extLst>
          </p:cNvPr>
          <p:cNvSpPr>
            <a:spLocks noGrp="1"/>
          </p:cNvSpPr>
          <p:nvPr>
            <p:ph type="ctrTitle"/>
          </p:nvPr>
        </p:nvSpPr>
        <p:spPr>
          <a:xfrm>
            <a:off x="799118" y="1828800"/>
            <a:ext cx="6173808" cy="2895600"/>
          </a:xfrm>
        </p:spPr>
        <p:txBody>
          <a:bodyPr anchor="b">
            <a:normAutofit/>
          </a:bodyPr>
          <a:lstStyle/>
          <a:p>
            <a:r>
              <a:rPr lang="en-US"/>
              <a:t>Choosing a topic is an ongoing process!</a:t>
            </a:r>
            <a:br>
              <a:rPr lang="el-GR" dirty="0"/>
            </a:br>
            <a:endParaRPr lang="el-GR" dirty="0"/>
          </a:p>
        </p:txBody>
      </p:sp>
      <p:sp>
        <p:nvSpPr>
          <p:cNvPr id="8" name="Subtitle 2">
            <a:extLst>
              <a:ext uri="{FF2B5EF4-FFF2-40B4-BE49-F238E27FC236}">
                <a16:creationId xmlns:a16="http://schemas.microsoft.com/office/drawing/2014/main" id="{CE9E9734-BBA2-4652-A90A-D3974D807E4F}"/>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67620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normAutofit/>
          </a:bodyPr>
          <a:lstStyle/>
          <a:p>
            <a:r>
              <a:rPr lang="en-US" altLang="el-GR" sz="3600" b="1" dirty="0"/>
              <a:t>Be strong—You Will Find a Topic</a:t>
            </a:r>
          </a:p>
        </p:txBody>
      </p:sp>
      <p:sp>
        <p:nvSpPr>
          <p:cNvPr id="452611" name="Rectangle 3"/>
          <p:cNvSpPr>
            <a:spLocks noGrp="1" noChangeArrowheads="1"/>
          </p:cNvSpPr>
          <p:nvPr>
            <p:ph idx="1"/>
          </p:nvPr>
        </p:nvSpPr>
        <p:spPr>
          <a:xfrm>
            <a:off x="2590800" y="1905000"/>
            <a:ext cx="5867400" cy="3429000"/>
          </a:xfrm>
        </p:spPr>
        <p:txBody>
          <a:bodyPr/>
          <a:lstStyle/>
          <a:p>
            <a:pPr>
              <a:lnSpc>
                <a:spcPct val="80000"/>
              </a:lnSpc>
              <a:buFont typeface="Wingdings" panose="05000000000000000000" pitchFamily="2" charset="2"/>
              <a:buNone/>
            </a:pPr>
            <a:r>
              <a:rPr lang="en-US" altLang="el-GR" sz="2400"/>
              <a:t>“ </a:t>
            </a:r>
            <a:r>
              <a:rPr lang="en-US" altLang="el-GR" sz="2000">
                <a:latin typeface="Comic Sans MS" panose="030F0702030302020204" pitchFamily="66" charset="0"/>
              </a:rPr>
              <a:t>Every morning I would sit down before a blank sheet of paper.  Throughout the day, with brief interval for lunch, I would stare at the blank sheet. Often when evening came it was still empty… It seemed quite likely that the whole of the rest of my life might be consumed in looking at that blank sheet of paper…” (Bertrand Russell, autobiography)</a:t>
            </a:r>
          </a:p>
          <a:p>
            <a:pPr>
              <a:lnSpc>
                <a:spcPct val="80000"/>
              </a:lnSpc>
              <a:buFont typeface="Wingdings" panose="05000000000000000000" pitchFamily="2" charset="2"/>
              <a:buNone/>
            </a:pPr>
            <a:r>
              <a:rPr lang="en-US" altLang="el-GR" sz="2100"/>
              <a:t> </a:t>
            </a:r>
            <a:endParaRPr lang="en-US" altLang="el-GR" sz="2400"/>
          </a:p>
        </p:txBody>
      </p:sp>
      <p:pic>
        <p:nvPicPr>
          <p:cNvPr id="452612" name="Picture 4" descr="russ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1495425" cy="20669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2613" name="Rectangle 5"/>
          <p:cNvSpPr>
            <a:spLocks noChangeArrowheads="1"/>
          </p:cNvSpPr>
          <p:nvPr/>
        </p:nvSpPr>
        <p:spPr bwMode="auto">
          <a:xfrm>
            <a:off x="1143000" y="4724400"/>
            <a:ext cx="716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pPr>
            <a:r>
              <a:rPr lang="en-US" altLang="el-GR" sz="2600" dirty="0">
                <a:solidFill>
                  <a:srgbClr val="CC0000"/>
                </a:solidFill>
              </a:rPr>
              <a:t>Went on to publish (with Whitehead) the 3-volume </a:t>
            </a:r>
            <a:r>
              <a:rPr lang="en-US" altLang="el-GR" sz="2400" i="1" dirty="0">
                <a:solidFill>
                  <a:srgbClr val="CC0000"/>
                </a:solidFill>
              </a:rPr>
              <a:t>Principia Mathematica</a:t>
            </a:r>
            <a:endParaRPr lang="en-US" altLang="el-GR" sz="2800" dirty="0">
              <a:solidFill>
                <a:srgbClr val="CC0000"/>
              </a:solidFill>
            </a:endParaRPr>
          </a:p>
        </p:txBody>
      </p:sp>
      <p:sp>
        <p:nvSpPr>
          <p:cNvPr id="452614" name="Rectangle 6"/>
          <p:cNvSpPr>
            <a:spLocks noChangeArrowheads="1"/>
          </p:cNvSpPr>
          <p:nvPr/>
        </p:nvSpPr>
        <p:spPr bwMode="auto">
          <a:xfrm>
            <a:off x="1066800" y="5562600"/>
            <a:ext cx="723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l-GR" sz="2400"/>
              <a:t>Remember that </a:t>
            </a:r>
            <a:r>
              <a:rPr lang="en-US" altLang="el-GR" sz="2400" b="1" i="1">
                <a:solidFill>
                  <a:schemeClr val="folHlink"/>
                </a:solidFill>
              </a:rPr>
              <a:t>drive</a:t>
            </a:r>
            <a:r>
              <a:rPr lang="en-US" altLang="el-GR" sz="2400"/>
              <a:t> distinguishes the great scientists (but brains help …)</a:t>
            </a:r>
            <a:endParaRPr lang="en-US" altLang="el-GR" sz="2800" b="1">
              <a:solidFill>
                <a:srgbClr val="CC0000"/>
              </a:solidFill>
              <a:latin typeface="Arial" panose="020B0604020202020204" pitchFamily="34" charset="0"/>
            </a:endParaRPr>
          </a:p>
          <a:p>
            <a:pPr eaLnBrk="1" hangingPunct="1"/>
            <a:endParaRPr lang="en-US" altLang="el-GR" sz="2800" b="1">
              <a:solidFill>
                <a:srgbClr val="CC0000"/>
              </a:solidFill>
              <a:latin typeface="Arial" panose="020B0604020202020204" pitchFamily="34" charset="0"/>
            </a:endParaRPr>
          </a:p>
        </p:txBody>
      </p:sp>
      <p:sp>
        <p:nvSpPr>
          <p:cNvPr id="452615" name="Rectangle 7"/>
          <p:cNvSpPr>
            <a:spLocks noChangeArrowheads="1"/>
          </p:cNvSpPr>
          <p:nvPr/>
        </p:nvSpPr>
        <p:spPr bwMode="auto">
          <a:xfrm>
            <a:off x="5419725" y="473075"/>
            <a:ext cx="1841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3" grpId="0"/>
      <p:bldP spid="4526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2624B4-B4AD-47AB-A8A8-76F374F9EA52}"/>
              </a:ext>
            </a:extLst>
          </p:cNvPr>
          <p:cNvSpPr>
            <a:spLocks noGrp="1"/>
          </p:cNvSpPr>
          <p:nvPr>
            <p:ph type="title"/>
          </p:nvPr>
        </p:nvSpPr>
        <p:spPr/>
        <p:txBody>
          <a:bodyPr>
            <a:normAutofit/>
          </a:bodyPr>
          <a:lstStyle/>
          <a:p>
            <a:r>
              <a:rPr lang="en-US" sz="3200" b="1" dirty="0"/>
              <a:t>Finally…</a:t>
            </a:r>
            <a:endParaRPr lang="el-GR" sz="3200" b="1" dirty="0"/>
          </a:p>
        </p:txBody>
      </p:sp>
      <p:sp>
        <p:nvSpPr>
          <p:cNvPr id="3" name="Θέση περιεχομένου 2">
            <a:extLst>
              <a:ext uri="{FF2B5EF4-FFF2-40B4-BE49-F238E27FC236}">
                <a16:creationId xmlns:a16="http://schemas.microsoft.com/office/drawing/2014/main" id="{52B130D6-7DAD-4349-8429-F77247332AA6}"/>
              </a:ext>
            </a:extLst>
          </p:cNvPr>
          <p:cNvSpPr>
            <a:spLocks noGrp="1"/>
          </p:cNvSpPr>
          <p:nvPr>
            <p:ph sz="quarter" idx="13"/>
          </p:nvPr>
        </p:nvSpPr>
        <p:spPr>
          <a:xfrm>
            <a:off x="1259632" y="1988840"/>
            <a:ext cx="6400800" cy="3474720"/>
          </a:xfrm>
        </p:spPr>
        <p:txBody>
          <a:bodyPr>
            <a:normAutofit/>
          </a:bodyPr>
          <a:lstStyle/>
          <a:p>
            <a:r>
              <a:rPr lang="en-US" sz="2800" dirty="0"/>
              <a:t>Discussing what you think with…</a:t>
            </a:r>
          </a:p>
          <a:p>
            <a:pPr lvl="1"/>
            <a:r>
              <a:rPr lang="en-US" sz="2000" dirty="0"/>
              <a:t>Yourself</a:t>
            </a:r>
          </a:p>
          <a:p>
            <a:pPr lvl="1"/>
            <a:r>
              <a:rPr lang="en-US" sz="2000" dirty="0"/>
              <a:t>Friends</a:t>
            </a:r>
          </a:p>
          <a:p>
            <a:pPr lvl="1"/>
            <a:r>
              <a:rPr lang="en-US" sz="2000" dirty="0"/>
              <a:t>Professors</a:t>
            </a:r>
          </a:p>
          <a:p>
            <a:pPr lvl="1"/>
            <a:r>
              <a:rPr lang="en-US" sz="2000" dirty="0"/>
              <a:t>Mom and dad</a:t>
            </a:r>
          </a:p>
          <a:p>
            <a:pPr lvl="1"/>
            <a:r>
              <a:rPr lang="en-US" sz="2000" dirty="0"/>
              <a:t>…</a:t>
            </a:r>
            <a:endParaRPr lang="el-GR" sz="2000" dirty="0"/>
          </a:p>
        </p:txBody>
      </p:sp>
    </p:spTree>
    <p:extLst>
      <p:ext uri="{BB962C8B-B14F-4D97-AF65-F5344CB8AC3E}">
        <p14:creationId xmlns:p14="http://schemas.microsoft.com/office/powerpoint/2010/main" val="4143745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en-US" altLang="el-GR"/>
              <a:t>1) A Flash of Brilliance</a:t>
            </a:r>
          </a:p>
        </p:txBody>
      </p:sp>
      <p:sp>
        <p:nvSpPr>
          <p:cNvPr id="512003" name="Rectangle 3"/>
          <p:cNvSpPr>
            <a:spLocks noGrp="1" noChangeArrowheads="1"/>
          </p:cNvSpPr>
          <p:nvPr>
            <p:ph idx="1"/>
          </p:nvPr>
        </p:nvSpPr>
        <p:spPr>
          <a:xfrm>
            <a:off x="1182688" y="2017713"/>
            <a:ext cx="7772400" cy="1660525"/>
          </a:xfrm>
        </p:spPr>
        <p:txBody>
          <a:bodyPr/>
          <a:lstStyle/>
          <a:p>
            <a:r>
              <a:rPr lang="en-US" altLang="el-GR" sz="2400">
                <a:latin typeface="Comic Sans MS" panose="030F0702030302020204" pitchFamily="66" charset="0"/>
              </a:rPr>
              <a:t>You wake up one day with a new insight/idea</a:t>
            </a:r>
          </a:p>
          <a:p>
            <a:r>
              <a:rPr lang="en-US" altLang="el-GR" sz="2400">
                <a:latin typeface="Comic Sans MS" panose="030F0702030302020204" pitchFamily="66" charset="0"/>
              </a:rPr>
              <a:t>New approach to solve an important open problem</a:t>
            </a:r>
            <a:endParaRPr lang="en-US" altLang="el-GR" sz="2800">
              <a:latin typeface="Comic Sans MS" panose="030F0702030302020204" pitchFamily="66" charset="0"/>
            </a:endParaRPr>
          </a:p>
        </p:txBody>
      </p:sp>
      <p:sp>
        <p:nvSpPr>
          <p:cNvPr id="512004" name="Rectangle 4"/>
          <p:cNvSpPr>
            <a:spLocks noChangeArrowheads="1"/>
          </p:cNvSpPr>
          <p:nvPr/>
        </p:nvSpPr>
        <p:spPr bwMode="auto">
          <a:xfrm>
            <a:off x="838200" y="3505200"/>
            <a:ext cx="77724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altLang="el-GR" sz="2400" dirty="0">
                <a:solidFill>
                  <a:srgbClr val="FF3300"/>
                </a:solidFill>
                <a:latin typeface="Comic Sans MS" panose="030F0702030302020204" pitchFamily="66" charset="0"/>
              </a:rPr>
              <a:t>Warning:</a:t>
            </a:r>
          </a:p>
          <a:p>
            <a:pPr lvl="1" eaLnBrk="1" hangingPunct="1"/>
            <a:r>
              <a:rPr lang="en-US" altLang="el-GR" sz="2400" dirty="0">
                <a:latin typeface="Comic Sans MS" panose="030F0702030302020204" pitchFamily="66" charset="0"/>
              </a:rPr>
              <a:t>This </a:t>
            </a:r>
            <a:r>
              <a:rPr lang="en-US" altLang="el-GR" sz="2400" i="1" dirty="0">
                <a:latin typeface="Comic Sans MS" panose="030F0702030302020204" pitchFamily="66" charset="0"/>
              </a:rPr>
              <a:t>rarely</a:t>
            </a:r>
            <a:r>
              <a:rPr lang="en-US" altLang="el-GR" sz="2400" dirty="0">
                <a:latin typeface="Comic Sans MS" panose="030F0702030302020204" pitchFamily="66" charset="0"/>
              </a:rPr>
              <a:t> happens, however you may not be able to find a supervisor who agrees!</a:t>
            </a:r>
            <a:endParaRPr lang="en-US" altLang="el-GR" dirty="0">
              <a:latin typeface="Comic Sans MS" panose="030F0702030302020204" pitchFamily="66" charset="0"/>
            </a:endParaRPr>
          </a:p>
        </p:txBody>
      </p:sp>
      <p:sp>
        <p:nvSpPr>
          <p:cNvPr id="512005" name="AutoShape 5"/>
          <p:cNvSpPr>
            <a:spLocks noChangeArrowheads="1"/>
          </p:cNvSpPr>
          <p:nvPr/>
        </p:nvSpPr>
        <p:spPr bwMode="auto">
          <a:xfrm>
            <a:off x="719138" y="214313"/>
            <a:ext cx="4227512" cy="704850"/>
          </a:xfrm>
          <a:prstGeom prst="lightningBol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0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0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12004">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120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altLang="el-GR"/>
              <a:t>2) The Term Project </a:t>
            </a:r>
            <a:r>
              <a:rPr lang="en-US" altLang="el-GR" sz="6600">
                <a:solidFill>
                  <a:schemeClr val="hlink"/>
                </a:solidFill>
              </a:rPr>
              <a:t>+</a:t>
            </a:r>
          </a:p>
        </p:txBody>
      </p:sp>
      <p:sp>
        <p:nvSpPr>
          <p:cNvPr id="513027" name="Rectangle 3"/>
          <p:cNvSpPr>
            <a:spLocks noGrp="1" noChangeArrowheads="1"/>
          </p:cNvSpPr>
          <p:nvPr>
            <p:ph idx="1"/>
          </p:nvPr>
        </p:nvSpPr>
        <p:spPr>
          <a:xfrm>
            <a:off x="925513" y="1925638"/>
            <a:ext cx="7740650" cy="2855912"/>
          </a:xfrm>
        </p:spPr>
        <p:txBody>
          <a:bodyPr/>
          <a:lstStyle/>
          <a:p>
            <a:r>
              <a:rPr lang="en-US" altLang="el-GR" sz="2400" dirty="0">
                <a:latin typeface="Comic Sans MS" panose="030F0702030302020204" pitchFamily="66" charset="0"/>
              </a:rPr>
              <a:t>You take a project that gives you a new perspective</a:t>
            </a:r>
          </a:p>
          <a:p>
            <a:pPr lvl="1"/>
            <a:r>
              <a:rPr lang="en-US" altLang="el-GR" sz="2400" dirty="0">
                <a:latin typeface="Comic Sans MS" panose="030F0702030302020204" pitchFamily="66" charset="0"/>
              </a:rPr>
              <a:t>E.g., working as a volunteer for a research project at the lab</a:t>
            </a:r>
            <a:endParaRPr lang="en-US" altLang="el-GR" sz="2400" i="1" dirty="0">
              <a:latin typeface="Comic Sans MS" panose="030F0702030302020204" pitchFamily="66" charset="0"/>
            </a:endParaRPr>
          </a:p>
        </p:txBody>
      </p:sp>
      <p:sp>
        <p:nvSpPr>
          <p:cNvPr id="513028" name="Rectangle 4"/>
          <p:cNvSpPr>
            <a:spLocks noChangeArrowheads="1"/>
          </p:cNvSpPr>
          <p:nvPr/>
        </p:nvSpPr>
        <p:spPr bwMode="auto">
          <a:xfrm>
            <a:off x="914400" y="5105400"/>
            <a:ext cx="77724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altLang="el-GR" sz="2400" dirty="0">
                <a:solidFill>
                  <a:srgbClr val="FF6600"/>
                </a:solidFill>
                <a:latin typeface="Comic Sans MS" panose="030F0702030302020204" pitchFamily="66" charset="0"/>
              </a:rPr>
              <a:t>Warnings:</a:t>
            </a:r>
          </a:p>
          <a:p>
            <a:pPr lvl="1" eaLnBrk="1" hangingPunct="1"/>
            <a:r>
              <a:rPr lang="en-US" altLang="el-GR" sz="2400" dirty="0">
                <a:latin typeface="Comic Sans MS" panose="030F0702030302020204" pitchFamily="66" charset="0"/>
              </a:rPr>
              <a:t>This may be too incremental</a:t>
            </a:r>
            <a:endParaRPr lang="en-US" altLang="el-GR" dirty="0">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130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302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3027">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1302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30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animBg="1"/>
      <p:bldP spid="51302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altLang="el-GR"/>
              <a:t>3) Re-do &amp; Re-invent </a:t>
            </a:r>
            <a:endParaRPr lang="en-US" altLang="el-GR" sz="6000"/>
          </a:p>
        </p:txBody>
      </p:sp>
      <p:sp>
        <p:nvSpPr>
          <p:cNvPr id="514051" name="Rectangle 3"/>
          <p:cNvSpPr>
            <a:spLocks noGrp="1" noChangeArrowheads="1"/>
          </p:cNvSpPr>
          <p:nvPr>
            <p:ph idx="1"/>
          </p:nvPr>
        </p:nvSpPr>
        <p:spPr>
          <a:xfrm>
            <a:off x="911225" y="2028825"/>
            <a:ext cx="7726363" cy="2273300"/>
          </a:xfrm>
        </p:spPr>
        <p:txBody>
          <a:bodyPr/>
          <a:lstStyle/>
          <a:p>
            <a:r>
              <a:rPr lang="en-US" altLang="el-GR" sz="2400">
                <a:latin typeface="Comic Sans MS" panose="030F0702030302020204" pitchFamily="66" charset="0"/>
              </a:rPr>
              <a:t>You work on some projects </a:t>
            </a:r>
          </a:p>
          <a:p>
            <a:pPr lvl="1"/>
            <a:r>
              <a:rPr lang="en-US" altLang="el-GR" sz="2400">
                <a:latin typeface="Comic Sans MS" panose="030F0702030302020204" pitchFamily="66" charset="0"/>
              </a:rPr>
              <a:t>Re-implement or re-do</a:t>
            </a:r>
          </a:p>
          <a:p>
            <a:pPr lvl="1"/>
            <a:r>
              <a:rPr lang="en-US" altLang="el-GR" sz="2400">
                <a:latin typeface="Comic Sans MS" panose="030F0702030302020204" pitchFamily="66" charset="0"/>
              </a:rPr>
              <a:t>Identify an improvement, algorithm, proof</a:t>
            </a:r>
          </a:p>
          <a:p>
            <a:r>
              <a:rPr lang="en-US" altLang="el-GR" sz="2400">
                <a:latin typeface="Comic Sans MS" panose="030F0702030302020204" pitchFamily="66" charset="0"/>
              </a:rPr>
              <a:t>You have now discovered a topic</a:t>
            </a:r>
            <a:endParaRPr lang="en-US" altLang="el-GR" sz="2800">
              <a:latin typeface="Comic Sans MS" panose="030F0702030302020204" pitchFamily="66" charset="0"/>
            </a:endParaRPr>
          </a:p>
        </p:txBody>
      </p:sp>
      <p:sp>
        <p:nvSpPr>
          <p:cNvPr id="514052" name="Rectangle 4"/>
          <p:cNvSpPr>
            <a:spLocks noChangeArrowheads="1"/>
          </p:cNvSpPr>
          <p:nvPr/>
        </p:nvSpPr>
        <p:spPr bwMode="auto">
          <a:xfrm>
            <a:off x="911225" y="4302125"/>
            <a:ext cx="77263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altLang="el-GR" sz="2400" dirty="0">
                <a:solidFill>
                  <a:srgbClr val="FF6600"/>
                </a:solidFill>
                <a:latin typeface="Comic Sans MS" panose="030F0702030302020204" pitchFamily="66" charset="0"/>
              </a:rPr>
              <a:t>Warnings:</a:t>
            </a:r>
          </a:p>
          <a:p>
            <a:pPr lvl="1" eaLnBrk="1" hangingPunct="1"/>
            <a:r>
              <a:rPr lang="en-US" altLang="el-GR" sz="2400" dirty="0">
                <a:latin typeface="Comic Sans MS" panose="030F0702030302020204" pitchFamily="66" charset="0"/>
              </a:rPr>
              <a:t>You may be without “a topic” for a long time</a:t>
            </a:r>
          </a:p>
        </p:txBody>
      </p:sp>
      <p:sp>
        <p:nvSpPr>
          <p:cNvPr id="514053" name="AutoShape 5"/>
          <p:cNvSpPr>
            <a:spLocks noChangeArrowheads="1"/>
          </p:cNvSpPr>
          <p:nvPr/>
        </p:nvSpPr>
        <p:spPr bwMode="auto">
          <a:xfrm>
            <a:off x="7037388" y="569913"/>
            <a:ext cx="1298575" cy="1106487"/>
          </a:xfrm>
          <a:prstGeom prst="plus">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4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405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405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405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4051">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4052"/>
                                        </p:tgtEl>
                                        <p:attrNameLst>
                                          <p:attrName>style.visibility</p:attrName>
                                        </p:attrNameLst>
                                      </p:cBhvr>
                                      <p:to>
                                        <p:strVal val="visible"/>
                                      </p:to>
                                    </p:set>
                                    <p:anim calcmode="lin" valueType="num">
                                      <p:cBhvr additive="base">
                                        <p:cTn id="25" dur="500" fill="hold"/>
                                        <p:tgtEl>
                                          <p:spTgt spid="514052"/>
                                        </p:tgtEl>
                                        <p:attrNameLst>
                                          <p:attrName>ppt_x</p:attrName>
                                        </p:attrNameLst>
                                      </p:cBhvr>
                                      <p:tavLst>
                                        <p:tav tm="0">
                                          <p:val>
                                            <p:strVal val="#ppt_x"/>
                                          </p:val>
                                        </p:tav>
                                        <p:tav tm="100000">
                                          <p:val>
                                            <p:strVal val="#ppt_x"/>
                                          </p:val>
                                        </p:tav>
                                      </p:tavLst>
                                    </p:anim>
                                    <p:anim calcmode="lin" valueType="num">
                                      <p:cBhvr additive="base">
                                        <p:cTn id="26" dur="500" fill="hold"/>
                                        <p:tgtEl>
                                          <p:spTgt spid="514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animBg="1"/>
      <p:bldP spid="51405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US" altLang="el-GR" dirty="0"/>
              <a:t>4) The </a:t>
            </a:r>
            <a:r>
              <a:rPr lang="en-US" altLang="el-GR" dirty="0">
                <a:solidFill>
                  <a:srgbClr val="FF3300"/>
                </a:solidFill>
              </a:rPr>
              <a:t>Learner </a:t>
            </a:r>
          </a:p>
        </p:txBody>
      </p:sp>
      <p:sp>
        <p:nvSpPr>
          <p:cNvPr id="515075" name="Rectangle 3"/>
          <p:cNvSpPr>
            <a:spLocks noGrp="1" noChangeArrowheads="1"/>
          </p:cNvSpPr>
          <p:nvPr>
            <p:ph idx="1"/>
          </p:nvPr>
        </p:nvSpPr>
        <p:spPr>
          <a:xfrm>
            <a:off x="957263" y="1916113"/>
            <a:ext cx="7772400" cy="1714500"/>
          </a:xfrm>
        </p:spPr>
        <p:txBody>
          <a:bodyPr/>
          <a:lstStyle/>
          <a:p>
            <a:r>
              <a:rPr lang="en-US" altLang="el-GR" sz="2400">
                <a:latin typeface="Comic Sans MS" panose="030F0702030302020204" pitchFamily="66" charset="0"/>
              </a:rPr>
              <a:t>Your advisor has a list of topics</a:t>
            </a:r>
          </a:p>
          <a:p>
            <a:r>
              <a:rPr lang="en-US" altLang="el-GR" sz="2400">
                <a:latin typeface="Comic Sans MS" panose="030F0702030302020204" pitchFamily="66" charset="0"/>
              </a:rPr>
              <a:t>Suggests one (or more!) that you can work on</a:t>
            </a:r>
          </a:p>
          <a:p>
            <a:r>
              <a:rPr lang="en-US" altLang="el-GR" sz="2400">
                <a:latin typeface="Comic Sans MS" panose="030F0702030302020204" pitchFamily="66" charset="0"/>
              </a:rPr>
              <a:t>Can save you a lot of time/anxiety</a:t>
            </a:r>
            <a:endParaRPr lang="en-US" altLang="el-GR" sz="2800">
              <a:latin typeface="Comic Sans MS" panose="030F0702030302020204" pitchFamily="66" charset="0"/>
            </a:endParaRPr>
          </a:p>
        </p:txBody>
      </p:sp>
      <p:sp>
        <p:nvSpPr>
          <p:cNvPr id="515076" name="Rectangle 4"/>
          <p:cNvSpPr>
            <a:spLocks noChangeArrowheads="1"/>
          </p:cNvSpPr>
          <p:nvPr/>
        </p:nvSpPr>
        <p:spPr bwMode="auto">
          <a:xfrm>
            <a:off x="914400" y="4038600"/>
            <a:ext cx="7577138"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altLang="el-GR" sz="2400">
                <a:solidFill>
                  <a:srgbClr val="FF6600"/>
                </a:solidFill>
                <a:latin typeface="Comic Sans MS" panose="030F0702030302020204" pitchFamily="66" charset="0"/>
              </a:rPr>
              <a:t>Warnings:</a:t>
            </a:r>
          </a:p>
          <a:p>
            <a:pPr lvl="1" eaLnBrk="1" hangingPunct="1"/>
            <a:r>
              <a:rPr lang="en-US" altLang="el-GR" sz="2400">
                <a:latin typeface="Comic Sans MS" panose="030F0702030302020204" pitchFamily="66" charset="0"/>
              </a:rPr>
              <a:t>Don’t work on something you find boring, badly-motivated,…</a:t>
            </a:r>
          </a:p>
          <a:p>
            <a:pPr lvl="1" eaLnBrk="1" hangingPunct="1"/>
            <a:r>
              <a:rPr lang="en-US" altLang="el-GR" sz="2400">
                <a:latin typeface="Comic Sans MS" panose="030F0702030302020204" pitchFamily="66" charset="0"/>
              </a:rPr>
              <a:t>Several students may be working on the same/related problem</a:t>
            </a:r>
            <a:endParaRPr lang="en-US" altLang="el-GR">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507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507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507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507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5076">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5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260E35-EFD3-4A69-AFDC-3007216B639C}"/>
              </a:ext>
            </a:extLst>
          </p:cNvPr>
          <p:cNvSpPr>
            <a:spLocks noGrp="1"/>
          </p:cNvSpPr>
          <p:nvPr>
            <p:ph type="ctrTitle"/>
          </p:nvPr>
        </p:nvSpPr>
        <p:spPr/>
        <p:txBody>
          <a:bodyPr/>
          <a:lstStyle/>
          <a:p>
            <a:r>
              <a:rPr lang="en-US" dirty="0"/>
              <a:t>Question…</a:t>
            </a:r>
            <a:endParaRPr lang="el-GR" dirty="0"/>
          </a:p>
        </p:txBody>
      </p:sp>
      <p:sp>
        <p:nvSpPr>
          <p:cNvPr id="3" name="Θέση περιεχομένου 2">
            <a:extLst>
              <a:ext uri="{FF2B5EF4-FFF2-40B4-BE49-F238E27FC236}">
                <a16:creationId xmlns:a16="http://schemas.microsoft.com/office/drawing/2014/main" id="{BE4CA572-1B1E-4CB8-A783-B32FF2434801}"/>
              </a:ext>
            </a:extLst>
          </p:cNvPr>
          <p:cNvSpPr>
            <a:spLocks noGrp="1"/>
          </p:cNvSpPr>
          <p:nvPr>
            <p:ph type="subTitle" idx="1"/>
          </p:nvPr>
        </p:nvSpPr>
        <p:spPr/>
        <p:txBody>
          <a:bodyPr/>
          <a:lstStyle/>
          <a:p>
            <a:r>
              <a:rPr lang="en-US" dirty="0"/>
              <a:t>How good are your time management skills?</a:t>
            </a:r>
            <a:endParaRPr lang="el-GR" dirty="0"/>
          </a:p>
        </p:txBody>
      </p:sp>
    </p:spTree>
    <p:extLst>
      <p:ext uri="{BB962C8B-B14F-4D97-AF65-F5344CB8AC3E}">
        <p14:creationId xmlns:p14="http://schemas.microsoft.com/office/powerpoint/2010/main" val="35646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altLang="el-GR" dirty="0"/>
              <a:t>5) </a:t>
            </a:r>
            <a:r>
              <a:rPr lang="en-US" altLang="el-GR" b="1" dirty="0"/>
              <a:t>1</a:t>
            </a:r>
            <a:r>
              <a:rPr lang="en-US" altLang="el-GR" dirty="0"/>
              <a:t> paper = Thesis </a:t>
            </a:r>
          </a:p>
        </p:txBody>
      </p:sp>
      <p:sp>
        <p:nvSpPr>
          <p:cNvPr id="516099" name="Rectangle 3"/>
          <p:cNvSpPr>
            <a:spLocks noGrp="1" noChangeArrowheads="1"/>
          </p:cNvSpPr>
          <p:nvPr>
            <p:ph idx="1"/>
          </p:nvPr>
        </p:nvSpPr>
        <p:spPr>
          <a:xfrm>
            <a:off x="911225" y="2089150"/>
            <a:ext cx="7726363" cy="3006725"/>
          </a:xfrm>
        </p:spPr>
        <p:txBody>
          <a:bodyPr/>
          <a:lstStyle/>
          <a:p>
            <a:r>
              <a:rPr lang="en-US" altLang="el-GR" sz="2400" dirty="0">
                <a:latin typeface="Comic Sans MS" panose="030F0702030302020204" pitchFamily="66" charset="0"/>
              </a:rPr>
              <a:t>You work on a topic that turn into a conference presentation</a:t>
            </a:r>
          </a:p>
          <a:p>
            <a:pPr lvl="1"/>
            <a:r>
              <a:rPr lang="en-US" altLang="el-GR" sz="2400" dirty="0">
                <a:latin typeface="Comic Sans MS" panose="030F0702030302020204" pitchFamily="66" charset="0"/>
              </a:rPr>
              <a:t>E.g., you figure out how to apply a technique (e.g., branch and bound) to optimize performance tradeoffs </a:t>
            </a:r>
          </a:p>
          <a:p>
            <a:endParaRPr lang="en-US" altLang="el-GR" sz="2800" dirty="0">
              <a:latin typeface="Comic Sans MS" panose="030F0702030302020204" pitchFamily="66" charset="0"/>
            </a:endParaRPr>
          </a:p>
        </p:txBody>
      </p:sp>
      <p:sp>
        <p:nvSpPr>
          <p:cNvPr id="516100" name="Rectangle 4"/>
          <p:cNvSpPr>
            <a:spLocks noChangeArrowheads="1"/>
          </p:cNvSpPr>
          <p:nvPr/>
        </p:nvSpPr>
        <p:spPr bwMode="auto">
          <a:xfrm>
            <a:off x="914400" y="4800600"/>
            <a:ext cx="77724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altLang="el-GR" sz="2400">
                <a:solidFill>
                  <a:srgbClr val="FF6600"/>
                </a:solidFill>
                <a:latin typeface="Comic Sans MS" panose="030F0702030302020204" pitchFamily="66" charset="0"/>
              </a:rPr>
              <a:t>Warnings:</a:t>
            </a:r>
          </a:p>
          <a:p>
            <a:pPr lvl="1" eaLnBrk="1" hangingPunct="1"/>
            <a:r>
              <a:rPr lang="en-US" altLang="el-GR" sz="2400">
                <a:latin typeface="Comic Sans MS" panose="030F0702030302020204" pitchFamily="66" charset="0"/>
              </a:rPr>
              <a:t>May be hard to tie into a thesis</a:t>
            </a:r>
          </a:p>
          <a:p>
            <a:pPr lvl="1" eaLnBrk="1" hangingPunct="1"/>
            <a:r>
              <a:rPr lang="en-US" altLang="el-GR" sz="2400">
                <a:latin typeface="Comic Sans MS" panose="030F0702030302020204" pitchFamily="66" charset="0"/>
              </a:rPr>
              <a:t>May not have enough impact</a:t>
            </a:r>
            <a:endParaRPr lang="en-US" altLang="el-GR">
              <a:latin typeface="Comic Sans MS" panose="030F0702030302020204" pitchFamily="66" charset="0"/>
            </a:endParaRPr>
          </a:p>
        </p:txBody>
      </p:sp>
      <p:sp>
        <p:nvSpPr>
          <p:cNvPr id="516101" name="AutoShape 5"/>
          <p:cNvSpPr>
            <a:spLocks noChangeArrowheads="1"/>
          </p:cNvSpPr>
          <p:nvPr/>
        </p:nvSpPr>
        <p:spPr bwMode="auto">
          <a:xfrm>
            <a:off x="7491413" y="106363"/>
            <a:ext cx="1498600" cy="1046162"/>
          </a:xfrm>
          <a:prstGeom prst="flowChartMultidocumen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6102" name="AutoShape 6"/>
          <p:cNvSpPr>
            <a:spLocks noChangeArrowheads="1"/>
          </p:cNvSpPr>
          <p:nvPr/>
        </p:nvSpPr>
        <p:spPr bwMode="auto">
          <a:xfrm>
            <a:off x="7332663" y="320675"/>
            <a:ext cx="1304925" cy="1046163"/>
          </a:xfrm>
          <a:prstGeom prst="flowChartMultidocumen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6103" name="AutoShape 7"/>
          <p:cNvSpPr>
            <a:spLocks noChangeArrowheads="1"/>
          </p:cNvSpPr>
          <p:nvPr/>
        </p:nvSpPr>
        <p:spPr bwMode="auto">
          <a:xfrm>
            <a:off x="7138988" y="630238"/>
            <a:ext cx="1304925" cy="1046162"/>
          </a:xfrm>
          <a:prstGeom prst="flowChartMultidocumen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6104" name="AutoShape 8"/>
          <p:cNvSpPr>
            <a:spLocks noChangeArrowheads="1"/>
          </p:cNvSpPr>
          <p:nvPr/>
        </p:nvSpPr>
        <p:spPr bwMode="auto">
          <a:xfrm>
            <a:off x="6838950" y="842963"/>
            <a:ext cx="1304925" cy="1046162"/>
          </a:xfrm>
          <a:prstGeom prst="flowChartMultidocumen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6105" name="AutoShape 9"/>
          <p:cNvSpPr>
            <a:spLocks noChangeArrowheads="1"/>
          </p:cNvSpPr>
          <p:nvPr/>
        </p:nvSpPr>
        <p:spPr bwMode="auto">
          <a:xfrm>
            <a:off x="6486525" y="1152525"/>
            <a:ext cx="1304925" cy="1046163"/>
          </a:xfrm>
          <a:prstGeom prst="flowChartMultidocumen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61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61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61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61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61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609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6099">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16100">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16100">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6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ltLang="el-GR" dirty="0"/>
              <a:t>6) Idea From A                                   B </a:t>
            </a:r>
          </a:p>
        </p:txBody>
      </p:sp>
      <p:sp>
        <p:nvSpPr>
          <p:cNvPr id="517123" name="Rectangle 3"/>
          <p:cNvSpPr>
            <a:spLocks noGrp="1" noChangeArrowheads="1"/>
          </p:cNvSpPr>
          <p:nvPr>
            <p:ph idx="1"/>
          </p:nvPr>
        </p:nvSpPr>
        <p:spPr>
          <a:xfrm>
            <a:off x="1182688" y="2017713"/>
            <a:ext cx="7772400" cy="2674937"/>
          </a:xfrm>
        </p:spPr>
        <p:txBody>
          <a:bodyPr/>
          <a:lstStyle/>
          <a:p>
            <a:r>
              <a:rPr lang="en-US" altLang="el-GR" sz="2400">
                <a:latin typeface="Comic Sans MS" panose="030F0702030302020204" pitchFamily="66" charset="0"/>
              </a:rPr>
              <a:t>You read some papers from other subfields/fields</a:t>
            </a:r>
          </a:p>
          <a:p>
            <a:r>
              <a:rPr lang="en-US" altLang="el-GR" sz="2400">
                <a:latin typeface="Comic Sans MS" panose="030F0702030302020204" pitchFamily="66" charset="0"/>
              </a:rPr>
              <a:t>Apply this insight  to your (sub)field to your own</a:t>
            </a:r>
          </a:p>
          <a:p>
            <a:pPr lvl="1"/>
            <a:r>
              <a:rPr lang="en-US" altLang="el-GR" sz="2400">
                <a:latin typeface="Comic Sans MS" panose="030F0702030302020204" pitchFamily="66" charset="0"/>
              </a:rPr>
              <a:t>E.g., graph partitioning to compiler optimizations</a:t>
            </a:r>
          </a:p>
        </p:txBody>
      </p:sp>
      <p:sp>
        <p:nvSpPr>
          <p:cNvPr id="517124" name="Rectangle 4"/>
          <p:cNvSpPr>
            <a:spLocks noChangeArrowheads="1"/>
          </p:cNvSpPr>
          <p:nvPr/>
        </p:nvSpPr>
        <p:spPr bwMode="auto">
          <a:xfrm>
            <a:off x="762000" y="4343400"/>
            <a:ext cx="8199438"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en-US" altLang="el-GR" sz="2400">
                <a:solidFill>
                  <a:srgbClr val="FF6600"/>
                </a:solidFill>
                <a:latin typeface="Comic Sans MS" panose="030F0702030302020204" pitchFamily="66" charset="0"/>
              </a:rPr>
              <a:t>Warnings:</a:t>
            </a:r>
          </a:p>
          <a:p>
            <a:pPr lvl="1" eaLnBrk="1" hangingPunct="1"/>
            <a:r>
              <a:rPr lang="en-US" altLang="el-GR" sz="2400">
                <a:latin typeface="Comic Sans MS" panose="030F0702030302020204" pitchFamily="66" charset="0"/>
              </a:rPr>
              <a:t>You can read a lot of papers and not find a connection</a:t>
            </a:r>
          </a:p>
          <a:p>
            <a:pPr lvl="1" eaLnBrk="1" hangingPunct="1"/>
            <a:r>
              <a:rPr lang="en-US" altLang="el-GR" sz="2400">
                <a:latin typeface="Comic Sans MS" panose="030F0702030302020204" pitchFamily="66" charset="0"/>
              </a:rPr>
              <a:t>Or realize someone has done it already!</a:t>
            </a:r>
          </a:p>
        </p:txBody>
      </p:sp>
      <p:sp>
        <p:nvSpPr>
          <p:cNvPr id="517125" name="AutoShape 5"/>
          <p:cNvSpPr>
            <a:spLocks noChangeArrowheads="1"/>
          </p:cNvSpPr>
          <p:nvPr/>
        </p:nvSpPr>
        <p:spPr bwMode="auto">
          <a:xfrm>
            <a:off x="3707904" y="1266825"/>
            <a:ext cx="2047875" cy="485775"/>
          </a:xfrm>
          <a:prstGeom prst="notchedRightArrow">
            <a:avLst>
              <a:gd name="adj1" fmla="val 50000"/>
              <a:gd name="adj2" fmla="val 1053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71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712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712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1712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1712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7124">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7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47FB7F-3372-4FF0-9C34-CD70F9521863}"/>
              </a:ext>
            </a:extLst>
          </p:cNvPr>
          <p:cNvSpPr>
            <a:spLocks noGrp="1"/>
          </p:cNvSpPr>
          <p:nvPr>
            <p:ph type="ctrTitle"/>
          </p:nvPr>
        </p:nvSpPr>
        <p:spPr>
          <a:xfrm>
            <a:off x="799118" y="1828800"/>
            <a:ext cx="6173808" cy="2895600"/>
          </a:xfrm>
        </p:spPr>
        <p:txBody>
          <a:bodyPr/>
          <a:lstStyle/>
          <a:p>
            <a:r>
              <a:rPr lang="en-US" dirty="0"/>
              <a:t>Step 5: Conduct the literature review</a:t>
            </a:r>
          </a:p>
        </p:txBody>
      </p:sp>
      <p:sp>
        <p:nvSpPr>
          <p:cNvPr id="10" name="Subtitle 2">
            <a:extLst>
              <a:ext uri="{FF2B5EF4-FFF2-40B4-BE49-F238E27FC236}">
                <a16:creationId xmlns:a16="http://schemas.microsoft.com/office/drawing/2014/main" id="{B8AB2973-5D2D-4375-B6F0-11593A0527B1}"/>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323196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192774-0F13-4A44-B675-51D8AA24629A}"/>
              </a:ext>
            </a:extLst>
          </p:cNvPr>
          <p:cNvSpPr>
            <a:spLocks noGrp="1"/>
          </p:cNvSpPr>
          <p:nvPr>
            <p:ph type="title"/>
          </p:nvPr>
        </p:nvSpPr>
        <p:spPr/>
        <p:txBody>
          <a:bodyPr/>
          <a:lstStyle/>
          <a:p>
            <a:r>
              <a:rPr lang="en-US" dirty="0"/>
              <a:t>Tips in conducting a review for a given problem and a selected topic</a:t>
            </a:r>
            <a:endParaRPr lang="el-GR" dirty="0"/>
          </a:p>
        </p:txBody>
      </p:sp>
      <p:sp>
        <p:nvSpPr>
          <p:cNvPr id="3" name="Θέση περιεχομένου 2">
            <a:extLst>
              <a:ext uri="{FF2B5EF4-FFF2-40B4-BE49-F238E27FC236}">
                <a16:creationId xmlns:a16="http://schemas.microsoft.com/office/drawing/2014/main" id="{9063EC22-CB2F-4459-AA27-C98335383CBB}"/>
              </a:ext>
            </a:extLst>
          </p:cNvPr>
          <p:cNvSpPr>
            <a:spLocks noGrp="1"/>
          </p:cNvSpPr>
          <p:nvPr>
            <p:ph idx="1"/>
          </p:nvPr>
        </p:nvSpPr>
        <p:spPr/>
        <p:txBody>
          <a:bodyPr>
            <a:normAutofit/>
          </a:bodyPr>
          <a:lstStyle/>
          <a:p>
            <a:r>
              <a:rPr lang="en-US" sz="2400" dirty="0"/>
              <a:t>Identify relevant work and publications (research papers, book chapters etc.). Search for studies extensively.</a:t>
            </a:r>
          </a:p>
          <a:p>
            <a:r>
              <a:rPr lang="en-US" sz="2400" dirty="0"/>
              <a:t>Assess the quality of studies. You’ll need to make choices here</a:t>
            </a:r>
          </a:p>
          <a:p>
            <a:r>
              <a:rPr lang="en-US" sz="2400" dirty="0"/>
              <a:t>Keep notes and summarize the data you gather from reading the literature</a:t>
            </a:r>
          </a:p>
          <a:p>
            <a:r>
              <a:rPr lang="en-US" sz="2400" dirty="0"/>
              <a:t>Develop your level of understanding on what you find in the literature</a:t>
            </a:r>
            <a:endParaRPr lang="el-GR" sz="2400" dirty="0"/>
          </a:p>
        </p:txBody>
      </p:sp>
    </p:spTree>
    <p:extLst>
      <p:ext uri="{BB962C8B-B14F-4D97-AF65-F5344CB8AC3E}">
        <p14:creationId xmlns:p14="http://schemas.microsoft.com/office/powerpoint/2010/main" val="23197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708580"/>
            <a:ext cx="7992888" cy="1143000"/>
          </a:xfrm>
        </p:spPr>
        <p:txBody>
          <a:bodyPr>
            <a:normAutofit fontScale="90000"/>
          </a:bodyPr>
          <a:lstStyle/>
          <a:p>
            <a:r>
              <a:rPr lang="en-US" sz="4000" dirty="0"/>
              <a:t>Purpose of the literature review on developing the research problem</a:t>
            </a:r>
            <a:endParaRPr lang="el-GR" sz="4000" dirty="0"/>
          </a:p>
        </p:txBody>
      </p:sp>
      <p:sp>
        <p:nvSpPr>
          <p:cNvPr id="3" name="Θέση περιεχομένου 2"/>
          <p:cNvSpPr>
            <a:spLocks noGrp="1"/>
          </p:cNvSpPr>
          <p:nvPr>
            <p:ph sz="quarter" idx="13"/>
          </p:nvPr>
        </p:nvSpPr>
        <p:spPr>
          <a:xfrm>
            <a:off x="611560" y="1988840"/>
            <a:ext cx="8352928" cy="4248472"/>
          </a:xfrm>
        </p:spPr>
        <p:txBody>
          <a:bodyPr>
            <a:normAutofit/>
          </a:bodyPr>
          <a:lstStyle/>
          <a:p>
            <a:r>
              <a:rPr lang="en-US" sz="2000" dirty="0"/>
              <a:t>Read what has already been published about the problem</a:t>
            </a:r>
            <a:br>
              <a:rPr lang="en-US" sz="2000" dirty="0"/>
            </a:br>
            <a:r>
              <a:rPr lang="en-US" sz="2800" dirty="0">
                <a:solidFill>
                  <a:srgbClr val="FF0000"/>
                </a:solidFill>
              </a:rPr>
              <a:t>(create a table sheet to relate studies)</a:t>
            </a:r>
            <a:endParaRPr lang="en-US" sz="2000" dirty="0">
              <a:solidFill>
                <a:srgbClr val="FF0000"/>
              </a:solidFill>
            </a:endParaRPr>
          </a:p>
          <a:p>
            <a:r>
              <a:rPr lang="en-US" sz="2000" dirty="0"/>
              <a:t>Identifying the problem </a:t>
            </a:r>
            <a:br>
              <a:rPr lang="en-US" sz="2000" dirty="0"/>
            </a:br>
            <a:r>
              <a:rPr lang="en-US" sz="2800" dirty="0">
                <a:solidFill>
                  <a:srgbClr val="FF0000"/>
                </a:solidFill>
              </a:rPr>
              <a:t>(Read carefully key studies – discuss with your supervisor)</a:t>
            </a:r>
            <a:endParaRPr lang="en-US" sz="2000" dirty="0">
              <a:solidFill>
                <a:srgbClr val="FF0000"/>
              </a:solidFill>
            </a:endParaRPr>
          </a:p>
          <a:p>
            <a:r>
              <a:rPr lang="en-US" sz="2000" dirty="0"/>
              <a:t>Developing hypotheses or questions </a:t>
            </a:r>
            <a:br>
              <a:rPr lang="en-US" sz="2000" dirty="0">
                <a:solidFill>
                  <a:srgbClr val="EDFB69"/>
                </a:solidFill>
              </a:rPr>
            </a:br>
            <a:r>
              <a:rPr lang="en-US" sz="2800" dirty="0">
                <a:solidFill>
                  <a:srgbClr val="FF0000"/>
                </a:solidFill>
              </a:rPr>
              <a:t>(logical reasoning)</a:t>
            </a:r>
            <a:endParaRPr lang="en-US" sz="2000" dirty="0">
              <a:solidFill>
                <a:srgbClr val="FF0000"/>
              </a:solidFill>
            </a:endParaRPr>
          </a:p>
          <a:p>
            <a:r>
              <a:rPr lang="en-US" sz="2000" dirty="0"/>
              <a:t>Developing the method</a:t>
            </a:r>
            <a:br>
              <a:rPr lang="en-US" sz="2000" dirty="0">
                <a:solidFill>
                  <a:srgbClr val="EDFB69"/>
                </a:solidFill>
              </a:rPr>
            </a:br>
            <a:r>
              <a:rPr lang="en-US" sz="2800" dirty="0">
                <a:solidFill>
                  <a:srgbClr val="FF0000"/>
                </a:solidFill>
              </a:rPr>
              <a:t>(use elements from other studies:  designs, instruments, treatments, statistics, </a:t>
            </a:r>
            <a:r>
              <a:rPr lang="en-US" sz="2800" dirty="0" err="1">
                <a:solidFill>
                  <a:srgbClr val="FF0000"/>
                </a:solidFill>
              </a:rPr>
              <a:t>e.t.c</a:t>
            </a:r>
            <a:r>
              <a:rPr lang="en-US" sz="2800" dirty="0">
                <a:solidFill>
                  <a:srgbClr val="FF0000"/>
                </a:solidFill>
              </a:rPr>
              <a:t>.</a:t>
            </a:r>
            <a:endParaRPr lang="el-GR" sz="2000" dirty="0">
              <a:solidFill>
                <a:srgbClr val="FF0000"/>
              </a:solidFill>
            </a:endParaRPr>
          </a:p>
        </p:txBody>
      </p:sp>
    </p:spTree>
    <p:extLst>
      <p:ext uri="{BB962C8B-B14F-4D97-AF65-F5344CB8AC3E}">
        <p14:creationId xmlns:p14="http://schemas.microsoft.com/office/powerpoint/2010/main" val="478287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41B02A-11E5-4C84-8929-543CB535F9D2}"/>
              </a:ext>
            </a:extLst>
          </p:cNvPr>
          <p:cNvSpPr>
            <a:spLocks noGrp="1"/>
          </p:cNvSpPr>
          <p:nvPr>
            <p:ph type="ctrTitle"/>
          </p:nvPr>
        </p:nvSpPr>
        <p:spPr>
          <a:xfrm>
            <a:off x="799118" y="1828800"/>
            <a:ext cx="6173808" cy="2895600"/>
          </a:xfrm>
        </p:spPr>
        <p:txBody>
          <a:bodyPr/>
          <a:lstStyle/>
          <a:p>
            <a:r>
              <a:rPr lang="en-US" dirty="0"/>
              <a:t>Step 6: Form your research proposal</a:t>
            </a:r>
          </a:p>
        </p:txBody>
      </p:sp>
      <p:sp>
        <p:nvSpPr>
          <p:cNvPr id="10" name="Subtitle 2">
            <a:extLst>
              <a:ext uri="{FF2B5EF4-FFF2-40B4-BE49-F238E27FC236}">
                <a16:creationId xmlns:a16="http://schemas.microsoft.com/office/drawing/2014/main" id="{D52C2247-8158-4442-9F0A-CBB759626643}"/>
              </a:ext>
            </a:extLst>
          </p:cNvPr>
          <p:cNvSpPr>
            <a:spLocks noGrp="1"/>
          </p:cNvSpPr>
          <p:nvPr>
            <p:ph type="subTitle" idx="1"/>
          </p:nvPr>
        </p:nvSpPr>
        <p:spPr>
          <a:xfrm>
            <a:off x="799118" y="4800600"/>
            <a:ext cx="6173808" cy="1219200"/>
          </a:xfrm>
        </p:spPr>
        <p:txBody>
          <a:bodyPr/>
          <a:lstStyle/>
          <a:p>
            <a:endParaRPr lang="en-US"/>
          </a:p>
        </p:txBody>
      </p:sp>
    </p:spTree>
    <p:extLst>
      <p:ext uri="{BB962C8B-B14F-4D97-AF65-F5344CB8AC3E}">
        <p14:creationId xmlns:p14="http://schemas.microsoft.com/office/powerpoint/2010/main" val="45831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46618" y="548680"/>
            <a:ext cx="7793038" cy="1143000"/>
          </a:xfrm>
        </p:spPr>
        <p:txBody>
          <a:bodyPr>
            <a:normAutofit/>
          </a:bodyPr>
          <a:lstStyle/>
          <a:p>
            <a:r>
              <a:rPr lang="en-US" sz="3200" b="1" dirty="0"/>
              <a:t>Dancing with the beast!</a:t>
            </a:r>
            <a:endParaRPr lang="el-GR" sz="3200" b="1" dirty="0"/>
          </a:p>
        </p:txBody>
      </p:sp>
      <p:sp>
        <p:nvSpPr>
          <p:cNvPr id="3" name="Θέση περιεχομένου 2"/>
          <p:cNvSpPr>
            <a:spLocks noGrp="1"/>
          </p:cNvSpPr>
          <p:nvPr>
            <p:ph idx="1"/>
          </p:nvPr>
        </p:nvSpPr>
        <p:spPr/>
        <p:txBody>
          <a:bodyPr/>
          <a:lstStyle/>
          <a:p>
            <a:endParaRPr lang="el-GR"/>
          </a:p>
        </p:txBody>
      </p:sp>
      <p:pic>
        <p:nvPicPr>
          <p:cNvPr id="4" name="Picture 2" descr="http://www.disneydreaming.com/wp-content/uploads/2010/03/Beauty-And-The-Be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93150"/>
            <a:ext cx="6408712" cy="480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04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Grp="1" noChangeArrowheads="1"/>
          </p:cNvSpPr>
          <p:nvPr>
            <p:ph type="title"/>
          </p:nvPr>
        </p:nvSpPr>
        <p:spPr/>
        <p:txBody>
          <a:bodyPr/>
          <a:lstStyle/>
          <a:p>
            <a:pPr algn="ctr"/>
            <a:r>
              <a:rPr lang="en-US" altLang="el-GR"/>
              <a:t>Approximate Timeline</a:t>
            </a:r>
          </a:p>
        </p:txBody>
      </p:sp>
      <p:sp>
        <p:nvSpPr>
          <p:cNvPr id="432130" name="Rectangle 2"/>
          <p:cNvSpPr>
            <a:spLocks noGrp="1" noChangeArrowheads="1"/>
          </p:cNvSpPr>
          <p:nvPr>
            <p:ph idx="1"/>
          </p:nvPr>
        </p:nvSpPr>
        <p:spPr>
          <a:xfrm>
            <a:off x="1371600" y="2819400"/>
            <a:ext cx="2286000" cy="1447800"/>
          </a:xfrm>
          <a:solidFill>
            <a:srgbClr val="C3C3D7">
              <a:alpha val="50000"/>
            </a:srgbClr>
          </a:solidFill>
          <a:ln w="28575">
            <a:solidFill>
              <a:schemeClr val="tx1"/>
            </a:solidFill>
            <a:miter lim="800000"/>
            <a:headEnd/>
            <a:tailEnd/>
          </a:ln>
        </p:spPr>
        <p:txBody>
          <a:bodyPr/>
          <a:lstStyle/>
          <a:p>
            <a:pPr>
              <a:lnSpc>
                <a:spcPct val="90000"/>
              </a:lnSpc>
              <a:buClrTx/>
              <a:buFont typeface="Wingdings" panose="05000000000000000000" pitchFamily="2" charset="2"/>
              <a:buChar char="§"/>
            </a:pPr>
            <a:r>
              <a:rPr lang="en-US" altLang="el-GR" sz="1600">
                <a:latin typeface="Comic Sans MS" panose="030F0702030302020204" pitchFamily="66" charset="0"/>
              </a:rPr>
              <a:t>Choose an area</a:t>
            </a:r>
          </a:p>
          <a:p>
            <a:pPr>
              <a:lnSpc>
                <a:spcPct val="90000"/>
              </a:lnSpc>
              <a:buClrTx/>
              <a:buFont typeface="Wingdings" panose="05000000000000000000" pitchFamily="2" charset="2"/>
              <a:buChar char="§"/>
            </a:pPr>
            <a:r>
              <a:rPr lang="en-US" altLang="el-GR" sz="1600">
                <a:latin typeface="Comic Sans MS" panose="030F0702030302020204" pitchFamily="66" charset="0"/>
              </a:rPr>
              <a:t>Find research advisor</a:t>
            </a:r>
          </a:p>
          <a:p>
            <a:pPr>
              <a:lnSpc>
                <a:spcPct val="90000"/>
              </a:lnSpc>
              <a:buClrTx/>
              <a:buFont typeface="Wingdings" panose="05000000000000000000" pitchFamily="2" charset="2"/>
              <a:buChar char="§"/>
            </a:pPr>
            <a:r>
              <a:rPr lang="en-US" altLang="el-GR" sz="1600">
                <a:latin typeface="Comic Sans MS" panose="030F0702030302020204" pitchFamily="66" charset="0"/>
              </a:rPr>
              <a:t>Begin research</a:t>
            </a:r>
          </a:p>
          <a:p>
            <a:pPr>
              <a:lnSpc>
                <a:spcPct val="80000"/>
              </a:lnSpc>
              <a:buFont typeface="Wingdings" panose="05000000000000000000" pitchFamily="2" charset="2"/>
              <a:buNone/>
            </a:pPr>
            <a:endParaRPr lang="en-US" altLang="el-GR" sz="1600">
              <a:latin typeface="Comic Sans MS" panose="030F0702030302020204" pitchFamily="66" charset="0"/>
            </a:endParaRPr>
          </a:p>
        </p:txBody>
      </p:sp>
      <p:grpSp>
        <p:nvGrpSpPr>
          <p:cNvPr id="432132" name="Group 4"/>
          <p:cNvGrpSpPr>
            <a:grpSpLocks/>
          </p:cNvGrpSpPr>
          <p:nvPr/>
        </p:nvGrpSpPr>
        <p:grpSpPr bwMode="auto">
          <a:xfrm>
            <a:off x="1295400" y="4329113"/>
            <a:ext cx="6477000" cy="457200"/>
            <a:chOff x="1152" y="672"/>
            <a:chExt cx="4080" cy="288"/>
          </a:xfrm>
        </p:grpSpPr>
        <p:sp>
          <p:nvSpPr>
            <p:cNvPr id="432133" name="Line 5"/>
            <p:cNvSpPr>
              <a:spLocks noChangeShapeType="1"/>
            </p:cNvSpPr>
            <p:nvPr/>
          </p:nvSpPr>
          <p:spPr bwMode="auto">
            <a:xfrm>
              <a:off x="1152" y="816"/>
              <a:ext cx="40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2134" name="Line 6"/>
            <p:cNvSpPr>
              <a:spLocks noChangeShapeType="1"/>
            </p:cNvSpPr>
            <p:nvPr/>
          </p:nvSpPr>
          <p:spPr bwMode="auto">
            <a:xfrm>
              <a:off x="1824" y="67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2135" name="Line 7"/>
            <p:cNvSpPr>
              <a:spLocks noChangeShapeType="1"/>
            </p:cNvSpPr>
            <p:nvPr/>
          </p:nvSpPr>
          <p:spPr bwMode="auto">
            <a:xfrm>
              <a:off x="2496" y="67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2136" name="Line 8"/>
            <p:cNvSpPr>
              <a:spLocks noChangeShapeType="1"/>
            </p:cNvSpPr>
            <p:nvPr/>
          </p:nvSpPr>
          <p:spPr bwMode="auto">
            <a:xfrm>
              <a:off x="3168" y="67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2137" name="Line 9"/>
            <p:cNvSpPr>
              <a:spLocks noChangeShapeType="1"/>
            </p:cNvSpPr>
            <p:nvPr/>
          </p:nvSpPr>
          <p:spPr bwMode="auto">
            <a:xfrm>
              <a:off x="4512" y="67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2138" name="Line 10"/>
            <p:cNvSpPr>
              <a:spLocks noChangeShapeType="1"/>
            </p:cNvSpPr>
            <p:nvPr/>
          </p:nvSpPr>
          <p:spPr bwMode="auto">
            <a:xfrm>
              <a:off x="3840" y="67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32139" name="Rectangle 11"/>
          <p:cNvSpPr>
            <a:spLocks noChangeArrowheads="1"/>
          </p:cNvSpPr>
          <p:nvPr/>
        </p:nvSpPr>
        <p:spPr bwMode="auto">
          <a:xfrm>
            <a:off x="4495800" y="3109913"/>
            <a:ext cx="3810000" cy="1157287"/>
          </a:xfrm>
          <a:prstGeom prst="rect">
            <a:avLst/>
          </a:prstGeom>
          <a:solidFill>
            <a:srgbClr val="C3C3D7">
              <a:alpha val="50000"/>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anose="05000000000000000000" pitchFamily="2" charset="2"/>
              <a:buChar char="§"/>
            </a:pPr>
            <a:r>
              <a:rPr lang="en-US" altLang="el-GR" sz="1600"/>
              <a:t>Do the research</a:t>
            </a:r>
          </a:p>
          <a:p>
            <a:pPr eaLnBrk="1" hangingPunct="1">
              <a:buFont typeface="Wingdings" panose="05000000000000000000" pitchFamily="2" charset="2"/>
              <a:buChar char="§"/>
            </a:pPr>
            <a:r>
              <a:rPr lang="en-US" altLang="el-GR" sz="1600"/>
              <a:t>Write the dissertation </a:t>
            </a:r>
          </a:p>
          <a:p>
            <a:pPr eaLnBrk="1" hangingPunct="1">
              <a:buFont typeface="Wingdings" panose="05000000000000000000" pitchFamily="2" charset="2"/>
              <a:buChar char="§"/>
            </a:pPr>
            <a:r>
              <a:rPr lang="en-US" altLang="el-GR" sz="1600"/>
              <a:t>Develop long term career goals</a:t>
            </a:r>
          </a:p>
          <a:p>
            <a:pPr eaLnBrk="1" hangingPunct="1">
              <a:buFont typeface="Wingdings" panose="05000000000000000000" pitchFamily="2" charset="2"/>
              <a:buChar char="§"/>
            </a:pPr>
            <a:r>
              <a:rPr lang="en-US" altLang="el-GR" sz="1600"/>
              <a:t>Prepare for your career</a:t>
            </a:r>
            <a:endParaRPr lang="en-US" altLang="el-GR"/>
          </a:p>
        </p:txBody>
      </p:sp>
      <p:sp>
        <p:nvSpPr>
          <p:cNvPr id="432140" name="Rectangle 12"/>
          <p:cNvSpPr>
            <a:spLocks noChangeArrowheads="1"/>
          </p:cNvSpPr>
          <p:nvPr/>
        </p:nvSpPr>
        <p:spPr bwMode="auto">
          <a:xfrm>
            <a:off x="2819400" y="4800600"/>
            <a:ext cx="1905000" cy="1143000"/>
          </a:xfrm>
          <a:prstGeom prst="rect">
            <a:avLst/>
          </a:prstGeom>
          <a:solidFill>
            <a:srgbClr val="C3C3D7">
              <a:alpha val="50000"/>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buFont typeface="Wingdings" panose="05000000000000000000" pitchFamily="2" charset="2"/>
              <a:buChar char="§"/>
            </a:pPr>
            <a:r>
              <a:rPr lang="en-US" altLang="el-GR" sz="1600" dirty="0"/>
              <a:t>Identify thesis problem</a:t>
            </a:r>
          </a:p>
        </p:txBody>
      </p:sp>
      <p:sp>
        <p:nvSpPr>
          <p:cNvPr id="432141" name="Text Box 13"/>
          <p:cNvSpPr txBox="1">
            <a:spLocks noChangeArrowheads="1"/>
          </p:cNvSpPr>
          <p:nvPr/>
        </p:nvSpPr>
        <p:spPr bwMode="auto">
          <a:xfrm>
            <a:off x="1676400" y="4457700"/>
            <a:ext cx="2873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t>1</a:t>
            </a:r>
          </a:p>
        </p:txBody>
      </p:sp>
      <p:sp>
        <p:nvSpPr>
          <p:cNvPr id="432142" name="Text Box 14"/>
          <p:cNvSpPr txBox="1">
            <a:spLocks noChangeArrowheads="1"/>
          </p:cNvSpPr>
          <p:nvPr/>
        </p:nvSpPr>
        <p:spPr bwMode="auto">
          <a:xfrm>
            <a:off x="2751138" y="44577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t>2</a:t>
            </a:r>
          </a:p>
        </p:txBody>
      </p:sp>
      <p:sp>
        <p:nvSpPr>
          <p:cNvPr id="432143" name="Text Box 15"/>
          <p:cNvSpPr txBox="1">
            <a:spLocks noChangeArrowheads="1"/>
          </p:cNvSpPr>
          <p:nvPr/>
        </p:nvSpPr>
        <p:spPr bwMode="auto">
          <a:xfrm>
            <a:off x="3817938" y="44577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t>3</a:t>
            </a:r>
          </a:p>
        </p:txBody>
      </p:sp>
      <p:sp>
        <p:nvSpPr>
          <p:cNvPr id="432144" name="Text Box 16"/>
          <p:cNvSpPr txBox="1">
            <a:spLocks noChangeArrowheads="1"/>
          </p:cNvSpPr>
          <p:nvPr/>
        </p:nvSpPr>
        <p:spPr bwMode="auto">
          <a:xfrm>
            <a:off x="4884738" y="44577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t>4</a:t>
            </a:r>
          </a:p>
        </p:txBody>
      </p:sp>
      <p:sp>
        <p:nvSpPr>
          <p:cNvPr id="432145" name="Text Box 17"/>
          <p:cNvSpPr txBox="1">
            <a:spLocks noChangeArrowheads="1"/>
          </p:cNvSpPr>
          <p:nvPr/>
        </p:nvSpPr>
        <p:spPr bwMode="auto">
          <a:xfrm>
            <a:off x="5875338" y="44577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t>5</a:t>
            </a:r>
          </a:p>
        </p:txBody>
      </p:sp>
      <p:sp>
        <p:nvSpPr>
          <p:cNvPr id="432146" name="Text Box 18"/>
          <p:cNvSpPr txBox="1">
            <a:spLocks noChangeArrowheads="1"/>
          </p:cNvSpPr>
          <p:nvPr/>
        </p:nvSpPr>
        <p:spPr bwMode="auto">
          <a:xfrm>
            <a:off x="7018338" y="44577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t>6</a:t>
            </a:r>
          </a:p>
        </p:txBody>
      </p:sp>
      <p:sp>
        <p:nvSpPr>
          <p:cNvPr id="432147" name="Text Box 19"/>
          <p:cNvSpPr txBox="1">
            <a:spLocks noChangeArrowheads="1"/>
          </p:cNvSpPr>
          <p:nvPr/>
        </p:nvSpPr>
        <p:spPr bwMode="auto">
          <a:xfrm>
            <a:off x="7322297" y="4968876"/>
            <a:ext cx="1698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l-GR" dirty="0"/>
              <a:t>Months</a:t>
            </a:r>
          </a:p>
        </p:txBody>
      </p:sp>
      <p:sp>
        <p:nvSpPr>
          <p:cNvPr id="432148" name="Text Box 20"/>
          <p:cNvSpPr txBox="1">
            <a:spLocks noChangeArrowheads="1"/>
          </p:cNvSpPr>
          <p:nvPr/>
        </p:nvSpPr>
        <p:spPr bwMode="auto">
          <a:xfrm>
            <a:off x="1447800" y="2286000"/>
            <a:ext cx="1912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b="1"/>
              <a:t>Getting started</a:t>
            </a:r>
            <a:endParaRPr lang="en-US" altLang="el-GR" b="1">
              <a:latin typeface="Arial" panose="020B0604020202020204" pitchFamily="34" charset="0"/>
            </a:endParaRPr>
          </a:p>
        </p:txBody>
      </p:sp>
      <p:sp>
        <p:nvSpPr>
          <p:cNvPr id="432149" name="Text Box 21"/>
          <p:cNvSpPr txBox="1">
            <a:spLocks noChangeArrowheads="1"/>
          </p:cNvSpPr>
          <p:nvPr/>
        </p:nvSpPr>
        <p:spPr bwMode="auto">
          <a:xfrm>
            <a:off x="2590800" y="5943600"/>
            <a:ext cx="27178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b="1"/>
              <a:t>Defining your research</a:t>
            </a:r>
          </a:p>
        </p:txBody>
      </p:sp>
      <p:sp>
        <p:nvSpPr>
          <p:cNvPr id="432150" name="Text Box 22"/>
          <p:cNvSpPr txBox="1">
            <a:spLocks noChangeArrowheads="1"/>
          </p:cNvSpPr>
          <p:nvPr/>
        </p:nvSpPr>
        <p:spPr bwMode="auto">
          <a:xfrm>
            <a:off x="4648200" y="2590800"/>
            <a:ext cx="33274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b="1"/>
              <a:t>Completing your dissertation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2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21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21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21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2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2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animBg="1"/>
      <p:bldP spid="432139" grpId="0" animBg="1"/>
      <p:bldP spid="432140" grpId="0" animBg="1"/>
      <p:bldP spid="432148" grpId="0"/>
      <p:bldP spid="432149" grpId="0"/>
      <p:bldP spid="432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11560" y="548680"/>
            <a:ext cx="7947024" cy="1296144"/>
          </a:xfrm>
        </p:spPr>
        <p:txBody>
          <a:bodyPr>
            <a:normAutofit/>
          </a:bodyPr>
          <a:lstStyle/>
          <a:p>
            <a:r>
              <a:rPr lang="en-US" sz="2800" dirty="0">
                <a:cs typeface="Arial" charset="0"/>
              </a:rPr>
              <a:t>Possible actions and targets within each semester</a:t>
            </a:r>
            <a:endParaRPr lang="el-GR" sz="2800" dirty="0"/>
          </a:p>
        </p:txBody>
      </p:sp>
      <p:graphicFrame>
        <p:nvGraphicFramePr>
          <p:cNvPr id="4" name="Θέση περιεχομένου 3"/>
          <p:cNvGraphicFramePr>
            <a:graphicFrameLocks noGrp="1"/>
          </p:cNvGraphicFramePr>
          <p:nvPr>
            <p:ph sz="quarter" idx="13"/>
            <p:extLst>
              <p:ext uri="{D42A27DB-BD31-4B8C-83A1-F6EECF244321}">
                <p14:modId xmlns:p14="http://schemas.microsoft.com/office/powerpoint/2010/main" val="2114830152"/>
              </p:ext>
            </p:extLst>
          </p:nvPr>
        </p:nvGraphicFramePr>
        <p:xfrm>
          <a:off x="611560" y="2266916"/>
          <a:ext cx="7947024" cy="3898388"/>
        </p:xfrm>
        <a:graphic>
          <a:graphicData uri="http://schemas.openxmlformats.org/drawingml/2006/table">
            <a:tbl>
              <a:tblPr firstRow="1" firstCol="1" lastRow="1" lastCol="1" bandRow="1" bandCol="1">
                <a:tableStyleId>{5C22544A-7EE6-4342-B048-85BDC9FD1C3A}</a:tableStyleId>
              </a:tblPr>
              <a:tblGrid>
                <a:gridCol w="1986756">
                  <a:extLst>
                    <a:ext uri="{9D8B030D-6E8A-4147-A177-3AD203B41FA5}">
                      <a16:colId xmlns:a16="http://schemas.microsoft.com/office/drawing/2014/main" val="20000"/>
                    </a:ext>
                  </a:extLst>
                </a:gridCol>
                <a:gridCol w="1986756">
                  <a:extLst>
                    <a:ext uri="{9D8B030D-6E8A-4147-A177-3AD203B41FA5}">
                      <a16:colId xmlns:a16="http://schemas.microsoft.com/office/drawing/2014/main" val="20001"/>
                    </a:ext>
                  </a:extLst>
                </a:gridCol>
                <a:gridCol w="1986756">
                  <a:extLst>
                    <a:ext uri="{9D8B030D-6E8A-4147-A177-3AD203B41FA5}">
                      <a16:colId xmlns:a16="http://schemas.microsoft.com/office/drawing/2014/main" val="20002"/>
                    </a:ext>
                  </a:extLst>
                </a:gridCol>
                <a:gridCol w="1986756">
                  <a:extLst>
                    <a:ext uri="{9D8B030D-6E8A-4147-A177-3AD203B41FA5}">
                      <a16:colId xmlns:a16="http://schemas.microsoft.com/office/drawing/2014/main" val="20003"/>
                    </a:ext>
                  </a:extLst>
                </a:gridCol>
              </a:tblGrid>
              <a:tr h="433155">
                <a:tc>
                  <a:txBody>
                    <a:bodyPr/>
                    <a:lstStyle/>
                    <a:p>
                      <a:pPr algn="ctr">
                        <a:spcAft>
                          <a:spcPts val="0"/>
                        </a:spcAft>
                      </a:pPr>
                      <a:r>
                        <a:rPr lang="en-US" sz="1800" dirty="0">
                          <a:solidFill>
                            <a:srgbClr val="FF0000"/>
                          </a:solidFill>
                          <a:effectLst/>
                        </a:rPr>
                        <a:t>1</a:t>
                      </a:r>
                      <a:r>
                        <a:rPr lang="en-US" sz="1800" baseline="30000" dirty="0">
                          <a:solidFill>
                            <a:srgbClr val="FF0000"/>
                          </a:solidFill>
                          <a:effectLst/>
                        </a:rPr>
                        <a:t>st</a:t>
                      </a:r>
                      <a:r>
                        <a:rPr lang="en-US" sz="1800" dirty="0">
                          <a:solidFill>
                            <a:srgbClr val="FF0000"/>
                          </a:solidFill>
                          <a:effectLst/>
                        </a:rPr>
                        <a:t> semester</a:t>
                      </a:r>
                      <a:endParaRPr lang="el-GR" sz="1800" dirty="0">
                        <a:solidFill>
                          <a:srgbClr val="FF0000"/>
                        </a:solidFill>
                        <a:effectLst/>
                        <a:latin typeface="Times New Roman"/>
                        <a:ea typeface="Times New Roman"/>
                      </a:endParaRPr>
                    </a:p>
                  </a:txBody>
                  <a:tcPr marL="68589" marR="68589" marT="0" marB="0"/>
                </a:tc>
                <a:tc>
                  <a:txBody>
                    <a:bodyPr/>
                    <a:lstStyle/>
                    <a:p>
                      <a:pPr algn="ctr">
                        <a:spcAft>
                          <a:spcPts val="0"/>
                        </a:spcAft>
                      </a:pPr>
                      <a:r>
                        <a:rPr lang="en-US" sz="1800" dirty="0">
                          <a:solidFill>
                            <a:srgbClr val="FF0000"/>
                          </a:solidFill>
                          <a:effectLst/>
                        </a:rPr>
                        <a:t>2</a:t>
                      </a:r>
                      <a:r>
                        <a:rPr lang="en-US" sz="1800" baseline="30000" dirty="0">
                          <a:solidFill>
                            <a:srgbClr val="FF0000"/>
                          </a:solidFill>
                          <a:effectLst/>
                        </a:rPr>
                        <a:t>nd</a:t>
                      </a:r>
                      <a:r>
                        <a:rPr lang="en-US" sz="1800" dirty="0">
                          <a:solidFill>
                            <a:srgbClr val="FF0000"/>
                          </a:solidFill>
                          <a:effectLst/>
                        </a:rPr>
                        <a:t> semester</a:t>
                      </a:r>
                      <a:endParaRPr lang="el-GR" sz="1800" dirty="0">
                        <a:solidFill>
                          <a:srgbClr val="FF0000"/>
                        </a:solidFill>
                        <a:effectLst/>
                        <a:latin typeface="Times New Roman"/>
                        <a:ea typeface="Times New Roman"/>
                      </a:endParaRPr>
                    </a:p>
                  </a:txBody>
                  <a:tcPr marL="68589" marR="68589" marT="0" marB="0"/>
                </a:tc>
                <a:tc>
                  <a:txBody>
                    <a:bodyPr/>
                    <a:lstStyle/>
                    <a:p>
                      <a:pPr algn="ctr">
                        <a:spcAft>
                          <a:spcPts val="0"/>
                        </a:spcAft>
                      </a:pPr>
                      <a:r>
                        <a:rPr lang="en-US" sz="1800" dirty="0">
                          <a:solidFill>
                            <a:srgbClr val="FF0000"/>
                          </a:solidFill>
                          <a:effectLst/>
                        </a:rPr>
                        <a:t>3</a:t>
                      </a:r>
                      <a:r>
                        <a:rPr lang="en-US" sz="1800" baseline="30000" dirty="0">
                          <a:solidFill>
                            <a:srgbClr val="FF0000"/>
                          </a:solidFill>
                          <a:effectLst/>
                        </a:rPr>
                        <a:t>rd</a:t>
                      </a:r>
                      <a:r>
                        <a:rPr lang="en-US" sz="1800" dirty="0">
                          <a:solidFill>
                            <a:srgbClr val="FF0000"/>
                          </a:solidFill>
                          <a:effectLst/>
                        </a:rPr>
                        <a:t> semester</a:t>
                      </a:r>
                      <a:endParaRPr lang="el-GR" sz="1800" dirty="0">
                        <a:solidFill>
                          <a:srgbClr val="FF0000"/>
                        </a:solidFill>
                        <a:effectLst/>
                        <a:latin typeface="Times New Roman"/>
                        <a:ea typeface="Times New Roman"/>
                      </a:endParaRPr>
                    </a:p>
                  </a:txBody>
                  <a:tcPr marL="68589" marR="68589" marT="0" marB="0"/>
                </a:tc>
                <a:tc>
                  <a:txBody>
                    <a:bodyPr/>
                    <a:lstStyle/>
                    <a:p>
                      <a:pPr algn="ctr">
                        <a:spcAft>
                          <a:spcPts val="0"/>
                        </a:spcAft>
                      </a:pPr>
                      <a:r>
                        <a:rPr lang="en-US" sz="1800" dirty="0">
                          <a:solidFill>
                            <a:srgbClr val="FF0000"/>
                          </a:solidFill>
                          <a:effectLst/>
                        </a:rPr>
                        <a:t>4</a:t>
                      </a:r>
                      <a:r>
                        <a:rPr lang="en-US" sz="1800" baseline="30000" dirty="0">
                          <a:solidFill>
                            <a:srgbClr val="FF0000"/>
                          </a:solidFill>
                          <a:effectLst/>
                        </a:rPr>
                        <a:t>th</a:t>
                      </a:r>
                      <a:r>
                        <a:rPr lang="en-US" sz="1800" dirty="0">
                          <a:solidFill>
                            <a:srgbClr val="FF0000"/>
                          </a:solidFill>
                          <a:effectLst/>
                        </a:rPr>
                        <a:t> semester</a:t>
                      </a:r>
                      <a:endParaRPr lang="el-GR" sz="1800" dirty="0">
                        <a:solidFill>
                          <a:srgbClr val="FF0000"/>
                        </a:solidFill>
                        <a:effectLst/>
                        <a:latin typeface="Times New Roman"/>
                        <a:ea typeface="Times New Roman"/>
                      </a:endParaRPr>
                    </a:p>
                  </a:txBody>
                  <a:tcPr marL="68589" marR="68589" marT="0" marB="0"/>
                </a:tc>
                <a:extLst>
                  <a:ext uri="{0D108BD9-81ED-4DB2-BD59-A6C34878D82A}">
                    <a16:rowId xmlns:a16="http://schemas.microsoft.com/office/drawing/2014/main" val="10000"/>
                  </a:ext>
                </a:extLst>
              </a:tr>
              <a:tr h="3465233">
                <a:tc>
                  <a:txBody>
                    <a:bodyPr/>
                    <a:lstStyle/>
                    <a:p>
                      <a:pPr>
                        <a:spcAft>
                          <a:spcPts val="0"/>
                        </a:spcAft>
                      </a:pPr>
                      <a:r>
                        <a:rPr lang="en-US" sz="1800" dirty="0">
                          <a:solidFill>
                            <a:srgbClr val="FF0000"/>
                          </a:solidFill>
                          <a:effectLst/>
                        </a:rPr>
                        <a:t>Basic information and/or seminars. Start thinking about it.</a:t>
                      </a:r>
                    </a:p>
                  </a:txBody>
                  <a:tcPr marL="68589" marR="68589" marT="0" marB="0"/>
                </a:tc>
                <a:tc>
                  <a:txBody>
                    <a:bodyPr/>
                    <a:lstStyle/>
                    <a:p>
                      <a:pPr>
                        <a:spcAft>
                          <a:spcPts val="0"/>
                        </a:spcAft>
                      </a:pPr>
                      <a:r>
                        <a:rPr lang="en-US" sz="1800" dirty="0">
                          <a:solidFill>
                            <a:srgbClr val="FF0000"/>
                          </a:solidFill>
                          <a:effectLst/>
                        </a:rPr>
                        <a:t>Presenting possible topics. Start thinking about creating some alternatives and making choices.</a:t>
                      </a:r>
                      <a:endParaRPr lang="el-GR" sz="1800" dirty="0">
                        <a:solidFill>
                          <a:srgbClr val="FF0000"/>
                        </a:solidFill>
                        <a:effectLst/>
                        <a:latin typeface="Times New Roman"/>
                        <a:ea typeface="Times New Roman"/>
                      </a:endParaRPr>
                    </a:p>
                  </a:txBody>
                  <a:tcPr marL="68589" marR="68589" marT="0" marB="0"/>
                </a:tc>
                <a:tc>
                  <a:txBody>
                    <a:bodyPr/>
                    <a:lstStyle/>
                    <a:p>
                      <a:pPr>
                        <a:spcAft>
                          <a:spcPts val="0"/>
                        </a:spcAft>
                      </a:pPr>
                      <a:r>
                        <a:rPr lang="en-US" sz="1800" dirty="0">
                          <a:solidFill>
                            <a:srgbClr val="FF0000"/>
                          </a:solidFill>
                          <a:effectLst/>
                        </a:rPr>
                        <a:t>Prepare and finalize your research proposal for the master thesis (conducting review, form proposal, agree with a supervisor)</a:t>
                      </a:r>
                      <a:endParaRPr lang="el-GR" sz="1800" dirty="0">
                        <a:solidFill>
                          <a:srgbClr val="FF0000"/>
                        </a:solidFill>
                        <a:effectLst/>
                        <a:latin typeface="Times New Roman"/>
                        <a:ea typeface="Times New Roman"/>
                      </a:endParaRPr>
                    </a:p>
                  </a:txBody>
                  <a:tcPr marL="68589" marR="68589" marT="0" marB="0"/>
                </a:tc>
                <a:tc>
                  <a:txBody>
                    <a:bodyPr/>
                    <a:lstStyle/>
                    <a:p>
                      <a:pPr>
                        <a:spcAft>
                          <a:spcPts val="0"/>
                        </a:spcAft>
                      </a:pPr>
                      <a:r>
                        <a:rPr lang="en-US" sz="1800" dirty="0">
                          <a:solidFill>
                            <a:srgbClr val="FF0000"/>
                          </a:solidFill>
                          <a:effectLst/>
                        </a:rPr>
                        <a:t>Conducting of research and finalizing writing procedure. Public thesis’ oral presentation/ defense.</a:t>
                      </a:r>
                      <a:endParaRPr lang="el-GR" sz="1800" dirty="0">
                        <a:solidFill>
                          <a:srgbClr val="FF0000"/>
                        </a:solidFill>
                        <a:effectLst/>
                      </a:endParaRPr>
                    </a:p>
                    <a:p>
                      <a:pPr>
                        <a:spcAft>
                          <a:spcPts val="0"/>
                        </a:spcAft>
                      </a:pPr>
                      <a:r>
                        <a:rPr lang="en-US" sz="1800" dirty="0">
                          <a:solidFill>
                            <a:srgbClr val="FF0000"/>
                          </a:solidFill>
                          <a:effectLst/>
                        </a:rPr>
                        <a:t>You’re done!</a:t>
                      </a:r>
                      <a:endParaRPr lang="el-GR" sz="1800" dirty="0">
                        <a:solidFill>
                          <a:srgbClr val="FF0000"/>
                        </a:solidFill>
                        <a:effectLst/>
                        <a:latin typeface="Times New Roman"/>
                        <a:ea typeface="Times New Roman"/>
                      </a:endParaRPr>
                    </a:p>
                  </a:txBody>
                  <a:tcPr marL="68589" marR="6858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9932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id="{3719B551-F3B9-4D2D-81EF-97104731552A}"/>
              </a:ext>
            </a:extLst>
          </p:cNvPr>
          <p:cNvGraphicFramePr>
            <a:graphicFrameLocks noGrp="1"/>
          </p:cNvGraphicFramePr>
          <p:nvPr>
            <p:ph idx="1"/>
            <p:extLst>
              <p:ext uri="{D42A27DB-BD31-4B8C-83A1-F6EECF244321}">
                <p14:modId xmlns:p14="http://schemas.microsoft.com/office/powerpoint/2010/main" val="3376747632"/>
              </p:ext>
            </p:extLst>
          </p:nvPr>
        </p:nvGraphicFramePr>
        <p:xfrm>
          <a:off x="611561" y="83512"/>
          <a:ext cx="8352927" cy="6604000"/>
        </p:xfrm>
        <a:graphic>
          <a:graphicData uri="http://schemas.openxmlformats.org/drawingml/2006/table">
            <a:tbl>
              <a:tblPr firstRow="1" bandRow="1">
                <a:tableStyleId>{5C22544A-7EE6-4342-B048-85BDC9FD1C3A}</a:tableStyleId>
              </a:tblPr>
              <a:tblGrid>
                <a:gridCol w="5760639">
                  <a:extLst>
                    <a:ext uri="{9D8B030D-6E8A-4147-A177-3AD203B41FA5}">
                      <a16:colId xmlns:a16="http://schemas.microsoft.com/office/drawing/2014/main" val="2536462317"/>
                    </a:ext>
                  </a:extLst>
                </a:gridCol>
                <a:gridCol w="2592288">
                  <a:extLst>
                    <a:ext uri="{9D8B030D-6E8A-4147-A177-3AD203B41FA5}">
                      <a16:colId xmlns:a16="http://schemas.microsoft.com/office/drawing/2014/main" val="3269616711"/>
                    </a:ext>
                  </a:extLst>
                </a:gridCol>
              </a:tblGrid>
              <a:tr h="370840">
                <a:tc>
                  <a:txBody>
                    <a:bodyPr/>
                    <a:lstStyle/>
                    <a:p>
                      <a:r>
                        <a:rPr lang="en-US" sz="1600" dirty="0">
                          <a:solidFill>
                            <a:schemeClr val="bg1"/>
                          </a:solidFill>
                        </a:rPr>
                        <a:t>Steps and actions to complete a master thesis</a:t>
                      </a:r>
                      <a:endParaRPr lang="el-GR" sz="1600" dirty="0">
                        <a:solidFill>
                          <a:schemeClr val="bg1"/>
                        </a:solidFill>
                      </a:endParaRPr>
                    </a:p>
                  </a:txBody>
                  <a:tcPr/>
                </a:tc>
                <a:tc>
                  <a:txBody>
                    <a:bodyPr/>
                    <a:lstStyle/>
                    <a:p>
                      <a:r>
                        <a:rPr lang="en-US" sz="1600" dirty="0">
                          <a:solidFill>
                            <a:schemeClr val="bg1"/>
                          </a:solidFill>
                        </a:rPr>
                        <a:t>Estimated time</a:t>
                      </a:r>
                      <a:endParaRPr lang="el-GR" sz="1600" dirty="0">
                        <a:solidFill>
                          <a:schemeClr val="bg1"/>
                        </a:solidFill>
                      </a:endParaRPr>
                    </a:p>
                  </a:txBody>
                  <a:tcPr/>
                </a:tc>
                <a:extLst>
                  <a:ext uri="{0D108BD9-81ED-4DB2-BD59-A6C34878D82A}">
                    <a16:rowId xmlns:a16="http://schemas.microsoft.com/office/drawing/2014/main" val="3567761035"/>
                  </a:ext>
                </a:extLst>
              </a:tr>
              <a:tr h="370840">
                <a:tc>
                  <a:txBody>
                    <a:bodyPr/>
                    <a:lstStyle/>
                    <a:p>
                      <a:r>
                        <a:rPr lang="en-US" sz="1600" dirty="0">
                          <a:solidFill>
                            <a:schemeClr val="bg1"/>
                          </a:solidFill>
                        </a:rPr>
                        <a:t>Develop at least one page research proposal after basic literature review</a:t>
                      </a:r>
                      <a:endParaRPr lang="el-GR" sz="1600" dirty="0">
                        <a:solidFill>
                          <a:schemeClr val="bg1"/>
                        </a:solidFill>
                      </a:endParaRPr>
                    </a:p>
                  </a:txBody>
                  <a:tcPr/>
                </a:tc>
                <a:tc>
                  <a:txBody>
                    <a:bodyPr/>
                    <a:lstStyle/>
                    <a:p>
                      <a:r>
                        <a:rPr lang="en-US" sz="1600" dirty="0">
                          <a:solidFill>
                            <a:schemeClr val="bg1"/>
                          </a:solidFill>
                        </a:rPr>
                        <a:t>1 month</a:t>
                      </a:r>
                      <a:endParaRPr lang="el-GR" sz="1600" dirty="0">
                        <a:solidFill>
                          <a:schemeClr val="bg1"/>
                        </a:solidFill>
                      </a:endParaRPr>
                    </a:p>
                  </a:txBody>
                  <a:tcPr/>
                </a:tc>
                <a:extLst>
                  <a:ext uri="{0D108BD9-81ED-4DB2-BD59-A6C34878D82A}">
                    <a16:rowId xmlns:a16="http://schemas.microsoft.com/office/drawing/2014/main" val="3889236310"/>
                  </a:ext>
                </a:extLst>
              </a:tr>
              <a:tr h="370840">
                <a:tc>
                  <a:txBody>
                    <a:bodyPr/>
                    <a:lstStyle/>
                    <a:p>
                      <a:r>
                        <a:rPr lang="en-US" sz="1600" dirty="0">
                          <a:solidFill>
                            <a:schemeClr val="bg1"/>
                          </a:solidFill>
                        </a:rPr>
                        <a:t>Agree with a main supervisor</a:t>
                      </a:r>
                      <a:endParaRPr lang="el-GR" sz="1600" dirty="0">
                        <a:solidFill>
                          <a:schemeClr val="bg1"/>
                        </a:solidFill>
                      </a:endParaRPr>
                    </a:p>
                  </a:txBody>
                  <a:tcPr/>
                </a:tc>
                <a:tc>
                  <a:txBody>
                    <a:bodyPr/>
                    <a:lstStyle/>
                    <a:p>
                      <a:r>
                        <a:rPr lang="en-US" sz="1600" dirty="0">
                          <a:solidFill>
                            <a:schemeClr val="bg1"/>
                          </a:solidFill>
                        </a:rPr>
                        <a:t>~</a:t>
                      </a:r>
                      <a:endParaRPr lang="el-GR" sz="1600" dirty="0">
                        <a:solidFill>
                          <a:schemeClr val="bg1"/>
                        </a:solidFill>
                      </a:endParaRPr>
                    </a:p>
                  </a:txBody>
                  <a:tcPr/>
                </a:tc>
                <a:extLst>
                  <a:ext uri="{0D108BD9-81ED-4DB2-BD59-A6C34878D82A}">
                    <a16:rowId xmlns:a16="http://schemas.microsoft.com/office/drawing/2014/main" val="2720780643"/>
                  </a:ext>
                </a:extLst>
              </a:tr>
              <a:tr h="370840">
                <a:tc>
                  <a:txBody>
                    <a:bodyPr/>
                    <a:lstStyle/>
                    <a:p>
                      <a:r>
                        <a:rPr lang="en-US" sz="1600" dirty="0">
                          <a:solidFill>
                            <a:schemeClr val="bg1"/>
                          </a:solidFill>
                        </a:rPr>
                        <a:t>Develop research proposal in detail and revise with supervisor</a:t>
                      </a:r>
                      <a:endParaRPr lang="el-GR" sz="1600" dirty="0">
                        <a:solidFill>
                          <a:schemeClr val="bg1"/>
                        </a:solidFill>
                      </a:endParaRPr>
                    </a:p>
                  </a:txBody>
                  <a:tcPr/>
                </a:tc>
                <a:tc>
                  <a:txBody>
                    <a:bodyPr/>
                    <a:lstStyle/>
                    <a:p>
                      <a:r>
                        <a:rPr lang="en-US" sz="1600" dirty="0">
                          <a:solidFill>
                            <a:schemeClr val="bg1"/>
                          </a:solidFill>
                        </a:rPr>
                        <a:t>2-3 months</a:t>
                      </a:r>
                      <a:endParaRPr lang="el-GR" sz="1600" dirty="0">
                        <a:solidFill>
                          <a:schemeClr val="bg1"/>
                        </a:solidFill>
                      </a:endParaRPr>
                    </a:p>
                  </a:txBody>
                  <a:tcPr/>
                </a:tc>
                <a:extLst>
                  <a:ext uri="{0D108BD9-81ED-4DB2-BD59-A6C34878D82A}">
                    <a16:rowId xmlns:a16="http://schemas.microsoft.com/office/drawing/2014/main" val="3658441626"/>
                  </a:ext>
                </a:extLst>
              </a:tr>
              <a:tr h="370840">
                <a:tc>
                  <a:txBody>
                    <a:bodyPr/>
                    <a:lstStyle/>
                    <a:p>
                      <a:r>
                        <a:rPr lang="en-US" sz="1600" dirty="0">
                          <a:solidFill>
                            <a:schemeClr val="bg1"/>
                          </a:solidFill>
                        </a:rPr>
                        <a:t>Getting feedback from the other 2 members of the evaluation committee</a:t>
                      </a:r>
                      <a:endParaRPr lang="el-GR" sz="1600" dirty="0">
                        <a:solidFill>
                          <a:schemeClr val="bg1"/>
                        </a:solidFill>
                      </a:endParaRPr>
                    </a:p>
                  </a:txBody>
                  <a:tcPr/>
                </a:tc>
                <a:tc>
                  <a:txBody>
                    <a:bodyPr/>
                    <a:lstStyle/>
                    <a:p>
                      <a:r>
                        <a:rPr lang="en-US" sz="1600" dirty="0">
                          <a:solidFill>
                            <a:schemeClr val="bg1"/>
                          </a:solidFill>
                        </a:rPr>
                        <a:t>1 week</a:t>
                      </a:r>
                      <a:endParaRPr lang="el-GR" sz="1600" dirty="0">
                        <a:solidFill>
                          <a:schemeClr val="bg1"/>
                        </a:solidFill>
                      </a:endParaRPr>
                    </a:p>
                  </a:txBody>
                  <a:tcPr/>
                </a:tc>
                <a:extLst>
                  <a:ext uri="{0D108BD9-81ED-4DB2-BD59-A6C34878D82A}">
                    <a16:rowId xmlns:a16="http://schemas.microsoft.com/office/drawing/2014/main" val="4081917034"/>
                  </a:ext>
                </a:extLst>
              </a:tr>
              <a:tr h="370840">
                <a:tc>
                  <a:txBody>
                    <a:bodyPr/>
                    <a:lstStyle/>
                    <a:p>
                      <a:r>
                        <a:rPr lang="en-US" sz="1600" dirty="0">
                          <a:solidFill>
                            <a:schemeClr val="bg1"/>
                          </a:solidFill>
                        </a:rPr>
                        <a:t>Apply for the Bioethics Committee</a:t>
                      </a:r>
                      <a:endParaRPr lang="el-GR" sz="1600" dirty="0">
                        <a:solidFill>
                          <a:schemeClr val="bg1"/>
                        </a:solidFill>
                      </a:endParaRPr>
                    </a:p>
                  </a:txBody>
                  <a:tcPr/>
                </a:tc>
                <a:tc>
                  <a:txBody>
                    <a:bodyPr/>
                    <a:lstStyle/>
                    <a:p>
                      <a:r>
                        <a:rPr lang="en-US" sz="1600" dirty="0">
                          <a:solidFill>
                            <a:schemeClr val="bg1"/>
                          </a:solidFill>
                        </a:rPr>
                        <a:t>1 month</a:t>
                      </a:r>
                      <a:endParaRPr lang="el-GR" sz="1600" dirty="0">
                        <a:solidFill>
                          <a:schemeClr val="bg1"/>
                        </a:solidFill>
                      </a:endParaRPr>
                    </a:p>
                  </a:txBody>
                  <a:tcPr/>
                </a:tc>
                <a:extLst>
                  <a:ext uri="{0D108BD9-81ED-4DB2-BD59-A6C34878D82A}">
                    <a16:rowId xmlns:a16="http://schemas.microsoft.com/office/drawing/2014/main" val="3970985253"/>
                  </a:ext>
                </a:extLst>
              </a:tr>
              <a:tr h="370840">
                <a:tc>
                  <a:txBody>
                    <a:bodyPr/>
                    <a:lstStyle/>
                    <a:p>
                      <a:r>
                        <a:rPr lang="en-US" sz="1600" dirty="0">
                          <a:solidFill>
                            <a:schemeClr val="bg1"/>
                          </a:solidFill>
                        </a:rPr>
                        <a:t>Conduct study, gather data</a:t>
                      </a:r>
                      <a:endParaRPr lang="el-GR" sz="1600" dirty="0">
                        <a:solidFill>
                          <a:schemeClr val="bg1"/>
                        </a:solidFill>
                      </a:endParaRPr>
                    </a:p>
                  </a:txBody>
                  <a:tcPr/>
                </a:tc>
                <a:tc>
                  <a:txBody>
                    <a:bodyPr/>
                    <a:lstStyle/>
                    <a:p>
                      <a:r>
                        <a:rPr lang="en-US" sz="1600" dirty="0">
                          <a:solidFill>
                            <a:schemeClr val="bg1"/>
                          </a:solidFill>
                        </a:rPr>
                        <a:t>Depending on the proposed methodology</a:t>
                      </a:r>
                      <a:endParaRPr lang="el-GR" sz="1600" dirty="0">
                        <a:solidFill>
                          <a:schemeClr val="bg1"/>
                        </a:solidFill>
                      </a:endParaRPr>
                    </a:p>
                  </a:txBody>
                  <a:tcPr/>
                </a:tc>
                <a:extLst>
                  <a:ext uri="{0D108BD9-81ED-4DB2-BD59-A6C34878D82A}">
                    <a16:rowId xmlns:a16="http://schemas.microsoft.com/office/drawing/2014/main" val="157507208"/>
                  </a:ext>
                </a:extLst>
              </a:tr>
              <a:tr h="370840">
                <a:tc>
                  <a:txBody>
                    <a:bodyPr/>
                    <a:lstStyle/>
                    <a:p>
                      <a:r>
                        <a:rPr lang="en-US" sz="1600" dirty="0">
                          <a:solidFill>
                            <a:schemeClr val="bg1"/>
                          </a:solidFill>
                        </a:rPr>
                        <a:t>Analyze data</a:t>
                      </a:r>
                      <a:endParaRPr lang="el-GR" sz="1600" dirty="0">
                        <a:solidFill>
                          <a:schemeClr val="bg1"/>
                        </a:solidFill>
                      </a:endParaRPr>
                    </a:p>
                  </a:txBody>
                  <a:tcPr/>
                </a:tc>
                <a:tc>
                  <a:txBody>
                    <a:bodyPr/>
                    <a:lstStyle/>
                    <a:p>
                      <a:r>
                        <a:rPr lang="en-US" sz="1600" dirty="0">
                          <a:solidFill>
                            <a:schemeClr val="bg1"/>
                          </a:solidFill>
                        </a:rPr>
                        <a:t>Depending on the proposed methodology</a:t>
                      </a:r>
                      <a:endParaRPr lang="el-GR" sz="1600" dirty="0">
                        <a:solidFill>
                          <a:schemeClr val="bg1"/>
                        </a:solidFill>
                      </a:endParaRPr>
                    </a:p>
                  </a:txBody>
                  <a:tcPr/>
                </a:tc>
                <a:extLst>
                  <a:ext uri="{0D108BD9-81ED-4DB2-BD59-A6C34878D82A}">
                    <a16:rowId xmlns:a16="http://schemas.microsoft.com/office/drawing/2014/main" val="131060641"/>
                  </a:ext>
                </a:extLst>
              </a:tr>
              <a:tr h="370840">
                <a:tc>
                  <a:txBody>
                    <a:bodyPr/>
                    <a:lstStyle/>
                    <a:p>
                      <a:r>
                        <a:rPr lang="en-US" sz="1600" dirty="0">
                          <a:solidFill>
                            <a:schemeClr val="bg1"/>
                          </a:solidFill>
                        </a:rPr>
                        <a:t>Write and prepare thesis chapters</a:t>
                      </a:r>
                      <a:endParaRPr lang="el-GR" sz="1600" dirty="0">
                        <a:solidFill>
                          <a:schemeClr val="bg1"/>
                        </a:solidFill>
                      </a:endParaRPr>
                    </a:p>
                  </a:txBody>
                  <a:tcPr/>
                </a:tc>
                <a:tc>
                  <a:txBody>
                    <a:bodyPr/>
                    <a:lstStyle/>
                    <a:p>
                      <a:r>
                        <a:rPr lang="en-US" sz="1600" dirty="0">
                          <a:solidFill>
                            <a:schemeClr val="bg1"/>
                          </a:solidFill>
                        </a:rPr>
                        <a:t>2 months</a:t>
                      </a:r>
                      <a:endParaRPr lang="el-GR" sz="1600" dirty="0">
                        <a:solidFill>
                          <a:schemeClr val="bg1"/>
                        </a:solidFill>
                      </a:endParaRPr>
                    </a:p>
                  </a:txBody>
                  <a:tcPr/>
                </a:tc>
                <a:extLst>
                  <a:ext uri="{0D108BD9-81ED-4DB2-BD59-A6C34878D82A}">
                    <a16:rowId xmlns:a16="http://schemas.microsoft.com/office/drawing/2014/main" val="3623775076"/>
                  </a:ext>
                </a:extLst>
              </a:tr>
              <a:tr h="370840">
                <a:tc>
                  <a:txBody>
                    <a:bodyPr/>
                    <a:lstStyle/>
                    <a:p>
                      <a:r>
                        <a:rPr lang="en-US" sz="1600" dirty="0">
                          <a:solidFill>
                            <a:schemeClr val="bg1"/>
                          </a:solidFill>
                        </a:rPr>
                        <a:t>Submit thesis to main supervisor</a:t>
                      </a:r>
                      <a:endParaRPr lang="el-GR" sz="1600" dirty="0">
                        <a:solidFill>
                          <a:schemeClr val="bg1"/>
                        </a:solidFill>
                      </a:endParaRPr>
                    </a:p>
                  </a:txBody>
                  <a:tcPr/>
                </a:tc>
                <a:tc>
                  <a:txBody>
                    <a:bodyPr/>
                    <a:lstStyle/>
                    <a:p>
                      <a:r>
                        <a:rPr lang="en-US" sz="1600" dirty="0">
                          <a:solidFill>
                            <a:schemeClr val="bg1"/>
                          </a:solidFill>
                        </a:rPr>
                        <a:t>~</a:t>
                      </a:r>
                      <a:endParaRPr lang="el-GR" sz="1600" dirty="0">
                        <a:solidFill>
                          <a:schemeClr val="bg1"/>
                        </a:solidFill>
                      </a:endParaRPr>
                    </a:p>
                  </a:txBody>
                  <a:tcPr/>
                </a:tc>
                <a:extLst>
                  <a:ext uri="{0D108BD9-81ED-4DB2-BD59-A6C34878D82A}">
                    <a16:rowId xmlns:a16="http://schemas.microsoft.com/office/drawing/2014/main" val="2193079670"/>
                  </a:ext>
                </a:extLst>
              </a:tr>
              <a:tr h="370840">
                <a:tc>
                  <a:txBody>
                    <a:bodyPr/>
                    <a:lstStyle/>
                    <a:p>
                      <a:r>
                        <a:rPr lang="en-US" sz="1600" dirty="0">
                          <a:solidFill>
                            <a:schemeClr val="bg1"/>
                          </a:solidFill>
                        </a:rPr>
                        <a:t>Revise and re-submit thesis after corrections to main supervisor</a:t>
                      </a:r>
                      <a:endParaRPr lang="el-GR" sz="1600" dirty="0">
                        <a:solidFill>
                          <a:schemeClr val="bg1"/>
                        </a:solidFill>
                      </a:endParaRPr>
                    </a:p>
                  </a:txBody>
                  <a:tcPr/>
                </a:tc>
                <a:tc>
                  <a:txBody>
                    <a:bodyPr/>
                    <a:lstStyle/>
                    <a:p>
                      <a:r>
                        <a:rPr lang="en-US" sz="1600" dirty="0">
                          <a:solidFill>
                            <a:schemeClr val="bg1"/>
                          </a:solidFill>
                        </a:rPr>
                        <a:t>2 weeks</a:t>
                      </a:r>
                      <a:endParaRPr lang="el-GR" sz="1600" dirty="0">
                        <a:solidFill>
                          <a:schemeClr val="bg1"/>
                        </a:solidFill>
                      </a:endParaRPr>
                    </a:p>
                  </a:txBody>
                  <a:tcPr/>
                </a:tc>
                <a:extLst>
                  <a:ext uri="{0D108BD9-81ED-4DB2-BD59-A6C34878D82A}">
                    <a16:rowId xmlns:a16="http://schemas.microsoft.com/office/drawing/2014/main" val="1336263553"/>
                  </a:ext>
                </a:extLst>
              </a:tr>
              <a:tr h="370840">
                <a:tc>
                  <a:txBody>
                    <a:bodyPr/>
                    <a:lstStyle/>
                    <a:p>
                      <a:r>
                        <a:rPr lang="en-US" sz="1600" dirty="0">
                          <a:solidFill>
                            <a:schemeClr val="bg1"/>
                          </a:solidFill>
                        </a:rPr>
                        <a:t>Submit your thesis to the evaluation committee</a:t>
                      </a:r>
                      <a:endParaRPr lang="el-GR" sz="1600" dirty="0">
                        <a:solidFill>
                          <a:schemeClr val="bg1"/>
                        </a:solidFill>
                      </a:endParaRPr>
                    </a:p>
                  </a:txBody>
                  <a:tcPr/>
                </a:tc>
                <a:tc>
                  <a:txBody>
                    <a:bodyPr/>
                    <a:lstStyle/>
                    <a:p>
                      <a:r>
                        <a:rPr lang="en-US" sz="1600" dirty="0">
                          <a:solidFill>
                            <a:schemeClr val="bg1"/>
                          </a:solidFill>
                        </a:rPr>
                        <a:t>1 week</a:t>
                      </a:r>
                      <a:endParaRPr lang="el-GR" sz="1600" dirty="0">
                        <a:solidFill>
                          <a:schemeClr val="bg1"/>
                        </a:solidFill>
                      </a:endParaRPr>
                    </a:p>
                  </a:txBody>
                  <a:tcPr/>
                </a:tc>
                <a:extLst>
                  <a:ext uri="{0D108BD9-81ED-4DB2-BD59-A6C34878D82A}">
                    <a16:rowId xmlns:a16="http://schemas.microsoft.com/office/drawing/2014/main" val="2491782222"/>
                  </a:ext>
                </a:extLst>
              </a:tr>
              <a:tr h="370840">
                <a:tc>
                  <a:txBody>
                    <a:bodyPr/>
                    <a:lstStyle/>
                    <a:p>
                      <a:r>
                        <a:rPr lang="en-US" sz="1600" dirty="0">
                          <a:solidFill>
                            <a:schemeClr val="bg1"/>
                          </a:solidFill>
                        </a:rPr>
                        <a:t>Prepare for thesis defense/presentation</a:t>
                      </a:r>
                      <a:endParaRPr lang="el-GR" sz="1600" dirty="0">
                        <a:solidFill>
                          <a:schemeClr val="bg1"/>
                        </a:solidFill>
                      </a:endParaRPr>
                    </a:p>
                  </a:txBody>
                  <a:tcPr/>
                </a:tc>
                <a:tc>
                  <a:txBody>
                    <a:bodyPr/>
                    <a:lstStyle/>
                    <a:p>
                      <a:r>
                        <a:rPr lang="en-US" sz="1600" dirty="0">
                          <a:solidFill>
                            <a:schemeClr val="bg1"/>
                          </a:solidFill>
                        </a:rPr>
                        <a:t>1 month</a:t>
                      </a:r>
                      <a:endParaRPr lang="el-GR" sz="1600" dirty="0">
                        <a:solidFill>
                          <a:schemeClr val="bg1"/>
                        </a:solidFill>
                      </a:endParaRPr>
                    </a:p>
                  </a:txBody>
                  <a:tcPr/>
                </a:tc>
                <a:extLst>
                  <a:ext uri="{0D108BD9-81ED-4DB2-BD59-A6C34878D82A}">
                    <a16:rowId xmlns:a16="http://schemas.microsoft.com/office/drawing/2014/main" val="3719050691"/>
                  </a:ext>
                </a:extLst>
              </a:tr>
              <a:tr h="370840">
                <a:tc>
                  <a:txBody>
                    <a:bodyPr/>
                    <a:lstStyle/>
                    <a:p>
                      <a:r>
                        <a:rPr lang="en-US" sz="1600" dirty="0">
                          <a:solidFill>
                            <a:schemeClr val="bg1"/>
                          </a:solidFill>
                        </a:rPr>
                        <a:t>Final defense to the committee and to the public</a:t>
                      </a:r>
                      <a:endParaRPr lang="el-GR" sz="1600" dirty="0">
                        <a:solidFill>
                          <a:schemeClr val="bg1"/>
                        </a:solidFill>
                      </a:endParaRPr>
                    </a:p>
                  </a:txBody>
                  <a:tcPr/>
                </a:tc>
                <a:tc>
                  <a:txBody>
                    <a:bodyPr/>
                    <a:lstStyle/>
                    <a:p>
                      <a:r>
                        <a:rPr lang="en-US" sz="1600" dirty="0">
                          <a:solidFill>
                            <a:schemeClr val="bg1"/>
                          </a:solidFill>
                        </a:rPr>
                        <a:t>20 minutes</a:t>
                      </a:r>
                      <a:endParaRPr lang="el-GR" sz="1600" dirty="0">
                        <a:solidFill>
                          <a:schemeClr val="bg1"/>
                        </a:solidFill>
                      </a:endParaRPr>
                    </a:p>
                  </a:txBody>
                  <a:tcPr/>
                </a:tc>
                <a:extLst>
                  <a:ext uri="{0D108BD9-81ED-4DB2-BD59-A6C34878D82A}">
                    <a16:rowId xmlns:a16="http://schemas.microsoft.com/office/drawing/2014/main" val="3757690537"/>
                  </a:ext>
                </a:extLst>
              </a:tr>
              <a:tr h="370840">
                <a:tc>
                  <a:txBody>
                    <a:bodyPr/>
                    <a:lstStyle/>
                    <a:p>
                      <a:r>
                        <a:rPr lang="en-US" sz="1600" dirty="0">
                          <a:solidFill>
                            <a:schemeClr val="bg1"/>
                          </a:solidFill>
                        </a:rPr>
                        <a:t>Revise and re-submit to the evaluation committee to get final approval</a:t>
                      </a:r>
                      <a:endParaRPr lang="el-GR" sz="1600" dirty="0">
                        <a:solidFill>
                          <a:schemeClr val="bg1"/>
                        </a:solidFill>
                      </a:endParaRPr>
                    </a:p>
                  </a:txBody>
                  <a:tcPr/>
                </a:tc>
                <a:tc>
                  <a:txBody>
                    <a:bodyPr/>
                    <a:lstStyle/>
                    <a:p>
                      <a:r>
                        <a:rPr lang="en-US" sz="1600" dirty="0">
                          <a:solidFill>
                            <a:schemeClr val="bg1"/>
                          </a:solidFill>
                        </a:rPr>
                        <a:t>1 week</a:t>
                      </a:r>
                      <a:endParaRPr lang="el-GR" sz="1600" dirty="0">
                        <a:solidFill>
                          <a:schemeClr val="bg1"/>
                        </a:solidFill>
                      </a:endParaRPr>
                    </a:p>
                  </a:txBody>
                  <a:tcPr/>
                </a:tc>
                <a:extLst>
                  <a:ext uri="{0D108BD9-81ED-4DB2-BD59-A6C34878D82A}">
                    <a16:rowId xmlns:a16="http://schemas.microsoft.com/office/drawing/2014/main" val="3001738165"/>
                  </a:ext>
                </a:extLst>
              </a:tr>
            </a:tbl>
          </a:graphicData>
        </a:graphic>
      </p:graphicFrame>
      <p:sp>
        <p:nvSpPr>
          <p:cNvPr id="8" name="TextBox 7">
            <a:extLst>
              <a:ext uri="{FF2B5EF4-FFF2-40B4-BE49-F238E27FC236}">
                <a16:creationId xmlns:a16="http://schemas.microsoft.com/office/drawing/2014/main" id="{C9154EEF-F3E9-4F3C-B88F-4C4659AF4F5D}"/>
              </a:ext>
            </a:extLst>
          </p:cNvPr>
          <p:cNvSpPr txBox="1"/>
          <p:nvPr/>
        </p:nvSpPr>
        <p:spPr>
          <a:xfrm>
            <a:off x="179512" y="472018"/>
            <a:ext cx="288032" cy="5909310"/>
          </a:xfrm>
          <a:prstGeom prst="rect">
            <a:avLst/>
          </a:prstGeom>
          <a:noFill/>
        </p:spPr>
        <p:txBody>
          <a:bodyPr wrap="square" rtlCol="0">
            <a:spAutoFit/>
          </a:bodyPr>
          <a:lstStyle/>
          <a:p>
            <a:r>
              <a:rPr lang="en-US" b="1" dirty="0"/>
              <a:t>Timetable</a:t>
            </a:r>
          </a:p>
          <a:p>
            <a:r>
              <a:rPr lang="en-US" b="1" dirty="0"/>
              <a:t> and </a:t>
            </a:r>
          </a:p>
          <a:p>
            <a:endParaRPr lang="en-US" b="1" dirty="0"/>
          </a:p>
          <a:p>
            <a:r>
              <a:rPr lang="en-US" b="1" dirty="0"/>
              <a:t>actions</a:t>
            </a:r>
            <a:endParaRPr lang="el-GR" b="1" dirty="0"/>
          </a:p>
        </p:txBody>
      </p:sp>
    </p:spTree>
    <p:extLst>
      <p:ext uri="{BB962C8B-B14F-4D97-AF65-F5344CB8AC3E}">
        <p14:creationId xmlns:p14="http://schemas.microsoft.com/office/powerpoint/2010/main" val="22728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tf02895261</Template>
  <TotalTime>3152</TotalTime>
  <Words>3099</Words>
  <Application>Microsoft Office PowerPoint</Application>
  <PresentationFormat>Προβολή στην οθόνη (4:3)</PresentationFormat>
  <Paragraphs>457</Paragraphs>
  <Slides>66</Slides>
  <Notes>16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66</vt:i4>
      </vt:variant>
    </vt:vector>
  </HeadingPairs>
  <TitlesOfParts>
    <vt:vector size="74" baseType="lpstr">
      <vt:lpstr>Arial</vt:lpstr>
      <vt:lpstr>Comic Sans MS</vt:lpstr>
      <vt:lpstr>Corbel</vt:lpstr>
      <vt:lpstr>PT Serif</vt:lpstr>
      <vt:lpstr>Times New Roman</vt:lpstr>
      <vt:lpstr>Trebuchet MS</vt:lpstr>
      <vt:lpstr>Wingdings</vt:lpstr>
      <vt:lpstr>Digital Blue Tunnel 16x9</vt:lpstr>
      <vt:lpstr>All About Research: Doing Your Thesis</vt:lpstr>
      <vt:lpstr>What is Research and Why Do It?</vt:lpstr>
      <vt:lpstr>Question…</vt:lpstr>
      <vt:lpstr>Why?</vt:lpstr>
      <vt:lpstr>Beginning with the End in Mind</vt:lpstr>
      <vt:lpstr>Question…</vt:lpstr>
      <vt:lpstr>Approximate Timeline</vt:lpstr>
      <vt:lpstr>Possible actions and targets within each semester</vt:lpstr>
      <vt:lpstr>Παρουσίαση του PowerPoint</vt:lpstr>
      <vt:lpstr>Well done! You’ve completed master course!</vt:lpstr>
      <vt:lpstr>Effectively Managing Time</vt:lpstr>
      <vt:lpstr>Step 1: Choosing a research area</vt:lpstr>
      <vt:lpstr>Choosing a Research Area</vt:lpstr>
      <vt:lpstr>Research areas: Examples in sport psychology</vt:lpstr>
      <vt:lpstr>Exercise…</vt:lpstr>
      <vt:lpstr>Ways to identify a research area</vt:lpstr>
      <vt:lpstr>Research areas and supervisors go together!</vt:lpstr>
      <vt:lpstr>Step 2: Choosing a supervisor</vt:lpstr>
      <vt:lpstr>How to choose a supervisor? Advisor-advisee relationships are forever!</vt:lpstr>
      <vt:lpstr>Working on a Research Team (or not)</vt:lpstr>
      <vt:lpstr>Step 3: Identifying the problem</vt:lpstr>
      <vt:lpstr>What are the biggest problems in the research area you are interested?</vt:lpstr>
      <vt:lpstr>Identifying a Thesis Problem  You need to become an expert in your topic</vt:lpstr>
      <vt:lpstr>Identifying a Thesis Problem  You need to consider potential problems</vt:lpstr>
      <vt:lpstr>Criteria for selecting a research problem</vt:lpstr>
      <vt:lpstr>If you are unsure, since you’ve selected a research area, your dissertation has already started!</vt:lpstr>
      <vt:lpstr>Really starting your dissertation</vt:lpstr>
      <vt:lpstr>The five-chapter thesis approach: 5 steps to success</vt:lpstr>
      <vt:lpstr>Completing Your Dissertation The research itself</vt:lpstr>
      <vt:lpstr>Completing Your Dissertation showing the world</vt:lpstr>
      <vt:lpstr>Be strong You Will Find that Elusive Result  (hopefully …)</vt:lpstr>
      <vt:lpstr>Step 4: Finding a topic</vt:lpstr>
      <vt:lpstr>Some Ways to Find a Topic</vt:lpstr>
      <vt:lpstr>Finding a topic: Potential sources of research topics</vt:lpstr>
      <vt:lpstr>Examples of thesis’ titles that emerge from a particular research question</vt:lpstr>
      <vt:lpstr>Examples of topics and research questions</vt:lpstr>
      <vt:lpstr>What Are the Benefits of  Physical Activity?</vt:lpstr>
      <vt:lpstr>Cognitive function</vt:lpstr>
      <vt:lpstr>Physical function</vt:lpstr>
      <vt:lpstr>Cancer</vt:lpstr>
      <vt:lpstr>Smoking</vt:lpstr>
      <vt:lpstr>Stress management</vt:lpstr>
      <vt:lpstr>Mental health and well-being</vt:lpstr>
      <vt:lpstr>Serious mental disorders</vt:lpstr>
      <vt:lpstr>Sleep disorders</vt:lpstr>
      <vt:lpstr>Special issues for women</vt:lpstr>
      <vt:lpstr>Exercise and health threats</vt:lpstr>
      <vt:lpstr>What about exercise and…</vt:lpstr>
      <vt:lpstr>What about exercise and…</vt:lpstr>
      <vt:lpstr>Exercise…</vt:lpstr>
      <vt:lpstr>Narrowing your topic</vt:lpstr>
      <vt:lpstr>Exploring your topic</vt:lpstr>
      <vt:lpstr>Choosing a topic is an ongoing process! </vt:lpstr>
      <vt:lpstr>Be strong—You Will Find a Topic</vt:lpstr>
      <vt:lpstr>Finally…</vt:lpstr>
      <vt:lpstr>1) A Flash of Brilliance</vt:lpstr>
      <vt:lpstr>2) The Term Project +</vt:lpstr>
      <vt:lpstr>3) Re-do &amp; Re-invent </vt:lpstr>
      <vt:lpstr>4) The Learner </vt:lpstr>
      <vt:lpstr>5) 1 paper = Thesis </vt:lpstr>
      <vt:lpstr>6) Idea From A                                   B </vt:lpstr>
      <vt:lpstr>Step 5: Conduct the literature review</vt:lpstr>
      <vt:lpstr>Tips in conducting a review for a given problem and a selected topic</vt:lpstr>
      <vt:lpstr>Purpose of the literature review on developing the research problem</vt:lpstr>
      <vt:lpstr>Step 6: Form your research proposal</vt:lpstr>
      <vt:lpstr>Dancing with the beast!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Nikolaos DIGELIDIS</cp:lastModifiedBy>
  <cp:revision>295</cp:revision>
  <cp:lastPrinted>2009-04-22T19:24:48Z</cp:lastPrinted>
  <dcterms:created xsi:type="dcterms:W3CDTF">2009-04-22T19:24:48Z</dcterms:created>
  <dcterms:modified xsi:type="dcterms:W3CDTF">2022-02-20T10:17:02Z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