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  <p:sldMasterId id="2147483649" r:id="rId2"/>
    <p:sldMasterId id="2147483650" r:id="rId3"/>
  </p:sldMasterIdLst>
  <p:notesMasterIdLst>
    <p:notesMasterId r:id="rId31"/>
  </p:notesMasterIdLst>
  <p:sldIdLst>
    <p:sldId id="256" r:id="rId4"/>
    <p:sldId id="580" r:id="rId5"/>
    <p:sldId id="549" r:id="rId6"/>
    <p:sldId id="564" r:id="rId7"/>
    <p:sldId id="591" r:id="rId8"/>
    <p:sldId id="581" r:id="rId9"/>
    <p:sldId id="582" r:id="rId10"/>
    <p:sldId id="583" r:id="rId11"/>
    <p:sldId id="584" r:id="rId12"/>
    <p:sldId id="585" r:id="rId13"/>
    <p:sldId id="586" r:id="rId14"/>
    <p:sldId id="587" r:id="rId15"/>
    <p:sldId id="588" r:id="rId16"/>
    <p:sldId id="589" r:id="rId17"/>
    <p:sldId id="590" r:id="rId18"/>
    <p:sldId id="592" r:id="rId19"/>
    <p:sldId id="593" r:id="rId20"/>
    <p:sldId id="594" r:id="rId21"/>
    <p:sldId id="595" r:id="rId22"/>
    <p:sldId id="599" r:id="rId23"/>
    <p:sldId id="600" r:id="rId24"/>
    <p:sldId id="601" r:id="rId25"/>
    <p:sldId id="602" r:id="rId26"/>
    <p:sldId id="609" r:id="rId27"/>
    <p:sldId id="610" r:id="rId28"/>
    <p:sldId id="611" r:id="rId29"/>
    <p:sldId id="612" r:id="rId30"/>
  </p:sldIdLst>
  <p:sldSz cx="12193588" cy="6858000"/>
  <p:notesSz cx="7559675" cy="1069181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ostolos" initials="A" lastIdx="1" clrIdx="0">
    <p:extLst>
      <p:ext uri="{19B8F6BF-5375-455C-9EA6-DF929625EA0E}">
        <p15:presenceInfo xmlns:p15="http://schemas.microsoft.com/office/powerpoint/2012/main" userId="Apostolo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64" autoAdjust="0"/>
    <p:restoredTop sz="94660"/>
  </p:normalViewPr>
  <p:slideViewPr>
    <p:cSldViewPr>
      <p:cViewPr varScale="1">
        <p:scale>
          <a:sx n="87" d="100"/>
          <a:sy n="87" d="100"/>
        </p:scale>
        <p:origin x="522" y="7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theme" Target="theme/theme1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">
            <a:extLst>
              <a:ext uri="{FF2B5EF4-FFF2-40B4-BE49-F238E27FC236}">
                <a16:creationId xmlns:a16="http://schemas.microsoft.com/office/drawing/2014/main" id="{ABC28FE0-DBCA-40B4-8423-1A462EB8E2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099" name="AutoShape 2">
            <a:extLst>
              <a:ext uri="{FF2B5EF4-FFF2-40B4-BE49-F238E27FC236}">
                <a16:creationId xmlns:a16="http://schemas.microsoft.com/office/drawing/2014/main" id="{BAA70162-A110-4568-B4C1-764C96DD8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7559675" cy="10691813"/>
          </a:xfrm>
          <a:prstGeom prst="roundRect">
            <a:avLst>
              <a:gd name="adj" fmla="val 19"/>
            </a:avLst>
          </a:prstGeom>
          <a:solidFill>
            <a:srgbClr val="FFFFFF">
              <a:alpha val="50195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A1114350-F5BC-4AB1-8E51-51CC3C0383F4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3113" cy="400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907EBE0A-ECCF-4CBA-A2C2-BB2AD375A45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3613" cy="4806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l-GR" altLang="el-GR" noProof="0"/>
          </a:p>
        </p:txBody>
      </p:sp>
      <p:sp>
        <p:nvSpPr>
          <p:cNvPr id="4102" name="Text Box 5">
            <a:extLst>
              <a:ext uri="{FF2B5EF4-FFF2-40B4-BE49-F238E27FC236}">
                <a16:creationId xmlns:a16="http://schemas.microsoft.com/office/drawing/2014/main" id="{7C9C187F-8611-4903-80A8-A6F8C79AC1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3" name="Text Box 6">
            <a:extLst>
              <a:ext uri="{FF2B5EF4-FFF2-40B4-BE49-F238E27FC236}">
                <a16:creationId xmlns:a16="http://schemas.microsoft.com/office/drawing/2014/main" id="{C5D0B747-EAFD-40A7-ABA6-35C44C92B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4104" name="Text Box 7">
            <a:extLst>
              <a:ext uri="{FF2B5EF4-FFF2-40B4-BE49-F238E27FC236}">
                <a16:creationId xmlns:a16="http://schemas.microsoft.com/office/drawing/2014/main" id="{97A76F5B-2391-45CA-AB00-FA7510814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BE5431BF-A8B8-4C0B-9C8E-18DB5D7B3CFF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6600" cy="530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>
              <a:lnSpc>
                <a:spcPct val="95000"/>
              </a:lnSpc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3DDEC7D-6AB1-4F49-AEA8-1FA98F2CD8D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1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>
            <a:extLst>
              <a:ext uri="{FF2B5EF4-FFF2-40B4-BE49-F238E27FC236}">
                <a16:creationId xmlns:a16="http://schemas.microsoft.com/office/drawing/2014/main" id="{9C9BDD63-7D8B-49F6-AE06-DF186119113C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1E9ECDE2-42BF-40A3-B72A-3682886259A5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2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9DA6C369-AE3A-41BA-82A8-004612DA5E7B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1525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5DF72DDE-35F1-4764-9A3E-7C3CFBBD7D4B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5200" cy="48085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02027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8">
            <a:extLst>
              <a:ext uri="{FF2B5EF4-FFF2-40B4-BE49-F238E27FC236}">
                <a16:creationId xmlns:a16="http://schemas.microsoft.com/office/drawing/2014/main" id="{D01A8892-5436-48D1-80CD-F2F34736B59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3EF098BD-9185-4931-B20A-15458893492A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3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4819" name="Rectangle 1">
            <a:extLst>
              <a:ext uri="{FF2B5EF4-FFF2-40B4-BE49-F238E27FC236}">
                <a16:creationId xmlns:a16="http://schemas.microsoft.com/office/drawing/2014/main" id="{F7DEFE9B-EAEF-4AE1-B0FF-F32AF14A6D26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4820" name="Rectangle 2">
            <a:extLst>
              <a:ext uri="{FF2B5EF4-FFF2-40B4-BE49-F238E27FC236}">
                <a16:creationId xmlns:a16="http://schemas.microsoft.com/office/drawing/2014/main" id="{16F32701-E951-4127-A83D-C9D39BAF9F28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222757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8">
            <a:extLst>
              <a:ext uri="{FF2B5EF4-FFF2-40B4-BE49-F238E27FC236}">
                <a16:creationId xmlns:a16="http://schemas.microsoft.com/office/drawing/2014/main" id="{56AA4307-F4EC-43B5-B25B-9AF24F236A40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buClrTx/>
              <a:buFontTx/>
              <a:buNone/>
            </a:pPr>
            <a:fld id="{AE0076E7-6087-496C-B525-5D393B6A8117}" type="slidenum">
              <a:rPr lang="el-GR" altLang="el-GR">
                <a:solidFill>
                  <a:srgbClr val="000000"/>
                </a:solidFill>
                <a:latin typeface="Times New Roman" panose="02020603050405020304" pitchFamily="18" charset="0"/>
              </a:rPr>
              <a:pPr>
                <a:buClrTx/>
                <a:buFontTx/>
                <a:buNone/>
              </a:pPr>
              <a:t>4</a:t>
            </a:fld>
            <a:endParaRPr lang="el-GR" altLang="el-GR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0963" name="Rectangle 1">
            <a:extLst>
              <a:ext uri="{FF2B5EF4-FFF2-40B4-BE49-F238E27FC236}">
                <a16:creationId xmlns:a16="http://schemas.microsoft.com/office/drawing/2014/main" id="{64EEDBB4-78E9-4769-B149-24971104D344}"/>
              </a:ext>
            </a:extLst>
          </p:cNvPr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217488" y="812800"/>
            <a:ext cx="7123112" cy="40068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0964" name="Rectangle 2">
            <a:extLst>
              <a:ext uri="{FF2B5EF4-FFF2-40B4-BE49-F238E27FC236}">
                <a16:creationId xmlns:a16="http://schemas.microsoft.com/office/drawing/2014/main" id="{DE811948-6A48-4634-A33F-2F3235A1F070}"/>
              </a:ext>
            </a:extLst>
          </p:cNvPr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6788" cy="4810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96568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1DDF19EB-758F-4616-A20D-DA1E80AD046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9F661B-2439-4174-AC7D-98845195280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FE65C4-7E88-410B-A978-5CDD6DBCCC2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8022116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F7F111A-2C2B-47AF-A2E5-FE14D6AE199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57420D-A3D4-4985-ADED-C118875646A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62DC9-4C7A-4E42-9C9C-5883D109006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83808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834438" y="1122363"/>
            <a:ext cx="2741612" cy="5002212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09600" y="1122363"/>
            <a:ext cx="8072438" cy="5002212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B4D0D01C-D7D5-4336-8C53-E75E25CC62D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06B262-4753-4AA2-9E0F-FD4F901D07A4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7E7E70-D3C2-44B5-9B48-6EE256F7B7C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4658247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6BA3D0-159C-4007-8417-C4CDAFDB75F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7D25C48-2D77-40B3-9049-D2002688886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40F841-FD67-4E46-BCEC-F76D458D395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888129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4A4C459-7DC6-41B3-9CE8-4E254957E51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C7C9F8A-9739-4893-A53C-A11EEA436CC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CE46F-5104-40E2-9293-F5E4E7DA446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337206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1AD7670-EAF1-40F2-A570-E5B0C296E5B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EAC902A-D2E7-4607-9A77-FD6C0E0213B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0DAC8-53B2-4D4D-8951-630F7325B1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0598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78425" cy="43449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C0DA666-82B8-4A28-B3CF-2EE3A44BA49A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AAA6752-C565-4125-9477-F8727B8A561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DCDF63-389C-45B3-AD0A-7D2B84C55416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06089467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9A4FBD7-C8BE-43AF-A667-58F0632FA63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7ED7EF2-684B-450B-BE44-A0381FEB0A0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B8806C-88A4-4900-A22F-FFB182087B64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586271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F8A6CBB8-5775-413D-AA1D-0846CB60FF8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44ED666B-04BA-4058-A2C8-4DA9E13F67F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CB89D3-47AC-463B-904C-B2F52D0946F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567074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02491E66-606D-4EAC-AF2D-4FE3489DC11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B8E1E20-8D26-45B0-A53C-E5B7ED62E68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B7B65D-1C0F-4037-89DD-22168052A84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568000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92E0C16-D1D0-492F-928F-FF6D0D299C9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B588BA0-8D0D-4236-A032-BBF5F8F6400C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EC6AC0-53B3-4D7D-B197-D05AA20351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60055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5883E0E4-0D2F-4D01-9B8B-2859221109C2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5D8D7AE-A3F1-4716-BA56-97CC33B034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339F6B-8D88-4741-9E85-AB5BD31007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7247364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B2F7E133-7351-4CF5-BC3D-6DC701E4413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8A7A199-53DA-426F-BFE2-CFF604008B2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BBAFC2-E72B-4361-B1FB-E673CD208FCC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4738582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4494FF4-DD46-4F98-A18F-ACA4EBD7F4B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78EC649-0FA4-4F2D-A468-885669C49E7A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2E4AC-7D1F-46C5-9C50-D711548E58F5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1407002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0138" y="365125"/>
            <a:ext cx="2627312" cy="580548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29538" cy="580548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3F442-2FC6-4934-A24B-6736E6AB5F2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AB1D409-1315-4F90-9793-E58579869C7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F73D65-9BBF-414C-90C8-70E58C29F59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2442780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5588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5588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011D7C-AF3A-4A58-BE1F-709B72F1A7C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B36A4A-2C33-429B-92B0-BC3CF269882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22CFA4-0DD5-44B3-9F45-490B52C0BDC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172235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F3817B0-0014-4F7D-9153-A6812E6C8171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24C9097-9281-4D75-A71B-4207AED44921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D6BA65-B341-4941-9C80-4EE7AE9F9CD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626769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B15542-F1C5-4C4C-9AA3-442D4612000F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4A8C000-2941-4E90-9962-3E8BD80F826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A4F8BC-6C79-4272-A15D-86B800E7614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693238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78425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825625"/>
            <a:ext cx="5180013" cy="434657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AB56E34-8454-41EF-A417-54DD83BE086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6F1663F-3094-4B48-B9B4-735739865868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CA2976-77A4-4C2B-AB4A-BFD7BB81025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9804491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45FB963-14A9-4E11-916D-B19063D22BE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35503985-C679-456C-BBDA-F00FEFAD1FE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B2ACE-C6E3-4C28-B29A-D46DBB4102E1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691555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7631CAE3-29FB-4C2B-953E-D2B13928A15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20B5BBA7-6235-4D24-B5EF-EF4EE4C7D36F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64E1B9-5138-47FB-A9FD-A0A098C82C7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2274043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>
            <a:extLst>
              <a:ext uri="{FF2B5EF4-FFF2-40B4-BE49-F238E27FC236}">
                <a16:creationId xmlns:a16="http://schemas.microsoft.com/office/drawing/2014/main" id="{655D1417-ED91-484E-9CC9-910A1D68A577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EC33C84-ED51-4AB4-9DDC-6FB5D8DE8C5B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64465B-9876-491B-9C52-038DC24B463B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866702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7188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718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C53A483-4B20-4E7D-8DBC-934922177118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CECAE3-2A15-4818-B68E-31DFF018202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B6A552-3A1E-4F1E-9BFC-29514354CF30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0882705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F6F13115-E8EE-4FEE-825D-8F00311F71DE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272BF12-8F44-4664-A0F9-0E1F569D386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1F20A-BD97-45AE-94C7-5EC3281E981D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3765975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0DF20026-60F1-40F9-8C15-F7E61765EE74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7EFFF9-42A8-4F0A-877D-D76ACB52AAAD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17706-3867-4AAC-8F08-84F7912B093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0174233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3D6D57-8117-4C03-9982-1672168AEE0B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E587F60-4F27-4EAB-A4B7-15AE931B0935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74E25-A4D2-41DD-9F92-1F52E890CC4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594145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1725" y="365125"/>
            <a:ext cx="2627313" cy="5807075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1125" cy="5807075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8A6B030-F857-4D87-8F63-9C683A97F44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E9239EF-6DA3-40B2-AB44-8BC61B495536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67FCC7-A8E7-4B47-ADD3-F01907D1330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17511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169025" y="1604963"/>
            <a:ext cx="5407025" cy="451961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CFC264C8-0F7D-4738-B4BA-840AFCED05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6AF1628-54A8-4813-BD55-476A9BA8F13E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F75518-9852-4D46-8250-E6BE9292EDAE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273097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7187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6173788" y="1681163"/>
            <a:ext cx="51831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6173788" y="2505075"/>
            <a:ext cx="51831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5E2D443-B5E3-47B8-8134-BBDE6ABD76E6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9547C4F2-ED14-4AF2-96CF-F7567E8D8800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765AC9-E019-44F1-B315-6A67A86C42BA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032953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3C36F56-4F4A-4F03-AAD9-4681C13372E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A45F1A8-F1CC-43B0-8976-BBA49842ECA7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32B4B5-6EC4-45FA-BAC4-D81D3FBABDF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199627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D82CA5E-E9F9-4A92-B71A-B68F7C3D30AC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35E15931-FB98-4D5C-A77D-AF2BBAB324F3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460F08-2A2F-4261-A053-DA592720AC7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427034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D8EA49C4-BCAD-440C-A8BD-AFCE09321269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7A988AA-7821-474D-B35C-359091DE7239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9FF429-DBF0-485F-A86A-A93D0AB1833F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3052490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378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F629C954-2961-4190-8EA2-C1251F92F9B3}"/>
              </a:ext>
            </a:extLst>
          </p:cNvPr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4263963D-E365-4B06-B1BB-0EC3A334CE92}"/>
              </a:ext>
            </a:extLst>
          </p:cNvPr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979C9-55DA-46C2-8664-6AA15838FAC9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  <p:extLst>
      <p:ext uri="{BB962C8B-B14F-4D97-AF65-F5344CB8AC3E}">
        <p14:creationId xmlns:p14="http://schemas.microsoft.com/office/powerpoint/2010/main" val="129661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B5DB0C29-2CDC-40FD-9904-5F944E92139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524000" y="1122363"/>
            <a:ext cx="9137650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1A14092-160C-400E-B209-E8C7201403C0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4FAACA44-93E7-40BA-A13F-46CE7FECD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C0BE0A5-B2DE-426B-800D-63F902ACB40E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mtClean="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A51F8311-3D5B-41DA-9EEA-70ECF44BB012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  <p:sp>
        <p:nvSpPr>
          <p:cNvPr id="1030" name="Rectangle 5">
            <a:extLst>
              <a:ext uri="{FF2B5EF4-FFF2-40B4-BE49-F238E27FC236}">
                <a16:creationId xmlns:a16="http://schemas.microsoft.com/office/drawing/2014/main" id="{A9FC18A3-B542-432E-BCA7-3868B2E4D9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4963"/>
            <a:ext cx="10966450" cy="4519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2808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>
            <a:extLst>
              <a:ext uri="{FF2B5EF4-FFF2-40B4-BE49-F238E27FC236}">
                <a16:creationId xmlns:a16="http://schemas.microsoft.com/office/drawing/2014/main" id="{E1045CAB-FAA2-485C-BF82-D2EBC1617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09250" cy="131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2051" name="Rectangle 2">
            <a:extLst>
              <a:ext uri="{FF2B5EF4-FFF2-40B4-BE49-F238E27FC236}">
                <a16:creationId xmlns:a16="http://schemas.microsoft.com/office/drawing/2014/main" id="{1F8A7AC1-6501-4A70-AF13-24E3BB45B9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09250" cy="4344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A006C749-DC83-44F0-86B4-9BF673D774D6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2053" name="Text Box 4">
            <a:extLst>
              <a:ext uri="{FF2B5EF4-FFF2-40B4-BE49-F238E27FC236}">
                <a16:creationId xmlns:a16="http://schemas.microsoft.com/office/drawing/2014/main" id="{74FD3DED-4700-46CA-9886-A0C10BD18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3B7F7A6-048C-4ACD-9943-A5FFEAE8620B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6850" cy="35877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A071103-0E1F-442A-B638-5CB29DA63AC7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21D2A112-4B7B-432D-8EAE-07B1E7C88B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0838" cy="132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του κειμένου του τίτλου</a:t>
            </a: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51F83EA8-7F6F-45AC-8EA2-96D6D96B9AB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0838" cy="4346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l-GR"/>
              <a:t>Κάντε κλικ εδώ για την επεξεργασία της μορφής των κειμένων διάρθρωσης</a:t>
            </a:r>
          </a:p>
          <a:p>
            <a:pPr lvl="1"/>
            <a:r>
              <a:rPr lang="en-GB" altLang="el-GR"/>
              <a:t>Δεύτερο επίπεδο διάρθρωσης</a:t>
            </a:r>
          </a:p>
          <a:p>
            <a:pPr lvl="2"/>
            <a:r>
              <a:rPr lang="en-GB" altLang="el-GR"/>
              <a:t>Τρίτο επίπεδο διάρθρωσης</a:t>
            </a:r>
          </a:p>
          <a:p>
            <a:pPr lvl="3"/>
            <a:r>
              <a:rPr lang="en-GB" altLang="el-GR"/>
              <a:t>Τέταρτο επίπεδο διάρθρωσης</a:t>
            </a:r>
          </a:p>
          <a:p>
            <a:pPr lvl="4"/>
            <a:r>
              <a:rPr lang="en-GB" altLang="el-GR"/>
              <a:t>Πέμπτο επίπεδο διάρθρωσης</a:t>
            </a:r>
          </a:p>
          <a:p>
            <a:pPr lvl="4"/>
            <a:r>
              <a:rPr lang="en-GB" altLang="el-GR"/>
              <a:t>Έκτο επίπεδο διάρθρωσης</a:t>
            </a:r>
          </a:p>
          <a:p>
            <a:pPr lvl="4"/>
            <a:r>
              <a:rPr lang="en-GB" altLang="el-GR"/>
              <a:t>Έβδομο επίπεδο διάρθρωσης</a:t>
            </a:r>
          </a:p>
          <a:p>
            <a:pPr lvl="4"/>
            <a:r>
              <a:rPr lang="en-GB" altLang="el-GR"/>
              <a:t>Όγδοο επίπεδο διάρθρωσης</a:t>
            </a:r>
          </a:p>
          <a:p>
            <a:pPr lvl="4"/>
            <a:r>
              <a:rPr lang="en-GB" altLang="el-GR"/>
              <a:t>Ένατο επίπεδο διάρθρωσης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0C34ACAC-D20D-4DF8-A084-5498F8BB09F2}"/>
              </a:ext>
            </a:extLst>
          </p:cNvPr>
          <p:cNvSpPr>
            <a:spLocks noGrp="1" noChangeArrowheads="1"/>
          </p:cNvSpPr>
          <p:nvPr>
            <p:ph type="dt"/>
          </p:nvPr>
        </p:nvSpPr>
        <p:spPr bwMode="auto">
          <a:xfrm>
            <a:off x="8382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r>
              <a:rPr lang="el-GR" altLang="el-GR"/>
              <a:t>26/10/2020</a:t>
            </a:r>
          </a:p>
        </p:txBody>
      </p:sp>
      <p:sp>
        <p:nvSpPr>
          <p:cNvPr id="3077" name="Text Box 4">
            <a:extLst>
              <a:ext uri="{FF2B5EF4-FFF2-40B4-BE49-F238E27FC236}">
                <a16:creationId xmlns:a16="http://schemas.microsoft.com/office/drawing/2014/main" id="{C33AD6FD-4508-47EF-8014-C05522212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l-GR" altLang="el-G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F253537B-4AA9-49FE-8BCE-063D2EEE61E7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8610600" y="6356350"/>
            <a:ext cx="2738438" cy="36036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723900" algn="l"/>
                <a:tab pos="1447800" algn="l"/>
                <a:tab pos="2171700" algn="l"/>
              </a:tabLst>
              <a:defRPr sz="2400" smtClean="0">
                <a:solidFill>
                  <a:srgbClr val="000000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FEA22C3-BDF3-44BA-B819-16C90BDFC898}" type="slidenum">
              <a:rPr lang="el-GR" altLang="el-GR"/>
              <a:pPr>
                <a:defRPr/>
              </a:pPr>
              <a:t>‹#›</a:t>
            </a:fld>
            <a:endParaRPr lang="el-GR" alt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/>
  <p:txStyles>
    <p:titleStyle>
      <a:lvl1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j-lt"/>
          <a:ea typeface="+mj-ea"/>
          <a:cs typeface="+mj-cs"/>
        </a:defRPr>
      </a:lvl1pPr>
      <a:lvl2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2pPr>
      <a:lvl3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3pPr>
      <a:lvl4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4pPr>
      <a:lvl5pPr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5pPr>
      <a:lvl6pPr marL="25146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6pPr>
      <a:lvl7pPr marL="29718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7pPr>
      <a:lvl8pPr marL="34290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8pPr>
      <a:lvl9pPr marL="3886200" indent="-228600" algn="l" defTabSz="449263" rtl="0" eaLnBrk="0" fontAlgn="base" hangingPunct="0">
        <a:lnSpc>
          <a:spcPct val="92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Calibri" panose="020F0502020204030204" pitchFamily="34" charset="0"/>
          <a:ea typeface="Microsoft YaHei" panose="020B0503020204020204" pitchFamily="34" charset="-122"/>
        </a:defRPr>
      </a:lvl9pPr>
    </p:titleStyle>
    <p:bodyStyle>
      <a:lvl1pPr marL="342900" indent="-342900" algn="l" defTabSz="449263" rtl="0" eaLnBrk="0" fontAlgn="base" hangingPunct="0">
        <a:lnSpc>
          <a:spcPct val="92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anose="02020603050405020304" pitchFamily="18" charset="0"/>
        <a:defRPr sz="2800" kern="1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2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lnSpc>
          <a:spcPct val="92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ΚΛΑΣΜΑΤΙΚΟΙ ΑΡΙΘΜΟΙ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005A5AD-A4C7-4F35-8D19-603EFADC7F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4346" y="434141"/>
            <a:ext cx="8064896" cy="598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3705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ED1B25C-7FB8-4380-B545-1C23D5D79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595" y="959795"/>
            <a:ext cx="11081783" cy="52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6181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751A2CC-00A7-4A12-80D7-B9A18F69F3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8362" y="483935"/>
            <a:ext cx="7776864" cy="5890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653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5724FF4-175B-4E7C-96CB-572141234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722" y="774192"/>
            <a:ext cx="7248144" cy="530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625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231275F9-285D-48C4-A997-51C67D2B0E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9864" y="706377"/>
            <a:ext cx="8951426" cy="545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96118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4F4BCA8-0D4D-47DE-B2EA-44AA9339CA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604" y="886968"/>
            <a:ext cx="7613398" cy="542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138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803E08F-AE40-4E39-8BAB-5EEBAC05D9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755" y="1052736"/>
            <a:ext cx="902076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887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D261EBE3-645F-45BA-BD55-3F2E6370E0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859" y="837451"/>
            <a:ext cx="9638463" cy="5255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336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4805C5B9-A573-4F1E-B786-2068850298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1517" y="764704"/>
            <a:ext cx="7910554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5948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AA9BDD3-F38C-47F3-A6BB-28BB997E2F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34" y="535973"/>
            <a:ext cx="9791612" cy="5701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339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5B81F20E-1C95-4F3B-9B84-27C4E3FA98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1875" y="2204864"/>
            <a:ext cx="10177487" cy="108012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Γ΄ τάξη</a:t>
            </a:r>
          </a:p>
        </p:txBody>
      </p:sp>
    </p:spTree>
    <p:extLst>
      <p:ext uri="{BB962C8B-B14F-4D97-AF65-F5344CB8AC3E}">
        <p14:creationId xmlns:p14="http://schemas.microsoft.com/office/powerpoint/2010/main" val="26191898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E2ABDB2A-9C72-4AB0-B049-784C6979E7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751" y="454427"/>
            <a:ext cx="9892563" cy="6286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927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0C632FB4-6E81-403E-9EED-B370728374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5591" y="580390"/>
            <a:ext cx="8313651" cy="5872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0569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D2DCACF-121B-4782-A860-AD582A605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3534" y="686520"/>
            <a:ext cx="9005748" cy="5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549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FCC8DB7B-D2C7-4C19-B23E-C61EF5FEDB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716" y="863443"/>
            <a:ext cx="9629582" cy="544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0206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D4A4F72-4433-4EC7-8F84-2ADE91962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9194" y="795528"/>
            <a:ext cx="7315200" cy="526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3088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93B4D467-A344-42FE-A100-F3567FD5D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892" y="1227554"/>
            <a:ext cx="8803358" cy="4721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6436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80958053-21E6-49C4-8294-45A3ADF72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986" y="705251"/>
            <a:ext cx="10091360" cy="5532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0149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641CFD8C-4579-40B7-9342-2663242B9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7259" y="1042911"/>
            <a:ext cx="9198047" cy="4762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95365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1">
            <a:extLst>
              <a:ext uri="{FF2B5EF4-FFF2-40B4-BE49-F238E27FC236}">
                <a16:creationId xmlns:a16="http://schemas.microsoft.com/office/drawing/2014/main" id="{AF0291E6-F720-445B-AC5C-562AB9AF4B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1323975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Αριθμοί και πράξεις (Γ΄ τάξη)</a:t>
            </a:r>
          </a:p>
        </p:txBody>
      </p:sp>
      <p:graphicFrame>
        <p:nvGraphicFramePr>
          <p:cNvPr id="19458" name="Group 2">
            <a:extLst>
              <a:ext uri="{FF2B5EF4-FFF2-40B4-BE49-F238E27FC236}">
                <a16:creationId xmlns:a16="http://schemas.microsoft.com/office/drawing/2014/main" id="{B2D65653-B4D7-4CDD-B5E6-3B37A3239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429734"/>
              </p:ext>
            </p:extLst>
          </p:nvPr>
        </p:nvGraphicFramePr>
        <p:xfrm>
          <a:off x="808819" y="2396988"/>
          <a:ext cx="10514013" cy="2291659"/>
        </p:xfrm>
        <a:graphic>
          <a:graphicData uri="http://schemas.openxmlformats.org/drawingml/2006/table">
            <a:tbl>
              <a:tblPr/>
              <a:tblGrid>
                <a:gridCol w="77788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351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3543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Στόχοι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Θεματικές Ενότητες </a:t>
                      </a:r>
                    </a:p>
                    <a:p>
                      <a:pPr marL="0" marR="0" lvl="0" indent="0" algn="ctr" defTabSz="449263" rtl="0" eaLnBrk="1" fontAlgn="base" latinLnBrk="0" hangingPunct="1">
                        <a:lnSpc>
                          <a:spcPct val="104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00000"/>
                        <a:buFontTx/>
                        <a:buNone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</a:pPr>
                      <a:r>
                        <a:rPr kumimoji="0" lang="el-GR" altLang="el-GR" sz="18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Microsoft YaHei" panose="020B0503020204020204" pitchFamily="34" charset="-122"/>
                        </a:rPr>
                        <a:t>(διατιθέμενος χρόνος) </a:t>
                      </a:r>
                    </a:p>
                  </a:txBody>
                  <a:tcPr marT="45718" marB="45718" anchor="ctr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CC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0597"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γνωρίσουν τις απλές κλασματικές μονάδες (π.χ. 1/2, 1/4, 1/3, 1/8, 1/16, 1/5, 1/10 κτλ.)</a:t>
                      </a:r>
                    </a:p>
                    <a:p>
                      <a:pPr marL="342900" indent="-342900" algn="just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να μπορούν να συγκρίνουν, με τη βοήθεια κατάλληλων αναπαραστάσεων, απλές κλασματικές μονάδες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+mn-cs"/>
                        </a:rPr>
                        <a:t>	</a:t>
                      </a:r>
                    </a:p>
                  </a:txBody>
                  <a:tcPr marT="68397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tc>
                  <a:txBody>
                    <a:bodyPr/>
                    <a:lstStyle>
                      <a:lvl1pPr>
                        <a:lnSpc>
                          <a:spcPct val="92000"/>
                        </a:lnSpc>
                        <a:spcAft>
                          <a:spcPts val="142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24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1pPr>
                      <a:lvl2pPr>
                        <a:lnSpc>
                          <a:spcPct val="92000"/>
                        </a:lnSpc>
                        <a:spcAft>
                          <a:spcPts val="113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2pPr>
                      <a:lvl3pPr>
                        <a:lnSpc>
                          <a:spcPct val="92000"/>
                        </a:lnSpc>
                        <a:spcAft>
                          <a:spcPts val="850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3pPr>
                      <a:lvl4pPr>
                        <a:lnSpc>
                          <a:spcPct val="92000"/>
                        </a:lnSpc>
                        <a:spcAft>
                          <a:spcPts val="575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 sz="160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4pPr>
                      <a:lvl5pPr>
                        <a:lnSpc>
                          <a:spcPct val="92000"/>
                        </a:lnSpc>
                        <a:spcAft>
                          <a:spcPts val="288"/>
                        </a:spcAft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5pPr>
                      <a:lvl6pPr marL="25146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6pPr>
                      <a:lvl7pPr marL="29718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7pPr>
                      <a:lvl8pPr marL="34290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8pPr>
                      <a:lvl9pPr marL="3886200" indent="-228600" defTabSz="449263" eaLnBrk="0" fontAlgn="base" hangingPunct="0">
                        <a:lnSpc>
                          <a:spcPct val="92000"/>
                        </a:lnSpc>
                        <a:spcBef>
                          <a:spcPct val="0"/>
                        </a:spcBef>
                        <a:spcAft>
                          <a:spcPts val="288"/>
                        </a:spcAft>
                        <a:buClr>
                          <a:srgbClr val="000000"/>
                        </a:buClr>
                        <a:buSzPct val="100000"/>
                        <a:buFont typeface="Times New Roman" panose="02020603050405020304" pitchFamily="18" charset="0"/>
                        <a:tabLst>
                          <a:tab pos="0" algn="l"/>
                          <a:tab pos="447675" algn="l"/>
                          <a:tab pos="896938" algn="l"/>
                          <a:tab pos="1346200" algn="l"/>
                          <a:tab pos="1795463" algn="l"/>
                          <a:tab pos="2244725" algn="l"/>
                          <a:tab pos="2693988" algn="l"/>
                          <a:tab pos="3143250" algn="l"/>
                          <a:tab pos="3592513" algn="l"/>
                          <a:tab pos="4041775" algn="l"/>
                          <a:tab pos="4491038" algn="l"/>
                          <a:tab pos="4940300" algn="l"/>
                          <a:tab pos="5389563" algn="l"/>
                          <a:tab pos="5838825" algn="l"/>
                          <a:tab pos="6288088" algn="l"/>
                          <a:tab pos="6737350" algn="l"/>
                          <a:tab pos="7186613" algn="l"/>
                          <a:tab pos="7635875" algn="l"/>
                          <a:tab pos="8085138" algn="l"/>
                          <a:tab pos="8534400" algn="l"/>
                          <a:tab pos="8983663" algn="l"/>
                        </a:tabLst>
                        <a:defRPr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</a:defRPr>
                      </a:lvl9pPr>
                    </a:lstStyle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εισαγωγή στα «απλά» κλάσματα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ea typeface="Microsoft YaHei" panose="020B0503020204020204" pitchFamily="34" charset="-122"/>
                          <a:cs typeface="Times New Roman" panose="02020603050405020304" pitchFamily="18" charset="0"/>
                        </a:rPr>
                        <a:t>(10 ώρες) </a:t>
                      </a:r>
                      <a:r>
                        <a:rPr lang="el-GR" sz="2400" b="0" i="0" u="none" strike="noStrike" kern="1200" baseline="0" dirty="0">
                          <a:solidFill>
                            <a:srgbClr val="000000"/>
                          </a:solidFill>
                          <a:latin typeface="Calibri" panose="020F0502020204030204" pitchFamily="34" charset="0"/>
                          <a:ea typeface="Microsoft YaHei" panose="020B0503020204020204" pitchFamily="34" charset="-122"/>
                          <a:cs typeface="+mn-cs"/>
                        </a:rPr>
                        <a:t>	</a:t>
                      </a:r>
                    </a:p>
                  </a:txBody>
                  <a:tcPr marT="45718" marB="45718" horzOverflow="overflow">
                    <a:lnL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74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152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BEC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63865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1">
            <a:extLst>
              <a:ext uri="{FF2B5EF4-FFF2-40B4-BE49-F238E27FC236}">
                <a16:creationId xmlns:a16="http://schemas.microsoft.com/office/drawing/2014/main" id="{697C1719-3348-48FB-85DC-9C077E5381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365125"/>
            <a:ext cx="10514013" cy="615950"/>
          </a:xfrm>
          <a:prstGeom prst="rect">
            <a:avLst/>
          </a:prstGeom>
          <a:solidFill>
            <a:srgbClr val="F8CB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  <a:tab pos="10134600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eaLnBrk="1" hangingPunct="1">
              <a:lnSpc>
                <a:spcPct val="90000"/>
              </a:lnSpc>
              <a:buClrTx/>
              <a:buFontTx/>
              <a:buNone/>
            </a:pPr>
            <a:r>
              <a:rPr lang="el-GR" altLang="el-GR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Ν.Π.Σ.-Αριθμοί (Γ΄ τάξη)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064F4E-2AA3-4164-81C0-516F746CBBCB}"/>
              </a:ext>
            </a:extLst>
          </p:cNvPr>
          <p:cNvSpPr txBox="1"/>
          <p:nvPr/>
        </p:nvSpPr>
        <p:spPr>
          <a:xfrm>
            <a:off x="838200" y="1568981"/>
            <a:ext cx="10514013" cy="280076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χωρίζουν σε ίσα μέρη διακριτές και συνεχείς ποσότητες (σε εικονική 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και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υμβολική μορφή, π.χ. γραμμές, δυσδιάστατα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χήματα)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υγκρίνουν δύο ποσότητες, προσδιορίζουν τη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χέση μεγέθους τους, χρησιμοποιούν την κλασματική αναπαράσταση και την τοποθετούν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την </a:t>
            </a:r>
            <a:r>
              <a:rPr lang="el-GR" sz="22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αριθμογραμμή</a:t>
            </a:r>
            <a:endParaRPr lang="el-GR" sz="2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κφράζουν την ίδια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χέση με διαφορετικές κλασματικές αναπαραστάσεις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βρίσκουν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ναν ενδιάμεσο κλασματικό αριθμό (μεταξύ 1/2 και 1/4 </a:t>
            </a:r>
            <a:r>
              <a:rPr lang="el-GR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ή </a:t>
            </a:r>
            <a:r>
              <a:rPr lang="el-GR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μεταξύ 2/3 και 3/4)	</a:t>
            </a:r>
          </a:p>
          <a:p>
            <a:pPr algn="ctr"/>
            <a:r>
              <a:rPr lang="el-GR" sz="2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</a:t>
            </a:r>
            <a:r>
              <a:rPr lang="el-GR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λασματικοί αριθμοί (10 ώρες)</a:t>
            </a:r>
          </a:p>
        </p:txBody>
      </p:sp>
    </p:spTree>
    <p:extLst>
      <p:ext uri="{BB962C8B-B14F-4D97-AF65-F5344CB8AC3E}">
        <p14:creationId xmlns:p14="http://schemas.microsoft.com/office/powerpoint/2010/main" val="78372350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BC34AF59-F2E9-4172-9613-8BBD0711A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3306" y="554736"/>
            <a:ext cx="7046976" cy="5748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01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70F81114-C698-4A78-BDD6-A1C4B01D58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962" y="673608"/>
            <a:ext cx="7217664" cy="5510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77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7A2BFEDE-D83A-4D3B-8E68-A90F4D0DCA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050" y="1124744"/>
            <a:ext cx="9988796" cy="475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931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C0C0A976-8071-40D4-92E8-7EF61D4E1C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306" y="613719"/>
            <a:ext cx="8496944" cy="5828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283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>
            <a:extLst>
              <a:ext uri="{FF2B5EF4-FFF2-40B4-BE49-F238E27FC236}">
                <a16:creationId xmlns:a16="http://schemas.microsoft.com/office/drawing/2014/main" id="{50453C6E-8CCD-4C73-8630-44464ED97F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35" y="808733"/>
            <a:ext cx="9740803" cy="5212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17002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Θέμα του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Θέμα του Office">
      <a:majorFont>
        <a:latin typeface="Calibri"/>
        <a:ea typeface="Microsoft YaHei"/>
        <a:cs typeface=""/>
      </a:majorFont>
      <a:minorFont>
        <a:latin typeface="Calibr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l-GR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anose="020B0604020202020204" pitchFamily="34" charset="0"/>
            <a:ea typeface="Microsoft YaHei" panose="020B0503020204020204" pitchFamily="34" charset="-122"/>
          </a:defRPr>
        </a:defPPr>
      </a:lstStyle>
    </a:lnDef>
  </a:objectDefaults>
  <a:extraClrSchemeLst>
    <a:extraClrScheme>
      <a:clrScheme name="Θέμα του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Θέμα του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Θέμα του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39007</TotalTime>
  <Words>163</Words>
  <Application>Microsoft Office PowerPoint</Application>
  <PresentationFormat>Προσαρμογή</PresentationFormat>
  <Paragraphs>21</Paragraphs>
  <Slides>27</Slides>
  <Notes>4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3</vt:i4>
      </vt:variant>
      <vt:variant>
        <vt:lpstr>Τίτλοι διαφανειών</vt:lpstr>
      </vt:variant>
      <vt:variant>
        <vt:i4>27</vt:i4>
      </vt:variant>
    </vt:vector>
  </HeadingPairs>
  <TitlesOfParts>
    <vt:vector size="33" baseType="lpstr">
      <vt:lpstr>Arial</vt:lpstr>
      <vt:lpstr>Calibri</vt:lpstr>
      <vt:lpstr>Times New Roman</vt:lpstr>
      <vt:lpstr>Θέμα του Office</vt:lpstr>
      <vt:lpstr>Θέμα του Office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μαθηματικά δημοτικού σχολείου</dc:title>
  <dc:creator>Apostolos</dc:creator>
  <cp:lastModifiedBy>Apostolos</cp:lastModifiedBy>
  <cp:revision>227</cp:revision>
  <cp:lastPrinted>1601-01-01T00:00:00Z</cp:lastPrinted>
  <dcterms:created xsi:type="dcterms:W3CDTF">1601-01-01T00:00:00Z</dcterms:created>
  <dcterms:modified xsi:type="dcterms:W3CDTF">2021-05-11T19:13:28Z</dcterms:modified>
</cp:coreProperties>
</file>