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1"/>
  </p:notesMasterIdLst>
  <p:sldIdLst>
    <p:sldId id="256" r:id="rId4"/>
    <p:sldId id="580" r:id="rId5"/>
    <p:sldId id="549" r:id="rId6"/>
    <p:sldId id="564" r:id="rId7"/>
    <p:sldId id="591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2" r:id="rId19"/>
    <p:sldId id="593" r:id="rId20"/>
    <p:sldId id="594" r:id="rId21"/>
    <p:sldId id="595" r:id="rId22"/>
    <p:sldId id="599" r:id="rId23"/>
    <p:sldId id="600" r:id="rId24"/>
    <p:sldId id="601" r:id="rId25"/>
    <p:sldId id="602" r:id="rId26"/>
    <p:sldId id="609" r:id="rId27"/>
    <p:sldId id="610" r:id="rId28"/>
    <p:sldId id="611" r:id="rId29"/>
    <p:sldId id="612" r:id="rId30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2027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2227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9656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ΚΛΑΣΜΑΤΙΚΟΙ ΑΡΙΘΜΟΙ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05A5AD-A4C7-4F35-8D19-603EFADC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6" y="434141"/>
            <a:ext cx="8064896" cy="59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D1B25C-7FB8-4380-B545-1C23D5D7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5" y="959795"/>
            <a:ext cx="11081783" cy="52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51A2CC-00A7-4A12-80D7-B9A18F69F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62" y="483935"/>
            <a:ext cx="7776864" cy="58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6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724FF4-175B-4E7C-96CB-572141234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22" y="774192"/>
            <a:ext cx="7248144" cy="53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1275F9-285D-48C4-A997-51C67D2B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64" y="706377"/>
            <a:ext cx="8951426" cy="54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4F4BCA8-0D4D-47DE-B2EA-44AA9339C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04" y="886968"/>
            <a:ext cx="7613398" cy="54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03E08F-AE40-4E39-8BAB-5EEBAC05D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55" y="1052736"/>
            <a:ext cx="902076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61EBE3-645F-45BA-BD55-3F2E6370E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59" y="837451"/>
            <a:ext cx="9638463" cy="52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805C5B9-A573-4F1E-B786-206885029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7" y="764704"/>
            <a:ext cx="791055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9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AA9BDD3-F38C-47F3-A6BB-28BB997E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34" y="535973"/>
            <a:ext cx="9791612" cy="57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Γ΄ τάξη</a:t>
            </a:r>
          </a:p>
        </p:txBody>
      </p:sp>
    </p:spTree>
    <p:extLst>
      <p:ext uri="{BB962C8B-B14F-4D97-AF65-F5344CB8AC3E}">
        <p14:creationId xmlns:p14="http://schemas.microsoft.com/office/powerpoint/2010/main" val="26191898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ABDB2A-9C72-4AB0-B049-784C6979E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51" y="454427"/>
            <a:ext cx="9892563" cy="6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632FB4-6E81-403E-9EED-B37072837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91" y="580390"/>
            <a:ext cx="8313651" cy="587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5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2DCACF-121B-4782-A860-AD582A60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34" y="686520"/>
            <a:ext cx="9005748" cy="5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CC8DB7B-D2C7-4C19-B23E-C61EF5FED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6" y="863443"/>
            <a:ext cx="9629582" cy="54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4A4F72-4433-4EC7-8F84-2ADE91962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94" y="795528"/>
            <a:ext cx="731520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B4D467-A344-42FE-A100-F3567FD5D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2" y="1227554"/>
            <a:ext cx="8803358" cy="47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3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958053-21E6-49C4-8294-45A3ADF72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6" y="705251"/>
            <a:ext cx="10091360" cy="55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4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1CFD8C-4579-40B7-9342-2663242B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9" y="1042911"/>
            <a:ext cx="9198047" cy="47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(Γ΄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29734"/>
              </p:ext>
            </p:extLst>
          </p:nvPr>
        </p:nvGraphicFramePr>
        <p:xfrm>
          <a:off x="808819" y="2396988"/>
          <a:ext cx="10514013" cy="2291659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54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597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γνωρίσουν τις απλές κλασματικές μονάδες (π.χ. 1/2, 1/4, 1/3, 1/8, 1/16, 1/5, 1/10 κτλ.)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συγκρίνουν, με τη βοήθεια κατάλληλων αναπαραστάσεων, απλές κλασματικές μονάδες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εισαγωγή στα «απλά» κλάσματα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(10 ώρες) </a:t>
                      </a: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+mn-cs"/>
                        </a:rPr>
                        <a:t>	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86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(Γ΄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χωρίζουν σε ίσα μέρη διακριτές και συνεχείς ποσότητες (σε εικονική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υμβολική μορφή, π.χ. γραμμές, δυσδιάστατα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χήματα)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υγκρίνουν δύο ποσότητες, προσδιορίζουν τη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χέση μεγέθους τους, χρησιμοποιούν την κλασματική αναπαράσταση και την τοποθετούν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την </a:t>
            </a:r>
            <a:r>
              <a:rPr lang="el-GR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αριθμογραμμή</a:t>
            </a: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κφράζουν την ίδια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χέση με διαφορετικές κλασματικές αναπαραστάσεις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βρίσκουν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ναν ενδιάμεσο κλασματικό αριθμό (μεταξύ 1/2 και 1/4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2/3 και 3/4)	</a:t>
            </a: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λασματικοί αριθμοί (10 ώρες)</a:t>
            </a:r>
          </a:p>
        </p:txBody>
      </p:sp>
    </p:spTree>
    <p:extLst>
      <p:ext uri="{BB962C8B-B14F-4D97-AF65-F5344CB8AC3E}">
        <p14:creationId xmlns:p14="http://schemas.microsoft.com/office/powerpoint/2010/main" val="783723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34AF59-F2E9-4172-9613-8BBD0711A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6" y="554736"/>
            <a:ext cx="7046976" cy="57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1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F81114-C698-4A78-BDD6-A1C4B01D5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62" y="673608"/>
            <a:ext cx="7217664" cy="55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2BFEDE-D83A-4D3B-8E68-A90F4D0D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50" y="1124744"/>
            <a:ext cx="99887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0C0A976-8071-40D4-92E8-7EF61D4E1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06" y="613719"/>
            <a:ext cx="8496944" cy="58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2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453C6E-8CCD-4C73-8630-44464ED9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5" y="808733"/>
            <a:ext cx="9740803" cy="52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1700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39007</TotalTime>
  <Words>163</Words>
  <Application>Microsoft Office PowerPoint</Application>
  <PresentationFormat>Προσαρμογή</PresentationFormat>
  <Paragraphs>21</Paragraphs>
  <Slides>27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227</cp:revision>
  <cp:lastPrinted>1601-01-01T00:00:00Z</cp:lastPrinted>
  <dcterms:created xsi:type="dcterms:W3CDTF">1601-01-01T00:00:00Z</dcterms:created>
  <dcterms:modified xsi:type="dcterms:W3CDTF">2021-05-11T19:13:28Z</dcterms:modified>
</cp:coreProperties>
</file>