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4" r:id="rId3"/>
    <p:sldId id="269" r:id="rId4"/>
    <p:sldId id="257" r:id="rId5"/>
    <p:sldId id="276" r:id="rId6"/>
    <p:sldId id="275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9/10/2019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D0D9-4DDF-4CA4-8BDD-ECA87F002129}" type="datetime1">
              <a:rPr lang="el-GR" smtClean="0"/>
              <a:t>9/10/2019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5F55-80E5-4E69-8555-A3F861907275}" type="datetime1">
              <a:rPr lang="el-GR" smtClean="0"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E30-7131-4D9F-B631-E2DB8C85C210}" type="datetime1">
              <a:rPr lang="el-GR" smtClean="0"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D6A3-078F-4AE4-B02D-68F72D10E5A7}" type="datetime1">
              <a:rPr lang="el-GR" smtClean="0"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BBA8-769D-4170-8DA7-4BE44B3E33E5}" type="datetime1">
              <a:rPr lang="el-GR" smtClean="0"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C938-3B67-4220-9625-63FCD876513A}" type="datetime1">
              <a:rPr lang="el-GR" smtClean="0"/>
              <a:t>9/10/2019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B4B-63DB-4A06-B392-3EE73EF6BF4D}" type="datetime1">
              <a:rPr lang="el-GR" smtClean="0"/>
              <a:t>9/10/2019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EEA-77C9-49DF-A91D-AE81B78B1309}" type="datetime1">
              <a:rPr lang="el-GR" smtClean="0"/>
              <a:t>9/10/2019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D8B2-DC91-4C7E-B370-E789F5147A40}" type="datetime1">
              <a:rPr lang="el-GR" smtClean="0"/>
              <a:t>9/10/2019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52E6-4640-4659-9478-FF4E88A8A2A1}" type="datetime1">
              <a:rPr lang="el-GR" smtClean="0"/>
              <a:t>9/10/2019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94DC-78B9-4040-B6FB-059ADDF36718}" type="datetime1">
              <a:rPr lang="el-GR" smtClean="0"/>
              <a:t>9/10/2019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E31AF5-561C-4E0B-A29F-1076FCF9D394}" type="datetime1">
              <a:rPr lang="el-GR" smtClean="0"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aEimAxD0mw" TargetMode="External"/><Relationship Id="rId2" Type="http://schemas.openxmlformats.org/officeDocument/2006/relationships/hyperlink" Target="http://www.youtube.com/watch?v=HtJEy6uoZm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7200" dirty="0" err="1"/>
              <a:t>Βασικες</a:t>
            </a:r>
            <a:r>
              <a:rPr lang="el-GR" sz="7200" dirty="0"/>
              <a:t> </a:t>
            </a:r>
            <a:r>
              <a:rPr lang="el-GR" sz="7200" dirty="0" err="1"/>
              <a:t>Εννοιες</a:t>
            </a:r>
            <a:r>
              <a:rPr lang="el-GR" sz="7200" dirty="0"/>
              <a:t> Φυσικών Επιστημών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Βασιλης</a:t>
            </a:r>
            <a:r>
              <a:rPr lang="el-GR" dirty="0"/>
              <a:t> </a:t>
            </a:r>
            <a:r>
              <a:rPr lang="el-GR" dirty="0" err="1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9161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49163" name="Picture 11" descr="man-looking-in-the-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500"/>
            <a:ext cx="7235825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αν γεμίσουμε τον κόσμο </a:t>
            </a:r>
            <a:r>
              <a:rPr lang="el-GR" dirty="0" err="1" smtClean="0"/>
              <a:t>παλι</a:t>
            </a:r>
            <a:r>
              <a:rPr lang="el-GR" dirty="0" smtClean="0"/>
              <a:t> με χρώμα;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4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Πώς βλέπουμε</a:t>
            </a:r>
          </a:p>
        </p:txBody>
      </p:sp>
      <p:pic>
        <p:nvPicPr>
          <p:cNvPr id="45060" name="Picture 4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49688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φωτα</a:t>
            </a:r>
          </a:p>
        </p:txBody>
      </p:sp>
      <p:pic>
        <p:nvPicPr>
          <p:cNvPr id="46083" name="Picture 3" descr="220px-Additive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287px-Cone-fundamentals-with-srgb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φιλτρα</a:t>
            </a:r>
          </a:p>
        </p:txBody>
      </p:sp>
      <p:pic>
        <p:nvPicPr>
          <p:cNvPr id="47107" name="Picture 3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220px-Color_mi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6718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Ο κόσμος της οπτικής είναι πολύ παράξενος</a:t>
            </a:r>
            <a:endParaRPr lang="el-GR" alt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48" y="1805603"/>
            <a:ext cx="5261304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Πώς θα </a:t>
            </a:r>
            <a:r>
              <a:rPr lang="el-GR" dirty="0" err="1"/>
              <a:t>δουμε</a:t>
            </a:r>
            <a:r>
              <a:rPr lang="el-GR" dirty="0"/>
              <a:t> τον </a:t>
            </a:r>
            <a:r>
              <a:rPr lang="el-GR" dirty="0" err="1"/>
              <a:t>εαυτο</a:t>
            </a:r>
            <a:r>
              <a:rPr lang="el-GR" dirty="0"/>
              <a:t> μας πλησιάζοντας ένα κουτάλι;</a:t>
            </a:r>
          </a:p>
          <a:p>
            <a:r>
              <a:rPr lang="el-GR" dirty="0">
                <a:hlinkClick r:id="rId2"/>
              </a:rPr>
              <a:t>http://</a:t>
            </a:r>
            <a:r>
              <a:rPr lang="el-GR" dirty="0" smtClean="0">
                <a:hlinkClick r:id="rId2"/>
              </a:rPr>
              <a:t>www.youtube.com/watch?v=HtJEy6uoZmc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Και πώς σκέφτονται </a:t>
            </a:r>
            <a:r>
              <a:rPr lang="el-GR" dirty="0" err="1" smtClean="0"/>
              <a:t>καποιοι</a:t>
            </a:r>
            <a:r>
              <a:rPr lang="el-GR" dirty="0" smtClean="0"/>
              <a:t> για τους καθρέφτες	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www.youtube.com/watch?v=naEimAxD0mw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7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45E51-7B5E-4793-AC6A-876C03F8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Αρα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AA4B7C-5C29-4AC1-BE70-AABC5758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Όραση (είδωλο στον </a:t>
            </a:r>
            <a:r>
              <a:rPr lang="el-GR" dirty="0" err="1" smtClean="0"/>
              <a:t>αμφιβλ</a:t>
            </a:r>
            <a:r>
              <a:rPr lang="el-GR" dirty="0" smtClean="0"/>
              <a:t>.)</a:t>
            </a:r>
          </a:p>
          <a:p>
            <a:r>
              <a:rPr lang="el-GR" dirty="0" smtClean="0"/>
              <a:t>«απάτες» του ματιού</a:t>
            </a:r>
          </a:p>
          <a:p>
            <a:r>
              <a:rPr lang="el-GR" dirty="0" smtClean="0"/>
              <a:t>Χρώματα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Και το ουράνιο τόξο;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Άσκηση για το </a:t>
            </a:r>
            <a:r>
              <a:rPr lang="el-GR" dirty="0" err="1" smtClean="0">
                <a:solidFill>
                  <a:srgbClr val="FF0000"/>
                </a:solidFill>
              </a:rPr>
              <a:t>τελος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5B31FB-84D2-4FCE-BA0E-0BCFD67E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14426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/>
          </a:p>
          <a:p>
            <a:pPr marL="0" indent="0" algn="ctr">
              <a:buNone/>
            </a:pPr>
            <a:r>
              <a:rPr lang="el-GR" smtClean="0"/>
              <a:t>ΟΠΤΙΚΗ</a:t>
            </a: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6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Την προηγούμενη φορά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μοντέλο των ακτινών (για το φως)</a:t>
            </a:r>
            <a:endParaRPr lang="el-GR" dirty="0"/>
          </a:p>
          <a:p>
            <a:r>
              <a:rPr lang="el-GR" dirty="0"/>
              <a:t>Οι εξηγήσεις στη Φυσική είναι ειδικού τύπου αφηγήσεις (λίγοι ήρωες, κάπως βαρετοί)</a:t>
            </a:r>
          </a:p>
          <a:p>
            <a:r>
              <a:rPr lang="el-GR" dirty="0" smtClean="0"/>
              <a:t>Χρήση του μοντέλου στην εξήγηση και πρόβλεψη σκιών</a:t>
            </a:r>
          </a:p>
          <a:p>
            <a:r>
              <a:rPr lang="el-GR" dirty="0" smtClean="0"/>
              <a:t>Άσκηση με κλίμακες ( </a:t>
            </a:r>
            <a:r>
              <a:rPr lang="el-GR" dirty="0" err="1" smtClean="0"/>
              <a:t>ακάρεο</a:t>
            </a:r>
            <a:r>
              <a:rPr lang="el-GR" dirty="0" smtClean="0"/>
              <a:t> </a:t>
            </a:r>
            <a:r>
              <a:rPr lang="en-US" dirty="0" smtClean="0"/>
              <a:t>0,2 mm, </a:t>
            </a:r>
            <a:r>
              <a:rPr lang="el-GR" dirty="0" err="1" smtClean="0"/>
              <a:t>ιος</a:t>
            </a:r>
            <a:r>
              <a:rPr lang="el-GR" dirty="0" smtClean="0"/>
              <a:t> 0,0001 </a:t>
            </a:r>
            <a:r>
              <a:rPr lang="en-US" dirty="0" smtClean="0"/>
              <a:t>mm.</a:t>
            </a:r>
            <a:r>
              <a:rPr lang="el-GR" dirty="0" smtClean="0"/>
              <a:t>  Αν </a:t>
            </a:r>
            <a:r>
              <a:rPr lang="el-GR" dirty="0" err="1" smtClean="0"/>
              <a:t>κανω</a:t>
            </a:r>
            <a:r>
              <a:rPr lang="el-GR" dirty="0" smtClean="0"/>
              <a:t> σε μια μακέτα το </a:t>
            </a:r>
            <a:r>
              <a:rPr lang="el-GR" dirty="0" err="1" smtClean="0"/>
              <a:t>ακάρεο</a:t>
            </a:r>
            <a:r>
              <a:rPr lang="el-GR" dirty="0" smtClean="0"/>
              <a:t> 80 </a:t>
            </a:r>
            <a:r>
              <a:rPr lang="en-US" dirty="0" smtClean="0"/>
              <a:t>cm</a:t>
            </a:r>
            <a:r>
              <a:rPr lang="el-GR" dirty="0" smtClean="0"/>
              <a:t> πόσο μεγάλος πρέπει να </a:t>
            </a:r>
            <a:r>
              <a:rPr lang="el-GR" dirty="0" err="1" smtClean="0"/>
              <a:t>γινει</a:t>
            </a:r>
            <a:r>
              <a:rPr lang="el-GR" dirty="0" smtClean="0"/>
              <a:t> </a:t>
            </a:r>
            <a:r>
              <a:rPr lang="el-GR" dirty="0" err="1" smtClean="0"/>
              <a:t>εκει</a:t>
            </a:r>
            <a:r>
              <a:rPr lang="el-GR" dirty="0" smtClean="0"/>
              <a:t> ο </a:t>
            </a:r>
            <a:r>
              <a:rPr lang="el-GR" dirty="0" err="1" smtClean="0"/>
              <a:t>ιος</a:t>
            </a:r>
            <a:r>
              <a:rPr lang="el-GR" dirty="0" smtClean="0"/>
              <a:t>;)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33548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Απορίες…Ερωτήσεις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23795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της άσκησης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Και επεκτάσεις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41509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Από τις σκιές στους φακούς και την όραση</a:t>
            </a:r>
            <a:r>
              <a:rPr lang="en-US" sz="4800" dirty="0" smtClean="0"/>
              <a:t>(1/2)</a:t>
            </a:r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δρόμος της προόδου στην όραση και τους φακούς (υποστήριξη των ματιών, τηλεσκόπια, αργότερα μικροσκόπια) ήταν μακρύς</a:t>
            </a:r>
          </a:p>
          <a:p>
            <a:r>
              <a:rPr lang="en-US" dirty="0"/>
              <a:t>The publication of Kepler’s Ad </a:t>
            </a:r>
            <a:r>
              <a:rPr lang="en-US" dirty="0" err="1"/>
              <a:t>Vitellionem</a:t>
            </a:r>
            <a:r>
              <a:rPr lang="en-US" dirty="0"/>
              <a:t> </a:t>
            </a:r>
            <a:r>
              <a:rPr lang="en-US" dirty="0" err="1"/>
              <a:t>Paralipomena</a:t>
            </a:r>
            <a:r>
              <a:rPr lang="en-US" dirty="0"/>
              <a:t> (1604) and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ensuing </a:t>
            </a:r>
            <a:r>
              <a:rPr lang="en-US" dirty="0"/>
              <a:t>debates on the nature of sight, together with Galileo’s </a:t>
            </a:r>
            <a:r>
              <a:rPr lang="en-US" dirty="0" err="1" smtClean="0"/>
              <a:t>Sidereus</a:t>
            </a:r>
            <a:r>
              <a:rPr lang="el-GR" dirty="0" smtClean="0"/>
              <a:t> </a:t>
            </a:r>
            <a:r>
              <a:rPr lang="en-US" dirty="0" err="1" smtClean="0"/>
              <a:t>Nuncius</a:t>
            </a:r>
            <a:r>
              <a:rPr lang="en-US" dirty="0" smtClean="0"/>
              <a:t> </a:t>
            </a:r>
            <a:r>
              <a:rPr lang="en-US" dirty="0"/>
              <a:t>(1611) and development of the telescope, brought </a:t>
            </a:r>
            <a:r>
              <a:rPr lang="en-US" dirty="0" smtClean="0"/>
              <a:t>momentous</a:t>
            </a:r>
            <a:r>
              <a:rPr lang="el-GR" dirty="0" smtClean="0"/>
              <a:t> </a:t>
            </a:r>
            <a:r>
              <a:rPr lang="en-US" dirty="0" smtClean="0"/>
              <a:t>changes </a:t>
            </a:r>
            <a:r>
              <a:rPr lang="en-US" dirty="0"/>
              <a:t>to the European “epistemological and theological convictions</a:t>
            </a:r>
            <a:r>
              <a:rPr lang="en-US" dirty="0" smtClean="0"/>
              <a:t>,”</a:t>
            </a:r>
            <a:r>
              <a:rPr lang="el-GR" dirty="0" smtClean="0"/>
              <a:t>(</a:t>
            </a:r>
            <a:r>
              <a:rPr lang="en-US" dirty="0" err="1" smtClean="0"/>
              <a:t>Mascetti</a:t>
            </a:r>
            <a:r>
              <a:rPr lang="en-US" dirty="0" smtClean="0"/>
              <a:t>, Y. 2018)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3355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Από τις σκιές στους φακούς και την όραση</a:t>
            </a:r>
            <a:r>
              <a:rPr lang="en-US" sz="4800" dirty="0" smtClean="0"/>
              <a:t>(2/2)</a:t>
            </a:r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della</a:t>
            </a:r>
            <a:r>
              <a:rPr lang="en-US" dirty="0" smtClean="0"/>
              <a:t> Porta </a:t>
            </a:r>
            <a:r>
              <a:rPr lang="el-GR" dirty="0" smtClean="0"/>
              <a:t>εισηγείται την </a:t>
            </a:r>
            <a:r>
              <a:rPr lang="el-GR" dirty="0" err="1" smtClean="0"/>
              <a:t>Καμερα</a:t>
            </a:r>
            <a:r>
              <a:rPr lang="el-GR" dirty="0" smtClean="0"/>
              <a:t> με οπή</a:t>
            </a:r>
          </a:p>
          <a:p>
            <a:r>
              <a:rPr lang="el-GR" dirty="0" smtClean="0"/>
              <a:t>Ο Κέπλερ «πατάει» πάνω στον </a:t>
            </a:r>
            <a:r>
              <a:rPr lang="en-US" dirty="0" err="1" smtClean="0"/>
              <a:t>della</a:t>
            </a:r>
            <a:r>
              <a:rPr lang="en-US" dirty="0" smtClean="0"/>
              <a:t> Porta</a:t>
            </a:r>
            <a:r>
              <a:rPr lang="el-GR" dirty="0" smtClean="0"/>
              <a:t>: «Υποστηρίζω ότι η όραση συμβαίνει όταν ένα «είδωλο» όλου του ημισφαιρίου του κόσμου που βρίσκεται μπροστά στο μάτι, και κάτι ακόμα, εμφανίζεται στον άσπρο τοίχο, χρωματισμένο με κόκκινο, στην κοίλη επιφάνεια του αμφιβληστροειδούς»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Άραγε πού συμβαίνει η όραση; Στην επιφάνεια του </a:t>
            </a:r>
            <a:r>
              <a:rPr lang="el-GR" dirty="0" err="1" smtClean="0">
                <a:solidFill>
                  <a:srgbClr val="FF0000"/>
                </a:solidFill>
              </a:rPr>
              <a:t>ματιου</a:t>
            </a:r>
            <a:r>
              <a:rPr lang="el-GR" dirty="0" smtClean="0">
                <a:solidFill>
                  <a:srgbClr val="FF0000"/>
                </a:solidFill>
              </a:rPr>
              <a:t> («αντικατοπτρίζεται») ή κάπου στο εσωτερικό του ματιού;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1508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848872" cy="39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6118"/>
            <a:ext cx="5138936" cy="31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517043" cy="2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δύσκολη εξήγηση του σχηματισμού ειδώλου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Υπόθεση: το μάτι/νους εκτιμά την πραγματικότητα με βάση την πιο συχνή ερμηνεία σχηματισμού του ειδώλου.</a:t>
            </a:r>
          </a:p>
          <a:p>
            <a:r>
              <a:rPr lang="el-GR" dirty="0" err="1" smtClean="0"/>
              <a:t>Αρα</a:t>
            </a:r>
            <a:r>
              <a:rPr lang="el-GR" dirty="0" smtClean="0"/>
              <a:t>: το μάτι/νους μπορεί να απατηθεί</a:t>
            </a:r>
          </a:p>
          <a:p>
            <a:pPr lvl="1"/>
            <a:r>
              <a:rPr lang="el-GR" dirty="0" smtClean="0"/>
              <a:t>Παράδειγμα: ο καθρέφτης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1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997</TotalTime>
  <Words>421</Words>
  <Application>Microsoft Office PowerPoint</Application>
  <PresentationFormat>Προβολή στην οθόνη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Επιχειρηματικό</vt:lpstr>
      <vt:lpstr>Βασικες Εννοιες Φυσικών Επιστημών</vt:lpstr>
      <vt:lpstr>ΜΑΘΗΜΑ 3</vt:lpstr>
      <vt:lpstr>Την προηγούμενη φορά</vt:lpstr>
      <vt:lpstr>Απορίες…Ερωτήσεις;</vt:lpstr>
      <vt:lpstr>Λύση της άσκησης </vt:lpstr>
      <vt:lpstr>Από τις σκιές στους φακούς και την όραση(1/2)</vt:lpstr>
      <vt:lpstr>Από τις σκιές στους φακούς και την όραση(2/2)</vt:lpstr>
      <vt:lpstr>Παρουσίαση του PowerPoint</vt:lpstr>
      <vt:lpstr>Η δύσκολη εξήγηση του σχηματισμού ειδώλου</vt:lpstr>
      <vt:lpstr>Παρουσίαση του PowerPoint</vt:lpstr>
      <vt:lpstr>Και αν γεμίσουμε τον κόσμο παλι με χρώμα;</vt:lpstr>
      <vt:lpstr> Φως και χρωματα</vt:lpstr>
      <vt:lpstr> Φως και χρωματα (πως γίνεται η συνθεση των χρωμάτων) φωτα</vt:lpstr>
      <vt:lpstr> Φως και χρωματα (πως γίνεται η συνθεση των χρωμάτων) φιλτρα</vt:lpstr>
      <vt:lpstr>Ο κόσμος της οπτικής είναι πολύ παράξενος</vt:lpstr>
      <vt:lpstr>Παρουσίαση του PowerPoint</vt:lpstr>
      <vt:lpstr>Αρα…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37</cp:revision>
  <dcterms:created xsi:type="dcterms:W3CDTF">2015-09-24T08:39:26Z</dcterms:created>
  <dcterms:modified xsi:type="dcterms:W3CDTF">2019-10-09T13:58:24Z</dcterms:modified>
</cp:coreProperties>
</file>