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85" r:id="rId4"/>
    <p:sldId id="286" r:id="rId5"/>
    <p:sldId id="271" r:id="rId6"/>
    <p:sldId id="287" r:id="rId7"/>
    <p:sldId id="288" r:id="rId8"/>
    <p:sldId id="289" r:id="rId9"/>
    <p:sldId id="290" r:id="rId10"/>
    <p:sldId id="291" r:id="rId11"/>
    <p:sldId id="292" r:id="rId12"/>
    <p:sldId id="284" r:id="rId13"/>
    <p:sldId id="293" r:id="rId14"/>
    <p:sldId id="270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336" autoAdjust="0"/>
    <p:restoredTop sz="94660"/>
  </p:normalViewPr>
  <p:slideViewPr>
    <p:cSldViewPr snapToGrid="0" snapToObjects="1">
      <p:cViewPr varScale="1">
        <p:scale>
          <a:sx n="80" d="100"/>
          <a:sy n="80" d="100"/>
        </p:scale>
        <p:origin x="90" y="72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9386951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6477671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92406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770857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849573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421560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012888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04083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20646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88270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744969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1/12/2026</a:t>
            </a:fld>
            <a:endParaRPr lang="en-US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568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27250"/>
            <a:ext cx="7772400" cy="1470025"/>
          </a:xfrm>
        </p:spPr>
        <p:txBody>
          <a:bodyPr/>
          <a:lstStyle/>
          <a:p>
            <a:r>
              <a:rPr dirty="0" err="1" smtClean="0"/>
              <a:t>Δι</a:t>
            </a:r>
            <a:r>
              <a:rPr dirty="0" smtClean="0"/>
              <a:t>ατροφή</a:t>
            </a:r>
            <a:r>
              <a:rPr lang="el-GR" dirty="0" smtClean="0"/>
              <a:t> – Εργαστήριο</a:t>
            </a:r>
            <a:endParaRPr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200400"/>
            <a:ext cx="6400800" cy="1752600"/>
          </a:xfrm>
        </p:spPr>
        <p:txBody>
          <a:bodyPr/>
          <a:lstStyle/>
          <a:p>
            <a:r>
              <a:rPr lang="el-GR" dirty="0" smtClean="0"/>
              <a:t>Η διατροφή στην εγκυμοσύνη και το θηλασμό</a:t>
            </a:r>
            <a:endParaRPr dirty="0"/>
          </a:p>
        </p:txBody>
      </p:sp>
      <p:pic>
        <p:nvPicPr>
          <p:cNvPr id="1026" name="Picture 2" descr="C:\Users\DeliDiet\Pictures\tdu-logo-greek_149966704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35921" y="614363"/>
            <a:ext cx="1760836" cy="13033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7" name="Picture 3" descr="C:\Users\DeliDiet\Pictures\UTH-logo-greek.pn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5800" y="567531"/>
            <a:ext cx="1473200" cy="1473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779520" y="5673745"/>
            <a:ext cx="517144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l-GR" dirty="0" smtClean="0"/>
              <a:t>Νικόλαος Ι Ντελής </a:t>
            </a:r>
            <a:r>
              <a:rPr lang="en-US" dirty="0" smtClean="0"/>
              <a:t>RD, MSc, </a:t>
            </a:r>
            <a:r>
              <a:rPr lang="en-US" dirty="0" err="1" smtClean="0"/>
              <a:t>PhDc</a:t>
            </a:r>
            <a:endParaRPr lang="en-US" dirty="0" smtClean="0"/>
          </a:p>
          <a:p>
            <a:pPr algn="ctr"/>
            <a:r>
              <a:rPr lang="el-GR" dirty="0" smtClean="0"/>
              <a:t>Διαιτολόγος – Διατροφολόγος</a:t>
            </a:r>
          </a:p>
          <a:p>
            <a:pPr algn="ctr"/>
            <a:r>
              <a:rPr lang="el-GR" dirty="0" smtClean="0"/>
              <a:t>Υποψήφιος διδάκτωρ Πανεπιστημίου Θεσσαλίας</a:t>
            </a:r>
            <a:endParaRPr lang="el-G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Ο θηλασμός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l-GR" dirty="0" smtClean="0"/>
              <a:t>Εξαιρετικά σημαντικός για το παιδί και τη μητέρα</a:t>
            </a:r>
          </a:p>
          <a:p>
            <a:r>
              <a:rPr lang="el-GR" dirty="0" smtClean="0"/>
              <a:t>Καλύτερη ανάπτυξη</a:t>
            </a:r>
          </a:p>
          <a:p>
            <a:r>
              <a:rPr lang="el-GR" dirty="0" smtClean="0"/>
              <a:t>Αποτροπή παχυσαρκίας</a:t>
            </a:r>
          </a:p>
          <a:p>
            <a:r>
              <a:rPr lang="el-GR" dirty="0" smtClean="0"/>
              <a:t>Αυξημένη γνωστική λειτουργία</a:t>
            </a:r>
          </a:p>
          <a:p>
            <a:r>
              <a:rPr lang="el-GR" dirty="0" smtClean="0"/>
              <a:t>Επίδραση σε λιπίδια και ΑΠ στην εφηβεία</a:t>
            </a:r>
          </a:p>
          <a:p>
            <a:r>
              <a:rPr lang="el-GR" dirty="0" smtClean="0"/>
              <a:t>Μείωση πιθανότητας εμφάνισης άσθματος</a:t>
            </a:r>
          </a:p>
          <a:p>
            <a:r>
              <a:rPr lang="el-GR" dirty="0" smtClean="0"/>
              <a:t>Καλύτερη ψυχοσωματική σύνδεση με τη μητέρα</a:t>
            </a:r>
          </a:p>
          <a:p>
            <a:r>
              <a:rPr lang="el-GR" dirty="0" smtClean="0"/>
              <a:t>Μείωση επιλόχειου κατάθλιψης</a:t>
            </a:r>
          </a:p>
        </p:txBody>
      </p:sp>
    </p:spTree>
    <p:extLst>
      <p:ext uri="{BB962C8B-B14F-4D97-AF65-F5344CB8AC3E}">
        <p14:creationId xmlns:p14="http://schemas.microsoft.com/office/powerpoint/2010/main" val="96829167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dirty="0" smtClean="0"/>
              <a:t>Διατροφική υποστήριξη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457200" lvl="0">
              <a:spcBef>
                <a:spcPts val="0"/>
              </a:spcBef>
              <a:buSzPts val="1800"/>
            </a:pPr>
            <a:r>
              <a:rPr lang="el-GR" b="1" dirty="0" smtClean="0"/>
              <a:t>Ποσότητα: + </a:t>
            </a:r>
            <a:r>
              <a:rPr lang="el-GR" b="1" dirty="0"/>
              <a:t>500 θερμίδες κατανάλωση σε αποκλειστικό θηλασμό</a:t>
            </a:r>
          </a:p>
          <a:p>
            <a:pPr marL="457200" lvl="0">
              <a:spcBef>
                <a:spcPts val="0"/>
              </a:spcBef>
              <a:buSzPts val="1800"/>
            </a:pPr>
            <a:r>
              <a:rPr lang="el-GR" b="1" dirty="0" smtClean="0"/>
              <a:t>Ποιότητα: μεσογειακή δίαιτα</a:t>
            </a:r>
            <a:endParaRPr lang="el-GR" b="1" dirty="0"/>
          </a:p>
          <a:p>
            <a:pPr marL="457200" lvl="0">
              <a:spcBef>
                <a:spcPts val="0"/>
              </a:spcBef>
              <a:buSzPts val="1800"/>
            </a:pPr>
            <a:r>
              <a:rPr lang="el-GR" b="1" dirty="0" smtClean="0"/>
              <a:t>πολλά </a:t>
            </a:r>
            <a:r>
              <a:rPr lang="el-GR" b="1" dirty="0"/>
              <a:t>γεύματα</a:t>
            </a:r>
          </a:p>
          <a:p>
            <a:pPr marL="457200" lvl="0">
              <a:spcBef>
                <a:spcPts val="0"/>
              </a:spcBef>
              <a:buSzPts val="1800"/>
            </a:pPr>
            <a:r>
              <a:rPr lang="el-GR" b="1" dirty="0" smtClean="0"/>
              <a:t>Όχι επεξεργασμένα </a:t>
            </a:r>
            <a:r>
              <a:rPr lang="el-GR" b="1" dirty="0"/>
              <a:t>Ε</a:t>
            </a:r>
          </a:p>
          <a:p>
            <a:pPr marL="457200" lvl="0">
              <a:spcBef>
                <a:spcPts val="0"/>
              </a:spcBef>
              <a:buSzPts val="1800"/>
            </a:pPr>
            <a:r>
              <a:rPr lang="el-GR" b="1" dirty="0"/>
              <a:t>προσοχή αλκοόλ - καφέ - ενεργειακά ποτά</a:t>
            </a:r>
          </a:p>
          <a:p>
            <a:pPr marL="457200" lvl="0">
              <a:spcBef>
                <a:spcPts val="0"/>
              </a:spcBef>
              <a:buSzPts val="1800"/>
            </a:pPr>
            <a:r>
              <a:rPr lang="el-GR" b="1" dirty="0" smtClean="0"/>
              <a:t>Σιτηρά και όσπρια αυξάνουν την παραγωγή γάλακτος</a:t>
            </a:r>
            <a:endParaRPr lang="el-GR" b="1" dirty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400642333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Άσκηση για εγκυμοσύνη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 marL="0" indent="0">
              <a:buNone/>
            </a:pPr>
            <a:r>
              <a:rPr lang="el-GR" dirty="0" smtClean="0"/>
              <a:t>Η Κα Κ. </a:t>
            </a:r>
            <a:r>
              <a:rPr lang="el-GR" dirty="0"/>
              <a:t>ηλικίας 36 ετών Β= 100 κιλά Υ= 1,70 </a:t>
            </a:r>
            <a:r>
              <a:rPr lang="el-GR" dirty="0" smtClean="0"/>
              <a:t>είναι εγκυμονούσα </a:t>
            </a:r>
            <a:r>
              <a:rPr lang="el-GR" dirty="0"/>
              <a:t>στην 7η εβδομάδα </a:t>
            </a:r>
            <a:r>
              <a:rPr lang="el-GR" dirty="0" smtClean="0"/>
              <a:t>κύησης Βάρος </a:t>
            </a:r>
            <a:r>
              <a:rPr lang="el-GR" dirty="0"/>
              <a:t>προ σύλληψης= 93 κιλά</a:t>
            </a:r>
          </a:p>
          <a:p>
            <a:pPr marL="514350" indent="-514350">
              <a:buAutoNum type="arabicPeriod"/>
            </a:pPr>
            <a:r>
              <a:rPr lang="el-GR" dirty="0" smtClean="0"/>
              <a:t>Ποιος ο ΔΜΣ της Κας Κ. πριν τη σύλληψη και ποιος ο ΔΜΣ της στην 7</a:t>
            </a:r>
            <a:r>
              <a:rPr lang="el-GR" baseline="30000" dirty="0" smtClean="0"/>
              <a:t>η</a:t>
            </a:r>
            <a:r>
              <a:rPr lang="el-GR" dirty="0" smtClean="0"/>
              <a:t> εβδομάδα?</a:t>
            </a:r>
          </a:p>
          <a:p>
            <a:pPr marL="514350" indent="-514350">
              <a:buAutoNum type="arabicPeriod"/>
            </a:pPr>
            <a:r>
              <a:rPr lang="el-GR" dirty="0" smtClean="0"/>
              <a:t>Ποιες οι ενεργειακές ανάγκες της Κας Κ. αν υποθέσουμε πως η δραστηριότητά της είναι μηδενική?</a:t>
            </a:r>
          </a:p>
          <a:p>
            <a:pPr marL="514350" indent="-514350">
              <a:buAutoNum type="arabicPeriod"/>
            </a:pPr>
            <a:r>
              <a:rPr lang="el-GR" dirty="0" smtClean="0"/>
              <a:t>Αν η Κα Κ. ξυπνάει στις 9 το πρωί και κοιμάται στις 11 το βράδυ, αναφέρετε </a:t>
            </a:r>
            <a:r>
              <a:rPr lang="el-GR" dirty="0" err="1" smtClean="0"/>
              <a:t>συνιστώμενες</a:t>
            </a:r>
            <a:r>
              <a:rPr lang="el-GR" dirty="0" smtClean="0"/>
              <a:t> ώρες γευμάτων</a:t>
            </a:r>
          </a:p>
          <a:p>
            <a:pPr marL="514350" indent="-514350">
              <a:buAutoNum type="arabicPeriod"/>
            </a:pPr>
            <a:r>
              <a:rPr lang="el-GR" dirty="0" smtClean="0"/>
              <a:t>Αναφέρατε 2 επιλογές διατροφικού πιάτου για κάθε είδος γεύματος</a:t>
            </a:r>
          </a:p>
        </p:txBody>
      </p:sp>
    </p:spTree>
    <p:extLst>
      <p:ext uri="{BB962C8B-B14F-4D97-AF65-F5344CB8AC3E}">
        <p14:creationId xmlns:p14="http://schemas.microsoft.com/office/powerpoint/2010/main" val="194756131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Άσκηση για θηλασμό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el-GR" dirty="0" smtClean="0"/>
              <a:t>Η Κα Κ. γέννησε αισίως! Βάρος μετά τη γέννηση=98 κιλά και θηλάζει αποκλειστικά.</a:t>
            </a:r>
          </a:p>
          <a:p>
            <a:pPr marL="514350" indent="-514350">
              <a:buAutoNum type="arabicPeriod"/>
            </a:pPr>
            <a:r>
              <a:rPr lang="el-GR" dirty="0" smtClean="0"/>
              <a:t>Πως διαμορφώνονται οι ενεργειακές ανάγκες της Κας Κ.?</a:t>
            </a:r>
          </a:p>
          <a:p>
            <a:pPr marL="514350" indent="-514350">
              <a:buAutoNum type="arabicPeriod"/>
            </a:pPr>
            <a:r>
              <a:rPr lang="el-GR" dirty="0" smtClean="0"/>
              <a:t>Σε ποιες ομάδες τροφίμων θα δώσουμε έμφαση και γιατί?</a:t>
            </a:r>
          </a:p>
          <a:p>
            <a:pPr marL="514350" indent="-514350">
              <a:buAutoNum type="arabicPeriod"/>
            </a:pPr>
            <a:r>
              <a:rPr lang="el-GR" dirty="0" smtClean="0"/>
              <a:t>Θα συστήναμε απώλεια βάρους? Αν ναι, με ποιο τρόπο και γιατί?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307143264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Συζήτηση και ερωτήσεις</a:t>
            </a:r>
            <a:endParaRPr lang="el-GR" dirty="0"/>
          </a:p>
        </p:txBody>
      </p:sp>
      <p:pic>
        <p:nvPicPr>
          <p:cNvPr id="4" name="Θέση περιεχομένου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0398" y="2369738"/>
            <a:ext cx="2720501" cy="2720501"/>
          </a:xfrm>
        </p:spPr>
      </p:pic>
      <p:pic>
        <p:nvPicPr>
          <p:cNvPr id="5" name="Εικόνα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1150" y="2583179"/>
            <a:ext cx="3103134" cy="22936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4397627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Θεματολογία διάλεξης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Η εγκυμοσύνη</a:t>
            </a:r>
          </a:p>
          <a:p>
            <a:r>
              <a:rPr lang="el-GR" dirty="0" smtClean="0"/>
              <a:t>Η διατροφική υποστήριξη της εγκυμονούσας</a:t>
            </a:r>
            <a:endParaRPr lang="el-GR" dirty="0"/>
          </a:p>
          <a:p>
            <a:r>
              <a:rPr lang="el-GR" dirty="0" smtClean="0"/>
              <a:t>Ο θηλασμός</a:t>
            </a:r>
          </a:p>
          <a:p>
            <a:r>
              <a:rPr lang="el-GR" dirty="0" smtClean="0"/>
              <a:t>Η διατροφική υποστήριξη του θηλασμού</a:t>
            </a:r>
          </a:p>
          <a:p>
            <a:r>
              <a:rPr lang="el-GR" dirty="0" smtClean="0"/>
              <a:t>Ασκήσεις</a:t>
            </a:r>
          </a:p>
        </p:txBody>
      </p:sp>
    </p:spTree>
    <p:extLst>
      <p:ext uri="{BB962C8B-B14F-4D97-AF65-F5344CB8AC3E}">
        <p14:creationId xmlns:p14="http://schemas.microsoft.com/office/powerpoint/2010/main" val="13288469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Η εγκυμοσύνη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r>
              <a:rPr lang="el-GR" dirty="0" smtClean="0"/>
              <a:t>Φυσιολογική κατάσταση</a:t>
            </a:r>
          </a:p>
          <a:p>
            <a:r>
              <a:rPr lang="el-GR" dirty="0" smtClean="0"/>
              <a:t>Πληθώρα αλλαγών στο σώμα της γυναίκας</a:t>
            </a:r>
          </a:p>
          <a:p>
            <a:r>
              <a:rPr lang="el-GR" dirty="0" smtClean="0"/>
              <a:t>Αύξηση αναγκών σε θρεπτικά συστατικά</a:t>
            </a:r>
          </a:p>
          <a:p>
            <a:r>
              <a:rPr lang="el-GR" dirty="0" smtClean="0"/>
              <a:t>Σημαντικό το ιστορικό βάρους</a:t>
            </a:r>
          </a:p>
          <a:p>
            <a:r>
              <a:rPr lang="el-GR" dirty="0" smtClean="0"/>
              <a:t>Έμφαση στην ομαλή αύξηση βάρους</a:t>
            </a:r>
          </a:p>
          <a:p>
            <a:r>
              <a:rPr lang="el-GR" dirty="0" smtClean="0"/>
              <a:t>Παράλληλη υποστήριξη παθολογικών οντοτήτων</a:t>
            </a:r>
          </a:p>
          <a:p>
            <a:r>
              <a:rPr lang="el-GR" dirty="0" smtClean="0"/>
              <a:t>Πρόληψη παχυσαρκίας: παχύσαρκη έγκυος=παχύσαρκο παιδί=παχύσαρκος ενήλικας</a:t>
            </a:r>
          </a:p>
          <a:p>
            <a:r>
              <a:rPr lang="el-GR" dirty="0" smtClean="0"/>
              <a:t>Επιπλοκές κύησης: χαμηλό βάρος γέννησης = παχύσαρκο παιδί=αύξηση πιθανότητας ασθενειών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7136940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Φυσιολογική πρόσληψη βάρους</a:t>
            </a:r>
            <a:endParaRPr lang="el-GR" dirty="0"/>
          </a:p>
        </p:txBody>
      </p:sp>
      <p:sp>
        <p:nvSpPr>
          <p:cNvPr id="5" name="AutoShape 4" descr="data:image/png;base64,iVBORw0KGgoAAAANSUhEUgAAB4AAAAQ4CAYAAADo08FDAAAQAElEQVR4AexdB2AURff/7aUnBEJvoQUVFbGBigjYsKAiKvaCqJ8Ve8f+VxQbnxXbZ8FeERUUCzZARQUEkY70HnoaaXf/+c3d3O1d7i53l0tIeXCzO/PmvTczv3k7Oztvd+Io//d7lwTBQGxAbEBsQGxAbEBsQGxAbEBsQGxAbEBsQGygXtuAPPvL+ofYgNiA2IDYgNiA2IDYgNiA2IDYgNhAA7EBB+RfA0ZAmi4ICAKCgCAgCAgCgoAgIAgIAoKAICAICAL1HwFpoSAgCAgCgoAgIAgIAoKAICAINCQExAHckHpb2ioI2BGQuCAgCAgCgoAgIAgIAoKAICAICAKCgCAgCNR/BKSFgoAgIAgIAoKAICAICAINDgFxADe4LpcGCwKCgCAACAaCgCAgCAgCgoAgIAgIAoKAICAICAKCgCBQ/xGQFgoCgoAgIAgIAoJAw0RAHMANs9+l1YKAICAICAINFwFpuSAgCAgCgoAgIAgIAoKAICAICAKCgCAgCNR/BKSFgoAgIAgIAg0YAXEAN+DOl6YLAoKAICAICAKCQENDQNorCAgCgoAgIAgIAoKAICAICAKCgCAgCAgC9R8BaaEgIAg0dASidABbsJIyYKU2hdWoDRxNOsHRNCd8UDzktVKbaVnAQjz+aS0uQP3ioU501EkEXKr/aQGuOFmVGwSxLTcODfsottWw+786Wy+2VZ3oNmzdYlsNu/8jbH1MbGJbMcEmQhEgILYVAUjCEhMCYlsxwSZCESAgthUBSMISEwJiWzHBJkIRIBBgW3rRMwKxSlisNLXOn5kNq3k3ONocDEf7wyQ0NAxUv1vN94JFO0hrWonFxJCtbFX9lKDLHVyes/IGwBuH2yfgZoT8C0BAkoKAQiByB3BCEhyZbWE1ag1LXdRWUjrgSFAqKvkpHvJaaVlaljqgdFUiFTrbUk5fdb2rH3iFqyTkX0NFwFImYKnGWxz63WM/k4oS00/J8v4hthUTevVMyBLbqmc9WnuaI7ZVe/qivtVEbKu+9WjtaY/YVu3pi6rVpPZJi23Vvj6pLzUS26ovPVn72iG2Vfv6pL7USGyrvvRk7WuHv21xAdWyrNirmZgKq2V3WM32hNW4PazULFRpnT/2mojk7kZA+XcsfiRIO2imHMEt9gUSU6peK8ujQi3S6zV6tUILBm23zFTBG1d+Iqh/ilcdQTbIP0FAENAImIPDRMKdreRMOBq1B9QgH44vojylg7qslMyI2P2Y1PUNJ6Cvccg/QcAfAW0Xyj4AGgqi+0cRJat1RCcp3A0AAW0Xyj4gtgX5F18ExLbii6do8yEgtuXDQmLxRUBsK754ijYfAmJbPiyqIdagVYptNejur9bGi21VK7wNWrnYVoPu/mpvvEs7y7gQGl1RVkZrOFruByu5UXSCwt0gEKCvx9GyB6z0VjG212OT2j6pwpNmtNLg4fXKViogDIJAg0HAUVlLrZTGsDJaAo5KWStT5ctXuqz0lqBuHzGCGF/7sCLgE5ZKEKjH2do+aChRtpEiWjZKOWFvOAho+6ChRNlkimjZKOWEveEgoO2DhhJlkymiZaOUE/aGg4C2DxpKlE2miJaNUk7YGw4C2j5oKFE2mSJaNko5YW84CGj7oKFE2WSKaNko5YS94SCg7YOGEmWTKaJlo5SrVexSmWpFQNsHDSXKUiiiZaOUE/aGg4C2DxpKlE2miJaNUk7YGxgCNJTIm0znr5XVGXBEsBto5GqFs74hoOzDatpF+ZJax9AyY5NWDLJGhLIu6JdoDEnOgkADRyC8V5ef8qc1qzaI+PcCoMqotAB97boqZRMGQcCLAN/4od14CSEi5CFviOx6SZZGVQ0B2gvtpjIt5CFvZXySLwgYBGgvtBuTDnUmD3lD5QtdEAhEgPZCuwmkB6bJQ95AuqQFgVAI0F5oN6HyDZ085DVpOQsClSFAe6HdVMZHHvJWxif5goBBgPZCuzHpUGfykDdUvtAFgUAEaC+0m0B6YJo85A2kV1da9NZ9BGgvtJvKWkIe8lbGJ/mCgEGA9kK7MelQ58RUWE06hsoVuiBQAQGrcQdEsx202wzj5fux4P7KvUK1hCAINEgEHKFbbcGR3hKwwrCgiv+Ubl0G3Jd5cG3qouXWq1Y4nuCSQm3ACCh74TwGYluQf3FGoI7bVpzREHXxREBsK55oii47AmJbdjQkHk8ExLbiiabosiMgtmVHQ+LxREBsK55oii47AmJbdjQkHk8EqmBb8ayG6KqHCERkW4DVdA91qEb/AORfvUPAkQArq2vEzXK7fuPp+/Ho8pwirogwCgL1EIHQo3dCMuLyN38rAy0xFWBZIfjUvQgMIbIrkKesysLt3++JfV/qg4zHjtGhz9hDceVX+2DlDlVWBQkh1FcELNUwu+1Yyz4DgyLrH/MYdKKSA53JTnU34jmQlbRQeYG8kq4fCIht1Y9+rI2tiKdtBWkfnGqw+mXeWsxdnhssW2j1GIHqtq16DJ00rRIEatq2tuwoqaRGkl1fEKiybXU5Go6co7G5bX88V9QLD2zviZE7e+IhT3gkryc+wqEo7HCk4jsGUPxWl6NhdXGH+oKjtKMiAlW1LUfOMbAYOvXStmN1ORrorOxNna0uR3ttyOpytKYzz+pytKY7lE1WrJFQ6gsCVbUtg8P2Iifa3rMCabcsiyiQ18jKuX4iEBfb4uKVgee3pbBu+xCOI0fB0e1Od1Bx0qDyDBvsMl6iROoIAhFVM9C2AoWslExYyRmB5JDpsF9eij2FxK0+ZmjbSWlUedOq0y7UWn7lFRAOQaB+I+AI1TwrqeacpeHKCnvjsFV+R3GidvwOfP9gjJnRwc/ZO2djI7wzt612CtM5vGNXok1SovUZAT/7cZYCDJ4G++V5aMFOTif0SwgONSuiw5j3JSOrfCl+eUxD/jUIBIwN6MbSrhh0AuoZKbIZhtiWBzA5+SEQD9vyU2hLfPfXSvw6f512BNvIEm0QCASMTRyzGDxt97M7D01OgkCkCPjZD+2KwSPsl+ehhTs5HckoTG2HnY33wbYm+2ND2r545YciTPs3AbvKE/DL3C3hxCWvniHgZz+0KwZPG/3yPDT7yT0vt7BkZzmempuPgtJybN1Vjm2ekFtUjg+XFeK4b3Lx56ZdcKiJvlvGrkXi9RUBP/uhXTF4GuuX56HZT67iZXD+ezLKF/VC+YaR6nnQBYdaWSlXBmRZlkpb6nkA+uxwWCrPTbMsCwAD5F89RsDPfmhXDJ72+uV5aKFOzQYPQs65gyuEkx77DwJDnwcuDaVG6PUIAT/7oV0xeNrnl+ehVThxDCoohnXPODiGvQbrs9nAms1AWaE7qDhpOk/xQPGCMhUUCaG+IRDWfpIbRdxc6rEsC9M3zsWdv47B7T8/o8M9vz6HrZumg/ZEHsi/GkCglhSRFIH9KJupJbWVaggC9RIB9ZgSol0JaSEyqoGckBJaKb1toXN1Dp2/xvGrCWEOdA4P/OBgiBM4DEj1KSuc/YTL82BAFoe6SjYXOPDjykaYl5vC+YoKlnKgQC0UAavyk/HthmbYtCtJpynjEZdTfUYgTEdHMqGluNhWfTaQKrSNxhFCPBLbCiGKTdsL8feyXGS3aIT9c1qGYhN6fUYgjG3plepK2l62Mx87/vgbpdvzKuFU2WXb4Sr+A67ynSohv92OQHVXIIxtRTNulSQ3x87MvVGc0hLlVrKqtYX7H5uAaX+uRKdue+KBd9bgoANyFF1+DQaBKtiW5QGpXOk4qGUyjmqbirnbStTcvQwr8sqwdGcpDmuVgvNz0jF02lYsV+kE5axTPjyPpJzqNQLKLkK2L1yeEnKuuw2u7V/BVbQEzvX3Ysf66cgvsJCQAJSXu3RwKFvatascubkl2LKlFDt2lKlbLV8SZYD8q88IhLOfcHk2TLLS1CKELS1RQUAjEM5+wuVRmPnKoeu44g1Y788EnOWAQ83TMzOBffZxB8ZJU3nkIa92AlOWOiTEjIDT6URZaRn+WbwCRUXFMeupNsFwfZyUEVGxZs6/vnAz7vr7JYxf/SM+WfItXlvyE9av/hRN5p2F8oJVsKgtXHnMl1B/EAjnAKYx1Mi0iIWwsPoDa6UtEQZBwIZAyFmllchFFxtnNUatxJTQ2iN4C+ThaV3Ar3wDlVx7LLDwEaDoZXf46Go3B3kf/qWLOyHH+o1AOPsJl6dQ4XyELK//lYl9X90TA8bth/3f3AcXTMjG1iIHHOrqeXJBR3T/5nCcOqUHuk48HM8vzAZlKKtUyK8+I8CODtE+ywo/saB9kOX1vxqJbYXAsEGTaRwhALCs8LYVKFZSWo71W/OxNW8XkhMdOObAjhhwcCds2FaInYWyjWogXvU+Hc5+wuUpYFxq0WL5029h1b3PYuGtj6Fw3hJFDf4r37QArk23IWHHvcCWZwGXMzijUOsPAmHsx7IiG7dKkpuhIC0b/ILu6x/mYeaclSgoLMYZJx+E6684Bus3bMcRh+2BRtl7oTipWf3BrgZaUqeLCGM/lhWZbSl/HNQtEH9sLkHjZAce6pmF2/ZvjHsOzMLUDSXKEVyOIZ3S8cDsnRoqLhHpiBzqNwLh7CdcnkLF5SoF5/NJaUBSKjBs2AIcdth8/PHHTuUEtnRYurQIxx03F336zEbPnrPwn/8s1jKQf/UfgXD2Ey5PIdPqqVIkj3KHJZNnIVj4+tnvFaf8GiQC4ewnXB7BUvnWqInA9FVAcpmiqLvdZRcB914GDOoHnNIXuPsSgDSoPPIoXi2jZJWA/GJEgI7RF96ZgO15BZjyx1wMu+NJTJ6mnPAx6qsWsTB9bCU3jqhIl7Iby7Lw8uLxKHQVo6ly/FmlDjQtdeHulJVIwDa4/n0YetEUysYg/xoCAlZyo9DNpBlENp336rh75BO4Z+ST3nRkERbCwiLjFq66h0BC12MRLtS2FjU/aDB++O2vkNViXouDTwuZX1lGYL4jkOBNOxK90WqPOJJiLmLljlS95XOgggsPB544G+jU3JfTRD2gmRS/BJ6yKsskKz3fdPeDmDb9Ty/f+InfgDRDeOS/Y0CaSQeeyXvBFTfABLuuQN5o0yx74ZKl0YqF5WdbGMIyVVPmF5O+w9sfflpBO2nMq5BRTQQ1b8H4RY1w+Q/7olFiCR45bAFO77IJH63eC8MmtsXDf3fEHXP3wH/3X4y/jvsDl3VZhxsW7YV3l7V2z2ciqNdNdz2IV9/+ICjnI0+9AIagmVUk/vL7DK8t0iY/++rbmDWyDVWRj7VgvkEZrSzth3YUKEca8wLp1ZX22VZ3r22d1mUjPlS2dfEXbYLY1vqobcvUnTYUysYMTzzPC5csqza7rayexq6HDb8VV99yN2bN+acykbjl035oR4EKSWNeIL0m0kvWbsObk+fhne8XYOy3/2DOslxw2vvRz4sVbT7eULTvZq1EiXISR1MfXvNbtm73E6GNEX8/YjUnWCbHr3DlBqtrPKs16buf8OnEXFpOrQAAEABJREFUb/xU/jlrNn7+5XfwvOjf5TqvpKRUObIKdTzaA+2HdhQoRxrzAunVlXaVlaNo6b/YpVa8S1atx/anXkPx5Kn+zl3l6N319TQUv/syElyrgF1AQrGan7i4yFR5zdhf7FMTwvVt5driw0E7qw31iE9r/LXQfmhH/lSANOYF0qsz7XQko1A5fwuLSnD7A+Mw9bcl6HlAJ2Skp+DQg7uA9AeemIjDVJz1KErPhtOK/PmhNtoW21FZ4FjLuhs+xs31Qds09GjPO/Pz8cqb7+Htj8Zj3IRJ+HryT95xq6AwtrHKXgfaD+3ITmOcNOYxvjuC8v1i78ZJ6N40Gb1bpeLwVikYd0xz/LO9RC1SWthQ5ESx8hYnWmpoi7CC9j5h3zBtF+X4QboJJp/0YH1IGvOog3EjZ860CeYxkI90xkln3B48NL85P/NNHSjHwHk86YGB+hlYD/KZQL12HY88NQb3PTIao9T56ZfewJLlKwyrPm/fkYe58xbquDmUlJairCyye4OR4Zn2Qzti3B5IY56dVp1xR9vHYTXpj9ztTfHEa0Px7bS9sXDBZgwZshAzZ+Zh1apdOOOM+Zg2bSfWry/FypW7sGFDCSzLpaqlDEwdK/sR48A+YZr9ZZdlH5Fup9njj4R5pmRfUpbzd7uM0cl8O51x8gaToZ2wLPKYwLqS1x7IZ/LNmeXZ6b/9OUvP5bdt32lYsGDxUj1ueQmeyPLVa/DPgsVYtnIV1m/MRXFxiScnuhPth3YUKEUa8wLp1ZXeruZOdt1Z6Yno3DzNTkJpcRmWvPKoHy2WBG2MfWSXZT+wv9gnkdDtPIFx6qeuYHYUyLu703/9PQ//zF9cLdWg/dCOApWTxrxAerWl/1wG60O1ppmoxl6HGocevg4oVAZ3x2jg8eeAJ14CHhijaEXAIyqPPIpXyyjZSOpl+pz9zhBoR5HoqEke3rMm/zTNr8ipv/2BufMX+dGqmnjl/S/x/a/uhf5rLhyEO686B69/8g2+mPxblVTTfmhHgUpIY14gPeZ0QuVzbqd6DnRYDszeuhjfbPgdzsIyOBJcan6fhv9krERO4ibsyk+AY4Na/9ym2m051GQr+peEjzrqSLz8srLVmBsTu+DECRNw3333xK7AJkldOTmdg+qbNWsWhg272Mv9f//3AA45pCeOOeYoDD7tVGzdttWbV12RF198AQ899GAF9aQxr0JGOEK4j/7U2kI40fjmcQ4WX42irXYhUP7v9wgWalct3bX54Ln7cPqV9+Kn6bPdBNuRtCFX3Y9PXnjARq1aVI24VVPw6edfYsnSZRWULFIOyfETvqpAjzeBX/8G03lRHx/1C4Xl5WOB53/w0RibuDiyLTDprN23257o2/sQbN66VT9E8wGEOky46+bh+OSL8O195tH78e4rz+hAXUa25s51o6TS0jJ8/f3PegHS1JgTGNKYZ2jVfc4rduDWH1qhTVoevj9vJe44Ygc+GbIOt+33D75Z0RT3/9oWHxz6Dy7fcz32aVqEp3suxRlNN+Kmv/bC9pKEiKv349TfEPhQxPS8BZFNOvmgvVA53SIu0MN4dL/DtS3SJn+eNh2x6KCqpx65D6eddDyjNRa4aOSK4Y1B2g/tiPZkKss4acwztOo+u22rtZ9tjRuyHrfTtlY1C2JbS3y2VRy5bdGO2BbaGM81EfgyypUXn18TRVUo45PPv8Kzj/4fxo55ErcMv7xCfnUSaD+0I9qTKYdx0phnaDV13rKzCBN/X4bt+cW6SH5R98eiDfh+9ioUFpdqGh2/azbnodzp1Om6dvjPRefq/ma/B6s77f/Ivr3RvFlWsOy40AYedxTOOOUEr66vf/gZTZs2xZFHHIZDDj4Q2W1bI6+gwJsfS4T2Qzt6+0Pfi1GMk8a8WHTGIlOWkILFnY+FpR7uy5xlcCmndtm4Sch/9QM48/J1YLxU0cp3lcFZRrty4ZeydihzRT5u8RrmfYnhiMN6xVLVuMvUlnrEu2G0H9oR7cnoZpw05hlaTZx3JbdQd3ULT704GX/PX4uTj++hi/13Ra4+d2jXFJu35GPdxu067YKFXSmRzeO1gDrURttS1Qr7mzr9D9xz6/VeHs65eG20atEcHAO9GTFEGmc2wkVnn44hgwbixAFH6XGrcePGMWiqKEL7oR3Rnkwu46Qxz9Bq6qyWuZV9AdzaubjcpYstLXcqZ68TqYkONE1xYGeZC6lqoXJncTmUeSGaf3bb4n2Hi968Bxkd9jk3+9DQIzlfc9lF3vn6vbfdgOvvvB9mQZ1jE+3B6KFdMG0C738mzjoYXYF14DyefGyHXQf1G92VnW+59gqMuGk4brzqEuzZpbMfe1aTTJ0utTl8yxX+/CJKZ0RxoP3QjmhPRoxx0phnaNV9ttL2RuKe3+P6pz/H7aOvQWKSA1lZidi4sRTnnbcQgwbNw/z5hWjWLBHJyRYSlZ0l8w0EbVyuiKvHPmHfmHDWaSdXkOW6RPd9unntwp8ByM3drIPdJg0P5+2UnabGGkOzn8d/+bU9qeOheOcpJywZ7OXQtmhTtF3ThsrGLj6Tvjz2Pbw4+mE0zfKNSevWb0R7Na+io5fl2EN2uzbI6dQRbVu3RHFJSUxfWtN+aEe0J6ObcdKYZ2g1dT6gQyZm3tcHm585Fksf7Y9/VSDNlF9erBx3JhHDmf3UsmULcB3ALs7+od0Fzq9D0e2ygXGONRx3gtlRIO/uTuer+fp+++5VLdWg/dCOaE+mAMZJY56hVffZ+uB3wMUlYPVscvEZwDy1jvv268AeXYFGbVTxKq9Y3THffguY+y9w8RBFU7xKRsuqVCQ/2o+53qO5j0SiO948pxx/NH6fNcerNi8/H2vXb0CPfbt5aVWNvP7xN/h6ygyvmlVrN+GgfffAiKvPwzuffY+tO/K8edFGaD+0I9qTkWWcNOYZWk2duUb3wsJxar7lhINfPSQmoEvbtri8XQm4FYulnL4WylG++H5VJZcK0f02bNiAzp074/33349OME7cf/z5Ox58cGRctJ0yaBCWLVuBKVOmgu2yK/3zzz/w6KOPaRLzpk2bij//nIkffvgJFw+9WNOr+8B76RtvvO7nBH5IOYRJY17cyqedxE1ZZYrU+FYZi+TXOQTMV7+suInbz6TXxnBc357Kwft/GHzFPaDD19Txu2kzlWP4Pox/+UEc1ftAQ67y2VEVDdu2b8ed94/EucOuxPLlK72qlqn4+ZdcjTvvG4mt27Z56dURmZvrfqAM1N2pmY9y5ZvAO78BE5Qj2EcFJi6NbOFoyq9/oN/hh2jRFs2agZOZMwb5Fnx1hjocpRaap9m+ElYk+cWAwJBTB6oF9RO9TmAzgTnjlBPBvBhUxiTy+dJMrHBm4+ae69GlmRO7yiw1kXHhgT65yG5ehtSiAmS58rXukjLoB817ui/HltIkfLQiMtuiMBdkuMDHuAlMk27ScTmHUcKHvzDZtS6LX/86EP3wRfuhHX3tecFgt9nWkkYIZVsdlG2lhLOtlZHbFu3oyD6HgrZkFguruzP79T60Wh1u4erPRdeRTz6rWfbI6YyDD9hPx2viUFtsy7R17orNKFOLqyYd7JykHsgGHZaDtJTK3+gNJl8baFzc5vjFxcJg9eHCYzB6ddD4pnjnDtnYo0snr/qM9HRkZmR407FEapNtfXn43Rh35CjsSm6MBGcZipU3xZr5D3Y+8YoOjJc4nUiEE3muJIzMPxij8/aH04r+AT8WrKpD5vSTT6wOtbVCZ22yrbLkJli3YQem/ObeWjwl2b0T0atvT8PS5ZuQ1SQdRxzaVX8JXLSrVONXltREn+vzgWMYxzl7Gy+44gY/p7A9r7bEa5NtuTFxIcEqU2uPLqTw815F5N/6TUlw4Id1u7C2wIl2aQ4UlrrQMl2NYE4g1iUi9hmddNXh8Nh7zxzQkRbomEEd+NcoMwMFBb6vy8vKy+BQ+Edb9dpiWy5nuXr2S8TOglZwOHYhweFEfn450tISsHZtCRYvLkJmZgLy8sjnUrzQwd3eWK3LLR14pOOVzzc/qzWLwDzO/7vvsxc4R+ZzQWA+ZfjiZrCXRfn8EIzO8rorh7NdF+dh3VU5+3bbA4HlXHnJhXjoiWfs7GHj5B098t4KPKvWrEPPA/fHshWrK+TZCSnJyQprdRHbiRHEa4ttmar+95y90al5GoaM+QvHPvmnJn86/CB9jvgQhpH9xOfEYPNo3neioYcpBnQABrOjcDK7I++g/avvubG22JY1Y4WCVjni0lsBndoAH3wNONKA688FfnwZ6NdLDVQ7FU8W8L7K66T4yIsSuGVVVj37cc2geVYW/p63QLds4aJ/0fOg/XW8KodXP/wK9/z3Ddw26hVM+P43HLivcrJ7FL77+ff48off0aNbF+zVpT242O/JivpUW2zLfP375epf8Xf+UqDEfd9zpDpwc/cL0bzzTUCaU82tXCgtTkRC/q9wrVVOXEut6bmcEbf7888/w5lDzkTnzp0xa9asiOXixRgv56+9Pueddx7YLjtt8ODT0KaNukYVkedOnTrjsccfVSngjDOGoFlTm8NDU+N/uPGGG3G9CnT40vHLwDhpzIt/iaJREIgdgWBf/ZIWu8aakTwuwAnM+8GZ19yPeDt/2Ro12vIUW2ialYWXnnkcO/PycO6lV2H1mrVYs3Ydzr3kSvDNqReffkwNTE1jUx6h1N8bG1XKud33rOnHy+2j/QghEvMWLsbee+4RItdH3mevPfTWRD5K+BidxVzEMWHhEnWj9Ij876339ZfGzGOcZOYzbQJpJmzess3Lzy2hDZ1npo0Mt6ImzYRweYZn/MRvtG5+/Wxo1X22T2S4LR0fakmr7nLt+j9fnoUEFGDwngXqIRLgehHfYnt0fiesTWmJtEQXbvoxG/nFDiQlAHxxaf9mBeiSnI/PVrdEpP/6KofZz9Om+7F//NmXIN1O5PZMph/51S/zeOaXwnxQ5nY7pPEcyEd6qMC3f/lmOBeVyMNtn7hYwDiDPW2vA+nMZx340G/ilDXlGx7mkcfQeSaNYfJPU73bxk3++ReS9JY7ZktCs4WqzvAcEhMTlXOrzJOK7kQ7oj3RCbzbbGtFU2Vb+SFtKz2UbaXk4/M1kdsW7YpjF8cmfh1gkGJfsN/safYJA+m0CcZNX/JMXkPnmYE8JhgefplCXhPs9mi3B5bDegTjMzqZT3nqNjS7DiNrzlx05eITt4D+Y6bvTd5ff5+JP23phUv+xaTJP4Lb9PJrgu07dmL9xk1aTdGuYsSyJSGFa4NtsR4Mm3cU8RQ2tGicihbKqRKWKYZMjhMMRtTe1/a+ZJ/SjsgXis486iKvCUaGeSZMC/hyhTK0RbsM5ZimXRk5lmtsinmGzjPTJhge0u2BtmVs7d8VK9Epu709O27x2mBbFlxwqAf06fuej9dOegPb2uyJVDixSzl8rY25YGA81WFhXVoLXLu9Lz4q6qocLlWHgf1gtJh+JIQWunUAABAASURBVM0emM9+MjSOHaQxBKMbPcwjDwNlaBOM006oy9iRoTOPdJ4ZyEcbZ9zoZD4DZaiTPMxnIM1eJmXJy3Fr6bIV+PjzL9XY5D8noFx1hdpgW2xbuZWERUs3wHwROGO2+8XSLp1a4Ma7P8LEb/7GTVcPQFbjdLz9kRuf8ir8CRmWabAn/oGBfclxhIG8gflMmzz2KdMmUJYyDOQxdMbJy3IZDD3wTHny2emkUR/l6ADk4jzTDKTZbcwuZ7c18kYbdublw/7VZjTytcG2XLrCLiQlJGHWluZ4d5kDnywvwH+mbtHh7B9ycceM7bilewbGrSzCaZ3TtYRTH2M/cO61afPW2BWEkeR8fdPmLZqD/c7+14lafmjcKBMF3GpU1bOkpBQO9eDkgEOlov/VBtuyuGit7ovJSaVI0I5sC0ce2QRJSZZqkEt/9Vta6kKfPo0VTbVUNdWhgvKuqPz4/ThWcO5Lu+DznBkrTAl08PKZkjY5f5FvrYH55KUMxxM6e6mLdHsIpHMcozPZzsM452F83uCLoHz+IM0E1o16IhmPeM/UY1zTJkZcn+l07pjdDm1atURBfiGKinZpeqiDBStUVlh6bbAtU8EjuzXDs9+vxOezN+HnRVvx5q/rtEPY5G/eUIiFf+V6w5wJs9Djqu9NdqVn9hPtgk5g9l8wgUjotBv2Lccic/+hbQXqI5+dZudnvzOPPNTBuAnUTTrTPDPfBHs5tE1DZ5y8LMMuR/7Hn3lJby9+670jsWNnHrOxbr3C+JffdJyHpctXqrnY7/jzrznIVWN5fmEhtm7fwayYw+6wrQqVXa/a4CoB2rcCtilHb5lqvzMR4It1vfYFfhoLjHsB6NoRcKp72PYCNy9lKFtBYWQE9oXpG55576Ik+4mB/U8643Zew0dew0M+06+0DQbmMzDPLkNaJOH4Y/tj5ux/NOsvf8z07mIxbfqf4HoR1wzsf8Zgu7Ib7kinBUIcVqzZiLUbtiAlJQkXDD4Gg47p7eNU978vlFOYhC4d2mL5qvWMxhyG2D6gYX251kVazApjELTUmJtXWoBXlowHylwqBbiSgM7J7XBau55Al4tRnrg/EpPKANV+Z6kDrqUjgVJlk7AQ6T9++dvrkEO0E/izz3y7Y1F+4oQJ4JbKJvDLWdKPOupIMDDOwC2cGRgfNuxiryOZ20ozkG508cxAfvIG6iavPZDX8Jgz5VgXk+aZfHY5tsue7tOntz2JV199Db/99pveAnrzls1+eSNHPoRnnnkar7/+uqZPnTIFecpGdaKKBzp66fCl4/f111/TDmHSqqjWXzyCLaBHPvkc7IFrd+s2bvSjMd9fcbCUKxhRaILAbkWATuAPn7sPJw67A6ddcQ8+felBxPPLX9M4/RhiErGcjzmyH1557kls3boN5196Nc4eejm2bduuacyLRWdVZF65GCh6GVDrRV41TDPcfYqXFHGETs9WLZtHxN+ieVM9QQzFfMOd/6cdqZyYUG/f3ofor4n5RfG9t12HTyd8o0WNw5d0hsuHnqe3nn557Ht+/IaPQnSWkZeB6fHKacszeVq2cH+1zLz+hx8GOn0ry2M+Ayc9U377XZfLr59Jq9HAm4GaINRomZ7CZuc1RYemZejcuASsQmKCCwu2peL/Fufg3gNX4cHea7C0OBv//aOJzi8rt9TZQvdmhfhnZ+RffLVs3gwtW7bwbsHMSe9ZAdt7kbZ5y1bdD+zHfbvtobf5uuuma9B9n276awBuscSq80weBqZDTYJ/nPqbtkcubp85+CSyhg18YOKDIvUycBuoYAL8KoH5DCyDcgwvv/GOt/58sH/j3Y/Vg9R2/PHX33jwrlvAbeMGHHkE8gsKQUeK2ZKwW9cuFYpJTEhQiylqRlkhJwrC7ratrFC2tVrb1hLa1p8BttW0EHN3NIqokex32hUXdcK9ec2+4QsEZqsm2tbIJ58FbZBy7Cv2KQvl1yzcxos6+dY4edjPDOQljz3wgaz7Pnt5+52LN7RlOw/jgXzdlU2zPlwwYhu4eMUyGIxNUc4e2A6OrVx84hbQE7+ZDL5cYOdhnNvGrVi9BgMHHK23u+T2vBvVQmrTrCbggqTTWQ6+YEDemMNutK0QdQ5KLvNsgxk0sxIixw3ibQL7pRIRnc2+pE2xLxloS+y7F157W2/nTBptjDZIAdqLfdyhLMtmHgPtnGd7+aFkWBZ1TwtwFrdQYzB12AMXGcjL+jBwIZ+LEnaeYPG0tNRg5PjRdrttKUdKWTHWtD4YBdfeisR+vZCkbpAu1UIGxpOOPASbzh2Kf8qaI9UqVznR/di/xq5oG4HStA1737Rq0VyPMeSjHbC/GHgvJI32wLGHNIbuakzimEN7YJoyLId8zONYxrR9XCQfbdTYG/UGC8HGRd5fP534tZe9ebNm3jjr0cozR+O49d8XXsUS5QQ+8gj/h36vQJhIrE46r8rdblvwOFHcNfri6zmYt2gd/nNhX9w6/Hj8Pms5Rr/wHTIbpaJRRgr+WbDOzRjFMdC2uOjN+xgD+5jjS3d1/2Gc9mFU0x6MzbVS9sb7E3n40hHzaBuGRj7aKGVpU/bxi84X3k+5MFdZ2cHGSuprpeyF90bqDxaCjV0Tvp4cjLVSWu7mbeCYlpSoFocr5Q7DsBtty4JTVcxC59S1OL3JhRjSejxu2q8dujVxYL+mSejTOgXXdMvAy4sK0Co1AcP3aQS+hOCwlFgVfpzb07FmVHCcMeMar3tDj/XcStkhbS9QfpOaz5hyaAuB+bGm7fWnfl5LgbpGP/+K928Acy4fmJ/ZKAMFRYWazIXzBDWXt6oK9G60LdqJZVnYvsMJbrO5bdsuXHBBazz3XFeVdmHnzjLcf39H3HJLe+TmFitamaa5XJa2MQ1EHA4cK+jgpSo6ZnkfYpyBNkI75JjBwDhpzGMgL2UYpw7qYtweAukc0zj22XkYp43w/smxk3P3wPvl6SefCPKQN1RgPmVZ10Cev+ctxN57uV/I79qlE1auWRvIotPlah7PrSnrsm3phkRxKN2ci7zffkXR2o3YcNjgiCTZP8Sa/cV+I/Z2QeYzHQmd8xry8d7GeyPvqXxmpDwD58+8t9rti+NgK3U/Iz8D7ZBOPdaFLwvwfkdZE1gGbTeW+y11UI7lsL3zFy3R24tf85+heP2dj5jtF1atWaccwhv0c+IhBx2AfDVubVPO30bp7heE/JhjSbjUjFmNHbGIVptMFe95gfXiPYL3Cgb2G/uV+DNwrmWfF3/82Zd6VxPOoxjnS+vk43zKzsd5PekMLI82yvUoPqMxTpuiTLDxg/zhQk6nDti2fScmffcTjji0p2adPnM2MtLSvX8io3mzpuDfG9eZUR7Y5eFEnJUxhBO251GPz7bsOdUetywL7y2fjE3lO+EqccFJM09w4Np9zkYi335KSEJCtwcBRXO5ylFa4oCjfBWw4nmoRVRE8o9f/PLLX34Ry+2T33nnHa8YHazX33Adfv11ut5W+dlnnsO5556j83/66WdQjk5X8nHL5XBf8rIc6uL2zCynXfv2YFnXX3+D1n3HHXfihRdUveH/j7opZ+rwySef4sILL8TYsW/qL3wpR50M1GukH3vsUV0/lmto9jPrvffee+GVl1/BRx99jMsuuxRLlrh3THr88cdwxuln4IYbbsQpp5yCrydNQnpGBjIbZ9pVVDlu5jxVVhSjAo4L9lBcXIKy8ujXGWIsvsGI2bdNDhdvMIDUcENTU5LRsllWtZVaZQcwa3Z0/75448WnsXFTLuikYvyofkcwq9pDpybh3/60V+DvgN2C9m+db88OGW/ZPFIHcLOQOpjxzKP360VKTlpaeBYA+UUuJ0YPPfEcWXTgpPT0U07QcXNYuPhfbMrdoh12hp98Jv/KYeebKLg9NQdHEshj18U4v2iuLI/51EHH8lMP38dkjYZxX0wCJ3yDThyAE489UsdJq8lKbHOmoGXjBKj1CZidVK+e2Q2tEotxU7fVuOzA7dgzcRme+rsT5m1OAR3E5GuWVI7txYlRVfWMU07UbaQQFwf79T6UUW9gX/DBin3PYCbHXgZbhA9M5GHg18G2LL/o0ba/AUz9fDjzYwhING/mHoj4cBaQ5ZfkNl+GwIe9XOW4XrhkKeyLUlxYZ5nNsrI069j3PtFnHhpluB+upk3/k8m4B9pRrbCtrADbmmFsa5XPtuYo28oNtK2EiDCZppxcXGA2zOxv2oZJmzP7hnmmf7mow74yNsiHKC4QUJZOFD7AUZZ8PNPOQi0y8oGMCz7kY6Bt2B/+SWOgXjsf681FKeYx8PrgmcHYFOP28PKb72kHoqnfjddcpl8usPMwzjrt221PRnVo17a1PqempKjr3Kmu98jw1UIBh9pgW6ZKjdKSTDTkefPOQiyL8W1uPqTzXmYCbShkQbYMvrTC6492wwd1ZnGMoLyxQfYhbY4P8xwnzrS9oEJ7pA0wj7K0c9oH5WmjpIWToW6OpVyMMLz8+oFxE0weeQ2NZdB5Y9KhzpV9kRJKrjJ61WyrMu3R5ye6yuBIT0HyhWch5cLT4VCObwbGk1U6MSNNOYad0StWEnbbMjahyPoXrG+677OX9wUq2iNti8HYA+3LbkNcLKINaIXqcNZpJ+vtKnnvNeNQ4Lio2PRLMaQzHioEGxdpR/ZFd+owLx0Ejn2c8+yZ07mC+oLCQnA+xrf6+RUCX1axMzm5ymInRBGvLbaV4CrFAd2zkZ6WrGtfWlqO2+4fh1femooDe3TAQyMGY+g5vfHtj/PQ84COSEx0IMFZqnkjPQTaFvsmElnaYShe2hfHH/JQF/lCjV8cR8jDcYx8jIcKwcZK3j/pjAklE+z6YJkL1DNEKJlQ9LKycp1VFedvbbAt419MdxRiaKfZyEpYi3GrSjFt0y5M3ViMyeuL1YJlIQa2T8PbRzZXjjlLrUOqoFsf+4F2QTswGmgjHJ8YOAYZeqxnztOMzdl1tFKOYZbBwMVye15V4vb6UzevpUB9t1x7Bfgy541XXQIzl7fzJCe75yW0LTqAq/KyXW2wLcuylL24cOON7TByZFc88cSeOPDADJx3XitMntxDhf1x220dsO++GXjooS54+OGuuPbadhoSy7L0uaoHXvO8v3BMoS7O3emgZZyB95vu6h7JOAPj9vk1eSnDPOqgLupk2gTSGee8i/dV6mDaHkinjRga5/Gcn5k0z5yn0znDeKhAHa2UU9DMDw0fv9LckbcT/Pu/pHXpnA2+zMm4CWvWbQBf8tyUuxXp6WmGHPW5NtiWqfTKLUW4/thOGHxgKx0Y55fAJt9VUoKCv/5CwcLFKG3REWWd9oGjRSuTHfbM/mE/GSZiz340aebz/hEpvfs+3WBsZe8991DP/VuNKtDOeE/Lzd0MY1+B8x/On8y6Be9znJMZBeSlbo6rrI8Z+3gf5ThL21yweCnscz3WnfKUY5msH9P2wL8ZzfTOPP81wS1btmGPLr65WGuzcmyNAAAQAElEQVQ1rpLPjGGMxxJqhW21bQJYap61dhPQtDGQmAk4yoAUNT7PmA8cNQwYcg3w7ypFbwZkZQDkpQxlEdk/3iN4r2Aw/cX1gguuuKHCdvCch5OHoZXC2szFaUe0GVMi7ZPyDMZWmHflxed7ddImSLMHuxzrYM+zxwcc1Qd/zZ2Hvbu5t2resHET9t7LHScf1wy4+wDjkYTO2a3Rvk1zlJSU4b0vfsDEH373iSlH7aBje+v08tXr0b51Sx2P9VAbbGtF/jp8vPJLuHYVwOEohZVWimNbHYhDm+2HEuWoo7OuLGuAGqMuQIoyKyspAc4SFda+AhQsjqjp/OL3zCFnenkvVM5VOkdJWLduHZimc5hpOlg7d+7s/bqXzttPxn2iHbe33nIrWYKGtWvX4Mwzz9COXjtD//5H4uCDD9akQw45FKtWBTgXVM6MP//0qwP56WxWWbjyyqt40l8oH3XUkTrOA+tPxzDb9VnAF83MZ3hy9JNYqMb5Vq1ao0WLlrj11tvwyy/TsH37dmZj3+7d9blVq1ZolNkI7dq1A6BJVT48/czTeFaFq666GpdccqmOk1ZlxXYFEcyJOJbYQ+eO2eCf2brn1utgD3a1weNWcLJQNQLl/36PSIJmlkPcEOC2z+dc9yA+e/kh/O/RW3HGVffhp+mz46bfKHKYSFXPffv0xv+eH60D41XVF6n8yXvk+rFOmAOMnADYt31mmuHvNX6s2L9Vnj8hRCp3i3ubrRDZXjKd395EBJGb7n4QVyrHLQcyfgFcmchRfXt7HciUCeeY5Ve/ofS1CvNFsz2P7abTmV8rh9JVHXQzgaHj99whp+Kic87YLU7gpmpisqEkGS7VyAR1pYya2xFTi5rjif2WIj3RieQkC48dm4t8KwM3TO0AOn/Jt7YoGc1TypVU5D8+nHCCywlqy5YtwAlwoDQfmtnvJgRbQKI8FwgNT7CHnUC9TPOryUjsl4tJfKDixDvw4Zx6wgU+sJl68fz4/43Q7HfdNBxHKWf0qKfGwGwBzYdAvuXNxe5gW0BrwRgOtce2XNhQnKwWjgDazKP/dHLbVo8lXtt6XNtWOq6f2tHftlIjsy06OOwPQXyYpm0Eg804I5jHh2Se7TbIBQK+OU0HLvMYTP+zL2kXpAUG2nQgrZVa2AmkBUtHYo92OZZlr3OzrCy9M4Wdx8TT03wLQyXFpbA/0KvnMcMW1bm22JapdIcW6oHeJEKc2dav/lyGf9e7Hx5CsMWVzAdvjiG0GzOGbdnqWySyF9YyyJe5Jp95tFWzKET75uKPyQ92pgzpHIvMAqiRJ72yUJnttmndKuQXKZXpDpdf22zLW1cakEqk9DsU6TddpgPjigQ9uOlIzRxoQ7QH3ptoWwxm/As2lrRSC0ymZlz85ktV/PrEPoaYfPvZ2JCdZo+HGhep29gcF0JZppGzl7l123Y0baIW5Eym55yRno4hgwZ6v0Kwj1keFu20MnG/c5hEbbKtxJIdaNI4DQ8qR2+3PdrAoRYD6Cj6dOIsXHDlqxjz2o9o26qJmg/uB+bvvWcbJJbW3NgVCkbaXrA8Yyv8asnkk5dzPJMOdw42VpLf6GU80tDSZu+RypAvQTnZeY4l1BbbcjqhFl9L0Th9T2S3+Q5n7nkFxhyWgMd7NcOThzTFUz0b47NjWuDmHo3VfN+F0tJSxV+McrVYyRBL2ykzbfof2Leb+2tFpuMZONePdH4fz3Ljoatp48bIyy9AeZkTiQkJMamsLbbFypeXu5CW5sDdd3dE//5N0KFDCoqLnSqehYMOagS+nNOlSyruuacT7rqrI4YOVWObw1K3SD5dUkPVAu8rfBmA9z4GfnXHNB1i1Mx5P+dHjDMwznsQ4+QhL2Uoy8A0dTLfHvgcQJsO1Gd4SOdzB3Uw8JmBaZNvXjI292VDD3bm3JBzs9/+nOXN/uvvedi2fQeefvF1vPLmexg/8VsUFBRqmmHKbtcGdOi1VY6U+mBbbNcZY/7CjqJSjBt+kA6M3/zhQmbpULxuPUqSMlC2x4FwZjbVtEgP7B/2E/uLgWn2I+U5n2IfcH2CNmPm16HolAkV3OPVXjqbcyG+lKATQQ5mbsZymU0bZejueYmB91DSA4O5L4a73/I5MVAuXDotLdWbzZfuYrUpo6S2jFuuXp1VlZQDuHATsHIDcO6JgLMIePYD4OgrgakzAIvzUDW/Ok/lrVR85IVat9CyiOkf5zRcR+D8nF8AR6uEdkT7pDxD9326RayC4w5lGEKtWVBZpw7ZaJrVGJmNGjEZNCQlJwWlByP+55yTMPLmS/D4nZfj3EFH4a/5S71sFww+Fqcc0xv/LF6BhctW45jDD/DmRRupLba1aXsTLP/rbmz8+/+w4Z8HkPvX/2H13KtxwycpuOHjVNz4cQqu/jQNd/41EtvfOwD5H+yNbR/sh8J3OsK5Lj+iZuuvcG+4TjtRc3I6669y6dSl8Lq1a3mqEIwzlM7YFStWaMctncMVGD0ElsGvh4cNu9hDqfqJXwZzC2lq4te/P/30M6M6PKmcu4MHnwbWyTiLdYbnQNnOnTt7Uu5TS+UE3rRJXZsq2aJFC3X0/fLz8tW8JM1HqEKMjl46f+n4pZP63nvvqz4ncBXqKaJBEBCSHwL8mtmPUIsS302biTOvuR+fvzISR/U+EMf17YlPXvg/DL7inrg7gZVbK34tP7JvHzDET2PlmgbtGeAAVk7yhycCOwp9skwzrNziozF21xHLeQob+KUunaBhmTyZm7dsQ8sInRseERjHy9Tf/jQktWCwp3qw+cabZoRvn/00bbreCprpwGCXf3nse6BDjzz7dvPXNX7iN1p/ZXnM53bRdExz62qmayokJSWCzl86fk2ZjJPGPEOr7vNpHXKx2pGOC6bujeG/74F7lu2BM5tuwIV7bFQP9Gqu7HThpJwCXLn3MvyU1xGDJ3XFzb91xPdbm+O0bPcNOZo68qGID2J0jgTKsT/tb8La81spm7M/EDHNfPdD2iJGKw18sDO2yDPTRogPhCbOMx/K+FYnHwyZjiTwDU7qYZ2C8Xfu0B7D/3MxVq9d781u0aypGk8Ox47tO700E+HfaTXxaM60H9oR7cnIMU4a8wytus9e25rmtq27/+2KM5ttwIVdN/nZ1hV7L8fP+R38bat95bbFh6TAByP2G9+WDewDPix//NmX3ibzDX3KUochksfEzZlf0poHbkMLdrYvJH068Wvv2GTn7a4e7O18tHXavJ2nsjh1GOcLed/56DMc1usgRv1ChnL+LlzsewBbph4EyFBWVq4cwYlq4beEyagD7Yd2RHsywoyTxjxDq6lzTtsspKUkVlpcUXEZ8gpja3M45WaBkfbmtju3k5eLi8HshuOD0cfFHi7U0DFGO6A9BMvj9nIcN5lH+zY6wsmQl4tZ/JqX9mL/WoB5DCyXZ/s1EMp2yWdCD2XH8xYuBv+utKEVFBaC24ybdCxn2g/tiPZk5BknjXmGVhPncqelHI0OHTz+X11sYqdsMOiEOnCbKOXBA0OZy6ko8fmZvqGNUCPti/3Oewy/DGkVwtHFRSPyM3AhmuMF4wxGJ+MmUB/1Ur+hcZwk3aSNfXBRnPZKeqhxsV/vQ/UXMCybNmvKpDOQNMou/ne5muNtC7pzAfPDBUeMDgXaD+2I9mT0M04a8wytJs6pJblQbhHsv297PPfoufjqw+vw0WtXYPRDZ+Gc0w7Bz78uwdW3vQt+ScH6WMpdl1q8mdG4hWBjU6By9lkgjbZiaLRN2gP7mPMpjh0mj3M8xu12xTRDYNnBxspWar7HcY/8wQLLJN3YJuMsn+Mj49GExMQE5ciKfXs12g/tiPZkymWcNOYZWnWfP/jgfTzzzFP47pvv8OrLn2L2T9Ow5vdv0ShvI/6a8C7yl/yFBXNmYcWqVZg1cxb+/PMPLF68BF999RU2b47Nvnhv4RyZLzPGu33sW9oRv3iKt+6a0JeRkYb8wgIkJVc+PwlVH9oP7Yj2ZHgYJ415hlbdZ8uyUFbmwvffb8fTT6/BxIlbMX36Tnz66Wa8++5GjB27Ad9+u00tUG/E1Knb8f77mxTvNtBpHK+6ca5FZwodGyacddrJ4H2J4wzHIvv1b+LMIw95jRzP1EWdgfWjA8WMc0aH4aEuzvMobw/dlYOG9sp83j/vuukaI1Lp+Z5brwfXM5YuW6F5Z82ZhwvPPgM3Xn0prrj4fBU/Dd333stvvqUZq3ig/dCOaE9GFeOkMc/Qauo8Z3Ueut45BYmXf6MD46SZ8p1NmqG8RXuTjPjMfmH/2PuLcfYj+4v3Gc5VqJD9bfo+FJ18oQLn8Jx3M59zKDMf667mzNRHOsNnX30L0hhnYPl0Fr/8xjswX4SSburCeKT322D3RsrPmvMPT2ic6e/wo/N36bLlOo+HteuVo1RFuL24OsX0o/3QjmhPRgHjpDHP0Kr77Dr3MMDivDwDePNToHsOcNGlwNJ/gXy2U+WluBRtKNCjq+IZB0DxKhktq1Kx/sw8h2NPLDo4B6IcbZS2yjgD1y44dnEOTpsgLR6hTetWWGjbQYXPd3whk7r5QkB5ucKKiQjCOScfhWFDjvdydmzfSjuEH3nhPVww+Bh0aNfKmxdthPZDO6I9GVnGSWOeoVX3uWfbDPRr2xmlJd2xa2c2MopzsGl7IyxYb2HpxgQs3JiENevL8HVBR3yGi5C2ZidSNmUB7Y6GtYf7y1qE+ccvZfkVLh2o9jBlys+gk5SidN7yzDBr1izQ4Wu+CCYt0JFKWmCgo/OUQYPQsWMHvPzyS4HZYdO9DjlE3fPf8fKwzkywDvxiuH07//Ga+awT88nHOOvNuAnMYzu+/PJLQ8JTT/8XxCIrKwuLFi3CmjWrdd7ff/+tvwAO5QzXTFEcUpKTtcOXjl8jxjgdwswztKqf1ZhTdSWiQRAIiYD5qjkkw27KCHT+mmpU1Qls9ASeHYEEb9pZ5o1We6QKZfXvtB3X9HQPeNHUc7iSiXT7aD5gcAJamX46zbjwXBmfyaeDlc5VvnVpaDxfPvQ85G7eCtIZ/vfW+6Aj+upLL4ThJ53OXPKbQBoDnb59ex+iyYG6WEfSmMmzvRx7HvMZOFFnudQ7rZq25GU59nDqwOP0V792GuOcyDCP8ZoId3ZfhZOa5OKjTe3w0uqOOC1rI14+ZBG46O1QV45DL7gCT/bfgKEdlmPSxvZ4ZsUeOFrJ3LnfqqiryIWiVmrxmg9agcJ88OZDEfvBBDPBpc1xMYhvVpKPD0bk4d+g664evgN1mbThIy9pLN+c7Xn8Wo50TrbJy8C3xfkWJ+mRBD54XXPZRaAc5Rm+mPQdtm7fjlvvHYn7HhmNMa++iROO7o/8gkK8/dF4vd3lz9N+w157qAeTgEI44eBXGgHkSpO0n4vOOaMCH2nMq5BRTYQ7u6+OyLZG99/otq0NyraWK9vK2oxIbIsP13wwIs72wObQ0UobYz5thvGz1GKR4du3mxs9KgAAEABJREFU2x7gwiJtauGSZRQBH75pB9Om/6HTPHAhhzxGjguepNPmSKO9ML15i28sa6UWr2mjpLOch554BlyE4Nv+dMhRjoEP/YaPvJEE6uCCK+WHDb9VO1LOGnyyFu2Q3Q6//DETU3/7Az327aZpkyb/CG6lune3PcEvUlauWYsERwIyMtJRl21LN04d6Pw9rFtbFQv/a9kkDft1bhGeKYZcOknYF7zm+VBOW6E9MU4a8xjY/1RP+2KagXbBxT/SaQe0B9IZmMe3t2lfHKfMuEVe6uACUigZ8jDQ5mn/XCggL2kMdttlGawzy2Sgvdp5yR8YuCgwZNBA/D1vgbatP2fNxiZl/9yeKJA3mjTHJo5RgTKkMS+QXl3pRIcL3Zrno3FKCRonlyA5IfTDWrK6lppaKWiakIJ901siUaUjrZfdPoKNK+wb2gH7hby0Kd5j2K92W2E+7YTlcuxhmoGL2xwvSGdgGbQd0plmoD7qpX7KMDBNOvMZOM6STicf7f2Rp15AqHGRcuRhGXabJf/Hn32p53uP/HcMbrjyEnAL6LG2P4vAsiIJiQmJkbD58dB+aEd+RJUgjXkqWmM/h7MU6YW++bzD4UBWk3T02Ke93vr59WcvRvdu7TBytHsBJL1oDRyu0qjqZ+9P9nugMPuJYwPvjczjHJj9Y+flWEA9HGvIw0D7oS0w0DbN+GX6mnQG2hC/pKM85ewhsGzyko9yDBwrabfmPkcax1TqYJ1YLnl4fQSOXYcfUvnCGvUEhuZNs1BYWIRY/r407Yd2FKiTNOYF0qsrPW/eP1i9ehXee+8d5Xz7EjNmz8L3P03F7Ln/YNIPP6nFyZ1YvnIl/pkzR/89tYULF6JJkybIz89H8wj/BBDrbu8rptkPPJvA+xX7zAQzNgXSDb/9bO9POlPoqKG92HlMfJPtbwBfcMUNeo5l8qr7PPr5VzDqqTF4+qU39HwrWHnpaWl6jsV5fLD8SGi0H9pRIC9pzAukV1eaLzqVlrqw777pGDSoOU44oSmWL9+FHTvK0KhRAvbZJx3//rsLTqeFRYuK0KZNEjZvLlXtD33vjKau5vrnvc8u16/3oaBdcb7fXTnZ7HmMk0bHG3nIS5oJRpfRbeg881mB4xfj9sByOAbaaYyTl/dJOmeYNrZvzqSFCrTvu24ejtFj/gfO18nXob3/nLZTdnusXruOWXELp9aSNYis1MqbZPFPcSRYcOZthqu0uHIBGwf7hf1jI+ko+/HbH6do+zH3L2aQ/v64L4LS7fdC8toD70mc+xi74pkvJdC+eD/jPNzYA58DSTPy5v7LeR3twdBZFyPD+16k91uOyWYspa6rb7kb733yGW665jIm0a5tK6xdvxGff/mdd9tfPif++dccdOnUAZmZjbAp1/0yqxaI8lBbbAuH5MB1jlonLFNzRqcai+5+DkhXBvfYLcDt1wG3XQU8MFzR0oC7VB55FK+WUbJRNtvLzn4090kvMYoIn8E4ZrHv7Wtcj6i5N+f4tC2uX9AmaF9RqA7J2rvngSgoKgR3pKMt8IXebM+fjmqk1gtKSkrUeF4aUj4wY/BxfXDl+afAsiw8//bnePSlD3HJkBNw+vF9A1mjStcW2+KmHiNOKENyYgGSk8rROtMFF78uLy0EyotglRWgrGwXWqr0O/tcgtys9khMKULqfy5VmFTeZH7py22SAzm57fPnn3+myYzzy2CGM888Ax988KGm80BnK88rVqzwOoyZPvzww/WWzyafNAb+jeD3338/KicwnbX8u78sn4F/D/gnz9e+Y8e+CaZJZ+AXwU+OfhLcmprlMbB9zz77DKPawUs+OrfZjltuuQmHHNITxxxzFE44/gT07t1b811zzXCMHTsWzzzzNDasX4++ffthy5Yt4FbWmqEKh6uvvgZ0+AaqII15gfRY05ZlxSoqcoKAFwF+5RsseBlqYeTc6x7E+JcfAr/8DawencAfPncfTrvy3sCsmNOOUJKu8shvZqF0REoPVxYfrirTc3ff5Yj07/lS1wGt83F3v+WMRhT69zlUPcj6vtClECelTwX8bVx+odvX43gljz2Ql05cO+30U07wbulMZywfdEw+43zAZ2Ae6dTNtAmUJ5285DF0xkk34a6bh3vLIa+h88y0kWOcNAbqZmDclMsz03UphLOfcHlsY/PUMkw4ei5mDfgDswf8jnFHzkNWSrnfBIX3qtREF14/ejnmnv4n/jz+D3x73N9onRbZ9cOHEftDDdMsm4ETWS4OM87AhyLTVzwzn3ROiJk2sowzME15w0deE4wM+Rio2+TxTJoJzCM/62loPBu99jLsceqxp6mDciZwstosKwtPPnQPHrzrFvDvhvHhq5GaUF909une7S6zmmRSlV9wKOd7UlKSH62mE+HsJ1we6xm5bTl9tnWCsq0BkdkWcTc4B57NAz3ptBHWhzSmGRg3fc0+5sN7d7WARDvgg5dZtKQc+U1gPmmmbOpgmm9tB/KQznJIp10wbeRIYx5pDKSzHoxXFtgeyo8d8yT4N+gMPxeN+NVAv8MP1SSOZQMHHI0jjzgMmRkZysnQGF07d9R5fKO3LtuWboTn0HPP1ujatoknBSQmOJBq++qG8RMP6aLpXqYIIsTZ9K9hZ/+bviSNDgn2BQP7z5xNnGkGuwzTJtj10x4MnWfqZ76JM83AOpCXcZ6ZbwJp9tCqRXP9ooOdRlsjP3WTzrgJ1EdaYOhzWE8c2tN/264TBxylbeuQgw9Elw7ZWiQ5OQl0EGM3/ws3NoXLY7V5v7vtsGX43wmz8L8T/8LezUJv19U9ozXe2+8cvLfP2bivy7FwILIHO9qWwZxn9inLDtc3tCnyMLCfKGeC6Uu+KGVoLIO8DBzP6FBjOVyk5HhHOgP1GhmemSbdBFMnlsk4A/PIawL1ksbAfHvZpDEYXo5bTJ81+GQMO/9MRqMK7J+oBOLMHM5+wuXZq5Fcug0ZRauVtbjsZB1vlJGCW689HhnqvH7RXCSXRLcQS+wN1jybvmH/MehC1IF55FVRsM+ZNrykkZc0npk2gTQTjN0xj/1u6NTHMY9p5lEHA+MMpAeWTRoD5cjDfKYZ+HIWadTBtOFh3ATmkScwNG7UCOeecWogGd32yIEZqzhu8cuopMTECnw1SQhnP+HyWMfDD++D/fbrgeuuv1Et8J2Lvkf0RefOnbCrqAjnnH02WrZoge777osDDzpI8e2HHj16IEPNCw4++GBEOhew9wlxt9sL68B+Id0eaCPB6OSnPPNM3C7Hskg3gTZFG2OaOu28jBs9zLfrZTpYoI7AMqiDsnb+QL67bhrunctz/mXmW3YZE+c2vWmpKSa5W8/h7CdcHittWRa4/fNRR2Wha9c0dO+ermyspVqUzVQLsGpeqWgnndQUPXtmaHpGRgL69GmM1FQH+DIxdVQW2BfE2s7Ha5qBfc98ex7j5Gffn3bS8QjsN+aTxkAe8pJmD9RJ3YH9zjJJM7x33XSNHiNJpz5DN2fykoeBZQUGw2fO5Lfr2atrF7w4+mFwvn7z8MsMm/fMrzQ53yKBc62sJo0ZrTUhnP2Ey2MDNt2UhJIRSWi6/fuQIWvHz2jW+wQ0bd8aCeWFcBVsA8oj+4CDfUK8WZY9EP/zhpyq140ipbP/aS/UaZdhnGUE0o19MZ95xi4YJ80Efi3aSs3Vqd/QzNnI8Gy3YeogjYF1YvmMB8oxTdviGgTjJvDr8sEnH6eTnMMfqZ4TDznoAPDFlUbp6WjbuqXO292HcPYTLk/XWw0+rhGnAL07AiW8t1vAa28DD70GTJgKTJwGPPyGm6ZmY5pH8WoZJat1VHJgH9v7hezsR/YFA+2MfWXozGOcwS5LHUyTzkBZBtIozz7mmfqYT37mk850tKFJ40xcfelFfmJcM+A4Q1vg/MieSf5I5wlG7sT+vdC8aWP0O6QHxj52K47r19Nk1YpzpfYTppZOJ9CtVQKuOsKBti1aITG5EVyJGXCkZMJScSulEZDSGEkJydiSkYVP9r0fqScNRGLHzgCFw+hm1ljlQOWXuYzbAx21V155lZdk/zqYDlmTQWfro48+hvPOOw8vvPC8IYOylKFuxhlM5k/Kecs054Qs39DDnclLfSbYeQ2NZ9ab+slveFgHUw7P5GMbGBYuXIw//5yJH374CWecMcSIoFOnTrjnnntxww034vgTTtD0fv37o337bB2vCwc9tOhD5LV9+J7bMOaJhyIXEM56jYD5wjfUubY2fstfn+OYww8KWb0TjzwU2+dMCJkfbYYjpEB5ccisuGeEKcuy1KSkkgKzUssw6dxZEX0JPLznakw6bxaapEQ2QWbRvPHPX7QE08J8AcsvN8489SSyS6hFCFhWaPuxrNB5bIKZAB2QlY8eWQUkqQf2iouSOkMd9m1ahIOb54POySjvX0q6Gn+iuloQsKzQ9mNZofNYmahtq5mxLSgbpIaaC/zahE5clnjWaSeDb/ozLqH6ELCs0PZjWaHzAmvEsWhQ767ot197HLV/Bww7rjsuO3E/nHp4Vxy2d1ucc2Q3tGmaESgm6XqMgGWFth/LCp1nIEl0uJCVUqpDUkLo+2GSIwFNE9N1SHQ4jHitO/MrKLMN+BmnnAh+FVPrKllHKmRZoe3HskLnBTYvWTl2G+9cgJTiXCQ4S1Q27cyl46klubjp9LbYsG6jojfsn/1lhfqOhGWFth/LCp1HXI45ZgDOP/8CHHDAATj11FNx6KGH4oorrkS/fv1U6I899thDL56lpaWhZcuW2glMOf5NtSLlJGZcQv1FwLJC249lhc4ziCQmOpT9pKq1a3VvzEpC69bJOPDATDRvnoy99kpHly5p6NGjEbKyEpXtNUaHDqlqHu9CBKoh/+o2ApYV2n4sK3SevdUtzrwN4UL6vn2QlJ6KZp2zkdmiCVyF2+Aq2ulWIcd6i4BlWSHbZlmh87QQ8zNS4HzlErjO6wmo+TqcjYG8PGDBAndgnDSVRx7yQsnIwKURjMvhgL1zkJZWO16EsjfIsix7Mqo4H/e4BnrHMQ68cHoR7jx+F+49sQj3nFiIe05gKMK9JxTgzoEleOqYAvS9vC9w+W1QN0WAwlGVFh0zv+7t378f6EilQ9e+VXR0moS7uhCwLKu6VHv1Vn8J3qIkIgjUSgRCr8qVc9Glhuoch7LoBH5iwBLMv+pXXLDfemQl+r5M4VbPw3spx69yEj+ueKJx/hoE+AUvHcEmHXjm17Pmi9nAPEnXEgQcSQBDhNWxLEtzcucbBiYsy01jPDBwwuPjC8yVdL1GgHbFEGEjLcttR7QXBopZlpvGeGCoim0F6oomzW0v+fUv36ilHN/QDdwOk/RQgW/oGtlQPNHS+aZvrG/2RltWreCnXTHEWJmkxAT03qcdDunWBk0zU5GekoRu2c3Qv0c2WmWlozb84xv65u3tmqoPt8msqbJqbTm0K4ZaW8H4VIy2RRsL1EYHGr/+NXlmXDHb/wbySxCKVdQAABAASURBVDoKBGhXDFGI2FkdrlKk71qHxnkL0HTH32iqAuPpu9aji3Kw7NdFLVbaBXZjnPZDG6vpKrBc3mNrutzdXh7tiiHCihQXF2Hz5lzs2LEDubm5emvnrVu3Yv369Yq2XYUdequ84uJikM5t8/LU4jfjERYhbPUFAdoVQxTt4QudTjWRdzgsMM7AtDkzzmBPU71lhZ7zM19CPUOAdsUQZbMyE8ojlkhtkokWXTuidVO13hGxVPUwcj7F57WqaM/dsrWCOO97u+N+W6EitYlAu2IIqFPYJBcWlEPXNXIInGMvg+u0A4HsFkCiei5kUHHSdJ7i0c5fyoRVKpmCALzvCBzc0Ymj9nKi/56ugACdPmov4NCOnvEtTvdDfj3Lr2oR8I9bKHPr5Wuuudabc8cddyInp7PfVtDezAgi/GqXX+hGwCosESLgIl81jzO6DJYjQRBooAg4QrXbVcq9+mvgK2Dl/NVlhaqIej5yIfJLlc7eV05egMytf8C57Acd6BR+/Ngl4N8LDlWM0OsfAu77hzIgT9NcOaeBwZMEVFYktqWe6cGASv5x7hIJXyVqJLsOINBQbIsP2Qz2LuHWSoE0e77Eq4ZAvGzLU4vdcuKLAgy7pfAIC6Udx/vlhAiL3m1s9cG24gkeFxIDHWhcsAykBSuT9hOM3lBpNW1brZqmNFSoG1y7q2pbWdvnoKNzOZrnzcXeqRvQvnQJmu6Ygx6ZW9C2eLFOZ5ctRZtdC735Hcr/xR6Ja5Cy/rcGh3dDanBVbYvrDK7lPwIrftTrDYwzMG3OjDPY04xTtiFh3dDaWlXbMnhNP3g+5h0yN+Iw/7B5mHvceiNep890IkcyH4ulkWNfGB2LWK2QiYttcdHKtObwPeB64hw4fx4B56JH3UHFSYPKM2ywy3iJEqmlCMRUrUDb8lPiSPBL1qVEmzZtYLZSNvXmV8CBNJMn52pEwArpfnIXKuOMGwc5CgLVhEDoK9DlhLNgM6DO1VS21u0s2KTPIctQvl8H6KlTkZBMkiEIBCCgZjBuZ2wYu1FZYlsBuEmycgTEtirHSDhiQ0BsKzbcRCoEAjay2JYNDInGFQGxrbjCKcpsCIht2cCQaFwRENuKK5yizIaA2JYNDInGFQGxrbjCKcpsCFRmW9F+ZW5TLdGaRqAWl5ewO3aocNGbVItBkaoJAjWHgCNsUeXFcO3aFpalKplad3nlW027WIi8DUIUJESKgLIXbTeV8GsexVsJm2QLAj4ElL1ou/FRgsY0j+INmilEQSAYAspetN0Ey7PRNI/itZEkKgiER0DZi7ab8Fzu/VYUbyVskl0XEKipOip7EduqKbAbWDliWw2sw2uwuWJbNQh2AytKbKuBdXgNNldsqwbBbmBFVWJbVlJGAwNEmlsdCFhJ6RGpVeao+CJ5ulRslfws5f6Nj6ZKCqot2VIPQSAMAuEdwErQtWsHXIWbAadTpeL0czmVzk3KubwjeoVy9UaPWUOTcN8xom+12Fb0mDU0CbGthtbjNddesa2aw7qhlSS21dB6vObaK7ZVc1hHWVKdZxfbqvNdWGsbILZVa7umzldMbKvOd2GtbYDYVq3tmjpfsUhsKyWzzjdTGlALEEhuHFElXFyX13bJSEQiQZjcsu5jkGwhCQL1EIHKmlSpA5gKXMU74cxbA5QWMVm1oHQ4d66Bqzg/Nj0W4NIjQmziIlV/EdB2oexDGUhsjVSyWkds0iJVjxHQdqHsQ2yrHnfybmqa2NZuAr4BFCu21QA6eTc1UWxrNwHfAIoV24pLJ4uSIAiIbQUBRUhxQUBsKy4wipIgCIhtBQFFSPFBQK2pW5Za4FLnyhRaKZE57irTI/kNGwErtUnkANBzS/vUEkzoSAQHD69XNgIRYREEGggCETmANRbOMjjz18O5czVcBblwleQBzlKdFfageMhLGcpSB5SusDKVZFqWulGRhyfP9c2khEAE6ntadb76gXagmmpZKsK0isf6syylg8I8VVEX1Uioqwiozlc/sa262n+1ud7KsNRPbKs291FdrZsyLPUT26qr/Veb660MS/3EtmpzH9XVuinDUj+xrbraf7W53sqw1K/h2VZt7pP6UjdlWOontlVf+rM2tUMZlvqJbdWmPqkvdVGGpX7GtuCwoF8wqKR5VmoWkJhWCZdkCwIRIKDsyEqJ0glMtWqNnsvzjIJ/sEq/tEBjVsEbd+dC8eqYytJnOQgCgoAXAYc3FmmkvFQ7f7VDd8dqOLctCx8UD3npBIaSjbSYiPh4UftGgohEhKk+IaA6X/14D4h7q+qDbcUdlIakUBmW+oltNaQ+r6m2KsNSP7GtmsK7IZWjDEv9xLYaUp/XVFuVYamf2FZN4d2QylGGpX5iWw2pz2uqrcqw1E9sq6bwbkjlKMNSv1ppWw2pG+plW5VhqZ/YVr3s3N3cKGVY6ue1La53VlYjywGrSZfKuCRfEIgYASurc8S8XkZlq+rnSSoj1k5edYYK3rgn28foIchJEBAEDAIOE5GzICAICAKCQP1BQFoiCAgCgoAgIAgIAoKAICAICAKCgCAgCAgC9R8BaaEgEE8ErKZdgcTkeKoUXQ0dgcRUaLtq6DhI+wWB3YCAYzeUKUUKAoKAICAICAKCQPUhIJoFAUFAEBAEBAFBQBAQBAQBQUAQEAQEAUGg/iMQ1xZaTTrBSmsWV52iTBAgAlZ6C1hNOjIqQRAQBGoQAXEA1yDYUpQgIAgIAoKAICAICALVi4BoFwQEAUFAEBAEBAFBQBAQBAQBQUAQEASiQMCRCKt5N1iN2kQhJKy7H4G6VQOrUVttZ3Ak1K2KS20FgTqMgDiA63DnSdUFAUFAEBAEBAFBQBAQBAQBLwISEQQEAUFAEBAEBAFBQBAQBAQBQSAKBKzULDha7geeoxATVkEgJgRoZ46WPcTeYkIvQEiSgkAECIgDOAKQhEUQEAQEAUFAEBAEBAFBQBAQBASB2oyA1E0QEAQEAUFAEBAEBAFBQBAIiwC/vExK1843K7M9rOb7qNANSEwJKyaZgkBcEVD2pr84p/3RDlObKBtMg3wZHFeURVk9RyDS5jkCGa2UTFhZnWG12AeONgfD0f4wCYKB2IDYgNiA2IDYgNiA2IDYgNiA2IDYgNiA2EDttAHpF+kXsQGxAbEBsQGxAbGBym2gbS84WvXQTl+rcbZyBDcOdA1IWhCoMQSs1MbQdth8bzha7w8H7VOu48qvY8FIMLLbgPLh0perfbopjSpcv34OYKtxB+X43RdWRmtYKY2BhKQKAkKoCwhIHQUBQUAQEAQEAUFAEBAEBAFBQBAQBAQBQaD+IyAtFAQEAUFAEBAEBAFBQBAQBASBBomA8uHSl6t9ui26w8rM9oPB6wC2WjKznV+mJAQBQaAOIiBVFgQEAUFAEBAEBAFBQBAQBAQBQUAQEAQEgfqPgLRQEBAEBAFBQBAQBAQBQUAQ8CBgNW4P+no9SWgHML3CVnLFz4MNk5wFAUFAEBAE6gYCUktBQBAQBAQBQUAQEAQEAUFAEBAEBAFBQBCo/whICwUBQUAQEAQEAUFAEAhEgL5eK7O9Jjus5AzQK6xTchAEBAFBQBAQBASBuoqA1FsQEAQEAUFAEBAEBAFBQBAQBAQBQUAQEATqPwLSQkFAEBAEBAFBICQCVuNsWEnpcCCjdUgmyRAEBAFBQBAQBAQBQUAQqAsISB0FAUFAEBAEBAFBQBAQBAQBQUAQEAQEAUGg/iMgLRQEBAFBIAIEMlopB3BCagScwiII1DwCLpcLpSXFKCzIQ/7OHcjbvh07t21TYauEbYLBTsFArgOxAbEBsQGxAbEBtw0IDoKD2IDYgNiA2IDYgNiA2IDYgNiA2IDYgNiA2EAIG9imfQv0MdDXQJ+DC66ad3jEo0TRER0ClqX4VVC+JhWBX7cbE9B5ikfzaq76cUhIg8NKSqsfjZFW1BsEysvKUJiXpwblbSgqKEBZSSmc5eVwuZyqjeaqVFH5CQKCgCAgCAgCgoAgIAgIAg0cAWm+ICAICAKCgCAgCAgCgoAgIAgIAoJAOASUu1f5FuhjoK+BPoe8bdu0D4K+iHCSklfHEdDOXeVTMs5d5ef1tsjEdZ7i0bze3FoZiaZS9P064EiMRkZ4BYFqQ6C8vAwFeTt1KCsrrbZyRLEgIAgIAoKAICAICAKCgCAgCAgC9QABaYIgIAgIAoKAICAICAKCgCAgCMSIAH0Qxh9B30SMakSsNiGgnblxqlA8dcWpSlGpSUiCIyoBYa7lCNTd6vHNm4KdOyFv3NTdPpSaCwKCgCAgCAgCgoAgIAgIAoKAICAI1BQCUo4gIAgIAoKAICAICAKCQDwQoE+CvonSkpJ4qBMduwsBOmzj+RUvdZmvhHdXm6pYrjiAqwigiFcdgZLiYv13fquuqYFrkOYLAoKAICAICAKCgCAgCAgCgoAgIAgIAoJA/UdAWigICAKCgCAgCAgCcUegqCAfJbt2xV2vKKwhBOiwjXdRLqWwDjuBxQGs+k9+uw8BDqi7CgtCV8CykJSSgvRGjdCoSRM0zmqqQ6PGTTQtKSUZUDyI6z8LLjVYqJ//HwWPaxmiTBCILwKiTRAQBAQBQUAQEAQEAUFAEBAEBAFBQBAQBOo/AtJCQUAQqCMIKMeRXl/W1a3DHiRd/4Zz2FVUiJJicQI3nB6PoKXqWo6Aq1ayOGplraRSDQIB7rHPATVYYy2HhdT0dOXszUJaegYSk5LhcCRAO3uVw9eRkKBpaemNNA95LSWDqvyzlL9X35VdqhhLBaXMUkF+goAgIAjUbgSkdoKAICAICAKCgCAgCAgCgoAgIAgIAoKAIFD/EZAW1iUE1LqyWsb21NilPzgCFBHyr7YjsKuwEGWlpbW9mlI/QaBSBMQBXClEwlAdCDidThTm5wVVnZiUhMzGWUhOSVX5kdwULc1LGTqKlVDUP8tS5Tjdjt+ohUVAEBAEBAFBQBDYbQhIwYKAICAICAKCgCAgCAgCgoAgIAgIAoKAIFDbEbAs7jrphGWpdeiYKitCNYlAYUEe6MOoyTKlrGgR4LXkikyIHxcmJsPFkJwKZ1IKkKTSCUkA8yLSwrKsiDhrC5OjtlRE6tGwEOB++uD1EtDslNQ0pDfKhLoTIup/6uaZ3qgRUtLSohZ1upyIqUzIP0FAEBAEBAFBQBAQBHYTAlKsICAICAKCgCAgCAgCgoAgIAgIAoJAnUHAsizodeg6U+MGXFHlu9hVEOZPV8YZmhm//YybLj8Tt1x1DhivoF4IQRBQnYTwDtkN27YByWnYtqsYX834E07LActKgMORCJc6W4lJbqcwHcLq+gxSiI3EslimjVTLo45aXj+pXj1EoLy8DOVlZRValpScHJPzNlARnchJySmB5NBpdWFbsELnS44gIAgIAoKAICAICAKCgCBQyxCQ6ggCgoAgIAgIAoKAICAICAKCQN1DwFLr0JZl1b2K1+Ia//vvv2CIdxX5Jyy3Ruz/AAAQAElEQVSD+THiXQ71vfrcY9iwbg3WrV6JN14cTVL1htx/AIbqLWW3av/s199w9xtvY+3mzTjn4YdA122CIwGbd27Gmq1rYVkOlDudsNTZUnRXUiqQkFB5na3KWeLNEas+cQDHilw9kSstKcaYJx/QgfGaaFZx0a4KxSQkJiItoxHi9S8tIwOJiUmRqXPx0o+MVbgEAUFAEBAEBAFBQBAQBAQBQUAQ2M0ISPGCgCAgCAgCgoAgIAgIAnUYAVcM69HffPM1Lr/8Mlw09IKQwUAyf8F8zcOzocXz/MOP3+PmW27SZbA+N99yI3744ft4FhGVrm+/+wYMUQlFyFy8a1eEnJGzTfr8QwwbchTOO7m3N+zYsdWrYOuWTV664fnwrZe8+XGJlOwEGOKirPYpmbNyJfbpuhduO/9cXPrUk0hS/qeTD+sDbuv96axJeOrbV7ElbwvoEM4r2omy8jLAsuBKSAYqcwLH0Z20ZdNGXHHeibji/BOxbUsu4v2vWhzA4959Fe+PfSHedY1Z39x//sH8+fNjlo+HIN8U+WbCx7jhsiH64r3qgpPw6H03YeKn7yqjK8cnCjNezLGVFZvUujUrcMe1QzHtx691YJy02LRFKKUujrLSkgrMKampFWj5+fn4739H4/Ir/oMvvviiQn5lhOTUKL4CrkyZ5AsCgoAgIAgIAoKAICAICAKCgCAgCAgCux0BqYAgIAgIAoKAICAINEQEPvjwfXTu0hmnn3ZGyFATuHz08Yd4443X4XBYOPLIozBgwHHKb2bhjbGv45Nxn9REFfzK2LFjO6ZPn64D436ZcUhoX4byacRBlVfFu68/h5w99sGQ8/8TUdhnv4O0Hwm1/B/9W5UF04RAPkOP7GyFZVu/bSsu+u9/0bZFMyxZvw6/L1qIE3v1wvbCHcpuHcof50RhSRFSk1Lwz5oFmL3qH2XDDricTvDlDKcjCYqA8P/C1yG8rC93+i/fI2/nduQpO/79lx99GXGKxd0BPHHcu/jkvVdRWJAfpypWXU1pSal2AC9etLjqymLQsCV3I+66cRjGvjQaLVu3xYmnno1ehx+J3E3r8e5rz+H+267EDmWUMaiOWeS3KZNxp3L+8m2Sa265HwyMk8a8mBVXIlgaxPlrqZtFYlJyBclhl1yMiRMnonFmJm688Xq8887bFXjCEaiTusPxhM77FXf0PAPvrkOIf8w/GHf8GiK7JsnxLOvXO3HgkHcRstnxLCsOumaOuQBjZgZXtG7iCFw0Zk7wTEXV+XdMimtbw9VHFRn8N/M5Wz3nYIztLb5QbYNXhvwjMKGudFhwBIQqCAgCgoAgIAgIAoKAICAICAKCgCAQCQLCIwgIAoKAINBgESgrK8M+e++LM84YEjJUNzi//z4dEyZ8gaOOOhqPjnpcO3/pBH5MxXn+/PPxmDkzxGJtNVXO/eUxPbQu/PDjD9VSSllZxQ/aqlIQPxbcd/+eOPOC/0QUyFtWWlqVImtENhKHtr0i+/Q42OsAt9Mrj7O/Q3NNnPkX1m/dgrHffI1f5v2DlKREZLdojQXrF+K3JTNw5iGn4PoBl2H55tX4eeFvODSnJ7g/tEsdHI4EOCzlDE6s6K/yLzF8Hfx5Q6cOO+IYZGQ2RpOmzXBon6NCM8aY44hRLqgYnb98e2HASWfgsuG3B+XZHcSDDz4IOTld8ffcv1HTTmBemI//3y3YtmUz7n74OdzzyPO4+Mqb8Z9r78Dolz7A7fePxsp/F2PypE9rBJrSkmK89N+H8Oxj9yC7Uw6eeOFd9DtmoA6Mk8Y88pA33pUqC+IATkqq+KXuFoXXLHWzePDBBzF69FMYMuRMcJsL1icnp7PqT//w/HPPMqtCCKa7AlNMhD54bOYsPNYnJmERigcC6ybhw997o7can2NR1+6UUXj7sYFoF4twMJmY6pOLCR9NR+/eByiNKn7H41h59tN4+6138fajF2LlMyOCOHcVn1cGUILyEwQEAUFAEBAEBAFBQBAQBAQBQUAQEAQEgXqOgDRPEBAEBIHKENi2fRvWr1/vx7Z6zWqQ7keMMTFx4gQ0zcrCRRcORWJiIt59920dEpOSMPTCi3XepElfxqg9erHy8nJM/v57HHTQQTjggAMwefJkkBa9pvASZaVl4RliyC0qKohBqnaLROLQtrdgX+UANjJ2epXiynmbnpaGjLRUfD79N8xcsgQZqWnKXhNweNfD8Nu/M7GjcCf2abcnPvj9cwzo3l85iFOQkJCABEcitudvV25g5Qq2HAADqvdfi1Zt8OoH3+Kld75Csxat4l6YakV8dBrn71HHDapVzl/TOjqBO3fuXONO4MmTxmPV8qW44voR2O/AQ0x19JnbPv+7ZAG6duuu0zVxGHHDxfj5+y8x6MwL8dB/X0XL1j73F+OkMY885I13nYINwEnqBhFYTmajTJD+zTffYNov0zB79my0auW+AK6/4UYEhkMPPTRQhU7z5qMjcqh3CKybNQU4+1zE6P+NOx4x1WfdDEzFhTidjWB8fW+cc0pLd93aDcQ5h63C1FkBe/+Tz8i4OeXYcBGQlgsCgoAgIAgIAoKAICAICAKCgCAgCAgCgkD9R0BaKAhEhMCY55/Dw4+MRG6uez1x0cIFeOih/8PLL70UkXxlTGvWrlHO1p5Yt36dKuchrFq5SoeHH3kI6zasw4EHHoTVq1dXpiam/IULF+Lnn3/SXyC/++47eOHFMRj58EPYuXMHjj1mAAYce5yOk8Y88vBrZcpQNqZCPUL8YtcTjdvpq/Hv4+N3XombvtqgKHBb52Dpaq+nIwHtmjVHalIytuXnYXPeTiQq527hriK9vfN+7bth0twfsXj9EuXoBfZo3QXb8rZhxoKZWJO7Hv1uPR8f/jRRfwVcHp+PfKu9yeEKiIsD2O78veKGu8KVt1vzevXqhZp2Av/03QTk7LWP3vI5sPHj3nsVDAv/+Sswq9rSa1etwClnXIDzL7kWCQmJFcohjXnkIW8FhioSuI96oIqExIr1SE5JwWOPPYGPP/kYQy+6UF+cN910sxa9UTmAA8Ohh/XWeYEHvokUSAueXod3hxyMA3u6wznvLfdjW/feGThwxLsenjPw7jo3v94Cet27OKfnnfgFtn8BNC3v0X1gIK9NDNyC2fANeRe/6HJ/tXH8ijtMvj4HlAt3vUw7Dux5hqor/P751WXEr/hlxME45711fjy+hH95ofmUhL3uPQ+2bY/tr8O//e763vGrjUfVCX7tOKNCG4BczJwK9DvY4yyF+jfzOVzk3T75OcxUJN/Ps1XyRA8Pt4Ym/x2TVEkAt26+faJ7YmRk/Gjk9eoeEfSr3Jm2+vjJaoWe8gNg1k7jfr30V8iMrz+sP3pqfvehZ+/eWD91hq6jm6KQoePbI2NoWD8Jt3vrF6ztF4TAJhcT7uA22qyfh4fYKHxJd+MZ2F63jDtPyWh+b00kIggIAjWGgBQkCAgCgoAgIAgIAoKAICAICAKCgCAgCAgC9R+ByFt45ZVXweGwMPbNN7TQp+M/RaNGmbj88it0uqoHh8OhnGahvWLMcSmOqpYTTD45OQkffvQBPvr4Q3z9zSTMmT0becq5d+CBB2K//XqgR4/9ccABB2oa88hDXoaUlORgKiOmOV3OiHkjYXzyxQ/Qs3d/fPr+61i3emUkIprn5ivOxszpU3S8Nh6i3QK6WtqgHMBNMjK06sy0NLRqkoXSsjKs27JZ07KbtVVO4a1YvHE5GqdmKkevhcz0TMxZOg+f/DwR/6xYjLkrF2PtprX4Y1HN+O2+nfgJvv3yE12/eB8cVVU4/oM3wG2fqWfD+jV4aMRwPHjnNSED+aoz/PTzzwgX8gsKdPF/z/0bCxYs0PHqPKxbswo5XfcJWsT7X05HYAjKGGdiSmpapRoj4alUSRAGl4u3gYAMywoguJOnnXYaZvw5ExMmTMS3336H7OwO7oxojiF0+6ugE/IUfDFkImbPnKXD9XNH4xt/JuDbccBzzP8UF7SzZbY7Gqd2/hZf2Py0vzw3Grjlehyh2OhwPWncEHzl0f3VLYsxXDs5Vab9RwfqdcAYD9/s54BnR6+wcfyqnL/XYsUtvnpqXUPe9TgI3e14Yq/nYdox+7m98MSgO73O6cC6zB70BYZ/ayvCL+ouz91mtvt5dB59bRBnrBIKrPuEW7C/IgNuHaHrrJnwzXVf4FTd7udxwrfX4sCe18KUO+b4FXjiORu4FJn5AT6Ccpa2Y0KFmcqx+wxwI7dOZnh0D0z9aJXKsP9W4aOV/aG3Vx5+gD1D3XADHK2e7ZzP4de4gbpvaIePnnE7jr1KAuvjzQgXmYPxHwU4scOx67xgMqpdSo+77U/j7LbT8bTXKTsHY4Y+7ttWWmHz2Nnr8LTH8a1VqsP0Z6agt8p7+63b0fv3x5Wz+L/ADe9qrG48TOkfP0dx8Ufn742Y2u9pnff2W6q8VY8rm2WeBEFAEBAEBIEaQ0AKEgQEAUFAEBAEBAFBQBAQBAQBQUAQEAQCEGjZshXuvec+NM7M1DktmrfAPXffi+bNm+t0VQ8dOnTA33PmoH27drj7rnvRsVNHHRhv16Yd5syZjT332LOqxQSVz8npigf/byTatGmjdw696qqr8eQT/8UtN98Gy7J0uPWW2zSNedxdlPX8vwceQpcuOUF1RkoM9lFbpLLB+Np37IzLht+ms/7+63d9DnmwZaxfuwqvv/CkjVK7omY753Dnaq+xw4GUxCTsKinBQcoWLzjqaBQWF2PeqpXaRhqlZqDMWY7CkiLQse90OpGYkIiTDj8O23ZswZOX34kju/fC9zOnYP893R6O6qzzb1Mm440Xn8Qbql///O2nuBdVZQew/5a+QZx7ca9y/BQGdUbGT73WZFkWoH6o5N+fv/6ELz5+qxKu+GbPnzsL3IbaHkiLbykB2iLAwi7RqFEjdO++H/h2kZ3OOC/O+fPmobDQ7dQnrUII5nAOZFr3I75YcTyuP7+dN+eIUc/jBG/KEzn+Vvg5fj1koB2OHtIZ30z41UP5FV982xmnHkV96/DjuBU44ZYLFJc7u935tyon5xdep6ybCvwy4Vt08ziNNa3dBXjqls46qg+/foFvOt+Cp2z11LpWjMOP6xSHpx1jRvVRCc+vz/W4rbNxTlesC/o8ijHHe3gDT57ybvCq64MbbgG++ImF2ZmV43n0tzjhuUe1w1vnqLpfQDmPjpB11sywyfbBqayPDesjBinC4uWwlzpz+nT0PnugF1Om29q3g243EDee3dGj3Zw64uzTDzAJ/3PP/ui9fgpmegqxf41bQXfPc3E2fLxURB57fUirNKibyPTDzsUgmkmlzB6GoDKqXTcYLFpi0Nm9gVXroJtC/rYX4kY6sj0q2p1yrl9bSe59w3WeL48PQO/DFMVWL36F7NXH7aft21SjpS5v+vQ5Skh+goAgIAgIAoKAIFATCEgZgoAgIAgIAoKAICAICAKCgCAgCIRCgE5gePtOOAAAEABJREFUOn27du2Ke++9H82aNQvFGjV94IknYcvWLXjr7bdQVlaGCy64SIey0lKMfesNbNu2DSecMDBqvZEKtGjRAg888KBy6HbBf58ajYlfTqwg+tWkL3UeHdH33vcAKFOBKVpClD6NaNVHw285alFlAioebMtn0gzbD998jmsvGYzrLzndkKrnrCAqKy/HPtkdcdaRR2Pfjh3xy/z5yFX2mZ6SgnLlAG7buBV2FuVhe9EOvfts2xZtUbCrCNecfB7mLJmLnt0OREaa+0vi6qlkRa3O8opfmlfkio5SZQcwvfncLpjFNm/ZGveOGoP7Hn0hZCBfdYajjjwS4UIjz+ffe+21F/bdd9/qrIrW3aZdNlYuX6Lj4Q7vvPYcZvw+NRxL3PPm/z1Lb0HNbahNIC3uBdkUOqyKJueKwbBXrlyBY489BqcMOhnc2pv7+duK8Ub5Foc3ESqyYi4Wde6BLqHyI6C3O9/m1KXT0+vAXIG/VwDfXHcwfNsyX4tvsBgrtIfOKF+HFYuBzp1DewPXkWGvLvDn6Iz9O7vLQNB2tEPnvYAVujDykd+UGf6sy1sxGif19NX9pNErsGiuapCfaGi9Wke4OvvpcSe69OiMbiq4U8GOczD9997o3dPk5WLdKqBT25aGEMP5AJx+NjB1FreBztXbS7udxW7d6z+6Ed4tj4feiI/Wr8Kq9aaYwPoYevizdhr3DuGQtot2bOft84hlPPL8exywybvJ7dCxrb3+bqo5tu3UEW07+VuZycP6pViP6Xjau930Bbjomek+h7OXUSKCgCAgCAgCgoAgIAgIAtWAgKgUBAQBQUAQEAQEAUFAEBAEKkWATuAH7n9QO38//XScXtesVCgChsMO641Bg07FTz/9iDtH3I5ZM2fi++8n4w4Vnzp1itawcNECfa6uQ0Z6BkbcebdaR++ML7+cUKGYiRMnoEvnLrjjjjtB3goMMRCC+TRiUOMVKS8vw9v/e0anexx4qD5HcrAcDlxw6XWRsO4WnlBbQLMyC5Qv6n/PjsKWTRuRu8m7sM6suAaXcvwWlZQgNTkJfbrvi7SUVIwZfj0SlF/qA2W3KUlJKC4txb7t90J6Shr++Hc2LMvSTuCmmVkYP2US8osK0D1nHzjLyuJat2DKDu8/ABdfeTMuu/Z2HNb3mGAsVaJV9MbFoO6Cy67Tf1f2lx+/wSvPPKLBikFNtYvMmDFDOcJWgM7f/fffv9rLYwH9jhmIJQvmYtYf05gMGiZ/9Sk2bViLXr37B80PTYxPjtmGOj7awmvhIBXIUe4MfiFNn64cTc88jadt4VkVp/wTTz6BtLRUjB37Jo477jg1oN+BcnVxM88enEFo9nwdV87fbsp5ulwnPId1y7EC0fzrg1OPd39pyy95TxjEz18p31k5aDvjtgncQtkePg36NfEK7ailnDsstzlb29GTG/AlrJuLZahYsHYoMn+dvY5lOmtJMcHteDYp+1mXd/zzmK23ZrbV3f6FsRZg+YF6dQa0jnB1drNFdVw38QNMP6w/vP5ftES7jsDK9XTe+lStX6m8wr5kpbF2B6vrb+oMrONXrt7tpd26e3u2Q9bbR+utkt/FcE8FKtan0qIAzxbTPic20K5tuwqOVDp8vc7YIDKVlRRMp1umo3ICu2NRHdvugbZtL8RjHgy8eDw20OukjkqfMAsCgoAgIAgIAoKAICAICAKCQIQICJsgIAgIAoKAICAICAK7H4GzzzoHN95wM7rt1Q0//fwj6Axu0iQL1113A048YSD4odYnn3xcrRVNTExEQUEh9u62t/ZFff31JDBwx9d99tkHBYUFcDgS4laHYD6Nqii/8NS+4Na/p597CbgddKS63pvwK+gwjJS/pvn4sWiwwHosWTyPJ7/AfvQjxCFhwYU1m3NxUM4e2K9zV+UzKsO+nbrgs/sfxIqNGzF/1XJkpKaieWYznNTjGHy/4Bfl8M1XUlBO4xRs2JaLRmmNtF3BVR6HGlWu4sRTz8aAgWdUzhgDR1wcwCzXOIF/+m6CdgKTVpvC7nD+sv0nnHImOihDe+npkfh7lv9+7iXFu8C/ofzGi6PRuWs3nDT4XIrU65CQkFihfWWlZRVoJEz/fTro8PULzz3LLORuUhfxQQejf/8jMXjwYOzaVYSC/HydZz+E0m3nQbsu6Ixv8ex7vk9y+Td8FyG6f9yq+JsJd+KLb4/Hqcb/i3Y4egjwxHXm7/T66/xlxME4cAS3jiZfZywa/Sx+MSzr3sWz35qEOvc5FSesGI2bTD0Vad171+IJDMHRyneIdkfj1M7fYrjWpzL5+/VODPfWh05q4JvRtrr8+iyeCOXpZnnfXos7WD3q8gvr8O6Qg3GOrou77t9cd6df3d+lHHWEq7OfzkgSubavc338/Gp1/UcfYKYhaWepSUR4btcL/TAF48dPAfr1Uj3nluMWyNOfeQ5e3W6y5ximPnQme7hmjnkc0z1xnrjFNM4+Fz2ZMEFvLf0Onp6Y66boNnREv4Nbgv+CyjAjXNBbW9t0Kt51E/+Lj7wObkWI5qcx8tcXjbjwCgKCgCAgCAgCgoAgIAgIAoKAICAIxICAiAgCgoAgIAg0eAQSEhKwYOF88IveaAJlEpOS4opfz549cfnlV6q1++fBD0Tuu/d+HHrIobjgggtxwvEn4vMvPsOHaq02roXalG3bvg25uZuQ1bQpHn74Ibz73js6jHz4QTRpnIVNmzZhu+KxiVQpGsynUSWFSvik08/D2RddqWIN49ela7cKDe227/4VaFUmOJ1olJqKe86/0K3KsrQTeI/22Rh5yaXILy5AVnpj5eAFenY5AN3b74W3fxsHh+LbnrdDyaYjd8cW/VWw5XKrqMtHRzwrb3cCv6YcHvHUXRVds2b9hRUrVmCvvfZCTX35a+qblJyCOx74rxqMmmPUvTdg5IjheOuVp/DUIyNwxfkD8dHbL6NxVhZuvnsU4j0QmzrUpnOwNvJvBASr44033Ihly1b4haVLl2nWAQOOw/vvv4frrr8WN99yM/r06YPGTZroPPuhtLTEngwR74PHZj6PzqNPgdmm+YtBQf4GcAhpL5nOzm+/xQr73/FVme3O/xRj9vLfStnt9FWZtp/mO/5bDDdbLl8HXH9LZxtHxXqeNG4Ivhp3Adpprna4YNxE3Lb4Wm87DlQ6xsx8FEfofOCIUSoftrpMODX03wCGKm/CLVhx3cE+fT3PwLs+PznMP9b9q1sW++o+aBygq650BGDrX2dE98/v61yfaLtTRuGxs9fBuzXxM8A5Ff4GsI8/eKwlevYDpv/eDufY/mYuel7nr5vbH98xyf03dkPW52acjXdwB3lVmN77dvT2Fup2GhvHrpeMlhj02O3oZLabvnMK+j06yvM3givK+OTCxQ7A8LdsOlVd7pjaH4/F/MVuQB2VPm6NPSa4dzxcxSRPEBAEBAFBQBAQBAQBQUAQEAQEAUFAEBAEIkBAWAQBQUAQIALnnH0uVixfgfGffRpVWL58Oc5VstRRE+HCCy8CncDcinn8eLVGXA2FLlqwUGudPPk7bN6yGTffdIsOW7ZswXeT3V9ULVoU7eddWmXQQzCfRlDGKIhpaRlRcNd91h4HHYrLr7sTzVu1RotWbXDFDXdhnx4Hx79hzjIce+BBOKDrnkq3Szt2HQ4HSstKkZaSgnKUIrtpO5VngTvTXtRnCFKSkjFh5jfYtG0zjj64L5auWY6iogJYNfAFMLfEvuK8E5Wv8ERs2+L5MEzVLl6/uDqAWSk6gU87ZxgyGmUyWStCUnLSbnH+msbzbyM//PQbuOTqW7Fxw1pM+vxD/PHLj0hWzuHjTj4Djz33Nlq2ptGhRv7NnzsLn7z7KngOLJC0UHmBvLGkE4O8beR0liOUEzhUGZdffjmefGI0du3ahYsvHoaXXnqlAmuZcv66nM4K9AoEFyl9lBPYt83xY8qh/NjMT3GBp1vo4Jztt/Uxna2z8Fgfyprg1vHh+R4hQ1bnI0b5dOstlT26NN0TV2zKQWvjU45dzF2Bbj20J5XZKrjL0DpmKl7F41+au17efJvzVwmrX0D+qM7gnxbu3Nmjpc+jmG3X2e4CfMhyvMFg4tZjb6vGqAKfKpKOZC89sM5uPXYcqceuF7Y6zRz/jt/XudRuAp3AfONMB+Xg7Kmcwm8PP8CTfYByhBpnqoekHLtvK752niRPbh3X+X+ZqzLc9Hf1G21GP+VC14eOUh//8J4H+Mqf+QFCf4FLPiNnq29IGfLb+FRd6bD2bxd5jE519muzu55mO2uKs62PBzjAw+p7613l+KekhBpEQIoSBAQBQUAQEAQEAUFAEBAEBAFBQBAQBASB+o+AtLC+IqDXo6Nr3MCBJ+F//3vNtz6p1uRCadDrlyqf51f/9zpOOOHEUKzVQr9QOYGPPeZYfDr+U70ldLwLWbhogf6YbvCpp+Hxx57EQQcdrAPjpw4aDG4tvGjx4vgUawHBfBpVUc4viuf/PVP7aOiLqSyQN951qEr9Y5U95sTT8Pwbn+O5Nz7D0cefGquaSuUs5ex1upywVN9ZlgVuDU4nMM+7SopxaBf6DNwXoQULl/Y7D2vWr0Nqair27NAVTTIao2RXfphy3LJhGCLOmv7L98jbuR15O7bjd+UzjFgwQkZHhHxRsZ0z9Cqce/HVUclUJ3OP/far8S9/A9uTlJSM4085Uxu3+Zu7r7z/NS695nY0zmoWyF6t6QXKATzuvVfBc2BBpIXKC+SNNZ2YmFRBdFdhYQVaZYQzhgzB/155FTfdeBMaNWpUgb0oQp2u2votv96+uTNOPapdhbbFi6C3kF5h37I6XpqrQ88cTP+9t//XudVRTMQ6Y6sP/65v77MHIppejUUm4mYIoyAgCNQxBKS6goAgIAgIAoKAICAICAKCgCAgCAgCgoAgUJcRiGw9ui63EBg27FLQCVwdrUhOTsaohx/FmWeeBcZNGYyfddbZeETlJSUmGnKVzomJyVWSDyZ83iXXYNnSBaAfJpKwbOlCnH/JtcFUCS0YAsr56ygvhUs5d+n0tSxLfwkMRTliz0PQpWVH8J/DcigKY8DqtWsxqM9x2lk86j+3o0l6RX+Tm5NHi4e4hMOOOAYZmY3RpGkzHNrnqLjotCupFgewvQCJ1y4E3v9yOgKDqWEgnWmTF89zanp6BXVOZzmKCgoq0GMlFBUWwBXJ17+qAMtSF6zLpWK7+accvmYLan2+bjFum2C+uI1P3da9d4ZtO+eDcdLovWDfIjo+pVSXlgMw/K2KX+dWV2mV642tPj2Hvxv1F7OxyFRef+EQBAQBQUAQqHMISIUFAUFAEBAEBAFBQBAQBAQBQUAQEATqNAJchbYstR4dh1bwC99gIQ6q46KCTuBBg+L/pef551+INm3ahKxj27Ztcd5554fMjyYjNS0tGvaIeE8+/XyMHfdTBT8N/THeYPPjjB33IwYOPici3REzJTcGGCIWqGOM5WWwylbGGbsAABAASURBVEpgWZYO6gBLNaF5ZnOP09cFOocTExKwYv1KlCjeow/qC5QWo02TpoqzZn7cDvvVD77FS+98hWYtWsW9UHEAxx1SUVgZAo6EBCQlV3xzprSkGMVFRZWJV5pPHaXFxZXyeRncd11vcrdFuNWxfavkmfF1/rJd3F7Ztz30LMye+SiOYIYEQUAQEAQEAUFAEBAEBIFajYBUThAQBAQBQUAQEAQEAUFAEBAE6j4CejNKrkfX/abU+xYkJafAkZBQP9vZcj+AoX62zt0q5QRGSRFcPLuUw9eCcvo63XnGDayuxYKiAtxx7jVIUE5gy1Xuyd+9p3iVLg7geCEpeqJCIDU9A5ajovkV7ypCYX4+r8So9GlmdREX5ueBOnQ6ygPf+IhSRNgFAUFAEBAEBAFBQBAQBAQBQUAQqG4ERL8gIAgIAoKAICAICAKCQD1AQK8/KydUPWhKvW+CZTmQGmQn03rf8LrUQF5LyoEbtsrKZ6S/BC7dBausFHAaB68FB5ywykvQPbszWjbKBDxOYRUJ/mNZLDN4bq2kVvTA1cpqSqX8Eaj7KcuykJ4RfB/1stIS5O3cAZ4jbSl53TLqIo5UKIDPcljQN+EAuiQFAUFAEBAEBAFBQBAQBAQBQUAQEAQEgd2DgJQqCAgCgoAgIAgIAvUBAa47c/25PrSlIbQhIzMTllXHvH0NoWPsbaRDNlIPp3IEo9yzLXRJESwVoPxQpCmnkF1r6DjLYpmhOWpdDqtc6yolFWoYCCQkJoZ8i4Z/v5dfAhd4vugtKy2Fk29n8EJVgXHSuN0zeQrz8+GK8G/+ItQ/dfFaFgd1BkAVow6hmHcjXYoWBAQBQUAQEAQEAUFAEBAEBAFBQBAQBASB+o+AtFAQEAQEAUGg7iKg1pq5vkzHL2DBsixZa0bd+Mcvfx0J9XTr57rRBZHXUl1nkTNXkbMmy6piVY24OIANEnLeLQgkp6SGdAKzQuXK8UsnL7d2zt+xAzu3b9OBcdK43TN5yBu/4L6SeU+Gui/HT69oEgSqjoBoEAQEAUFAEBAEBAFBQBAQBAQBQUAQEAQEgfqPgLRQEBAE6jgCal2Z68uWpSKVbS1bx5tan6qflpEB+izqU5saRlt4nVVXS6tTd3XV2a1XHMBuHOS4GxHggJqemQlxtkL+CQKCgCAQDgHJEwQEAUFAEBAEBAFBQBAQBAQBQUAQEAQEgfqPgLRQEBAEahgBSzknMjIbIyk5pYZLluLig4D7o764fmbPT/h15YxunahTB3EA16nuqr+VTUxMQmaTpjLA1t8ulpYJAoKAICAIVAkBERYEBAFBQBAQBAQBQUAQEAQEAUFAEBAEBIH6j4C0sKYRoNO3UVYWEhITa7poKS/eCMTti3vl9HVY8a5djesTB3CNQy4FhkLAsixwi4VGjZsgMSkpFJvQBQFBQBAQBAQBQUAQaFgISGsFAUFAEBAEBAFBQBAQBAQBQUAQEAQEAUEgrgjQB0FfBH0SllVLnH1xbWEDVKb8tkA8+lLp0LpQp/+JA7hOd1/9rLwjIQHpjTKR2bSpdggnJifBkZAAy6K5qguvfjZbWiUICAKCgCAgCAgCgoAgIAhUQEAIgoAgIAgIAoKAICAICAKCgCAgCAgCVUHAgqV8C46EBNDXQIdvZlZT7YNwJCRURbHI1nYEtGPfAsx2znanronrPMWjeXdvg+JdOj1q8dYp+gSBuCBgwdJbQqdnZIJv4mRmZaGxcgo3btpMnSUIDmIDYgNiA2IDYgNiA2IDYgNiA2ID9doG5LlHnv3EBsQGxAbEBsQGxAbEBsQGxAaqbANNQd8CfQz0NSQlp8CyrLj4MERJLUdAO3eVp9f0t73bTVznKR7NW8vbE2X1xAEcJWC7l11KFwQEAUFAEBAEBAFBQBAQBAQBQUAQEAQEgfqPgLRQEBAEBAFBQBAQBAQBQUAQEAQEgdgREAdw7NiJpCBQswhIaYKAICAICAKCgCAgCAgCgoAgIAgIAoKAIFD/EZAWCgKCgCAgCAgCgoAgIAgIAlVEQBzAVQRQxAUBQUAQqAkEpAxBQBAQBAQBQUAQEAQEAUFAEBAEBAFBQBCo/whICwUBQUAQEAQEAUFAEIgHAuIAjgeKokMQEAQEAUFAEKg+BESzICAICAKCgCAgCAgCgoAgIAgIAoKAICAI1H8EpIWCgCAgCAgCgkDcEBAHcNygFEWCgCAgCAgCgoAgIAjEGwHRJwgIAoKAICAICAKCgCAgCAgCgoAgIAgIAvUfAWmhICAICALxRUAcwPHFU7QJAoKAICAICAKCgCAgCAgC8UFAtAgCgoAgIAgIAoKAICAICAKCgCAgCAgCgkD9R0BaKAhUAwLiAK4GUEWlICAICAKCgCAgCAgCgoAgIAgIAlVBQGQFAUFAEBAEBAFBQBAQBAQBQUAQEAQEAUGg/iNQXS0UB3B1ISt6BQFBQBAQBAQBQUAQEAQEAUFAEBAEBIHoERAJQUAQEAQEAUFAEBAEBAFBQBAQBAQBQaBKCIgDuErw1ZSwlCMICAKCgCAgCAgCgoAgIAgIAoKAICAICAL1HwFpoSAgCAgCgoAgIAgIAoKAICAICAJVR0AcwFXHUDQIAtWLgGgXBAQBQUAQEAQEAUFAEBAEBAFBQBAQBASB+o+AtFAQEAQEAUFAEBAEBAFBQBCIEwLiAI4TkKJGEBAEBIHqQEB0CgKCgCAgCAgCgoAgIAgIAoKAICAICAKCQP1HQFooCAgCgoAgIAgIAoJAPBGo+w7gnSuBnaviiYnoEgQEAUFAEBAEagMCUgdBQBCoIQQ2rMzHv/9sw5LZW/HPr5sw95dN3vPcaRuxdM5WLJ+/Hcvmbkfu2oIaqpUUU58QcLmA1Yt3YOEfm7Hg982Yp+xs3m+5mD/dHUhb+Odm6KB4ctcU1qfmS1sEAUEgFgRSMgAVXMnpYGA8XCAPg5cnljJFpsEhcN6w/6AqocEBJg0WBKoPAdFcRQScSWkoT0z1C2UJKfpeunjlWixYpvwH6r5KGvnIzzjPDFUsXsQbCgLii2ooPV1v2hlXB/DgQQMRLBi0guWRZvJjOuetBfLWxCQqQrUTAWeucupzlax2Vk9qJQgIAoKAICAI1AACUkRNIvDM9X/iql7f4qELpuLrt5ZhnnLKLZ+3HcuUU3jd8nw8f8sM3HTUDxje9xvtoGPdnE4XTxIEgYgQKC0ux6t3z8Edp/yI5278Ez9+vBKLZ27FqkU7lWN4J1Ys2I7X7p2NEaf+hPvPmYLFs7ZEpFeYBIFABLZs2Ybrbr8bxw0+G/0HnqYD46QxL5Bf0nUDAcuysKukBAW7ipBfVIQzHroX/3n6cZSVl2FHQT5Ky8pgWZZqjEsF+QkC0SPgimINJhre6GsiEoKAICAIxIYAxybLssAzNfCckJCABQsWYOrUqZgxYwZmzZoF0pjHYFlufsYps/uClFxnEBBfVJ3pKqmoG4G4OoCpsnuPHjj3vAt0YJw0eyAtXL6dtybjgXNde1puAjXXE65ta1G28BeUTnsfrh0ba65gKakCAl9O/ALnnHVGhZc63n/vnQq8QqhZBKRvahbvulya2Erd7T3pu5rrO87z1isn70FHt8CjE4/GrS/1xrm3dMegy/fC4Cu7Ye9DmmP1gjwU73Tg0BPaos+gDnpRweGwqq+SorneIVBWUo6tG4pw4JGtccfrh+OaJ3vh9Gu74cSLu+KEoV3RLicTK+bvQP62YvQ4oiV6HtsW8k8QiBaBjz79Amde/B/M/vsflChnYdOmWWjZsjmKVZw05pEnWr3Cv/sQ4D3KBRecTieS1CL2knVrsWjNavyxZCH+WrYEC1atwurNm5HgcGgeF9wL2buvxlJyXUSAdmZZFizLbT+0t/LycjAwbgLbZlkWTxIEAUFAEKh1CHAs43jFitnjmzZtQkZGBpKTk7FK3TeZTz4G8plAugRBoKYQ8FvzsX1UKevuNdUDDaecuDuAe+y3P847/0IdGA+EkrRw+YH8NZGms5dz2NIyX2lMlzvdacvyTXDzi9w0yrhjoY4bMe6qgC+irxqPWL9VXvPJcFzzSXCHaLi8ULWrGn0Gnhg0CtOrpiSodPmi6Ug+4mwkHn4WnMv+QtlfE4GykqC81Ukkpvw6PTCE6oOgdVkzHteExYk4DqzYr5R7fIZHpZvHV4/hGLcmkGbsLL598vpr/0PXPffQL3OYlzYO6304Pnj/XdT/m1Hg9UvcPV3C/gl1LU8fVcFh/kQ1XCgNu288/VCLTtMfD3IdR1A/jjNRjSkR6AxkqXZbMTbvHbMCa9BA0hwX4oxBtfddVbuGbQ41Fkahm9eP9x4XB31RFO1lzVMOtzad0nH3O33Qrktj5dyFWvB0oqzMicL8Ujx++XQUbnEgs005rn7iYCQkOLyyoSO8j9juHaEZo84hZnEZO8z1qx82fXWl/uq4d0XdUI8Ax8rB0V5fbFsQGbYtLth56hbNqbjIibY5jbQNddonC44E3/PFjtxdeOfhudi+aRfadsnE+Xf0QGpGYgTqaWdqHhikrRRme6PGjoJwzzVrkx3oalXhoLHQtq7wsp3ZxphszNSFY2HY+b5hrP4zHbvP/+917QS87KLz8eOXn+Lz98binltvUuOaS1egrKwM5CGvJkR0cNtZ5dcO7SaC5xFiFq/xntd6teAfYVsiwq9qTJZlwXJZygUMdf9JwNs/fI3XvpuA30aPwad3j8RDH47FpBm/wqEcwOxlSxVnWTyqSKW/YH3rpvHa8ImTNhyvvza8wrMO7+F22wi81vz1GI3EdyAq5On+9N2PDDevUX9etzzLdge73QXm8Zq351Orm8dfJ+n2QB67HNOBc343rYIetiPEuOwuwS1nx03TK5XTXHE/0PFhWZYeOwoLC7UtpaSkIDU1VQc6TBgSExNRWlqKoqIir6M4fGVoN8TfhIp965MnJuHyfZzxitGuKvRBSOWsn90eQjL6ZfB6qGAffhzhE6yj28YVhvEaN8MXWWdz/bBS9/mgfcv7j8rzYjrIZ3OUDyrjmRMFz3PbePC8MFCyHlXqT9qjr+5hSooiizqVnXnwqYrdRlFo3Fk5TtlDUlKSHq/2339/PX7t3LkThxxyiKYxj8HwJyQkhKmPu699tuPDyt3//vi5+cyYwTwTZxFMm/uJO+7mp8549yvLaxihTN2finft8mtsQX6+X7q2Jap7zWf648aeAu3X0ImIybPTSK/dgWM2rxv39ReurqZ9vL5UiHjsjVaO/PbrPFydKuZVNyWSFazqrsNu1e9UTl4118WC1cCjnybi0XEObN4JLFe+1kc+ScCoTxzYuA3YstOFhz9OwMvfOLBL+SMpQ9nwlc/B0Bcn4fMJ7jBmwGQMr5YH1PC1qBu5Fgpz16AgowXUWiuKnA4Udz8Ohe17YcvPH6Jk1T8oq8GtFrPPHOPpt4fQF/0xwtOHL5zZOnI4s0/HCxNGoHc4ifY5wJsPKqduOCZf+Z9PGIMNf8agAAAQAElEQVQh2b1wm6c+Yy7OQfuLx3rqWklZ4YoIkscFoh62Fzr44saIu+7FgAHHaycwB9pQ4Z233wyisa6RbNfviwPw/dWjEJEvt99Dnv7gdf8Q8LCZ2MWv/dI38cMyHpp63z4JUY0N8Sg0Qh3Vbiu9Ryh7H4uhy96oZByLsMJ1lG3N9IU49vxeca19tfddFWur23zP6ciuoh5eP5wnjegH9B1WdX2xVGdXQTn6nt4BTZqn6cVPzvEYEhMdGPfsAiz9Mw/lKMGwBw5Am06NFI9LLxrEUlY8ZIhZVcccLkgOHrs3xnjmE59PuA+Ybl4+i0ct46dDz8luj8/1FQ/sYm2Zs9yFXgPaorWyIbsOvlT6xcuLMWfKRiQmOXDWTXsjp0eWnaWSuJoLLvuu4hxFLS6+tUzlVSIdNHv6d1jerz+Wj4395dWgeqtKrIJzhH3PscYb7u4PqDnbbWqiXiUbi2S+H127Y+Lm1s4vvDZWj01vv/Ichl1wjnbijPnfG/i/x5700+lSRvfi62+CMn4ZoRJrfsX3Of3R5c3XK9pZKJkaok+fsgZ9+63BWyFelK6haniL4dgaz0Vz9hWDE04kOBz44rfp2JUwCxsLZiOvsARL121AoXMhNhZNwy/zFmgep8vpdfh7KxYqErRvW2PIsP6YNsV2T9B8l+DSy8I/I7P9o2B/FhqLnLFBnoXCjDHt2wNvjQw39szAE4PuBe7ms5YnvLg33vI6ctSzMq/v9lfY7nEBz8lhyg8OFRf13GX63X+j1uPRruSmcR1g8q8xfyDg0RSXk2VZam7j1F/GDRs2DCNHjsTTTz+NV155Ba+++qo+P/fcc3jkkUdw22234dBDD9U7DFiWFYGtRfpMrfpNr3XE0iT2z/D69yyi7nnDJw/w2fEw4PdYvyiJBdY6JENHgB9Wan47dNkw+L0Ep/AcfPVCDFV5vrlANpZFgmmo63X66/geOTWCFMdX3/2lF26L+XoJVl1eQ+4xzo2NGrvXzAjGGJbmX8ewrNWWuXnzZmzOzcXmzbnYuGG9im/Cxo0b1JzIwnHHDdAhMTEB69etU/SN2LBhAzZp/i3Yum1bJfWyjWceOxqj1mTdQqpPKrv3aEYf1r77SeCar2aUQ5QIPPPMfzHqkZGgI5iiXE+5/bZb8NqrrzBZKwPrWJ3r7lNxifIhcN40DN8PML6DSfhcr3EP9LyI1xpDXlK0u7Px1nvRX/e7C1j9/DbhocqfT9Q4/VaOb246YkCENY5WTs2Vlw24FOrRMsICapbNEe/i5v7zt/46kF8IMh6onzTmMTAemF/TafUchfmrLbz1YwIuP64Mpx7iwpczHZg0y4FLjy3HGYc78dZPDk077TAnrj/FidztwKK1UDeQ6GpL4xxzcTQPqNHpr8vcG7YXYM7GXPzeuCfWFztQmpiKssQ0rEpqgW/anoz31lhYPfUzuHbm1uVmVqz72mwMrUODrGVZuPb6G/Gfy6/y+zLYfCHMM7d5Hz9+XMW21mVKdh8c234N1kbycODXTjUJjOSG5CcTW8KyGmjfxAZXg5ayrHjbSmscNgD4fvrGBotr9pkjMKSqntAI0LOsePddBIWGYIlnm7lYMLX/JNARE6K4aiW3zE7HiUP30GXwCypuBcbzopmb8dF/F8KCA4ee3FrxdFULpC41/7NQp/9px6BaGH/J7nBXD35nxsfJWqexqcbKN22diqPO6gR1GfuV8vfUjfjilSVqER04/JRsHHteF7/8SBJdcio+X6yZPhldBqjBORIFATx0qh17/qU4FpNRPxeb1ULIw8CIOL1YEADfbkk+oJy83Kr1kgvORcfsbF2HBYuW4INxnwV19HLBiTKasZKDtqX+I9Cv3xRMjehtyEoUxi17BqYuG4Dzzld2XkscaVVvmr8Gy7LU2KDuO5YDRcWl+Pbvb7Bf10y1HlGAz6ZPwYQ/pqFwVzk6t3dg8tzvUFbugqX+Ay4t56+tYipk3/a+1O/lvunvvYIu/Su5Ryjnyqhl6t7id12pe8tLFRfnwo0xa3MuwYicV/B+CFub/vi9WH7xWP85A1/EsD9T9x6hdTwS4sWAcOVXRAmY/vgwvXAaOE+JVo/RPX3KFPQddl+tGWMtywK//D3mmGNw2mmnIScnB/wCeOXKlVi6dCmWLVum8zt16oTDDjsMd955J1q0aAGOI5ZlmWZVfs6O9Zm6ctX1kWPNmjVoP6AP3CO6amHv02vkeUOVVC2/cqcTq9ZuxpyFa7A9vwjl8frAQ81rH3kzGyP85rVA79vHwveS8gw8wft+4AcaaqwIvK6DNn5tNroEGZf0GDAgO6hI3SKuxrK1/dHP67lojSF19LnAciQAicmAIwlISIbLoeJWorI3B1LTGyM9owlKSlXvKL6EBAvJSYlIcFhISkqAS9moyon9p+yJ969Q9x4qDnU/YZ6EqiFw4gkn4Z9/5uKRRx5CeXk5EhMTcdLJJ+OLz8fjjddfrZryGpS2rPit+dym5mRrPnkD0/o95P/Rip439cc0+8u+vY9D36nfYXoNtrXqRfWq/PlEt+tej7Mb6H3m6b77argKRCunML0tmo8Gw5VdDXmOeOucN3eu/jqQ28QyHqifNOYxMB6YX9PpuSuBd3924ObB5WjTFEhPdanFPaB9UxfSkl3o1h5o3tiFhWsdaKto6t4AlwVMnW9h5r8qEmWFs3vbHlDVQ5LvC8rhvjcW7XS/T9NXw7uttB+dlbDlBXxlzIVVbzl2OXs5g3zl8+25az4Zjye49Ydn6yLSjI5rPlnNAuMa0ou3oADpyN+8AX//PRczZ/+N+fP+Qe7yxXBuXIlNm3Zga5ueKPvziwjLVRM84uBt4yg1iG2sgJ9ul6eNWrGaPIbettkmb8MGATLE+xo+bJJu8PbWYyAGG5ouUB30A7ZvMFIU96+WHi3LwqBTB6vFlguDBr69ZN64Ct+EwD4aaNsOOwTWSiHxfWI6ZRWW7Ac/PP3lzBuS7Gd/m7bJ22xfqY/4R53ua8J37QQXjuCGFFwwaqplNYS+Yd+p69l2TenrTaPl3//2N3613ahx7RplM27+Snhtsx4t60n7+l3Zn2fsCJnPMUjXCwgm585aXWFcctOr92hZ8bIVXz3XBi6+cgxUeLuvk4GeCZcbd3cfeGTJ572O2b8KWy3nvrZ829ZwAc7kqbNXRunx0xEEb+Z7+guwl6H0eMsiXdmWUqd/lAksQ/O6Zcz44tZnk9PC1XewrPj0He3W9I33bDCyXV+DA8dIe57GR+GmzjM+GR50W0jqdmOl+Gz4GRvgtfFWjv9CLmmUcwcftna6kY8H0pZlqQdE35TYsiyUqAX1F26bidL8RGS0cOHqx3vCoRYHVFZMRRJvv3uXwRrua8LdVnOdECvVbhvW9va6dbEabr5xGnv39YKg+sjrC1zwh31B0Zdli1G329Z9Y6l/XX108vrX193nHnW2dgx+fLwa80xdVT6vM69dKB2KFPhjv5v2u+MzlA5P3ZTtRfNulg+7wFKqP+3gIlNqgl9BOzbvwruj/tFbP7fulIHzbu+O9MwkP55IEjn9bc8XWmAG3leLof2yF2KtJ/1EwLVMLAyumsV7mKGdaodltw76cg/ljL365P1tw9v/9r63l0+69xpQBdvSIfuYPA9PUQ9h96qxxmZDSjzaHx1IuNv3RaC7zI1ajTsexMb8bNVtf7qdpHvsMKSs1hzmHubJr8qJzl6HGqCGnneWV01xcTE6d+ygA7dv9WZ4IguVg9gTDXPaiN8nZ+tF4d791UKR/atQJcU2++xhtaLYfuwz7/Vdsc/sshpLI0pMvXKj1DOcyQg4T/8OyzmW0amEwJcVgtgk9aq+Gvc4+8+jlzRvWQM9cxVbObY2hLJ3Mxby2hg1FZj2sNKvyolmbLKV6Bfl178uRbEsC7OVE86RvB7779FM+XcdGP/LNEyePUu5exNxwF7NUOhcjuXrN6p7lQMuJWRZlpIM9wvXt6319a+/BFEYvaUcu+f1DqdLzb0CnVVe9g7I8XuRNvwYQ7He51+B5Q97+ogEb9iItctycGzvILtyZe+N9stWe7+o7X37Q+gSdKetysv3Fqcia9U9dhQe8l84VXTO//gCQqixUrMEPbD8K3CeakOFFyiD8lc/0bLcttKuXTvt1OWLcJ999hluvfVWPPDAA7j//vtxyy234NFHH8Xo0aPx+OOP68V1y3LLxVRDZVfXqOvEdz165hLg2X+84LWlxwjb9eibn25Uc4JheGvtMrx1tbr2zL3FzqvKifx6pD6lx4wLRp9ppE2vb0xQmWyPkbE9A6qcmH967fDNYRXHJaXRjQmxcteV+PjGVBt+tvr6MFMKWF+Fiw9/Ravm3/gvf8cl97yDYSM/wOUPv4f/e/93bN1RhKKiEmzYtBPb8ouxbGM+VuXmoaCwCNu2bUOxuo9VWq01aq7T7zhUHKJao33OMixj56v7xbSgPJVq9zL0C7wHKgzfWjYA7b2jjmKNBW+lx7dGEaBD9ZGuvrpv+d9fZqj1WjNGeuK2smkPSpP++exioFpv4zqvkdPZnoN7zWqUpzwP0b2GYb8GdF0p73+dsDzapH8djZaaPWciD+nbFyBj52I0LvgXjfKWonl6EZokr0Qjx79onrYOHZrlollWAnahCYqcadjlSkdeSRISUhpXubKh7z1A6PtJlYsVBQoBfox0730PYM7sv/DYow8r3045Tj7lVAy75DJ8Nn4cPvrgPcVVN36WZcVp3R1Yo+aPffv3qthwOjjXLrSPYIqn4suevLbNXN/uz+DY4ncfVNLenx4r3PcnynKMMHnUZ08bOgLWMSjHoHlt45vfvcwj7L9rzXhwfsGx053dC7e9yHkl68Pxy03VxzD1BELJ+Y9/9ucAXVel2A8bT92fmB4g55kzaAw9PGyvX/vs9QsYn1UxUf0cUXFXwuzeKmISAs9GLJBu0iZ/d5zfm5KAW5Tzt2UTYGeBC2/+4MDAg13o0gb46JcEvPmjA11aAcMHOvHiJIfe/rljS+D8fk58/EsV4es9woeV941VZRBj1/i2jra9xbb2zTeAeyYpmbEYCv+3Yn15k8CvjEd5btK8sPjAYrDW21B78hC0fHcvrH1zIfpxS4vb1SChDHG4WkQawbQKd2EyprnZ4nYsmT8F8woyUVTqQmFWNpKzWqBVq1bonN0erdu0RmLjZtiwbAESuvaMoswpGDXlOIWXB5NBD1bAL/vMS/zecNGLohdfioqTRxbb2r0tgsLg8wmqD8yWp9mn4y7zZbfCahQeCnhADN2n1AoovfdwMAoYiNyZ6qja4RkYBsfpYUIprSU/1TZPH32uv5R90PMihMKEW1AEYu2p9bSHv3Pbp8ofkfMK3G/YKZyvMn3M64TbL/swtds034Dim+Pu62JM5W/ScusHDMBh2Z4KrH0Fb+E+j20BenHEkxWv0+7XU5v7Jsa6TQbuUjbzwpnQCwX2LVBG4F71QLSxEthn6AV16WdImwAAEABJREFUMxZ+zvExQCLbu328e9xxb0kYWs43dqsxJWBcD1Bdi5Pu9vXNmez7UowTlasn41jvn0Hg9ThcXd/q2lbjHYJuI8lr+F79VYe+Nrktzcjh4IO1vvY4vqoFSLNlrd/9zI6O4rPfs3Tfjpzs+XIloAw17vRFf4yobAutkO2xF1y34mtzHvKMYTnoezfHTBW0TatFhIfX+OYh7AezBT5xsOWxDx656g29AN8m+xKMURPr9u2vgLuPlE23z9F6buNNVS28+MZdz7bpSt8jkwfgLr83Jd0L0iPUtartwPOmPifR9q3dfFtmxRd3LnpaloWPn5mPhb/uhBOlGHpfD7TvmqkeIl2wrNgXO333rofU3OMNdT2ouvP+kuPuC7ZXY6XIQKhxTmfaDlPwPXg/GqPuZbTvB+GeK6r+VPaNIAvofAjsopx7NiUVokHryvlKyHuzrb53KyfR2PHQD12qj6+x2czn/ReqRVpPccwbCT0us+2f3w2Y+auHI+ipfoybAB00E/+3BLN/3oiERAeGXL8P9jyoWdA2V0rMPh1D1XzI+8Wcvt4utc1ne+G8i+07NSgHxNT+GOp37blL0XMkOtVUMtv+4qpK8zrkPFf3l7pGzXVovmYwdG3Haiwe/DDU+EpbVME+lihd4X5B+5jPLcq2uG2z+0+ihNMQJk/Vi23QdQzBFrR8hfELqs26jZ56BNMRVFaVE/aZTOVX9VdSUoKsplna+Wd0Hbj/fnj7led16Hf4oYasz0mJiShWMjoR7qDHKM/COheK7F8GKCzt91u/Z0SVF7b/bXPpz9W9w+vsi3hcUOOdemZ2OwJba2fl92phxTQlqE0yU5W7rL+yR95bWFbQuQoZGWzjmhpPfc7E1kGfCXvfPgn6zxnwnmp7hqemqgTtBFYDxvxVS9GmJbA9rxRDjumApRtWYv229Tj9qHbYnl+uFrNLsEg5wcjvVPw8hy03XN8qQfOc/AS//h12OsxjkMoK+gt9b2kNrxNGSYYbY1S2+6euNz5fV7wnrMaytdloH6wy2R3QxW8hkw6NZRV2qImofHct1HEK3noTGHq+WhNRKfsvOj02SY7PA/poPAPHWBvXbonm5uaCX0w5HA4MHjwYTz31FB588EFwS+i77roL/fr1Q/fu3XXdduzYgYSEBB2P+ECbwwC/Z2rv9ehVEvx+1Y9zSd4HvONwtucZnNejb86pn884/njXGNQz2YDJnvUCbyFhItTHMYJB6TVrPloixJjAsSSG+YxWaTtUiKrr4AU19vBPSvktCHsYvXM1PYYOxCN6Pqjae7FtfSIoZh4F9vHQQ6rO00vv/ID1ecVIT16LTdun4aMf5uHX3xbip98W4/mP/8Qbv67GtGXbsGhdHnI3b8G/y5Zj69ZtKC0t1S8mhKrbGr58ktMhaHZ2Tg6Wr9mIQB7OZ9wL7QODOtiDKtMfbnjm74qBa4ddAsfGqPGegSc89yE9pwphu70rvb9M8a59fq7mKNPMPFzpC3mfVm2w/1gGn+2Gc+3Rs2Zs7gPTPYxsM7heyms54PmF8tVxD/QUHfGpcO187Pzrc+TN/QZ5/3ytwmTs2rIQZXlzULZjDkp2/IXSbb8jb/tq/LN8B2Yv3YyZi3IxZc4GLFi5NeJyQjMGv/fw2S7U/YR5o4i7Dr41zNBlSE4oBA448CCMuPte/PnH7xj95OPq+d2J0884U3+89O67b+PLiV+EEq2n9I36xbmcYPMmdID9BT09r+nXH8ttL3vG9PzCe6JnXNPPTfo+Nty99hEGZc7dfVs1j8VQ21oSd1vw/YlVrnt4FKmy3lrWH32D/TkkDwvbMHgk3GsOXG8wfhUle02YeoaW45/G8a3f6HmHp6wKJzUGm+eh23qvBgaM1WtwI/rl6HUy4sOxP2j7AutXxWcLR4XKNTACtx3JSHW5W60W9crKLTTPdKJphgulZZZyCgPJCdBfA5c6Lb1YQ+aEBC4AeuRIiCaoyYn72lMPrlcNhJ548I12/caq+wHpLbPYatPb/uL71OIeCa3VQ657IsMUgy8P8N2keaH3xwi9oEsuex7TwconHWjPm7o7qidLfW1vyWv9nrx4nJy5K7AzpRW2FZaisKQcpeVOlOzcijJYehEjOTERx3ZthiM6JWF9i+7YrPgQ0T9f27O5FVq/S7z4qXHEo4E3Z/OGy0b8PhnB3yj2cIMXr74pu98yXaZXN4nrfTh28jDoC9uGt1ssdJ+689VRTe7vMk5klfT/qXaYBx0uVvhn1vGUapsXr17+i5MhsGaD7fbIN8ShvzzkgsAy6Dd/dR/di2lY49222W7TtIe1bw6rZLJv0/WwWsC0D7bKwWEcFnxwt79tzvpVDDkIfsOtyFl7KLW5b2Ksm/cBTdkKrvBzOvnsKFwPdFATJPVwdZXHsRGUdQae0PY3EMPfXKYmW+omrydWweV8Y3dr+7geVHNtJeqJorpn3NY/27fItmYh4L1nsea261uNd0P7mXFX5ZFXL4Spflnb3+eQIF/OMjVJci+S6Qd3zadk1E/fi+wL0YrGn+ZT9eE6EdO6b9VioV44girDr+9ZrzWVb2nJOoZqDwupgyHktl5rVmN5+wG+xTn2g+kvhcNa772U975L1GKr+76Z3bsX3HObEGCoBZG78KB7zuO5hvQigq1P3ZJceDsOUz3XkfstSvf9eeg9p4cvw60g5iMXyx1q0XPxX1vw4ZMLOAtBzxNa4pTL9lQPjy41J+Hcz62evO5Y5EffvYtzD88XCdl7o/3Ue4O8gBJmnPMr0nbN0L7X2u5dg/zvg0Ys27MYZtLBzkHrSsaQ92ZbfekkMovwATYDLp61pyIVmKcWH/VCE/vbOxdWeWF+9WHcZPP++WUTPn9pMVxOFw4b2B4nXNSF5JiD7+tMNb/3OsZ86jhfcc+XFE05IIJ/CeO+1txONcXn92WlO29oBUdIcGcyx2KfHVHX6fAb+xUp1C+mPvbapnq28owxFfWrezRfSKjQBn/O8OUrHWP3xhjv/DUS2cqeyfx1xJriQnm/EweD4ciTTsc5w67EG++8r8YvJ66/6nJccPYQnHLCcXjwrtuQ2TgzomL0VrXerwY4dvnu34F9rO/LHq2BebDfS8hjm0v75UU6LqxRiy8Y4L1X+dk3gtski4Uq1/slqyor5FxFM9vGNXC+YHuJwmtv/s+EWiyOB95rLMuCZVnYkrcFrZon4981hfhxxmY0SnMgMy0R3/+5GSvWFqFZk0RsL9iheS3LBcqGq0q4vnXLsc1rMG0Zv1Z1U8Idw99bcjzPQu5xJPgY4689+8z7bNu3mrwOyGnve74zVO+5/d7wzkVUH3FLavPM5uaJvHw3v7KBu7PV8+UoTHcTPMdo9XjE+HWLfXz2G2MNT82f+fJbWloavv/+e0yfPl1v95yeno499tgDe++9tw49evTAEUccgRNPPBF33HEHBgwYgIKCAm1v4Wtsm5c8DP9teu3Xo02J3/Ws7lfLvfN6dX+rsH5mE/REOf5Aza30OpuaX/ieyTwMlZ2U7bhlA69vZQ/esb+Xb+1CjSVro5jP2J2P7nLUfUvVU38FVKFuvXAb14L0S1TDMW6Nj8F7j+XLD/DNB7nW4eMKg1kI/H2y8Y0VtWqDRi2bo11GMgoSW6JV00b4Z85yzJi1HMlpKWjbugnQpDEWbS3Glh2F4Bau69avx99z/8Ffs+eErAzbu1atpYZi6JLdGoE85qVt399vDSVtp7dWz+vmPuB+Adr9fGnniQbvyXhk0BvIeXEM1ym1ktht12abtnk49fmtg/EDGF1S8IPBZQTuhfurNvt93zbuhXx+Ca63JqmJaY2Q1KgFeE5MTILDWQKU74SrZCGwawZcBT8AeR+hKH8hFqzZhfmrdqhzHhatzcPmHcVVr6oaPyree6hW9VHQ+4knj9e5Dr4dapgjIXoEHJZDCVngvU1F9I+75DDCcYVnCURgte2luhn6Y5eht1+KY73O1BifX9aoay3qtbPAslpjyDDf+mLv2+8DRla8V07XLymOwHkD1gRf0+P1COWsNev5ak1qRD/Ps0y4eoaTU880L/T/zr2uZZzJhDMwLHsd1zys5j1eP04vDAny8jXFgrVPr5X54UjO2AOvitilAyTtkxd73LDZafa4yd8d57P6uPDuFAfWbgEapwNnHVGOpyc4MHeVhcGHOjH8JCcKSixM+NPChUeWQ81LUFTswqhPHDi5pzPqKtM4oRzA7k/bh2HZML5ZqMKLV8Csh/W+XaUneBY/rwrnaIi6eJsAJybBy7cx6Sjf5tWRajqUzZ8Kq2tPbC0qxc5dZdiUV4xtCvMdeQXYuX0b1heVo2DNAiQqnjUrV6CosDCuNaFzQL/hskYtJORc4p18VShEDQCDueCjb8ruN7x9PHTy+lKBsUj6lIsmXYJuUxWorQGkw2Idrv39fV+a6H4aE7w/1aDPN236TeENxP9Byqc9x/tGzufeAduXG3FszXi8NTU7+JvqESupRYy1om9C4BFz3ULoq0BWkxB+/XYP1MOash3Pm7E+thl4Qj/EcQxX4e7+nqzW7i9FQsp52OrkaaPvxRn1sNnlzdcDFsiCNyqoo0I7Hvf2Ldx5RPnQ7onCHje0wDPvWRX47AuCgQK1Ll0LKqTmKd4FVFt19CKCyrORVDSy8Y2LXY/gPv3G4+dmAq6kK/QVeB19593lwf2F3Wrbw4kSqrafhZLicrx4+yyU5CUgtakTVz9+MBISHGqB079Qy7L8CbGm+ACh7lfGOe52eMeqjHL9K70P6kUw/eIU+aMIMYyxwW3GVmY/9UCm2s97sg4227Bx1bvozi27wK2ft23chZYdMnD+Hd2R3ji5au2kc33ZGxg3PcR8Vtna0JzJ+F0tHuu3jIM5QTkX9nuJwL347f6yMsR1GGLsrlpjYpD2zO3C2ZH7haX7gs8NIyqSz09vIKeaX0aJqCoBTIFbPHPRa92GDXj9nQ/w7Q8/o1nTLFx16VDccdO1OLJvH2zfth0pyZXZ3AxMnQroLY2Vc4LP73p7xykzdOm83+pIvA8RjAtcFPFzuFz9Ctaudds3qtsmYxgLqwaR25nLe1FxiRN9DmiKjm3SsGl7KTZuLUGXdhk4fP+m2FVSjgSHpR2/LhfUfSvcfSp838Lzj/cLrl0EmxN4WLwn8q4Nem9hWdnuZ6GwY4xXlSei5s9q8e+tkfb1ED5zL4N7TPKwmZNyFE5TcxR3XdVcgi97BF6rUZXvUazGFr3Dmn1dJhY9VEc5+F5cANwOpd29mxRfFkhISNDb7T7//PPg17433XQTrrnmGtx44416K+jrr78eX331lXbKcXyhY9jhcGh7Y9NChxieqb2OcTXmeh3mKn5VZOtXrEv7i91f2eh7AucZXsctc8OEWK/vCMYtU6pxsnnrxvqpwK+ADE+Fs7qH33WxcT5WyA1BiA6zEEriRr72jN7o1MKBrU1bIKftQTiqVQpSU5ORlqjGKqda83LJYjkAABAASURBVNu0Bbs2bsam9VvhggXe1+isSU9Pw97d9gpdD+2MDPZ3K93PqTkcFELyhFYbLMe9Zqeed9V443sxwXBGiTf/Rkd7zwuhRoU6x2y7Sjbwx/t0xWetQK6KaW5j3NfzonXQ9VJlj9wVJX7PLxXrECuleMXvKJj6NPJ/fgo7fxiF/B+fQXnu93Bsex6uLa/B2jkeVsF3KC9Zj8155chTa9C71L21tAxwumIt1ciFuPeY7GD3E50nh3gh8Pffs/HwyP9Dr16H4Lbb7wTvU198Ph78+veCCy7CqYNPj1dRdURPmHmGGse8LwR74+RfA/dOhrWliRxbH4TZ5cx3r+T8sj/4Ig5fHFtudj6wVTvYWkR2BC/Dh5XjPMG7y8gI9LaVZ4+unQoce/GaCHY4C96+WMdvex3scYc9EY949x49cO55F+jAeKBO0sLlB/JXd/qQPV04OAcoUYM9y2qZqQZ9p4W5yy20burC5p0WVm0CkjkpUZOQXSXAqHGJOP5AF/q5d7+hWESBn4/73gTiIkoO9GRESeuHWHX2/XrhtgljMRSeB1mE/2d/2OLihvsi5gPSFD9j8+VVVr6vvN78Wxe2C0nr8GVXOZbU/Ug0mjsBLcp2In9XKTbs2IUt+cVITEnGPjkdkbujAO22/4uZK/LVYmwbdGjRpMpl+ingA8ay7zBu+mTPFqF+ud4EBwDYHiq5IGIyubDNv2EYfvvCyvpU5fONsLGTjdoGcPa8eaNbyjeO1ADZu7X+6jwU1mS17++vX6oYwC8EOyCn/ZSoblR0zI+J+kGKNYgwKOfvNWpBqovtC/oIJWsBW23um9jq5gNV2Qpe8dsKzGdHQLaaEPhsjJMKn6SO6Qeeh2AeijSNBy44Itu9wKXS/LJCnXy/UHI+jroX09s/XeJZTO+FfuZtOvWQDb8XWnzXt26kchZr/OzyHItVv5gtTDmujlqW47cFja9fAH0vCvK3nPzvWTP0tlqAuZe6+96UAbjrZe7FgM+2/O7LlbVHN6ruHpav2ehfec8Dvyaqceytqb6JNbxOfk5U78Xy9muCv22phX0HTmB9KXeMi8XTbPMLTdXXkY7ZDqrf1Pg+dbqNFOeoUz3x06c77rkFmD91G5wox8X37o+O3bLgzrO8JW5eV4h/58ZjizCvSmRz+/i7+2Oax7Fit0Vjp8eq+6NPIljMjVOlD2x0FKprbbjfSyzqWvFLV9Qfbh5UkdtN4cOYz2YUjdc8F7xUFOq6aj9VOSyVQ5LJGg3Krq8xb+wGxu2L/NVQKTpmvnztX8z6cQMcCRbOuLYbuvVqXqGkLeuKsGL+jgr00ITW+suUtx5+JeR8trfeqWE8pi4b4P1y0q6P4x4uHut+UUMtRuvF6RevgLsP3WN8hS1ZPWO3+89x+LTp69u+BbnC2Ywl7r73LdZWuF/61MQvpsqvuOV8dOqnPz4My4aN8dzzopEN90wWjZ7QvPt02zNk5tx5C/zy3nr/Y3CL4L3DyGgBvRgU8JLGBM5/3Net//3Wc1/WgmoulZ2tHMej4B22Ff7e/iePcdYybs+LaFxwL+r7toKbpG2Wc3rtSAthkyzKL6iyws5VbHMCeOYLHIdjGQv9yo0iYVmWcrApAXULate0HbbuKMP2vDIcsGdjZLdMQQflCN5vj0xs3VmC/AKgdVZrWJalA8L9q6Rvw4mGzAt1bxmk5goXXwoukIUfY4JoVovlI3JewVuTfXl0RiBwJycuxtHh63mxZfrjLLPiyx5Rl+8plvdo1sPcN2PVo+X0c6tHsTrxPtnePu9SNP1jm8z9KDBeyf1ay0dx4AJ5YWEhzj33XLz88su455579BbQWVlZektoqkpMTERSUhKjID+35XU6nZXbmpaI9tDa/eXPe6/je+8L+pGvX/H+s9Y7X42u7PDXt+85wT4muO9p7nExutLCc6/5ZJTfF7/B5tLhNUSOmd7prprt7Zwj98FT1w3C6IsvwIvDB+O2q0/AZZceiysvOxZXn9ELJxzYHgP3b4ObBnXH/t06IadLZ+347dypExo1ahS6qeoZe6h6BvX/+7V8ThmGt4z9KB7uuOfPE1pl6BzPXEiNN7wf+PNFgTcF2w/AXS89BG7xbV4ArYrtUmVgCHef9ucNeA6wP4/xnhpivZRjo95y2vv8YtfKPhjo2XUvMB7qIwy7fGzxhA694Dr0Sjj634jUgQrf4+9BSfNBKGr2GMrbP4uSVqOxq+1LSGvaD4N6Zaq1/eYYsH9TDOzZDHtnZ8RWqEcq1L3Hk61PxMx+P9FEOcQFgfnz/sGDD9yP/fc/AHfedY+6VyVg0lcT8dqrr2DImWfj7HPPj0s5cVdSzQr54krfqff67zim5t7XqHFsqJ43qetz7Brvn7vgvMS9a1SMzy+Vzq+DNdhdlm8dg3Wa4vkAhGNrRRmuB3pfxOE4BbPm5+PVbfGbD7jX//T4Haae4eT0PMFXRMgYd18YotZ4uKNCxR0+7C//BG+f/7p0yGIizoi7A7jHfvvrvdXPO/9CMB5YE9KYx8B4YH5Np9WcFQd2cSmnIvDsxAS88E0CLjrahZMPceHhj1X6awf67uvEkd2d+GCahUfHJeCUXuXos48L5eWV1XYZfNvRDgT/3pTvq5deessYk//IMuU00OqUkZttbQYNw/cDKj64aLaAQ/uche4v0gYNhP4beZ43HHvfPhZDl93r+TTdnheq/ADFTHoevMwWfY9gAPqSHqdgteiIvH0HofHWrTiseAlKduRh3fYibMsvVSW4kLEjF82798WqnaX4a6XyxquHWpURx19rtWC2Rj1YDoB3S7Ag2s2gybffBw/6DujnYVIPZPy7GkP5KT8ffBXe/hd3FH1KeSyDWRt1lzAFvr8HMdAzgXLn1P1jf7XGPdBjn/cCd4/Ri2ohsfY0uC++88i4ryv3G0CtMURNoLuoBQF3Hym95iHGI2dOdCwZHl4vd7HvTGZVz+rGanQPvnqy/huo7i/Yqqq4puX7A/oLaYWjWripXX0TW918CLauYCscn912BOWIuUQ5d+/12JjtWod6MFJjrLt/aa8j9GKWV696sNQPnx6eqejvyapEzsNVF0/jxk5BX+/WkIB+yOQDoMLiBb7QcjXth4F4ua9vdzvNwzNsf6agNYbccwWWP0x+z/3qpftwrG1M7Wu79nnterfg1BO+VzCcDh2/e5a73BeGZav7MReiVRlqnOCDtq8f7fXKwfKx7vIfwX0YoRYdh3McCdseT1sGDfdbpHG3s/Yf3QsNwzCY7TTV7QfvFsyD9TjmsXWFg1480TY+TM1RxuKFewaoPhsepO2cxC/DW1e78/gmud/4zMVLv74a6H4o8SuDfUH51vqa9fUbaaayVT+7lEfO4bDw79/b8P7jC2AhAQcc0wynXrEXnMoxzDyof2Vl7onfn9+tw7zfchUlDj81h3Dbomrrw/broT+CjcHhS2ytcfLD2d6vXmHyTcIImHFOlT3oO/TzzB29bAGRyu7NAezuZGB/TtkbQ9u7s7jtq/844bEBT3aVT/b7MceGKiuMj4L5v23CZy8uArd+PuT4djjx4q5exfbI7J834t852+ykSuO6j8Jt6dj7OHR58xVg2OnIrqDN7VTTD8T2PI6v7d2L3oHPFe75busKdqcXMtX1rb+a0+OFsrGAsST4/dJecJC4qj8XMAYPinYMUHPxkfxClPcJVRdTJ3XWdQ1SVAWSulb116//z953AEZyVGm/qu6epBmN4ubotdfe6LW9zjljwGCTMRhMzpjggDHBmBwOsAEDBg6fgSMcd6QjHvyA4UhnExwIxnF37c1a5TBJ//dVT496RjPSSCvtStoaTU1XV7169eqrV6Hf624V1yiOW7/9oyirJlRiV7aGVS0xscQbrr1KHMcpK/TkJ1wgb3zNK+Tcs04rpW/Ztk2++JWvGacOy5QyqkTomA+v8T4J17yHxDyBiT6+juskcCQeZdeIyKvZ/2S0eIk89J5iX1ToxrjzwqinKMkQ+7eTzpPFxpFWQyd9spFfzE/ldfl7hqeXBscZVedhM85K80t4nyj+Pog6UnXuHal6IjGNa1+FlemkIzfIjl1RyRWy8ud/9kguNyyZbEHuvr9HsrmsdHc3ydErVwvXNCValFJS6zNu39YqOGb6fMwFlWsLMf2h+HvsnSNvjQnzCc0x4eQgftJlLxd57KHgFB19qdzyPRj1iXNR98y/Yfrep8x1JB1ZHKv8dz/UyyC8+pv3Tar+oGLuY05jv3/ofybJh+3HdX74WpXyvwpzk/hzbFDXwTjSqfvHP/7RVN3W1ibnnHOOvO9975OPfOQjJnz0ox+V888/38wzfPXzb37zGxM3BabjB/P9yl/B+Fu6zhjLfjUf9hwRY1sr7i/L5h/gXGuuL9MTjFvhK3LZzyhTZvMxbTyj6pwwXfuZJc84Xx4qXUuF7R5GmDp+xsKsjuJTTEIdWzKvXTatWiSt6YSkUvFSaG9pkKXtKVna2iDNqZh5+jedTktjY6PE4/Ex5zOKaW7sP++nuBYsrisXX2GuU8L/m5GOt9L/uDX9e5FwLR7LBkjelYFz0uLQv8QZyZ8M3pvl6mA+G0d3zXU25z3oad33TmItvq7WOj0iOGKQ/bAvFu0fwDC8Lst8jK8Keyn2RMHcaubf4jXEpGRE7VP5fTS3QH6b3yy/H9og/9u3Rv6QOUp+8zcl3/3VfHmk6xy5495V8uXvJ+XndzwqD975Xdly9y/k4b/8VO759bdk77a/Tl4UYFJ97dk5iufIenJnMW8u23yLTTwAhx/+8PuyYcMGuf5t7zTrUy6blf/+3vfkkkufLi944YsOgAQztQrOM7eJ+beVxbnPt/EE+6Z/ldvh5zlxSVF+7svEd6aOdf3iO0mvKL4uvliWh3H218E8UXkdxbpGZPTn8Kt596BA/jLb4kXwi4QcuazTzFPiX58Y+W/FegD7n5FFQj4V7kuL7TZ5S8TsHQwulXnVy/n/oiRkR3ml/6aa2u16N66/r/BtXUZW8R864nzOeb9q+0DzjE+V2Wsq8Sqyqvug66aco4QaCMDuJ64jctkZOXnbM/OyqGVY1i8flqsuycs1l+blKAyCRa0i1z29IG96ak5OWC24sBKpuMauQGi+uQAyd84Hd9AXF8WAkBuQIP+Wa66TW8xr78rL+RdLfscHcZZn2eDcxFk+qMfwIRVDOb8RB7TPc3T9fnrAmxwYuKEq0T7jUmxSisZgZk5ByGfy8tO/DModWxNy4p6HZemO+2WgZ0gUeC/cvlV+s13JD3+zXRbrvGTzBaSO991cLiM2PuHNH9vjTyQjfBafd4qgq0cSTCzMh/EfmjvM+Urgq6/5oRge5F16RbCPt8GPk4npCz9tBL/5hrNwkJfKFZMwaT2dr5gt6Uq4Tr9uU2eR3PT9VDovi3x5cF1X7rn3bvnqv395QoFl3OLdweQzXjgdOAbYjLQt3O7rpIR1wOyM64r9AExKWDFPMeSpAAAQAElEQVQzXA55Bn+RSpx4HtQZHhPk4Af2WXFR8BNGfkv9WkwKnxtdQL3BWAwMEUXSqToc2n3jozhRvRk95jdjjgj1VU09CutfeZlAX8O8GQ9062rMy/68U70c9dDMFX6TRulpMXm/DtOtK5yvAhyMoBwDAZaMl8ZCcb40RCM/p1U+Hc/xFJQx45djMTAcolx47Jt8pJmvT8e5mXvEsn4wCZwzgnWren8YNlgFXsA5GDKwbwyfoJ4x2mPopni8T3ff+e3Fb9CuoJ1IEjk/ND7K50LqbaDjxEhMnxVpGA/xKcelHHd/bIj4NByLt+Gi5Eb5T1g0wnV8p4RrqDz/D1rZKyGN0Pv1k8U+5Jar/08y3VoiqYK84gPHisIesQAHMAMN6i42i6T771sfkHRbbJz6qJNFXEDJdobHSuk8wB86F+gvyM23+jznY+bzIiaBXpsi+GEa8SyGUH8gs+xLGYK+DNfNdJ+/Tz5yHuZdOTeG5SDdyHlZf16ztPx13mXtD411v2rzy/JG13AWjuO09rxZwTdoX6kt1NVgD1YZHwMz1rk/oadjSL7ygfukY/uAtC6Ky/Pesl6STZFRLPlq6P/58kMSjUMJR+WGE8r1zOwtw/ITh2BOLhU7w7wqq3RailTyCjKYHszhfjzQm6BfTL1Gh329C/SH/RXQjoxlny/7IsgbWS9lVJ+Sx+h6RsaWz22833K5g3p5pKzhOsJxci2dE8tQG1nWyEX9KWJeomVBhPLzChmKZUA2Jd/W1mZ59UuuEKVUid9Jm4+Rp138RDn26I1SKBTktq98XS5/+etwHTssr3rxC4VlSsRVIuwj4lOZxXTTdmQwTiwYbqm4RmT7me6HUJ8ZzDCHFNfbSt2QCqyDulCd/zXlq9zEwPRgXJvrLF8fWb9pB/Mrca+oy9CZWjZjHYSMFdcpJquMt09TKhfwq6zHLzjhX6WU6VP238qF7bK6/VS562+75ZnnLYRTxJVkwpOnn7tA/nJ/p2xacjacKg3Cp7tRzPRzrQrZbyWZQ0RML8Ob7Rk1h7DAZoMPt1g8CwfyIOZBGKmHYyCkB6VCTC/OMdXqW3IpHL7F/FIZ1j/Sv8Ecb7LJo2KsUpZbnrEO9plx6jcMgh/WMbKWSdDv15w/Ph/KMAo3v52UpVowOIXLMR7oUWV8FO9A5skdqV90st19991yzTXXyK233ipf//rX5Vvf+pYJ3/72t82RaZ///Ofl+uuvl7/85S8Si8WEZWvXyjZXwxwl2K9B+3Dq4zsab4OLyRezPgTYjdjP/MzSfFPEpnRe1IUwH79EOT/D18izGbod6FZ4fDPdPze04FvGk32EtCAvGEccD2V0QeV1HVlnIAuOxbaxaDlf0oWwoyxF2jAOZZhV4s8ypv3gXhkv8kLOjP6G28p+CPogLHQlTdgWxLxqZUbpJrELYRIuxzjrZhgTb/II8C7NLZuNqGEe5FPSH/YLdcyUC/d5OE4W5efUFfJhuAWT9sM1/jVSeb2jx+3isL00kIXylNZd1B2kGxk5/oO5uzI+mj9KT8lX54ekJTYsbq5HGnRWlralJOLkpSGakY7dD4sz3C0L22OSbIjKwqUrxYs1yLwFS+S8C58ky1ccJrU/86vO/cTN6E3QdoMJxmvxaPJMH4fGqDkHjdGjzaE5B2koV+rz2sLYnCoIXHnlm+Qt171NAns0jx/80EfkRS9+aRXqmZHkHiC7uwS+BugX54KyvTd114zZAJOwrjPu66UpF6bjPEZ+Ro+DssUjeTKvGMp0upjnj40ivTmU11WWXyxjZADPq0/iuPmUf+OfKStmj+CXCfgUx9yossUCPEwqL+BfxCXApMiLMpTmBdZRHO9MN6f4Yb5pS4BdsaxJM+0DEb4j8/eIrQzJk/rqSZUaoxCdP4HDiPFKUqaNlV9JfyDOeYHEetoalUQ9wcWSHxoTIomoH2e+o0UaEwqb3GFciDHFhqlCoLExIvNkmyxt9+Q3j/dKKhaRTdt/JoV7fiIP7dolv//9X2T44Qflc7f/Wn76q3umqtoin8o7R4rJYx/mfO4Lr3ixPPDPf8rXvvqVCYUH//mAXIGycx6gg9hA2zcHEfxZVrXVlVnWYSFxD72+21ruGAxhURnlKxQfO2wp3PWVORM/p+FSKSXf+tQ/5L5fdovAQPDKD22Swze2iNZKXFebo1JKdm7plfdf8Rt54K5eaV0wngN44rIcCiX4qib/35QcCq0d3cYf/OsDcudPt4t2lDzj9WtkzYltZUSF/LBsvb9LPn3NXXLvb3dLsjlalr+/J4c6/vuL30wv/6ynPUVe87IXYd5yjajvfP9H5NLnvUieetkVcvaTniZf+NK/i9ZaXvuyFwtpDZH9mdEI8OajQECuVy8+/ymyd8dR8ou7HpOViz0ER375x+0i/cfLpSefDTtFQVSxgFJBrJhgD/uLwJwtrxRtXAXj0N0F28v3vvc9+dKXviRf+MIXhA7fz33ucybOtO985zvm3zVFo1HYzWgXs3o2ZxXDNmzOIRD+t1f1N2522Us79u2TPR2d4rgR6R8cku7ePtm1e49kc8MSizfIvs4eKQxrcRxXctmM5HJZ6ejYK6uPOFz4Zqz6cbGUMw0BOnyjsfJr9GQqNdPELJPn0LP5lDXfntSLwLbfyM8eW1L6d4P1FgvTwaUZPt3/+H333FNyFjFeyZFpgUOJ8cr8mXCO/a8wBLKE40zTMAjyaMPUITC/JS1f+Ogr5FWXXyifef/l8swXPVMWXfwicZoWyKvf+lq5/vVPk6987HnytU9cIU84Y4NM1WfbN18jTw293naq+M4FPk956qXyjf/41siTtt8r3t0yzvHr//FfcvFTLpkLEIzRhoObZfvm4OI/m2qfS7rCu+TK7hycTR0xCVkPWt8tuVRuCe5EnITcky+yWa4O30E+BiPqQvAE8RhkdWXRGfLo3zvlqx/+qzgRkcZ5jgz25+W/P3+/fPfWf8i3P3O/fOl9d8v7X/S/8oZzfyK//q/HxWvISaIRxHXVcKgT3SkfNq9Uugj7rYvMq/ZKr24/xKB55L5O+dG/PSSRqCPzlyVF4XriJ196SH58+4NCx/A3PvpX+fhr/yA3PvfX8pvvbZNkkycNjZ5MzcfvB77q8FDFf2pwnPlcnv20p8o3/+3zsmnjevFcV/Z27JN9+zolEomYNOZZ5+/M78dAQqUU7BJKtPLNNqlETN7/wjfImpbniZNbJgm1Wo5d+GJ5yzNeIhFPCYhBq3BQYj8WgYkgoJTvBPY8z7x2N51OC0NTU5M0ITDO0NjYaOYT3pCg1KGkZxNB09JaBGYIAtu+Ja8O7cPfL+8uvpK/Pvlmo700kUhIPp+TZcuWSQrOv71798ry5cvNvLVz5044fHEdB5oLL7xQzj33PHn2s58tT3nKUySTyZi8+pCxVBaBqUHgoNl8pkZ8y+VAIUAbXZ22sloi6VoZk0n/Tg3HUMBrvPyAbkLH1BKR1OIJFbHEMxMBpfwLCKWUuWhVWotefjTiIo5GHOk01CqlpqwBxogMvT2UnApTBt5+M9pct7E/XBVfgWD7K4zIdMRnct9MTrYpRckymxIEZt5Ytro1JR07C5k0tsTknV87XT7ww9PkHV8+XZYcnpL2xQ3GSbdwRYOsOrpFznnWcrnm86fIx35+tnzo++fKolUpmb7PXNJFtuWHIzeTBa9Imj7wZixnvjb8tR/fLO/65hly5SePlxVr09KyIC6tCxPSviQhK9Y1yWlPXWJeP/6ub5wh1912qiyGLsqUfDZjz4V+OITxnxIYZwkTvtr5Ex96r/zPd74hd/zw2yYwzjTmzZJmWDGLCPAp4GFc/ioFB93wsEQ9Lc88/Sz5/JXXy2dee6088fgTRelhQZZoZQgRHy6WtgeLQP0IKAUdKxSEzt3xglLQtfpZW0qLwOxGYLZKb5wG2P/B5mns8RO8yXc22kv5St22tjbzNpTm5mZZvHixCStWrDA3tSxYsMA4hs3aioWTcx1fZ+84DmzPdl6brap+wOW2vqgDDrmtcP8Q0PtXfAaUblwm0rh8BghiRbAIWAQsAhYBi4BFYK4jYNs39xBonheTTWfMlw2nLpD1p86TEy5cLCdehPAEP5zypCU4XyLHnLlA1p08T9ae1C6xuCv2YxGYCALN82Ny3LkLR8J5C2Xz+X44/oJF0DsE6BzTjkPe0dDJRGqqngAW+7EIWARmIwJDfaIy/aKKR424DPWL4HxBwpNmPvWLuEIa6QRxhlJ8NrbZynzAEfjqbZ+XIHzt375QigdplcdKmgMusK3QImARsAjUQOCYtavlonPOkLWrlsvmDWvkrJOPlyOWLRKmn3HicXLhWafJKccdLU5uULxCRtz8kOjsgDlnWjW2Ns0iMAoB64saBYlNmNkI6JktnpXOImARsAhYBCwCFgGLgEXAIjAjELBCWAQsAhYBi4BFwCJgEbAIWAQsAhYBi4BFwCIw9xGwLbQIzAkErAN4TnSjbYRFwCJgEbAIWAQsAhYBi4BFwCIwfQhYzhYBi4BFwCJgEbAIWAQsAhYBi4BFwCJgEbAIzH0E5k4LrQN47vSlbYlFwCJgEbAIWAQsAhYBi4BFwCJgEbAITDUClp9FwCJgEbAIWAQsAhYBi4BFwCJgEbAIWARmGQLWATyJDrNFLAIWAYuARcAiYBGwCFgELAIWAYuARcAiYBGY+wjYFloELAIWAYuARcAiYBGwCFgELAIWgdmIgHUAz8ZeszIfTARs3RYBi4BFwCJgEbAIWAQsAhYBi4BFwCJgEbAIzH0EbAstAhYBi4BFwCJgEbAIWAQsArMWAesAnrVdZwW3CFgEDjwCtkaLgEXAImARsAhYBCwCFgGLgEXAImARsAhYBOY+AraFFgGLgEXAImARsAhYBGY3AtYBPLv7z0pvEbAIWAQsAgcKAVuPRcAiYBGwCFgELAIWAYuARcAiYBGwCFgELAJzHwHbQouARcAiYBGwCMwBBKwDeA50om2CRcAiYBGwCFgELALTi4DlbhGwCFgELAIWAYuARcAiYBGwCFgELAIWAYvA3EfAttAiYBGwCMwVBKwDeK70pG2HRcAiYBGwCFgELAIWAYvAdCBgeVoELAIWAYuARcAiYBGwCFgELAIWAYuARcAiMPcRsC20CMwpBKwDeE51p22MRcAiYBGwCFgELAIWAYuARcAiMHUIWE4WAYuARcAiYBGwCFgELAIWAYuARcAiYBGwCMx9BOZeC60DeO71qW2RRcAiYBGwCFgELAIWAYuARcAiYBGwCOwvAra8RcAiYBGwCFgELAIWAYuARcAiYBGwCFgEZikCunv7A2JDfRhYnCxOVgesDlgdsDpgdcDqgNUBqwNWB6wOWB2wOmB1YO7rgO1j28dWB6wOWB2wOmB1wOqA1QGrA1YHrA7MZh3Qm865VGywGFgdGFcHZuU4ORrjuxTOvkSOHieseeJzxQaLgdUBqwNWB6wOWB2wOmB1T/XGDAAAEABJREFUwOqA1QGrA1YHrA4cwjpgr4utbcDqgNUBqwNWB2atDoxn/zX5IZux9QvMTb+A7Vfbr9QB+wroWfrothXbImAROJAI2LosAhYBi4BFwCJgEbAIWAQsAhYBi4BFwCJgEZj7CNgWWgQsAhYBi4BFwCJgEZgbCFgH8NzoR9sKi8CUIKDAxQYRi4HFoEwHRKxOiFgMRCwGIhYDEYuBiMVAxGIgYjEQsRiIWAxELAYiFgMRi4GIxUDEYiAy+zEQsW0QsRiIzGoMxH4sAhYBi0ARAesALgJhDxYBi4CIW1A2WAysDlgdsDoQ0gE7L9p1weqA1QGrA1YHrA5YHbA6YHXA6oDVAasDVgesDsx9HZgrfWxt3BYBi4BFIEBABxF7tAhYBCwCFgGLgEXAImARsAhYBEoI2IhFwCJgEbAIWAQsAhYBi4BFwCJgEbAIWAQsAnMfAdtCi8CcRMA6gOdkt9pGWQQsAhYBi4BFwCJgEbAIWAQsApNHwJa0CFgELAIWAYuARcAiYBGwCFgELAIWAYuARWDuIzB3W2gdwHO3b23LLAIWAYuARcAiYBGwCFgELAIWAYuARWCiCFh6i4BFwCJgEbAIWAQsAhYBi4BFwCJgEbAIzHIErAO4jg60JBYBi4BFwCJgEbAIWAQsAhYBi4BFwCJgEbAIzH0EbAstAhYBi4BFwCJgEbAIWAQsAhYBi8BcQMA6gOdCL9o2TCcClrdFwCJgEZh7CKi516QZ2SKL84zsFiuURcAiYBGwCFgELAIWgRoI2GSLgEXAImARsAhYBCwCFgGLwJxBwDqA50xX2oZYBCwCU4+A5TiVCGitJBmPSSoRn1BIxKKirCNtv7oiwL6tqVEWtjbJotZmWdDSJC2NSYlFvGnDV6PjErGI6e9kIiaOo2VOf6CnEc+RpmSDzG9Jy6KWZoN3WzolDdBj9oMcjA/kikU99IM//g6qLAej/bbOg4KA5zpFnYtJ1HP3a56JoHyquHY0xKPizvW55KD0mK10riDA8VYaL1h7HAeLwFxpnG3HjEcAWz+z5/F1MCbcfzBtxgtuBbQIGATm7o9SakLX4sn49Fy7QQxpwF7OzhFzV9dsyywCFgGLgEVgZiGgZ5Y4VhqLgEXAImARmKsIuI4jTakGaYXTcSIh3RCH4+AgGC/nSEdEI67Ma04LnZApXMjHIhE4YzyJRyPSmEhIe1Na0g0JmQ7n5LAMSyIaNY7m1lQK8YjM1Q+NGclYTOY1NUlTMoG2RiUK5zrxpoGjLd0I3U8JnWIHGgMPY685mTT1t6SSkMGV4eHhAy2Gre8QQ4A3gDRibmltTEkaY0JrPSkElFLSXFw7eNNKHHOY1d9JQWkLHQIIYLhgvHC+T+LYILx5wk73h0DHz6AmRlxXWtMpacV+P93QII6e3Nw/g5pkRbEIzAkEtB7ZT3F8jheasPfiNcRUN57XRq24LmT9Zo5QGtclU13LJPnZYhYBi4BFwCJgEZiDCNjd+BzsVNski4BFwCIwUxFQgj9YJ5VSM1XEOSUXnwJqT6eFDhM2bCiTle6+ftnX0yd9g0O42C6YJ+ka4aRpiEVlqruFRueBTIZVC40OdDrzaBJm+M9ExYsXHd2e65iiQ9ms9A4MSv/QkOQLBdN+YpxONhjMDdGB+MFQi8PZH4FcSikZzGaku78ffX8gKrd1HMoI5KD3mWwO84oyN50EY2OimMR4I4XnGT5Z8OvuH8CYGp4oG0tvETgkEIhjLeKYwYCRoeI6VCjY8XJIdP4MaCS2GcKb3hythVrXPzgoA0MZu+eYAX1jRbAICEZlARdnSiksEX7gOEUSxuhw1TDVqGnUnYzHJHgrVB/miH5cK011PZafRWAyCNgyFgGLgEVgriKg52rDbLssAhYBi4BFYOYikMvnZV9vn+zp6hk3dPb2mwvSmduamSmZUkqaeOc2HH8B3jv2dcre7l7pBPa7OrtkV2e3ZOBQcbSWZDwOx6TvvJzKFtHpnMvlDcuI60nEdU18Lv24jjZPWjlaC7Hu6OmVHR2dshv47uzoMvEBGEBhbZEEnLE00KN7DggEnuNIHHUqyMa+7kD/W2fAuNBbgilAoAAH8GAmIzw60EM+8TFRvddaYW6KCfWXY6uzr9/MWVMgnmVhEZhzCHC8pBIYL0pJNpeT7r4BHP31d8411jZoRiIQ8Vyz56BTifse3rBTsDcgiP1YBGYCAvn8sOzFtfdQNmuurXO8Hsc1y7bde+TRnaPDY7s7ZDCTnVLRoxHX3BTIOaIfjt9u7OvogJ7SSiwzi4BFwCIwcQRsCYvAnEbAOoDndPfaxlkELAIWgZmJAI1BA3CI8QnJ8QLp7IXhxPsx4jlChwtflUoMe/sH4Ijh5XaRF6KDcM74xrmCcczScCeqmD9FBz4FGDwF7MBRyieTYJueIu4zg01DLFZ6rXLf4JB58pc6HkiXgZOdTnca5B2tJRGLlO58D2im6+jC8abQqRkYcPb19lpnwHQBbfmOQoDzNnU/CwOjQm4iEhEN/Ue07i/1V2PC4NihkXAAxsK6C0+a0Ba0CMxOBHjDD8fLENYcjheu8bOzJVbqWYkAJvqI65m95iD2+F19fZLLF2ZlU6zQFoG5isAgrgf2dveYJ/MdraUp2SB8E5TnTv1NwJUYYjtnrpcKwwXhHME3UuXtDSKVMNlzi4BFwCJgETjgCMz9Cq0DeO73sW2hRcAiYBGwCByCCERcV2gIphOGzpNqF9jMy+Vz5nWqvCh3tIarcIrBgqOZTtF8oWDkiXreAXN+TnFLqrLTWhmHLuyextBJB1XY+RsUyuRyxthCzKMwkHqOG2RN65F9T+dzYOyZ1sosc4tABQI5OH+Hik+aeJ5rnvqoIBnzlPNGV1+/eWKlp39QOH7GLGAzLQL7i8AsLs8brvb19kkHjPt9A0N2vMzivpytog9lM9LR04PQK7wRYba2w8ptEZjLCHBscq3gTdi8fkk3JKQllfSvZ5gwjY0fzGRkX0+vcJ3KFt8QNY3VWdYWAYuARcAiYBGwCAABjWC/NRCwyRYBi4BFwCIwcxBIJmLS0piUdDIhXo27lOnEjMDJwFcgNqcazGt5GxviwtdNMY+tocOOaeTVBF48Z/p4IR71DD+W4xOcY9FrVNYQjxp5WQeffC2jVyKuo4U0TUlfTraLr+oN5AELk8/62Ba2q4zHOCeu4xiK4eL/ezInVX+UsC5m8WlhHqsF19XCPuBrpSkP5U3EonU5czNwAA1lc4at57oScT0Tr/xh24kJ2zx+aCjpgQss0zReQD9YPmhPwJ/nDZCVPCn7qP4ICKscPehaE/SEZcm7ksQFzm7RmUtnV6aGMYPYZuAE5l3vbGfEdUu4V/J0tDJGGGJMeRkaocfjPT3tQVbSBrKy3Xz6ZjCTNYbYwHlG/ukiXknoKeUhbSoRNzrLeslLxvgwP8CF5cYgLWWxDHlTvvFCI9pbKliMUE6OEfJgO1k/5XcdXaQQoxPMa2lsMBiyXaXMCUSoI9Rv1kF+PFKHmB6wiWFOYDuYzzjrYpkWzD1M3/9QvQ2sJ+K5ksKcGIxHIx/60sU4DeQLHyl7PfKQH/spXNavzzH1sa0M7IN4NCLskzBtZTwPpRvK5ISOXA1GlAOHSrLR50pMX8YjEfMmgwTqSkEniG+4D0YX9FOoE6yLuNTTbtKQdyAbMWAa25qIRWqPVeheqjhuUuiPoLwvxcgv07kOUa/JkyGFcuxH5pGSWKaL4zIFXo5WaLtnxiRlGTNA59gf5BMOSinh2kW+rLMJ600yHjPrT0AXwbzBdPJPjNHWgN4c0T+UnfrCcuMF9gXLQRwzLkmfQvvZZqZFPVca0b9GRrSFeRHPYZG6A/FiW8nHl6tB2K4UsIxGPHMDUr3M2P+UhXKSJ2WsVpZ0TcX1gesjaSgH62RZjhO2kem1guvo0t6COCkFcEPEDvSA6ayHMjUV+5B1h8hMdLgwLFHXA8ZRs16zrFT5sApiQqwMzyLmYZ4u9CJd0sd4FS4jSeQX8VzzuvYm4EGeDCxPnapnzBKnADdiN1Ygb+IWSMA4sWYZ0w8qyBn/SPlYjjzZ/qAE5WmETgZ5rCPIq3Zk2UCGhni05pxRWZbYxaLF/SX6IeI5lSSlc+JIOSlTAnuaUgYilJfYc/1hHvkyLYG5k3KxHPMpm+tolCj/ulg7mE/e44VkPDaqfUopiXmeBHM2dbYRYzwacUfRlteMMyVmvmffNUG/A1nN+g65BPmgqvml7lFmluN4HY++xAh8A51jXxPfII9x8iNf0hDLIK/asdSH2IcaGaoRVUkL4856qslO3Qpk4ZF1Ae4ybjyPYp5jO0jDOTAF/Fk2IHRrjGm2jX3KtlJXyCsoM9aR5Rri0frWKOzJwrIQX8rKOnmst07Kw/azjSzLvmcagwaTJHST6dwDhutjfmWgDOniGE9hnWB7Kmkqz0nThDnOryNZZ9tr07EdjoYihipCM4TtSqH/mM9AjKKhsUQaplEOHsNjmmOP6U0YS+QTYj0SHRbz7zR4gx1v0sWpWTdaUilJNzSU7RFGCiEGUaOe669ZmK/C9SLXfIlrYxFXHimrycAPtoSoNy8DQ1nJVLleOph9C/Hs1yJgEbAIWAQsAnMWAT1nW2YbZhHYPwRsaYuARWCGIZCAEYvGJL5u19Gjly9eQKdx0dre1IgLUziKYbhMIzTjArgt3Si8EHYcJRHXhSMjLuQVhbEE/tG6WqqUEtbNcrwo1xUX7GEm5uIXF+6kZR24Xi5lg40kYzGhnK2NuNCGIYFyUr62dEqYxgt2rbXQkEEePJYY1BlRaqRWXnBXK6bRBsrnaC18coh3YlfSkk0DDI3t6bS5O5yyMlDeVhi62oEt80lXrY5SWpExjQU0HmjUXcorRpRSxnjINo8XUvGEOFqbko7jSAOMPixD46NJDP147HMYI5gf9TyhkTyUPWaUjlu+Sptl09AvFwa0cAEPdTtoC40ndAAXCtVfd8jm5/N582pEpZRU8iFPJKPPo9LenDZ6QIzT0GEGxqnHDNQP0lcGYpsq6l01HAJ6Ddwa4lEzBuJRGqqVUD7H0SaNbWWbKY9U+0C1mJ9KJAw9661GVpnmAqtksZ8ai3LWOiYgV7h8DGOVbW/DGCEWxCSNsd2CMcSxFMf8QMNpHA5D5iVjcRiwnDCLuuJscwJOMNZD/WYd5MdjC/S9DfXFIAvpkrGYaX8yHhNH+brIvACXWm2rN518op4nSgHwovQu+qgllRS2uRlHIxt1BFi0wnA3D+M0DV139EgZFo1FPSPreHWn0BYX/cQyDKw6GY9LO/iG62MftKEv2Cc0dpOO9KMCBgZvQgnSiU+Yf5AePpJXA/qfvIl5GnNkI9rIOtkn7WPMORrtTsGQS3xa0Fdp4DJem5mfgj5SNqV83FxHl9YJOjXC8oXjGvQJ6At5JGJRZPnlESl9yYvYtQNDtiHos2YYTykny4KN0ddG9B1lCcY4jzwnzcTBVuQAABAASURBVFiBNJS/VCkiLEv+xLFUL7BsgR7Pa05LA+RlvVwDTL3oZ0drlBz/y1Zy7kvF/TEwlmzMo/6Rq1LKOLWZlgBunuuY9ZpylmREX/vYpKUJGCnF2li6etBamb5qb0pLuK2NiYS5YYzYNzUkqs651TmK6QvqPXGNcAxKdRkcrTFn+xgkOAcVGUZc18iURr0Rzy2mVj/EUY76nYxjHoHeSWhTwrJt2NO0FHWZ/NLFPmR709AXjfYHnBXiDfGoGevcr2itpfLDeb4FOtCOccT9keEJOYn5PGDYSJ7APAq52f5GjA0P/VTJJziPRT0zH80zciaBeQMcCMAePNmnrZA9gTYG9LWOGrInMO5Z33ghSay03zaIahwX6UTCtFszAfNOrXoq05VSfh9CXuozTg0J1362O8AgPkYbWIbjL00ewMvRvmyGUR0/Udcz+sI53w3Nv5VFHa2LdHEzjsL5SinhPog8KAvX6DbM0a0I7AfKlsZ82Ip1oh19FYz/gIerHeDg740b0YaxQiUWrqMxjhuK4w86ABxYH+tth561YK0ilkFd4aODshyf7dA90qWh3yybhqwt0J15SKcsSqlwsVKcycxnoM4rBbp6+x90GpiybGMigf2nJyxO5ux/4tgILKgDEddlctWgtRLW3diQAIaxqjS1En3cY0Z349B/SF9GGvFcsx8kJql4XIhXPl8we7aAkGkt+zGmNRodh36zrclYDBhUShHUVH5USgGziJGdZccKqXhCHF0cF0qM/jYmEqYs6+cetJx77TMlCnhHTdlGzFcQQ/jhXoO6mMT8QN4JrHFMrxqUmOtB9lkKfeyOMe7C5bUuzhco0zgFgbJSB4M62JfphgYzpzZj/Us3JMx8yrmaY4ljyoEMrqOlEXmUgWM9KM9jrNiXKeyFvBrtYjtSkL8FY4x9r5RiUXMjBuvkukndM4mhH1J50EmW5VyjdbFPAxoQ+OMmIZRNg+9s6dugCfZoEbAIWAQsAhaBuYhAxYo9F5to22QRsAhYBCaKgKWfmQgoUYoB0imE0FcpBUNxUppgOIq4rjEywK5jnJoiqnSRn04kYHSImHyllGSyOSnUeWVK2lwhL0op84SN5zpS9QPZIq5r6mT+UCYrhQKlEZQVYxxqgaGGF+yO1gJy83QcnZIuLtRpROKFPi/IPZwrpSQHxyGDTOBDvmORa63MxXkjDACk6xsYlEwux2hZ4IV8EwxxPDpam7w8nJzkT3kpJw2MSRimTGaVH9JFPM/kKKUk6nniFnmZxOIPDW6UYWAoIwMZP2TRdqVYmwgd1EE6j0HfMZckSplYkZt/YFIcTsGoi/pxwjvdg3I+xdi/dIzzCVpSRVzHGJ0YD4LraD8KPSItDv55lV/qQWHYdxB76FsxvS/mo9kfMOa00BgDeV3kszXEmuW01sYwk4zHZD6cN/Eo2iOVHyVKKcGPH6T2Rwn+SBsiMa+vRgMc1B31XGGdoexS1EG5GJygDmSmZvejv0qZY0TYFo4H9h0DcS2gPqWU8DiUzZb6PYOxGbBiXS0wICdiUSEuukhfgB4yzrHUBiM36WIwfClFfgWjL2AfsBn3iGIShwHW1IVjUBflZl2O1sbR0FIcv1HPE6UUxu+wZPP+2MliDLFtQaA+i/hYZ6HLA5gPBoq6HRyH0G62XyllXD/ExeQBV5bhuBB8XNcROu5S0JOI65p5jHmUTyHfcbTQmdcErDhmeY5k883m8iVsyZt8BfUppSD7SB7rZltNIfzQIdMMI2TE8+ujnAXMZ8Sd+DSgT1qos8BLFApUfLVWZi50tDY5LEOe5qTGT9TzjDOB/elolEMnmjZCVpaPo49b0AccC0gqcdGoi+1ugTzUCRd4MJPjknIrpUSpkZAJYcL/RZdF35kOYCEBHY5KKREGqf1Rgj/Q4HcUkevSMZI0c62H/nO0NlUE7Ym4rrC/aHCNesAYY4+W/Rxko8w5GPrD82EG44JjTinqXQF9GoyZrGRRJhCAvNqLTh4XPDWwIb9CccxEPU84b9OIG3FRr9YYg/WPGcrANlBfqE8MQ9Bj1q+UkgJ0JJwXlk2KeDlam5uKuAZ5kEHwIU8cjG5HXFfoGKL+gSWTRwXqOG/KaIU+UC9MW0FcQDvDvIaBOtNGMRgjAWwgqZggtT5KRCnlB1HCD596z0CXODYdjTmDY4MZVQKKYk2JmaeT8+jrDPuX4ILWQZ+xbRwvroNxgDS2ibU4WmMdBT4Y69wvaNAi23wV5FAKv8qclv04jpJ2OORouPegj1qz34fRXwUjA8c5x1BjsJdy/HrZl2WMcIIq4OxNCB103LewDzX4sd3BmNOQSyuNPYy/7qFYzS+GudmDUJeCQP1XSpkyxDRIpzzUZ2a4joN5OyLUBeLTPzTE5LoDebEejXri6Cu2g4Upz+BQllFhuzinkMYkVPwwPep54mgt7EeucyxfQVb7FE1USgm+gt/adMhhvsKx2lcpJfhCN/w5NBGLiQN8qPvERqGQ42izD27BmGGbhIlIJ80gxnAYYySLUgpT0rCE89gXzGPQWkkS+0jOJdQphXPWxf5xtMa+xTVO61bMy8yX0McBLec+OnujnP9Az2yWx5AVR2vTlhboOeWFKMwuCxHPM+uyUkqyWIeDt81InZ8BrLOsz8V4YP9r1MmiBcxh/YMZ034PGEY9F3HmjA4m33XNGMphnZ+oDEop8EaoYB1Bna3opzjWPKUU5vsh6ezpk/B86jgTG9Ouo00t1HsTKf6AvZFBVDGhjgPHOnWBGAZ6k0X7lfKZUM4gnUfqBNk6Wpsx67qO2T/Vu4dkWYYM9JS8lVLC+THqeUyGnooMIY/1KMW8iGjomMms+KGEcexjXccx898Q5t7C8HAF1ehTjmtix/YwMB7UR2rWz/TKEMhLGmIU5Aflmc6xyTUvHcy/2u8r6icl49w0Ml4iElxHUedIQx4MbJtSCl2peDoquNAB7g+oWwnolgsMwpQamHFO57ijDlYyIK0idyX4lbKPo2dv35Y1xJ5YBCwCFgGLgEVgjiHg7yrmWKNscywCFgGLgEXg0EIgGY9KKh4TpWAUhxGV/1to6649sm3XXtmya7fs6eo2F/i+kSoGI42GoQAGLThjRiFVI4EGQhoDafDQuDiOw0lXjVQhMQajgtbaGD3DRgVevNO46mi/fv7vpcf2dMhWyrl7j+zo2AfjRcYYRkjHi3KwQ1oO8vPyn2eTDzQi0ei/oKVJlra3wsmSFBrZOnv7pbuvf1QdGu1MGIOoY/Airlt27jbyUm6WyQPvLIzdg3Bq1ZIsYQwMI1sOGhQ8z0V/lZegwa27b0B27uuSnR1+6OkfMEQ0sHT390uQtws0GRhsTOYYPzSo0CnGtuRhmKoqJzoNquPLg3gZO8BOQw3rV0pJHP1OngEN+zmIUzdAYvhUO5KOxiMeNQiCqhCFESsi6UTCGDwLcF50oU+27t5rsN4K3di+t0P6B4dMP1AvWmFMJY7kNVUhCwfSEIxnCgwjMKi5zkifIan0pR57MNwppYSG7gzKlDLHiGTQX3u6eiTo212dXSVDZmVeR0+v4UQZGhvixrFJuWhs3NHRKVt27jHYUA97BgZh5NNCx0YMY48Fc9DLHPqb8XqDCyNYGnWxfewnGjXJn+NzK/pi+959pg8iriutMMp6wIC8WQ/rY5me/kGhbpo2QkfZj8MYZNSNXpPXWWq/oYGeExO2y/BCHxAX5pEPy5CvoxXalzLGcLCTQcxdO/d1AgMfB+Kxt7sHc04e85syBnk6SDX6iHzNuEJd5MvAuYc3nTCvB2OMaQy7O7tlCP3EdJZthLPZ0drw3YN5dCvm1S0IxIU3U9DoyL7LYg6gXCwXDq6jjcxKqVJyIhZBf42clzIQIVlDPGacBuRNPSD2WzFHbkO93Zin8uhb4kU5iQ2KmTHHNaARjgjKnUPfE4+tKLMNZXk0/QfnEPuCZTj57Qn0EX3FvuM49/P2/1drJclYvOScMO1BH20t6u42yMY5lf2QTjYIsSYqeTgeaCBm2zjmqQfsG4aO3l7jYKJ0/WjLLugA03dBfvYp0zk/cf2IuC5PjVON+cRgK7DYBl1mn2uATboEnPgkzEL3iBvj4wbMi9RB6gvrZyCWAX50Fu2GvjCdoRvzeiXPqOcZRxTrDesycenq7TPrkVLKOEg5JivLO0XHB/WFeYNYg3ZhTqF+sp0MXK+oq52YT/OYV0k37QHYUDfZLtbFddfRitFRge2KYi1kX1On2e8BUTIeM/Me9ZV9+xj6zbQJesNxwTmH/TWIuSDAPShb7Qgohf1NeSgN5WOfUR8CvvvgXGJZjiPWr1GIuGU5vplRDExPNzQYfo725wf+P0nKyLloG/SMR/bF7q4uzCm+I7VYvOohj3HN+qkvDNTZvsFBQ0sZOqETO6HnzNuNeSoLfWVmBPhFXJdROMgykssVTDz8g2aYOYLHcDrjrHcQTkDGOV/RKcQ4A/U4XI9XnPOZFw6O45i+EnyGsB7SAY7oQfkqpTCuPDOH8sY+9gn7l+Fx7Dc5p1DfXMjMPqYuUNAM8NwDXIkvwx6MX+oY84gBz5nO0IXxRB7M88gHcwh1gvuBHVgnWddW6OlOzE+DGJfsv+DIMgwQU+LYX1IGls0V52yO2a3Qn63Y97DODHRPKSXUyTTWIwkENkzE7J1YnuNkEGMhDz1iVjiguAQhnM54Fvw5XsmWY5HtYTrDQGZIcpBLQ8cjnmf2Z0wPB/KNQAdd1zHJfdinFTCHm5P9+Il6rrlBJoY9J6YU6cNY2Iv1KugTsmbdEx3TSik4XQvYe+XIYr8C28m5fWdxXFI3uLaQKeekWnt2DzoT9Twh5hwv7AOWCQeIKUEIpzOeB77sa/a5VtrogJAZMjPYv2QREDVjIOK6jI4K7FPeMMgM6piRgUAzYYyQh37tQT+wrQxc50xZlMljjQnnMT8IfNUy2VPmXuy5OL8xj3MZebKtvFbiekZ9LoAX50POoRwPnKfJm/3Pmy3ScBIrpYQ4s/5gPEKMMb+Og71yUxqYRUUpZfSgk3Mr9tXcW3Mez2IuQBbGZwTXiQ3A0dftMRkXM2dz30qxDfZgEbAIWAQsAhaBuYhAdcveXGypbZNFwCJgEbAIzEkEHE3DUMJcyPLiuwtOwm5cXBdgIGCDeVFM4ykvpHnhTaMXL2xJy4t+0tQbaAwiX6WUMfbxQrqyrKO1jBgVsubi2tDAOMGLdtZPOfpgJNoHJxcvtE0+LAMDQ1npgAGWxiheRCuljMOPhg5Ds58/URiUaGyLwyGrIWcOhq2egQHphyOBOFWyd7Q2r81UCo4+GFSIa0BHuTsg/04Y+HbBaMhzqfJx0D8JGAeZhSYaH5EGX75WVSmAwoxpDMQx4voGoCEaZmG8qawuDqchjWi8250YVeZnYSBkYLrnOuaJRil+lGIblNG/OAx15FErNMJ46TraL8lyyo86WhsnB/WJekkDzL6Qo4eYD2VysgeZe3yjAAAQAElEQVTOI+oNcXRdV1KJGOr1eUzFL/VyAIZwHj0Y6CIuDHRFGQP+FDsCPXKRTzojDwUKCKbwyLrovI95EcOV45XGMspoEvCThaFqH3ChUduBTI7WZsxQt4klSOr6si6Oi6jnGfpBGK3pQMxA700C2shxSZ3nDQHEXyl/fFIuzguGbjp+0Ac0CkY9X7ahbEYoG59Oom6wShoBOT6ZTkw0ZONY99z6DXfkEw4OdJXlWccgDOvEmHHSZIDLbjjbaMTsAP6sk+nhABHMWKG+MJ36wqPv9PLbwvNwUEpJ1B0Zr6wzwJaGT+K/A3MODeGUIShLfeQNPkrBoIl5jXQ0RAdlKTfb0NHdK9QfdKdEPc/cOCTAN+AzlUcP+kiDLvuC/cP5vguOUMZZTx5rVBcc2l19fTw1WDGSL+SFTwAzPpnAeSjq+fhyHLB/wuOUOO5FnwU3ThA71pPFPBfIxvMDEdiHu6BHYV02uGANH4SeUwZHQyc8Xyd4zqCR1pxMGgM1+5i6vwvrUN/AkPCcNAzsd9bBwDjTDkQg7hmsN9R56kEUa0y1eo1+aC2F4YJxkuZh9Dd00Mko1hPGmdaLdZr9xnO2rwsOuJ0d+2Q324y9hFlYmTlGiEAnGqIxQ5HHOki9I1/yYyKPTOuCM0ApJYFeZDDHkp40DMgyNzVw/dE44bjaCQdQ5ZOJpGU59i1583yqg9bUDc845oj1wGBmVBWkSSXicGQkhQ5EnlcS9cPRV4CCKK2FOHHuIw3lH8D+iHE+bWf6UfFsJAACM5ewnwvov0GsHTyOUBz4GLHoGxjEfrIXe9B8SQD2JeecbN53/kUwrpSqaFCJuo4IilJPHMx1xK8XTsoh6D1LAk5h33NcUj+6OPdhzmMeg6M19Chi+o44c87mOGY55hdA29OPNmDOzmBuYhr7MQqZGWdgn8QwtpRSGEPD5sYopocD5w/u7/hKWz7VqBSEDhMgzj4jZmwH+Qck2VyhxJNYua4D6vKvRjuinid0ROaw9nB9KaeY2JnCgkQ9o7y8ljC4Yj6k8y8PTMLcIqh3KsZ0mOd0x4ltxHPN/ELMiX1lnUopsycmBuw7x1GVJOiXjFBHQGqux6gLJCJGAxiD5K2RyX0dDswqC1HIwL0I8eX+Oo85sYzgAJ84jsZ4iJrxQJk6i3sDtpGi8Mj5uhP7hQLmmYjrMhkYFMxNXuZknB/iwCeMOWa4B6Ku0oG9D9ed/dj785zz+K7OTunHvEcM45GocC/JsuOwF9LYvh0PJZs/UxGwclkELAIWgbmOgJ7rDbTtswhYBCwCFoG5jQANJV7RKEMD9gAuYgsVRhIalGhkGIQTgxe9RCQLo2YBF9GM1xuy2bwx0pKehoOI61+A8zwIMRhtPccxF+XGqFCsw9Fa4sgjXR5p/TDa5nDkeTjQaDyAC+9CsQ08ZovGrzDdZOIZ8KFRkHUTCxFlDKLtTY2SaogLDRAyxkcpVZZLXIfgCBrLcBL1PCFWLJgFbQaBXIgTDYdMn65AcV3HNe2iIcNvc6ABI7VGICOdswwRd3Sfsg/8smKMfBEYjgCdkL8iG/MjQkMTedQKNKIEbWZZFmUgPtRjxqm/YWcN04JAnGkgzcPIyCrpGGXZIH9/j6Y/MUay4K+1khgMq1qXbxUdrY2xm+k50A3C0La/9dYqr5Ty63K0cer2wblTbSzkMVZ4I0OhOJ7YDraBRrRavCvTlVISj0TQp/7TMX0wZLN9lXTky/FTqgsE1Gkcpu3rhGRjm2gUr1onVHsQ/UfZqe+ch6hXKL6fsoExOVQwIs6sj/gzuzJo0NOJpaEzeRhXSUu5tNLCsYLsyiLmvFibiVf+sE62PQd+4TzOJx7GOvkPYG7lE32kDdMwzv7rQ36hWJ43pzi1BGGBSQay9DBPuK7vMBjEOGG9lewoYy/k4dzIPMrPtuWLusy0iQStMWbMuFWmWD/Ww0HohDkJ/bDeHhiYcxjDTKZeERvWz/MDEShDX41xlkf/sJ8DeRzt4xjIFcda2hCLGr9nP9bLLrSFZYL8g30sYE4ahCMsj6NSqvi0VblUDvoqHo2aRMpu+qmo/Kb3CJDJ5Y9JYaQUMtjDEKNSwlgRFI+H9GIIslE3yqpAeZ4znU9y4tR8M6DlWwzMCX64hhF7HjNYz3mDAY/IOuBfR2vxsN9Syp+3M9jjSMVHKQVnUtTsdZJx7HOAu1R8smhHDmMBMBl+gTOJZJzv8xiPSmFsYa/gaM3kUlAKa0c0YtaObLFPiGOJ4CBEKO8Axn4e46iy+hzamS3ipCF7Zf6kzsN6W8EgDxmoH8FYDrId9FsEePKcDruw/jMtCIOYO9kHLO9oXTaWOL862p8beNNM0K6gLI9aa6HjmPuyOPpJs5OZUQzsK8pHzDTw4J6KR2ZT74kj50fqexT7Q5AwqxRcR0vEc9H/Yq4PKEcpc6IRJcaZyde6G+cv9I43Mu3r6cU1RRHkgCdop2pMBywPxJHYRlwXe+mRMcs+CNdNjNlX7DP2ncaeIZzPONcrBsYd6JLnOoyaQJ3h9ZVSyuxjHV05ZsXoEWXJYzwMYY5jH5vCB+mH+5eo65naM5iPfJ03p6Uf4sT0IeQHiTmML4bgfKyjB5y45yFNHu2mbvE6lefhkME81o01lfgCQsyfMeOwD9NUixPPiOvavq0Gjk2zCFgEZjICVjaLwCGBQPlu6JBosm2kRcAiYBGwCMwlBKKeB8OLMg6iLC5ac7iordY+GncyMHrRiMT8IVzw82Ka8XoDDQR9MNaTh6O1MdTw4jgoz3gi5hsCc7goD9fBC28aikhLGSmLsV4zIRQoE/MoL5N5AU5ejO9v6B/0nxzkHd97u7qls7dXBoEDZeNd4TS0KKVK1VCGDAwNbHfEc40BNQYjsgODFy/0ZYS0VCYcISsacTSwImZ9MPYPwFjPuOs6cO75RjOZpo9SCs5nR5RSwjYQ9woTWt01Ewf2DVgZQwjbT14MARMaCumIqBV6BgaFMhj6YkHyiwAL8qOMQ+iPAox+hqbKTwb51A9mOVobY7VM4YfyBcZ/9nnYEM5qXBiQmM6uH4RjifRMn45ATDxgw7oCbNgH1erKQE8Dw2thuOA/9VTEuBp9ZVpQF9PzGLucS6rWBZ5DqItjg7Tsq1zxaSqeT0dwgDnHC3nnMb8NFp+M5HllKEDoIegI5VNKwTDtVZLUfZ4HDtQFpZQxoqbiMTNmHUebMTUeIwdymyf9QUiZaGz05RJhOnUJWWVfzg2k5THqecZwTye2E9RJZSgr4Z9wXoKYkofDzfQPcPBzKn5N/2VL49DVjhnPPpVIJOpJU7pR2ttbpbXND/Pnz5MlixbKksULRoXFixbIvHnthrZ9XlsoH/Qo017Ma2pulkULR5cnz4UL5ku6pdnwCOpcWIN20YIF0laUbf68ebIYdZBHEJYuXoR65oOmTVpaW4X1LoaMS6rIPn/BPJPPOltaW9DmtlH8qpWrlcb2tRUxm4d2V6t3MeQlnqbOthZpba9dZxvySEeahQvnlbBdumShrFi+RIhtM3BLob8Woi215Jp4+sIShqyfOC2ugh/5+v3RJqSjPEwLQltbmzS3Npu8JYsXyrIli0ttWAJ+K5YtkYUL55v8dEuTzJ/fXspfjD5Lo23sF2K5asVSYVi+dLGw/UvAbwl4VAaWa4ceGnmA3yLwIc1S0C9GIKYt6KNm9PdC6B3zKsMCpAdys36WWYx+8+kWCmVYDL7MawD27ehrP29BSf76zhfKQvRbKzBKJOLBEJzQUWslDuYZwYdzdn6MtRMkNb95zBcsTwIHcw0D4wxcb4N5MOK6o9ZczmNRzzV7UM5dOczRLHcwQx5zN/eO1WTg3JrHPIkm1zWPV+NRSsN8ynqyWAM1JmA+YZvEOuFh3WbfIKlEWhZRAhy1OFqbvRlx41paRlM8oZyDcAJzbVNKYU1zjYOJ2R76Xmswwwn7iTSITvibh97kgBkLUnZV5Mk9eiaXxX4iZ+rkWqS1JpkJEEcirmvWENbNPSCdxiZzEj9sD594jcFRzZuUuGZyP5lHf1Wy06Kwv3VFKVXUvVzp3wNU0ubRPuKD7jJ4Z6GjjFfSHYhzYuu5jqmKespgTib4Q7yzuKZjMQ0MOA4ZZ8jiWpA3gTHO9IjnMVoKrqOFGBODDGizRT4lggMcgfgYD45oXdTl4h6umhgF6ALHC8cx5c+hLwvo32q0lWnEwdHaJGewj+W4MieVP2CcASaD2OOzHuIVcd1KqlHnCvJ7tm9H4WITLAIWAYuARWAmI3DoyObvAA6d9tqWWgQsAhYBi8AcQ8CFAYhNwvUqjPoFYwjheWWgEYlGEF7MMvDit5KmnnM+qUDjicYVexRGv7ChkLJEvYiRgRfPWRjFAp6kUwqGGiRQDhovEK369fP9/2NHwwTlrUo4iUTiUIABIQOjRy8cknzdI7HQMAoEDp6ALen64PCmUYtmCf4PttbGlPB/rTanGozhK6CtdvTQN1E4jFmWxrV+OH9pUGCc+MWjUWO8qlZ2KtKUUsbAyPrZljwNfFQUmfgnByOLMewZnsqXG7xM3xSP1A0+qVErhJ+4M7xQjpI4wEkpJQUYcfKQsZjMrFGB/ZdF3zEDRcRxpnYrR71kH1EHS/2nWJugzSIR6Dz1nPkDQxnaR2W6PkopcbTfPoMN8JEaH/YDn/hgdgH6nUN/MV5v0KiHgfRsGwPj1UIBcjAwj7rMwPh0BUdrY3wmf9ZVyI+hIcjKQ4fywID0LsqKFDtQJvahLtD4TH1woKN8Gof/Q7wtnRKOf3RPTYbMi3oeDNSOkA95DMKIPwTDJgu5riN02laKRv3mvNQP3eIcwZtS2opzTmtjEoZ2Xx/IIwisy3X89AKc/7lCXsZSzDz6j7rSkEzKipXL5fRTT5ZnXvpkefmLL5eXXH6ZPOWJF8rJx2+WlYcdhvwVsubII2TzMRvl+GOOHhWO3bhejjhilSxfsVxWH3G4bN7k0/G49qgjZQXSlyOsW3Mkyvp5o/lsNHWQbsXKFbL2qNU1aTdtWCurVh1m6jvqyNF0xx293sjh81ouR69fA15HVw2UcXVR9sMOWwnataCrJWN1HseHMGHdKw9baWRbvfpwOe7oDeBXXm7zpg2ltq5EW49eR/mq17lh7VFCPIjhGtPWIi9gfNTqI0w9Ru4N60bVc3xIrrrjpTIbDRaUj/WvQz8Sq2p82B+UYTn6mG0O0xyLvji82Ffss+NwHs4/ev1aYR0sy/ZU1rEe7WceZTgS7d2EdhI/8jihhj4eB8xZF8sdfvgqOQ76SXryZh1MJ55j6RjrIN6GFn3Efji+VN9G2Yg+Yz9TrvVj6nWxv0q4jj4/9cTj5cJzz5LLnnmpvPYVL5bnP/vpctEFZ8vmY48WOq+DMV7ryCcDtVYmO4c5n+uAOZnoD+bNLBweLKaUwnzrzyeCD+ck7oPI28E8wzUQJMjxv3E46xzMj5xXxrz5xCc/IL8FCE15q1WGHjSN7QAAEABJREFUpgo2qcgyMRz370vc+GYSHiPY79GByTWiPd1obuAJYxXUxB5ztCNKKYgyLMQuyKt2NOse2sQ8R2vRCAImjtaiFCLIyKL/x5r3QVLzS7wCGchbiSrRsu7BoiMswjUNfR1kkjYaiZh9CtvP/i+KGZBM6Oi5rlkXWTv1uR975jzWc6nyUVpMvUFWju0PTiqO1AWTD+G4dzE3y01N91fUNP6pRn8RN1JyHSb2jE84QP5saS+syrBAM0uvMHY0nL3QS6WUBJ8Y+sxFPw5jn8SbO4K+D/IPxlE7WpTyxwNxYRtqyWH6kpkgIgY48Gzc4GHfRSLqwxDmuzzaz/NqoYC8HGjIWyll9nLV6MJptm/DaNj4oYvAyFxz6GJgW24RsAjMRAT0TBTqYMtk67cIWAQsAhaB2YEArknNBbORFsYAOtV4sWrOq/zwopeBBofSBXQVurGS8nAeDMA5QRq+sivijtwVzf/n5+IinvxpMMrjApp0DLww5pEGKspIOcx5lR8/38/I4ALcj039L+vh67/obKHMruOY/0EVrimL+tnePNqtlDIOQBo8efe8o8e+yKHzlzzJbxDOnyyMNVnwy+SyTDJPAXqo05xM049SvozUDbZxstXk4Vhin5GbEv75nHyeUD6catRFTGsFkIhSigehccUvJTA2K5PGH8MvyGBClVBAX5hk8FJqpKxJ288fyk6dYz8ppWCMjIjCH9nqoiGN7WQ+6ajPzJuOgOpFKWVYUy7ib06q/ITzqasMVchqJimlRBVzx6qHJMxnfYxzHjF9xpNpCkoFkomwLuryWFVRfYahr6RhX42UZsrEAg3avLFhGA12tJao55lXJ8ZhQFVKSa2PUgp00B0cidEQxnwe8yFf401elCvqeWW6H/DKYp4I5hzSRTzXvDI6EYuCXkvlR6HnlFImmbwZzEmVn4UL5stpJ50gT4ST98STT5RoLCbbtjwqP/vxT+Uzn/q0fPgDH5ZbPvEp+cLnviC3/ett8m9fvF1uv+1L8qUagXmkCUKY7vbbbjflmXd7jfJfKqYzn3QMjAfplUfmkYbhdvAfK9+n+VJN2b+Eum9HIB0D40ybbGB58mG4HbjV4lNGh/onShcuz7pqld+f9HAdjNfixTzKwFCtzWX5FW0dKy+oL0zDOhhYD9MDmsojaYIQpgvSeAynV5bnOfNJx8A404LAc6YzMB6kT/x4u9z2hS/Krbd8Vj7+Lx+Xj3zwI/Jf//Gf8te77xUXC8spJ2yW5z7nmXLs5mNl6bKlopQ/xkvDGqdKKVHFBM6NxeikDvlgXUVpsMXvyNfsX+Bg4xoY9bySs0lrhXkuamTgPGf2NpyAR4pOacy01fxMKdv9YoalQehE41oBb65wz0cHG+frqOfV5E3sSBvxItLW1CQrFi2U1cuXyJrDlsu6VStk/eErzZHnKxcvlGQiIdFoVOKYsxviMawFSpRSEnzC/Rek1X1EI4J9lQbPEa6CJg2b9pE/b6iKeh7q9Tn759RWMTTUAT9n/389rHsJtJc4VeOmBH9qJKdQXPNHUspjaCJGlUgB6zDbUp574M4U5UZgjb7Mkx8wQTsUmCnFX0SK30E47TO43lBKScR1oZfa5CgVGrOFvHkLErExmQfxh3rH6omGv4dhjCmjA/uQuQzZ0I3GoylDKYDH1IH2MzWP+YzHWoGYFPAT7Dc599WiDdIV+pWB5wWjj5SQZxMPc6lvJ956W2ImI1BwPBmKt0pPernsa1snuxdslu1LTpfHlp8rWw67COGJ8uiqi2dMeGTts2XcsOZZ8kgxPIyjDc8Si8HUYjCw5LgDgukjRz5dtqx+qjy28kLZufR02Tt/k/Q0HSaZWPNMnlYOmGz+TuiAVWcrsgjMeASsgBYBi8AsQgDXppC2eIGpEB3nq4oXp0ohptU41DWyUR3/BxMvTl1HG4eIBj8aaRJwULBULl+QIb6mFbQ8Z/BlRUwh4Fs8IFb9C5YmQ+v9X6oDXoZhxU8BgmVhJCkUjZ90tgT0PPJ1fk3JBIwnjilJ2r7BQSEGbKdJrPLjaCU0AmowoTGjb3AIhjQxT3rQ6VyAEcpxtMSLmFVhccCSyvui/Gw8IUoGP7TT0VpwqFlEaQWjpRZ+/HK+gvi/TK0vKFWUkQUZ6itWNxVlozGX/RaDsdN1/b734KyPeh76cVhoXOMYqJvpJAihmmIslixbbDKjtUIAi0akDvJyNqayYtJ4hcm/SDOpuorV1H8Y6eRiteMWVaIMzUhJczqxH7BINyTMq9/ZTurDUDYrfEK3b4jjuTZ3z3UkGvGEn0w2J1k4dRkf5I0gMDwqpSQCXYq4LpNLAcnSgDmB/wPRhb6xThpx+zDnsN5CcZ4qFUCEBsqg+xTazYDk0ldrJUdvXCfPfeYlcs4Zp0pvV5d88xvflJs+epN86z+/JXf+4U7ZsmWL9Pf1l8rYiEVgLiOwfPlyYZhJbeTTZrt27ZL77r1PfvqTn8oXP/ev8qmbPyV//tNfpLW1VV7wvOfKmaeejHjYiDMyB3GuGK89nF8Ec4RM8MO1jjelKJSLeG5pPxRxXcxjcABiAuKaGcxzIJvcFwIqxVqqF1eqdl64BFFhCKdNV5z7uKZkg5m3lVLGwUis+C8vON+H63WxLrQ2NcryhQtk8fx5EovFEKKSwjpDp24Ea4KjtSilTDGllHG2M90F1gx0AC9B2TUrl0trUxPw90r0Ms4H7ATEUuVTSkJXlrYdTOQ51yAGpZS5GUkpZdhQLg/rVAF7/kGsjfXoIHnWCqxrCHyobxp1pBLxIq6jS1T2LyQaTRRKATtzxqNSysQP+g8bwVAhSKV044lLFgxhNgVcY/A6hWme60jE9fcaEcSjnif8ZMzeJMfoQQ+B7lS2vZpgSilRyGDgWxAQHf9bCdB4Jcg8RBPIF0oaO8r6GCqoKtgKmlJBUX5KFgzh1NnWt2HZbXx2IpCNJOHwXSF75h8jOxafLjsWnSIdbRulO32Y9DcslEy0SXJuQoYV9gNKz85GWqktAtOIwMLeB6eR+wjrYe1I3olKJpaW/uRC6W5ZLXsWboZD+Hx5dPUlsnPJKUKHcMGNjRQ6hGJ2dgp19rAMCw3hheECjpMP3CANg1eItY1aBCwCswIBK+RsRCCPi3zKzYtKR+uaF5O8yNRamXyNEw9GG5abTKAhiIYDpZREPFccODIjriseAi9UMzDgVBoCubbQuKNQoS8HYzip8nW0hpx+fsT1jRZVyOpKUqJKTkep8eHTrQUKh3zS42C+bE8yHhc6YnjBvburW7bt7pBd+7plX09fyaljiCt+WDbiuqKUEuI1BExIwmoYp5OR5w1jPOHA/P0Lw2Y9Jw+2i/3OeDhAPIGQEnyq0TDPwQUdebB/h7HG88j0PAx/xE7hhHqgDUOcVHyZ7GpHtCalSA5OsICkUHRqKaXEQT4OUvOD4uwP5lOOAvYsjPsBUuELEmGQ4q9UfJRCLr5M5p4FHl1GS6GAMcUnevKQy3G0+E97irnZwdHad+KjPwvszFKpqY/47UODwFpDZo26Ea361VoBOy38kM6Z4PhmWxhMeaVFqSJATKgIGnlK+fmu6wjrqyCZ0lP2h4+CmLqUUmPyp3zEg0QF6EdQlucTCXT+p5MJzB/KjOFdnd2yfe8+2Y1jJ8b/WN3PJ5ccrUd0BbrEuvPQrZJR1tFm/gw3x9FaWKeDPI6RPd098vgef87p6O7FuPFfjU9eQaAcBf4gQSll5BV8tFZywnGb5KVXPF/mtTTLT3/0P/LZWz4jd/zyDtmxfQco7NcicGgiEI1F5YSTTpjxje/r65O//Pkv8tWvfFVu/cxnpadznzzt4ifKheedJe1trWbpKg790vxf2ShMCaLwF6TzPIiHj47WpdOAZ5DAOZTOzDzmMa6/3PeRD2/604gwnfmV5YLy9R4VCJXiLyJVvkqpUEuqEBzgJIgjiWik6KRU0j80JI/v7ZAdHZ2yB+tET/+g6SM6eJcvnC9HrVgmC9FvyUR8vyVVSgnfRMOnghOJhMxvbTGO5ErGSilgxsCc4Mh4KIBGF/t/GPu7UI6J5rHPG4KzkOsM+97Duk9OfBuOUsqsjxnk72//U4d27esS/usF1uVoLXSuRz3PyBH+4d6Ne4MgzdEj+hukBUellBkfSsTsIRwNWoWTg/Cl3Ays2mAO2RgvC0hTSqHfBIFHJdU+jkY7gowq4PPtRrxR1dEa+1cXbVdGZ7RW0Mth4dtNfAwDJgfvyP7mPEMJiItSitGqwXVG2k1drEpUJTGP/RcabnLccfbIrF1DBh5ZII+5j8exAvuVgTRaQ0aUZ7wsIE0phX4VBB6VVPs4GuWDjFnet0Ez7HF2IVDQrvSlFvtOX+Pw3SB9ySWS9RpmV0OstBYBi4BBoOBEpD+1ROgQfvSIpxhncD/GuMk8RH5CK+sh0uIqzeRmy2z2Gamy6a9SZMwk8lKGj2E4Jq3NtAhYBCwCFoH9QyADR5ThgAtK19G4wK++tPFClk5JpfyLzUilQcUwqe+HF7gDMHTx6DmueLiQpiGIdfB/SvUPZYJr7BJDOoQLcMYwwdGOcaoyXhkoHi/oHe23g3GtVSVZ3efk57rEpTYP3kGuSQiuBVzkm2ttkLNdDEg2hr2+gUFGxw1kFfU800auhH2DQ1Kg4aFYMpvLGYOZwc91hE8KF7Om9MB20HDHehytxEE/weIg4Y9CggOBVTGROlSMlh2M7oAHO5Y8C8CJBHz9Wq7ozPXAn3RMrwxKKePs0jjSkEKnOLFhyObyUoCwzGN5pQJpKrmIOFoLdULwYbto3ELUfAkx9yA80VrBESZVPxr8GZjJeikD4+FA+SgX04xuay08KgVjZzbnO/+rFWSBKQqARLJFbDXqJ77orqrcXWDPwEytlRmTjNcb2J8Blq6jobtaatUVcV3TD4KPo7VPK9P3ob7kYYBmDcTAcx1GqwZ0j9EPDblI4Pfh5DqKxnUNhtSzAcx3DOwT8h0rOI4WOkZIk0P/DWGODpejk4Bt0pAxhnnC0cCaxAgRzzV9R/oBzKMMjCNrzG+wDmitxAU+69ccJVc87zlCR8OXb/uSfOub/yUPP/zwmDxspkXAIjBzEejq7JI7fnGHeXL/8S1b5dInXySnwInteq4RmvOiUsrEwz9aaVGYF5imlMK6qKXyg2SJuD6fAhZSzk9lNJhCM1j3GDSIo55n6HlzFOk4zw4hn/H9DR7mr1o8mKfU6DbWoj8Q6dy/KaXMzTm9cPhyzg/qTacaZNXSRULnL53AQXpwLGAfxSe/O3t65NHtO+SfW7bJ3x56RO578GG594GHzZHnj+3cLQMDA5LJZGQA+0neoBbwCI7xaNTUw/pYb5DuaC0Qz5yy75QajR/Tue6TKI+1lmse40HgPimTyUoe65mjtdmzuuinqOdhSzgsQ1jjRulMUHgCR9ZLPnzbBQPrdbG3aW1MScRzyjiRlvsjqKawgZ7n8iDVPmxfsLf04zo/j+0AABAASURBVI6MRqFayalPY5tyhbxh7KJtTo3+oJwkYjb3FIyHA9O5X2AaseD/zWU8HPxxmRGllBCfiOui7zxzTuwGsceQGfBhH+ZwHcDrR6UgK3BRqnoPKaUk4rqCRuDr02pdnVYqPnxFPetSCjygL9VwDYpo0PCJe6WUuT7J4rotyKt1nLV9W6tBNv2QRIBOop70Ctm94HjZM+9Y6UsukYITPSSxsI22CMxlBOgM3rnkVOHrovlU8Fxua9A2HUQO7SPMpdgN4XdKYBjZgoGpcQRPCVvLxCJgEbAIWASqIGAMLzDYcO6lgSOKi1rhSZgW5zQU0NmgFE6QF3FdKUZxNrEvHRJ83VuOxiAHxqBoBEaFCPgp4UUyZarkmIOMmaz/qjEXZaIR3whRSefiwp8GNa21yXJxZJo5mcSPUkqinidsv/hNL+OiNfNdYX1ctdguEpBUKfziy/M8DHU8VgYaEKLAnKRBnklD+8g7D4zoxAnyeMwDQD7pQGOBUqr49AhzpjbQKJSFUYX1sH1xyFRsTqkiyuq6jgjkYCJxcoAJ40HQyEvEIsKy5JUBTzTBZOdhLA6MSA76Lg5dIL3JDP14yIuxfvCiTAxmiwDQszCsUJeUUsbJ6rlOqORIFNmSgJGTes7ULOTIoizjDHkY1WhQZdxDfQEdz4NAHuwvR2tj1GG9xCnID45MH4JRk+0lJgm0i0eeMz0HfQ5op+vItmSKMhDTWtgq5euQo7URRSllnIA4mPN6foJ2kdbRWjhXsE6eh4PjaNNHjvbrIg1vAgnTTHWcfZFBP1PntGZbYxiv1MbRNXGuiENHHK1LT99CxUYT1pGiiwCyfAF6zmNlMRd4UC+KpCabek79o15lMOdloacmo/jD88CAz7JhfffrZNuGjX6SR7FY6cA+YDmtSecnD8I4X8AclW5slAvOPVtWH75Cvv2f35Lvfus7wtfK+lT21yJgEZjtCHCc//Y3vzWvh+7v7ZELLrxAlixbKlzvop5X3jxMERHXFUeNzNdRzxWzmMvIh2UjnmcSuI4ymJPQTwFz4CAckJyTIuCRiEXNOsNzpucx/4TIJx2NRyLg68sbZsJ5L4G5PZw2E+K6OPkPY0PDdZTrFF/nzP/bu3T+PKyX5Ybz3v4BeXz3Htm5Z69x6g4NDUkO68QgnHFcF/LAmTzYNnMEfw/rTAH4DgH/XR0dxlH8j0e3yK6OfWbPTdogcP1jvayfcsSK+y7mc71ysTdivBSgI1HPE6ZzjctirWU7SvnFCNfgDNYy0sTRRwnsidgn3AsNQf4C5C6S7vchj/1VD3AiJtQv6ltzMgkdd0q8ic0Q9kfMRxOwz3cl4rql/FIEmVHPQ75nkpRSZXxM4gH8IbZZ4ggg2a8RyAaRyiRgX7jocyYqpYzsOPC0FFz0YxTjkAl56EYW/cZ4eRgWXn+wTo5xjtmI62PE9BzKldMfpDNgQYc0AyXg9WHEdRgtD+zLiCvMR9TkOcAhvBcyiTV+MtDTAKeI62JsRqQSV8GHaewX7oOVUpJFOeo+ssb8Eues7dsxMbKZMw+BQKJh7BN6U0tlN5y+HW0bZDDeFmTZo0XAIjCHEeDrovlUMB3BfY1L53BLRfScbl0djePFCjfQgouWOsgnQIKdnOEZHCdQ1JJaBCwCFgGLQN0I8GKT/4+SBTxcCCfjMd8IopiCgCONBKlEAgYe3+mFVPOUGQ0IjE8m0OgzCKeDUso45SJFQ0Q/jFg03lTypJHG3NEPI5GjtXF6xmFAQvESqQuDB//nFy+6h2GY4AqiQRvwLhFOMBJxXWlE+4lDuD7GKUMCRkUa8XIwoNAoQvasm0aVwKgVgxEt4vkGJOazbARtbmpISGs6Bf5x0Rpg4xtxXL8PQEiMcnACIzryBfMhYBekk7cHGUcIpibG9T2DNmURyDEBgy3byzgD5U2gD6KuJ2w75YkgTqMh80jDdrJcDAY/npNmCEY3xk1AW3oHYcBEGzWISRunsxhxk48f19XCfo24rnFqDcDgSWyRZb40+hB36kjEdSXd0AADj2vygh/KQ96NibiwHvYLn6wO88nDaDhYlM3lWACt5zoi6BPBhyLF0ddJpCulJAeZiQ2agNzyL7Fj3+XB09HayE9dzKEM209Zy0tM/RllYF0ZGJ/InX2ViqP9utggJGrEk/EoxlPMYEu5mOuh/RptBEk9X2Fd7JcsjFdKKUnEYghRQbRU3nG0cH6JQ2do6PJxUxLx3DK6UoEpilC2vsFBOHTzqEehrVFJxWNCecJVsK+pH5SPsrH/hqgPPAkT1hknFiRV+Il6nkRcV4QnIkJcOG6bU0lpbUxCppgZ/0opE1dKCXWUMvAooQ/7qB/zJDGknkY9z+g0STivFoYL4K9g9HVNnWDFLBHUTazNnNOYMn3B/hd82M6FSxbLmeecJX//29/l9i/eLlu2bEGO/VoELAJzEYEhrKP/8+P/kW9+4z9k6dKlsumYTVg7E2afF7Q34jpmHuc8MQjnIdM5t0c9TzifCD6cRzlvupjfC5hs6czL5QrIKf8WcF1v8rAGulhfGrBGcI3hGsz1G9nlBSZ5xicVm7AH4FzHuY+B8TT2WnT8TJLttBXj/oXMHa2NQ2lRe6sEzlemM5g5f2BQtmzfKY9s3yH7unuwno1gzHaZPsBeifRBcNEnTOfbKJjGed5gjZNsNi97Ortk775O40jOYq1jPcgy3waskZSjrSmN9X3YPKXrmH6LljnYPaRxXXe0Nk/4DlbwMczww35m/cPYw7M/WAZLknFA88lKkEzpl3tXvgo6U9z/cF0nFg4wCSoaxD6ae2mee1ifuc/0XIenJlB34ti7NjbEzfocrMUR1xWlKL0hO6A/7CPKnC/kIZM267iLPgiEcNG+BuzVHaQNoS84JnkewzVIILKjldmTuqDh9iYDjIL9SsCHRwxn9HvO9BFvpk2QL/qZOJh/RcHCJJwBgXvrQcxpxIftakwkhHoWiMa2R9FvTHe1Uxo/jqPN9azU8cnhupLXoSN1xM31qwaeQXHWw+sd6owHXSJWvdh/FlA2oKl1JN/Z0LcuMCO2EbQv3PZa7bLpcx+BoViLdLQfLXvnbZLBRPvcb7BtYYCAPVoESgjQEbxr8cnm1dDZSLKUPpciei41ZqJt4Z6PG0OZqis2CMCttCrjZ2pBDo842K9FwCJgEbAITCkCnMd5pzwvOpVSMEBFjUOiOdkAY2BcWuigSKVwkRsxhoDBoYwxBvGiL+K6MtkPL4aHaJzARbHHi0jUTQNRPy7ga/EcQB4dObxIjsAA2ZxqkBY4T9IwzvD/fLXCkUqjUgEOkD44FVkHecVAK1xgeDLBwLooF40nLcCB9SQTMRhPYgYbntPgWACQPf2DxlBiqsCylYXjlG0kD8pLR08LZOb/6Gwmro1wwsCZGPU8g7tCQQ0caMzjBTZ5DgBvHpFV9qXRkH2GasTRMBzCSFVGMEUnWTj0aOghBi6MRZSbbU4BA+pIY0NCILJ09w8I9YjxNNKa0c4U2kbapmTCyMh28DXYWeASFo/nNNQx33NdaYLumX5FOfJpa2wUGiNZ0SCM0P3EBEbEgAfL0SjD/0dGmgQcjK3AttXoRgL8EtDplFD2iOca/e0dGJA+GGXQbQEbpItpA+VRSgmNZq3gw3ayzxhvQb9FXFdYJ3HJwHBWtm0pcRPJQL/Ji0lRzzPbJdJngCnTDkTIwsjLdtIxqKEnQTuagC0D29QEvF1HF9vuO0l57qC/JyLjELDwDV3D5gkZ8iV/6kMT6jNxGOWUUqauApzjiBpa6v1E6pooLcdKd1+/6TcX7Uo3NBR1oqE4z+Gc8wd0lrJk0HfU5zxknGhdAf1AZgg6kINKKqEBnroT6FIL9Ip40AkS9TzjrFVKwWDpmLjgk83nMOdmESv/UmeHIF8OeqQUeGPsa4ezB3QOY2sQRm2WiHqe0XlTJ8Yk62edHJecYzgvsq2kPe2Uk+SwlSvl9ttul9/99ndMmkCwpBYBi8BsRWDLo1vk1s/cKp2dnXLe+efIyqWLpRF7qjQC10w6zjKYV/b19AnnlijW0Bas702YU0jHecWszwCA6x3XG66POC3/YrPC/AzWCaWUmfdJMIRz8md8SgImSO4D2zDHtqUbhSGY98i/qmzMOAgBkJgnLHNFp/j8tlZpgcxhUYaw3+nv75dcLos9SkH8mT5MIeYGoCTWLu6VmtE3ft81SCvWNM73jtaSRR1dveATWtMK2Edx7zSE9SSDvVVPb6/0YS8X5h6NRiUWi8sA1hWuOdwXtWAfxL5nILbcH3OfSxquteiCMAsTZxr1JwfHpaM1+t816zHrzodkkqn6AFzy7sS6n0PblVJCPeXNX1orU0se9XLvmUO+Zn4sJi3YNzYbDBMmzvOo5wnbNQiM2E7uIRgMkwP8QxzZLl4bUBZizz5gXzBQXjpq2Sb2N+k87Fmb0Wdp7PWoD4wn4zFRShmnPffD1IVqTSEftp15HvZOSilh/RmMW6bNlMBx3YfrvkHoqYJQnLdaQ33JNrdgTuD1AW846MP+H2Rm7BAfYSEmjBWgU7yG6UM9iGK/xj1Wg7kWTGOPm8ac2Io6WlBvPBI1nPpQD68V2G8mYYwf0gxhLLLPZmrfovslGY8L59cWtDWO/SfTxmiWzZrTCCjpaVope9s3Sm9qyZxuqW2cRcAiUIlA9XO+GppPA/c0HVadYBan6lks+xSIzq0PwxSwGpPFgahjTAFspkXAImARmNMI0PjWAcPPIIwbNILw7mVeyDYlk9IIoxKdBaShoaQPF755GI2UguMBjrbJAsML3QwMCFk4MQIeg7hwz8LQGJxXHlkvZeiFDLCEScR1JRWPC+XkxXcChipeNBtnJBx8NFyQB51+jtaMTjgYo8LAoDHSRWH4bMQFfksqaRwrNKREXBix4MSmc6kXF/psV1AJ7xanE2kIF/RMi3qesHwTjDDENcY78pFB48C+nl7hq50drcWkA19iYcpWWQZZjzESoG6l2BeeOHDigd2UfolnL/CmkZBYRFxXiDWNKWy/o7Uwj3rh4z4ojtamX5phRGN7PZQhH2LUAywpe1hInpMHjVUFtCfiuigfE+JEPaQhR4kIbz4gDXHB6cgX+DCtEwZqYsmMqOfBSR+XJsiQBt40/NF4lQf/fb190olQgB6TNhwy0Mm93b3GccexwLopA2VJwmDmuY4xWvZCv3oQ8lV4BPyYN4AxxbYzbXi4YAxnecjA8wMR2Ge9wLwbBmTW62gN400MfQjHZxEXR/t92A3DL+WlXDRuejD2MV5vIJ694NEDXApoI8vTKE3sTB/EoqKUMs7fXsjEOYW8WZfrOoxOW6CO9aDOju4e4bzAsdIAeaifnD94jNOQBQk4rjgeB03fIWGSXzrdOzCus5jjKnUpFY8L56VhGTbjp6eIGWVwtMb0Niw0ulLWatXnYbAeLM4r5BNxXRElUoA+cpwNYi5VCvMC5hi2jX0QzDldCIe0AAAQAElEQVSCTz/mqi70FfXjSReeKzHPlX/9/L/K4489jlz7tQhMAAFLOicQ+MF//0Du/L875Vy+An7VSuG8GIcTI08nGRyHQ5hvuG5yPjN7RKwfnFc4j3J+YzrzM1hDawHCNWgIfIaxPpBmGBMz5yIceLrfgfw4z3Ne476VazZDDPMgpkez9uQwd+53RVPFAHsX4pHDvB3HmuBoXeKcxV54AOsCHb+UmXtf3vxWiVUe/dOPPdoweWBP7u9XksIj98SO1mY/s7erBw78TIl/EGH9XO/Ix9FYe+Cg7YPTlPUHNC7W50XtbWaPSmzJlzcWMXCPRDruHbj25Ip9y7TKQJ6ZkH6wTq5VlW2qLDfZc/IdGBry93s4cbTG/iculB/Lo2E7iHW+A3s+yqa1MnnBmpmKY53G2joEnaVus41sv6N16UYtw+QA/xDj8H6NfcC+4Hhk2zgOuvsGzHUL5eZeIup5Rie4L+eYcLSG87cg3KMMYr9QqwnkxXzuLUgDGKUfmBIHns+YgLHEPWVXX5+v5+hgM0/hmo24BPufLPZjnZjP+gaGhG3QoOM1Co/1tCWPccbxwr0uNmrmRoYk9IR1MDAecV1kFcx8w3HL/qqHN2lIO9P71sN8wPmVgXtpym3DoYdAzotLR9s66WhdL9lI6tADwLbYImARqInAsHaEr4Xeu+C4mjSzMUPPRqGnQmYarLgBDPPa37gCAwVDGA1YiFZ8satjXkWqPbUIWAQsAhaBKUAAUywv8Hd3dhtjAI0dSBLOx/5TA33CPBo/mEfng+ATg0HB2Q+nI3mTHw0MDP1wSoy3tvDinU6c3V3dJSMErt+lAKNTLxw8TKfTNQMjEwPb4cGRFXFdSDy5bwYGA9a5F86jDAxB5EJjQT6oE7jRoEBjFvNKAZXTSUPs6JwcQlkkEVZh2T60dxfKUuYhyMtyEdeViAvjAU7YJ6RDtOqXvCkbMyOuX47xqQ5s1z44V/cA80EYy7gcs/0ZGCiJCR2qpCkUDSNMY55SWNnRoQNDGdnV2eUb4UBTTT6WpeFm174uYzTJwaiJ0kIDzSCMUzRSESe2GSxHsWAaMaSMxJTYEjvyIHEWstIQs6OjU7ph3MzXkIN8qOc793XKPjjvqvYZZOyAwbDaay5ZVziw7XnoCdNo2GFbiB/PD1Qgtmwz28SxkYMBnLhwzNGpvgeGYeKbB+Y0lhJzDeMgn2xXipT1S8p+2wdd2Q29Zh8ET/kWgEE/jNS7u7qE/ZDFmGJd5OxoDWOqx+i0hgL6nHMEdYAy0ihKDNhEtrkfRs09GOO7oasD0Dnqwn4JhME+gPGyq7PTtJljAkmGZQ59wL5gn+xFnZls3rzOkQZLpZTR+36Mm1oyUN4h8KZuOVpLvOi8JnOOkT0Yq6aNmFdYJ1j6cw7myF3omz3oc/J46pOfIJ0dHfJf//GfksMYYXkbLAIWgUMTgTv/cKf893f/W0497VRZsGCBeUsG113OjZyLOLfswvzY3d8vBczp3AdwDuL6sgNr5lhzFhElD67TWaw1POc8OIC5lvGpClzTuI/gekPZCpj3ue5yzuPaQxmmqq6p4NPS2CitTekyVoNYiwYxVw9gDaADbyf2HMQ4X8QtTDyMDUUPHMU7gT/XFLaZ8z3bOYQ9J9d25g1gvWBauCzjTOvD2sz+Ix+WHx4uSB/6uBNrE2kYlFLS1twkOeBp+hmJSinhusY9IPHNYL2BOMip/mVfsE3DrBQkLMuA6LR9WVUvsOzq7YNTzn87SWNDvLTnYD7/Dc5OYEysA3mIawb7FOLHNZM6xPaxD5RSEo9Gp03mcRljUacsxJzYZ7B2K6XMtQXxZXovdIJrPOl2YsyybZQ9GLPUlR379mGMDwGX2jUSH/JnIFW+kDeOZcZnWqCsA5hP2F/7sEcfgv4DKiEwvN401xjAYhBjIQNdzSIopXDN5QhvRJQ6P9znUi+oM9StHPZzimXxk8vnzDUM80jDve5YY4LFygIEpmzsQ9u3ZcjYkxmEQCaals7WtdKTXjmDpLKiWAQsAjMNge7mVbJj2ZlScGMzTbRJyaMnVWrOFMIOZQrbosbcHU1tXVMotmXlI2B/LQIWgWlGgBeEW3ftkYe375LH9nSYO/onUiUNYqbs7g4ZHBr9WlFOwbyo7ertl8f37JNHd+w24THQd8ChE1zE8vj43n0lOfJVDFL1ykVjUAcu0h9BXQy9A0N1FWU53r29s6NLtuzcIyy7ddde46Rm22gEYOAF9CPA61HQ0ChSF/MaRHkYvXr6B2X73s5RdZJ3YNAaVRzLF3HthPEpwDWQd9e+bqGRku0x5UBLQxzlpdzEppRnCMp/mLe92BdsP+UopxA4OwdMXxEnys9+rqQZhMGE/Uz92APHEbGrpGH7iDnb/+jO3QZztoc8KUdAzzjTmGd0CNjT4dY/mBnTyMTyrJey7IFzatvuvaaOLSjPNnb3DZinFarJz7JBYP3ElNgSE2JNOR6jHkPXOI5YT0Bf9Yh+8PusvzQWyIf8yJc4j8ujyJjjheWILWVg/cWs/T6wrcSGvIkx66rFlPIOZXJCbCkP20NsWa4XxlHyYtkBzA3Ei4E3LbDfmT6RwDI0EBOrLZizWBfrpEGMehDU1YU+peyUg/07qg70gxkPxfmhC457tqOSju3egXFJXpwbA/6VdDxnedKb8Yixw7opH4+cT3oxxjnWx9OzLsyTj2IcsM6qsrMyBrQhA+cuxzL7n7gybIN+sy+C+YqknEvZH+S5BXrPscD0aoHt6MV8STrS74VuM83Qos5SG7FWsD62kX2wC85fjg/SXfyEC+TxLdvkxz/8MU9tsAhYBCwC5n+Af/UrX5UTTz5RGtJp8yaCyrllb1evcD4J5hXOPzk4y8abNwkv57XHMS9x3tqGdZnzHtOnMrAOrjecHx/FPL0dc30v1jnWxbopdwfmzHCdzNuGfSTl2tnRKaY9YYIJxrmH4DxPftwzV7thrL05LQvaWkqceVPPg1sfkwe2Pi6Um7LyRp4MHFWlPihR+xFM92ZvRcc615SgX/zy+4RrFWUZs2/AhHXs6ewp9Sux2Ib1+0HIQ7n82sQ4q0Ee7IPlMfQh6yB+Ac1YR/YD8ScuvC4Za70ei0+Qx75mm8mPfV4NJ6Z1Ys0O6n0c1zgsF/AgNlwziTXbwzVzC9bgx6Gn4baxDPcYrIuyB+WJL/c7TGf5/WkT9xPkw/q5l6ZsQT2VR2JO+Vgn28ZrB2IwMJQxOhHQk45t24Z9B+mIF3Ulg73JWPyD8sQm2JuwLM+DvP09UjZeV7DNY/E2elO8nuvC3pF9WrVuKCd5dmG/+Dj6mX3J8Bj0tKO7Tyg7y9I5znHJell/BmMs4EdsmM79K/egQXr4yD4mzruxp9pWxJX1cE5jeeoK6wmXYZxp7NdHMS+xLzhumV4ZTBugs49BbtLNlL6l/LwpiPqfg+Ob+/1K2e353EZgKN4q+1rWSl/DorndUNs6i4BFYEoQGGiYL9uXninZOfB/gQ9JB/Awdopc/KdEG4pMVPHIO/SC6OgjdnSoe3S6TbEIWAQOLgK2douARcAiYBGwCFgEZgsCF51/ruzY/rj87Kc/my0iWzktAhaBA4TAQw8+JN/4+jfkSReeJwvmtx+gWg+tatqa0jK/dcT529s/IA9te3zGPV1JJxflonxBD1Fuyh+c2+OhioBt96GIAO22wdu/6AinhfZQxOFQbDOdv53NR8pgou1QbL5ts0XAIjBJBDKxtOxcevqsdwIfmg5gs8qbn0l2f3kxbiLM07+MlGdVnLFOhopke2oRsAhYBCwCBw8BW7NFwCJgEbAIzBoEzjztZMkMDcpPfvSTWSOzFdQiYBE4sAg88M8H5Iff/6FceO7ZkojPjVe3HVgEa9eWTjWUPfnb3dcnjzy+Q8zbJ2oXO2g5lIvyUc5ACD65zHYE5/ZoEbAIHBoIRFxX+G9Hcrm8eQW8fT5HDomPee1z02oZjLceEu21jbQIWASmFoFsJCW7Fp86q18Hfcg5gIdnxApvncBTOxQtN4uARcAiYBGwCEwOAVvKImARmD0IrF93lHmi77vf+s7sEdpKahGwCBwUBO7+y91y7933yLlnnXFQ6p+LlcajEVkyb+Spaj5Zu2X7rlnRVMpJeQNh2Q62Jzi3R4uARWBuI6CUSDTiCd/ayNdy8zXQYj9zHoGcF5fu5sPLnvyd8422DbQIWASmHAE+Cbxr0YlTzvdAMTykHMB0/vqvfp46Byz2ENg/gB8jdfUaaI0Tmse6Clgii4BFwCJgEbAIWAQsAhaBqUfAcpxFCLS2NMs5Z5wmP/ju9yWfz88iya2oFgGLwMFC4Je/+KUU8jk54bhNB0uEOVXvonltopRv+BjKZGTrjp2zqn2Ul3JTaKWUsD2M22ARsAjMfQRoC+Zr4fk/pfuHhsr+1/Tcb/2h2kIl3elV9n/+HqrdX73dNtUiMGkEBhrmy94Fx026/MEseEg5gH2gZ4LjdSbI4KNhfy0CFgGLgEXAImARsAhYBCwCMx2B0085UX76k5/K9u3bp0hUy8YiYBE4FBD48Q9+JJuP3STz29sOheZOWxsXtLVIPBot8d+2c/eMfe1zSciKCF8HTbmDZLaH7QrO7dEiYBGY2whk+ernbM46f+d2N5da19O0QnrSK0vnNmIRsAgc6gjsf/u7m1dJT9Nh+8/oAHM4ZBzAI0//Th3CvPdV8WleRibMlk5ghgkXtAUsAhYBi4BFwCIwLgLd/QOyo6NTdnd2yUAmMy69JbAIWAQsAjMVgY3r18hwoSB/+P0fZqqIVq7ZhoCV95BBoLOzU372Pz+Tk0/aPOPazCfS+gYGZde+LtmJMJid3v3aMCrk/pB1cX/I83pAaYjHpK0pXSJ9fPceGRianKwQQXqKe9Q9nd0ylM2W+B6ICOWm/EFdbBfbF5zPpOOC+fPkgvPOlqdd+pQDGljnvPn2homZpAtWFouARWBiCAzFW6SncfnECllqi4BFwCJQBwJ75x8j2UiyDsqZQ6JnjigHQpLqDtfJ1Fzy+ZYik+EydfJMpnZbxiJgEbAIWATmLgK8w5lGroGhrOTzhbnbUNsyi4BFYE4j4HqunLj5OPnF//v5nG6nbZxFwCIwfQjcdeddokXJmiOPMJXMpJ8c9mgDcKYy5PPTax+g8zW8P+R5PVjMa2kukXX39klHV0/pfDKRQIbBTFYKheltczX5KD/bEeSF2xekHezjWWecKv/ywffKC59/mTz9qRcf0MA6P/bB98tpp5x0sGGw9VsELAIWgQkjMKy0cf5mvdSEy9oCFgGLgEVgPASGtSMd8zaORzaj8vWMkmaahJmOp38pqlL7c7ESlA2O5DixsCHmyQfnp+QXK1rkNytb5feHtU1ruGlBWtZHHKn3TuGJtaY6NesqFAq4MCxMV73VK7apFgGLgEXAImARsAhYBCwCBx2BzcccLffff788tu2xgy6LFcAiYBGYvQj8+o5fBaFeZgAAEABJREFUCeeT2duCgyN5OtUg4Sdkd3bsm5AgsB7IqqF+ubhrp1y+7/EpD+RL/qynTsEMWbgdbB/baTJmwE9Tc1quuPx5B12SF73w+dKYml1PuEwUtDNOO0Xe9parpzSQ50TlsPQWAYvA1CHQl1osfcklU8fQcrIIWAQsAhUI9KeWSF/j0orUmXs65x3AdK/6d7YyNjUdwYd+GfafG2UKwsS4bYTz97LGmBwecUUrJUqpiTGYBPVhcP5e1tQg66OuccjSMUvpJ8Gq7iJ0AAfEjDME5/ZoEdh/BCwHi4BFwCJgEbAIWARmKgKRiCfHbFwvv/3f38xUEa1cFgGLwCxB4KEHH5J9+/bJujWrZ4nEM0NMviI5kGT3vk4ZytT/yuZUPicv3bNV3rj7EbmwZ6+c2Nc55YF8yZ/1sL5A1vGObAfbE9CF2xmkHazjccdsEs/zDlb1pXpj0agcs+no0vnciJS3oq29TdYctXpKA3mK/VgELAIHBYG8GxXr/D0o0NtKLQKHHAKdrWtnTZvnvANY+D96TZi6PjGu1v16+nf/ZXlJU1zWwwnc4mjx4Pw1Msn0fpJayWo4fy9vbihVxP/HNl1O2el2LpcaYSPTikAsFpW1a46UDevXmXDYiuXTWp9lbhGoGwFLaBGwCBx0BNavPUq4TuyPIIevOkza21v3h8WML9vW1mLW0CNXHy4O9n4zXuApEnDD2rXyj7/fLx17O6aIo2VjEbAIHMoI/N/v/yAb1605lCGYUNtTDQmJwwnIQrz5ew8cwIzXE5zhgrxs7zbZMNhbD/l+07Ae1sd662XG9rBdpGc72V7GD3ZIp0f+3zJled4VL5MDGVhnEFrb5vb+KminPR44BPjE9Vdu+5wwMH7gahaROVZZEnP0K1/2IvnMJz9mwstf8kJpQNoca+aEmtPfsFAG420TKmOJLQIWAYvAZBDIxNLS03TYZIoe8DKz1gHc0DDihKyFmnn1c63MUHoikQidjRVV/pO2ijTmh5H9DHRzBqF+ViclIjLP1ZKAU5adOFXSjCVBFHW1u0pOjJffjUoHcHDhNFb5ieYdiDZNVCZLP3EEjt64Qd505WvlLVe9Qa550+vltNNOmTgTW8IiYBGYGQjMoYl5ZgB6aEvxpCdcIG9+w+vkPTe8bVJPmNARytcTXn/tm+X1r36FpBtTswbQt7/1Gvncp2824RlPe2pNuS88/xz51Mc+Ih//8AfMOvqOt14r737H22rSz7WMdUcdIX+8664D3iztxSXWdqQkl5w0paFhyYkSaz1ctBs74G2yFVoELAIiDz7woPDtYMuWLLJw1IFAS2hd7ejukfwE/l/v6X2dclimv45apo6E9bHeejmyPWxXQB9ub5A2G4/Lly+VtUetNoHx2diGgyXz3/5+v0wmHCx5bb1TjMAsutZVSslbrn6TnH7qKZJKJk048/TT5CpcW00xKrOGXcHxpK+h9vo+axpiBbUIWARmDQLdzUfMClnpO5wVgoaFvORpl8gb3vRGaWxsDCdXj/MKr3qOSU03NclVV18tFz/5YnM+1g/W12L2dOwK6AQusp+hByoLnzaOAgitte8MD8k6LU5g1BVUoZQaVWeQZ48zF4GlSxZLNBIxAnZ1dcsdv7avcTRg2J9ZhQCmH4lHI5JKxBDi0hCLYj6SOf9hu6MRV5pTDTK/pUkWtTbLAhxb00mDh1JKJvpZsWK5POvpl8hLX/QCefELnmfiTKuXD2nD5S+64Lwpc/zxKcunXXJxSTbGmVavbGPRheV+2RWXy/Of8wxZB+NcMh6r+4lOykKZiBvxe95znyXr1x41VrX7lZeG4feSpz7Z9BPrI+5sx34xLRYmn/PPO1siWB8WLlgg55x1et04FFnIscdskhOPP87wWLlihTzz6ZcGWeMdq+ZTnWMRD2PcH+epRBzx0SGJeUDriet+uNJ4NCaJeNyEaPHpqnA+43SQP+eZT5em5jTmm7Hri7hOSdaGeFRcR5OFCYynIHOqRnv89Jiw7abADPlZtnSRDGaGZNvWbQdUIh1JSvNRl8ryJ31CVj3ra1Mbnvnvsuyij0t83roD2iZbmUXAIjCCwD1/uVtWH7FqJGGGxrjO+HvPuHBe53m9onI988v669lk9q0u15WGRKnKfXAAl07qiJzc21kH1dSTTLTecLv4BDDbPfVSjXBkP7I/grXXA84juWPEsA2IeA7Wer9PWb7WfuTy5z5Hrn/L1SYwHubK+lKhPQH1hDKFacLxqOeiznidISaxqCcCWWWKPpFQ/cTNcaaQeRUZ3/OBD8tkQhVWczqJ/UL9S2FvGcW14mQb62gt1EnZzw/3sKmiXnO+dOrcp5OO5dqbGmUhrnMXtTTL/Ja0ufZlG/dTrGktvnHDOlmJ6+rKSlYfcbh5pXll+qFwPhCfJ0Nx+9aCQ6GvJ9FGW8QiMC0I8Cng/tTiaeE9lUz1VDI7ELye/OQnyxlnnil8Fc3rrny9pOHArVavefp3HJ8qy1555ZXS0toi58KAPLYT2N9oKrObVaiSAYcp+QaCBscpYTrlTNhiB1yDPbdSSpRSSBn5FsZxuI9Q1hd75403yFe+9u8m3P6VL8mznvPs+gpaqhmDwJJFi0RjY0+B7n/gn/LII48yaoNFYFYhEPU8aU42SCscYi2NSei0Mk+QzPRG0EHI12sx3PQvH5AlixeNK/LZcMR98dZPmddyffmLn5MPvf89snzxYknAAR71POP4TSUSwgvlllRD3U67RYsWyDvf9hZ5zzuvl6de/CQ5+8zT5dxzzjJxpjFv+fKlUutz+KrD5APvvmFU+edf9my56V8+KK9/zctlsq8S5uuD+RTpRz/4Pnn6JU8pycY405hHmlqyjZVerd1nnXWGXPSEC+W6a6+St1z7Zlm6dPFYLMzrjd985WuFslAm4kb8nnjh+ebO70989ENy2iknjckjyCSOH3zvDfLlL94qt33uFnnC+ecGWaUjcXwJnNQf/8gH5JmXPtX0E+tjvwV9xXaVCkwicil0oK3Vv0Dfu7dD/vPb35N8vjCKE3Hn6+EoL/WYOh0Q/d+df5Rf/+9vUS5v9iMnbD5OjkcI8id6VEpJIhY147wV47xWaEkl4WDljmiiNdRPz3afh/ERgYOcpfL5vGzfsUMe375dsvny/78IsaUJY5Hycn6Ko0x4R0kDVktjCu1K1gzMZ9tZ10wJq1aulL/d+9dpEGdslrGWw6X9uJdIrHX12ISTyFXKgfN3vaQPv2ASpW0Ri4BFYCoQ+Ot9f5UjDpv5r2tTaCz3Xi1mPUpJ1POQUt836nn7vW9NY98b1NbbPyBDmfK1J8irdVyQHayVNa3pE62X7WL7AqHC7Q7SpuyITo16nvh9msSanJJUPCZcx8erA0UlhvW9GXsQrvd+SJl9+Xhlw/lJ1NcS2hM0woGnxxAgHo1CTso6fiDfZAztCVe4H3GKxT0X29qMfQ73M1NsbtoP6Q7toq7jFOeYpDRhrlCKGjpxTFzXEerkJIubCl1HGxlaodctmC+jnifj2iUhbiIWEd7gzHKUIRbxJIqQgM6nGxKyoKXJ3PhgKpmBP0twfV5LrBXLltXKmtPpAw3zZ2z7lFJyytFr5D2vvVxufsvLTWD8pA1HYg2AQs5Yya1gFoG5gMD0tqEnvVzoh5zeWvaPu96/4ge2dDwel03HHVOqlE7g177uNaOcwCNGr5FYqVAxkobj+HWve61x/haTDG/WEZyHj5ircVo5KVeeg2S/vpSXYb+YHNDCSqnyxQo7cr4SeiqEWLdunSxcsLDESsOJuGHDenGw2Swl2si0IcBXUgavp+SrKidTkeNomT9/nik6MDAov/+/u0zc/lgEZhMCmOZgcPHE81zBhCd90OVeBJmjn2OPPto8URk0L93YKIevPlwGYfjrGRiQgaGMDBcK4mhtLop5gay1CsirHlesWC7XvOlKWX34KkA4mlYpZfLe+LpXC2krmRy/+Vi56o2vEzpKlRpd3sOF/onHHy901PKp1cryY52zvuvhiF275ihxqqwvTGMeaUg7Fq/KPNKP1+6VK1bIG15bvd3kRx7XXf0mOfaYo6vKp5SSlpZm89TyZc9+BovUDHQYX3vVG4QGA6VG48iCDubt17ziZcYJHoGhkWnhoJTfV2wXZQvn1Rs/8YTjZN3aNUYXcrmc/PyXd1S9Oeh4OHNvuP46cxe7UtXl/c73vi+Pbt1qqm6Asea8s88ATpPf3nIPQ6MRj6VA7qhfKWVkZrpgi8/k6QqHwfmZakwZ9tlsVr7+zW/JVW95u1x93TvknTe+36QHP1EYq2gUVkpJFnj2wFAfdqZjayaUuTz4pZXy28Qz5vM4U8LK5cvk/n/cf8DF8RraJdo8vc6hSNOKKWnXhRddKC9/5ctNOPOsM0s8X/LSl8hHPvYRE9501ZswJqb3hoVSxbMhYmU85BHo6emRHTt3yooxbjqbCSDlMXlnMKdzbna0loZYtC6xMK1Pyb41CcdgUGF3X18QrfsY3DRedwEQNm7cJEe+/d2y/KWvlOjCRUiZ+Hcy9YbbF273xGsfu4RCdjwaMTeRKaXMniKOfnV0/fsWpfxySinRCA1wVuEg9Xy4x4t6nimnlM9HFEoy4FDtO0ZWNfIpTSNWdMoJZB3K5qQX11+FCbyGfEqFsczKEMhgb5rL+zdgRj1PorxOLqOo74T6FfU8MybqKzGainrCmwOUUkK5uvr6se8dTRekgEw4blpSKcjtmWTeCMJynb190j80hPLD4mhtbn5oiEcNzUz72bJ1S02Rtmzzr41qEszBjGwkJQPx9hnZssXzWuUr73+zfOANL5Qzjlsnm448zATGP/SmF8nt73mjLGxvmZGyW6EsAhaB8RHoTy2RvI7CQjQ8PvFBoqh/p3mQBAxXOwDD8ydu+oTs69hXSm5ta5PXj3oSGH53XDCViCoi6aYm4ZO/be0ji0PH3g65+aabhXVUkOOU2xIlCrGRL8+CMJI6+RiVhGHyHA5WSaWUKKVK1fMitXSyH5F1cPYmYMwNs5g/f4FsPn5zOMnGpwmBKC4mg9dT8lWVk6mG5f/vrj/KT372c/nOf39f7rzrT5NhY8tYBA4qAp7rwpAWMfPcIJyfvDAcY4mR2fyhQ28lnLXhNtC5etjhh8sOrL17OmE03dcpuzq7zJMgSilz1zadTzKyDISLm/izn3GptGO95gmfZLz/gQfNvPDzX/5Kdu3ebS6ymUeapzzpQkZLYcniRULHJv+3ERMzmYz8+e57MKf8QH78Pz+Txx9/vFSeztQXv/ByktUVUskGedELLhsl2/d+8CNhePChh83TpWRG2UjLMjyvJ1S2+58PPih3/OrXcuf/3Sl86jVYL8m7st3kT2f2S174PJk/bx5PTTu3PfYYHKa/Es6rxIF4MJP9dN65Z8NxexpPywL58Ani5zzr6cJ5uSyz4oRO4o0b1olSytTHp06/9h//Kbd89gty9733leHx9JUPihQAABAASURBVKdeXFG6vtOzzjhd4vGYId6+faf89P/9wsSDHxoo+Zrr17ziJdLUlA6Sqx57YKj5fz//JfQxY/JXHXaYbA7dLGgS6/yhUXFfT59s2blHHi2GLbv2ym7oewaGR/bXIPRvb3cPHK35OrlOjqw5nS4Zw7q6u+Uv0PlqnGj8TcZiomGkoiGuq7dfhiBrmHYA81Z5m/bIdoznvkHfwBWU64bjOFzuYMbntbfJUGYI42TvgRcDuo8BMM31jjFh1lmzi7Xp4osvlic9+Uly/gXnC/dtLLps2TI56ZST5IgjjjDhmGOPkXXr1zPLBovAIY9AAMBD2IcsWzL22zcC2oN2hGmA8zlv7KEMdHK4rmZ0zDAV+1ZOg8l4vFRPT39/KT5dkfjSZbLkshdI+7kXyNIrXiZLL3+xOLERGaarXvINty+JdrP9TJ/qwP0N+5H7iSycZ9x3eI4jcVx3T7auSMQr7RfG4xH1XPHcid0QxJviuD/Yg73Pnq4eGSvs7eqWHjhpobrjiTJuvtZKUvE4lmOFPVdOuuHUy+amd+81rlCWoIRAvlAwNwdTlzUGTDwaQV+VsicUoU7SgSuT2Brx6d84xo9W2uhJR3cvrlUKY9bvYswlEzEzFrgH3gvd5r64A2V5HbBrX5fsRZz6ppSSpoYGjLHx594xK52GzHvu/Zs89PDDozj/E+vbfX/9x6j0uZ4wGG+VghOZcc1sb26Um699uSyZ31ZTtuWL5hmalnSqJo3NGB+BpcD49c+9WK5/6bPkrS95plxw8jHjF5qBFJdddKZpA9vx4qeePwMltCJVQ4CvgeaaWC1vJqTpmSDERGTo6uw0jtqwE7i5pbnkBB6Gv30sfukm3/nb0jpyd00HnL833XSTkPfoskqw5osanYGUIDU4Imm/v9wuM+w3owPKQKlyDPZX6R1syjZsWC80aBawuRwoGiVjMBivXbduKtpmeRwABGiY/69vf0/+7Uv/Lt/7/o/G3YwfAJFsFRaBCSHAqc11tCilJHD+5qq8pnZCTGcw8Ya1R0kqlTQS8qnDPIxTPFm2bKksX76cUeEyO5jJCu+SpvHK0do8lcKLf5+g/Hc9eK4sliW/n/3iDnnXez5g5oXPf/F2ueotb5P7/vq3UiE68Oj0DRIuOO+ckoO2p7dXbrn1C/Lhj94s3/jmt+T2r3xN3vL2dxmHKNcKpZQcddRqOe7YTUHxMY9nnXGaBK/IoiP16//xX0a2r33jP4XhHTe+T/7z298VYkFGy5culVNPPknq+VRr9/s+8BH51n99W77+9W/I29/5Lrnvb7XbzTouOP9cWQ5nDuOU4Qc/+olce/0NQtw4rxKH937wX2TPHt9JFo1E5AkXnCd0+LIMw4b1a+Rd73hrzSeISRMOx8JZRMcS0x5+5BF59/s+ZObv//3t7+SDH/m4/PyOXwuxZv5hK1fIqsNWMFp3COPCp3//97e/lR44cQMGfLX0jW9/q5xz9plCp3aQPtbxjl//RrZs2WpI6Fg+8fjjTHx/fxytpBEGorZ0o9A4RYcpDUL9gxk4x/eX+9SUdxxt9krZXE5ooO0fGhqTMYaIuaGltTFpxi2fLqPBq6uvb0at0YsWLpAtj9Z+smHMRh4imfFEXBqhm2zu9se3y29/81tGzY2SLS0tJs6fVColx9ubJwmFDRaBEgKPPvqoLFo4v3Q+UyN0TgQ3IDm4Pk7A0TGWrJzjp2LfmojFzN6XdQ1lMtgHTb/jLdLaJgWsYVv//Xbpufcvklq7TmJwClOGKQo12WSzeWE7SaCUkgTaz/hUhzj2aR76sVAYloHBIcnmcwbnZDyKtbzcnjJW3cPIpG7gIC724TE4gRkfK6BZEvU81KOFzrt67TUaBV3ITD3kE7hjhyHgmDXXCmPJUk8e69RaCW+C6O4bgLPRv9GvnrKWZvoR4M3QA0MZ4Q0CSinsLT1xsCedTM2O1r5ugs9Ey1NPWCyTy8o+XE9QX8bkoQR7elcirou9/LB5qpw6zfYE5RjvGxwUBo4T13WEb9uRGfj50L/cJL/53e+lr69furq65Ze/+l/58MdumoGSTr9IQ7GRve/011Z/De985WXS3pI2BbLZnHz1h3fI2z75ZXnnp/9dvv7jX2F9zZm8+a1N8raXPcvE7c/kEDh86ULj9L3w5GPl1E1rhWvt5Dgd3FLnHL9R2IbzTzpGmnHNfnClsbXXi0B/akG9pAeFTh+UWvezUjpq+bRuVSdwOo2FvHoF6Qk7fwUbcsEHuwT8Vv+OlVe9xFSnKlxI6JZWcRYuFmfJMnGWLvfDgkWiG9Oi4glRDUnRTc0+TZC/eKk48xeITjeJwsWAwgWlbmsXh+kBDY+Llohumycq1SjiejXFV6o2FgU4cYPATVSYCc+DPB55vhmGKj7tS7o+bOR+97vfYfIuoD+UHHnUkZJMJs056RlYhrT1BNKyTBB4HsNF3pq1a4WB8YAP8wK68JHpAc1UHlk3ZdiwcaO0FZ+Wmwh/Bxdnq49cLSy/cuXKiRQdRRs2vDuulrBDZhRxHQksv2H9uv3mU0dVdZBMD8lhK5YL29jW1jI9FUyQK51AdLZQJso2weKHNLmDC9gjVx9u+nPx4iW4oOyVjp5eGCFg1JjDyKzHGA2cf3z1aue+TtPaFOZcOofNCX54YTyUzcoQHME4NRf9NEAxXhkOX3WYJOCoYPrevR3ygx/9mNFSyMOh/pvf/UGGYPRjYiKRkObmZkaNIWHVyhVm7mfCn/58t/zfnX9ktBRY/rvf/0HJCdqA8mswD5YIxoisPuIICdr7wIMPyY/+56ejqP/7Bz+SR4qOKM6LfHXxKKIqCaPb/RNjcOvGBTqdiD39A/Kb31ZvN9nxSePjNm0CBg5P5Z77/ipf/+Z/mXj4h3J/DekDMFQwfcH8+XLGaacwasLGDRtKDnQ6uf8fHPDsB5NZ8bNwwXxpbkqbVDrr7/rjn6Wru8ecBz+/RV/1wlnIcz5x2NiIvQFP6gybjt6INbzBUHd07JPf/d+dJh78bFy3ThYvXmT6nDL8Hvlbtm4LsqseqQN3/fFPQocyCVYffoSswHzM+GQD54DGhoTw/5otXLBAlixbLg3YU2Vw4T4RnlwPpnMOpuHN16keoU5xbNaSj9s0PiXRnGyQqOfBmJoVOn/7YIQeq1wtftOZPr+9TR7bNna/T2f91Xhfcpwn1zwpOqFw1ROjcvZatxq7/U5rSDRgbk2Y/TDfKsDX2pLppmM3mXmN+9Z8Lm/G0tGbjhY6gplvg0XAIiCYXx6Tee247sU1zkzGowBHIW+6o8OOV9oJXq9rxqpLTccgb+zZ17t/+1auFUEN/Vgjgvi0H7EYObgu19GYuA0N4sTj015lUEG4neH2B/n7e1RKGceyUkpyhbwMwLHOPQXtChGsybE6nLglGYBTSS/Aj2/i0WPoBcvRURbxXFH4Y1nuH5g+XqB8iWhE0tgTeQdwvORhP9oHO1AH9qF92OOiyeOJOk6+n332WafLJ/7lQ/KV2z5nQuXbbIL0iR597v4veQblWRfr9HPm1i/nmiFcD7JV1K+oV9tWSJpqgXqolMK+1BXyqEYzVlounxe+/WZvd6+Ex3CtMgoZLq7zHa1hNx4Wys95E8llX+pb4Ew2ZbR/PVZGNANOeBPtpz7zeXn5a66UV1/5Zrn1C7fBGTwwAyQ7sCIUHE+GYr794MDWPHZt6w9fLhtXrzBE1M8XvO1j8ulv/EDuuOte+fkf7pZPfe37wjTmkWjzuiPkiOWLGJ3WcPLGo+TT179avviuK+Wjb36pHLVySdX63vHy5xoa0n38qpfJBrSnKuEMSeST1HGsVxTn4W075Ke//zOjsypsXL2y5PTt7OmT//3zX2eV/IeysEMJ/8bSYT4xEwKi8jyUdUCj+oDWNoWV1XQCv+FKSReNl+HqJuP8DcpzwQ/io49j546mHy+F248gjEfr56tkStxVq8U79niJnHiaRE890wRv02ZxliwV3domzrwF4qxYZWiC/MgJp4i34Rhxl68UlWgwDl7vqHUSOfFUiZ58uuFB2sjxJ4u3Zr04i5bCmVzfRRgvFHzpav+SpoCNPY+VVOthsI4XHQY7duyQO37xS+nu7jZk7bhY33zC8aJUdexf/dpXy2c/f6sJjJtCNX6OPe44+cCHPiCf+dxn5a1ve6sJjN/4nnfLpmOOkXPOPUdu+eyn5XP/+nl5+w3vKHFh+ic//SlTR1DXeMf3feD9snDhwhKPIOLAaXvJ0y6Vmz55MzZsnzMyXPOWa+SjN31MPn3rZ+SFL7pC6BgO6Ksdjzn2WHn3e98jX7jtX+Xt73yHsPyN7323fPHfvijXo13Lly+rVqwsLYqLbb5mlRcpt3/hM3L+OWeV8pcsXiwffO+7hOnvveFtcvqpI86FEhEia9ccaS6o+L+DP/DuG2QJjPgvvPwyufVTN5nyb7nqDebIc76K1MHmG8Um9WXZ0045Sfj/LD/8/huFdY4VKA+dG+H/bTwWfTgv/D+Qzz37DLnl5n8x9TE93ZiS17/m5fKvt35K3g1s2MaPf/gD8qmPfUQuPP+cUttisai8463XmnLkfd01b4Jjp/oUzLYxn3QM1775DRKNuNKIMdGcahCGdDJhnt4ibakSRNrbWyHPK+Tzn/4E5PyoXHfNm4UyUTb2H/v3kqc+uVT361/zipJM77/xHcLyGgaExoa4tDQmpQn18SJJ8Hnly15con0P2trUlBbT5x/9EOq7WT75sQ/LsUdvwNgUE1KQt62pUV72osvlc9ABtuUzn/yYPP1pTxV+KsuecOymklye60gT2kgZ3vDaERlf+6qXsmgpsA/I9/Ofvlkuf+4zDTbEqkSACPvs0+gz0lDGE1APefNu+xJ+mE5oeDn95BPlA+9+p3zxc582/UXsb3j7dfLZT90sb0WfHXnEKtM2sDVfF3KyLyhnAn1cbVqKei7a0mDwbAGesejoi2MHmDfEo6BLmDYE8gXYm8rG+oH8bEsiFhH2HXWEIeqNrqsWG94swCdcmc+nTe//5z+Fr//lueu6Qucw40HIY/7mU4cFXCE7WguNSkFe+PjIlq3yizt+LX/929/lvvvukxyMONQN0gd4dXZ2CdcDltNITCRijAodb8lU0sQp06NFR6xJwA8xI/Z5OI/3de5DiqB/lBy2crmPN3SY+bXCPDiZpPjhWuNhPi6elg55OKi3PfZ46XzhwvmyZME8Yb83oM+JeykzFHn40a3Cp53vvvc+uetPf5bOffskjguSGEICgRj0w5FKHFlMKSVx8EsgUE9OP/kkmT+/nVkyODAof/7Tn4zxrVpb/vn3v8uO7TsMLfvq6I3ri+1vkKBNdLbecuu/mtdmB5tQpVAnZGmCQzAZj8kw+pROVzJifwzC6Mv+SMPox3qNzP39ksv4dyqTTw4OJtJXBq2V0WeWY/kAp1WrDjN9RPqHH31Edu8uPr1cHCcJ6DAIYLzoN09h3/ypz0K7wpbCAAAQAElEQVQu7otYQiTiumaMUL8bMU9xvKMZ8te//0N6YSgkVQo6s2ndGhiSNE/rCpwngrn9Hddfg/5tkOc999nyjhveKa9/I4wqr36FvPfGd2Cu+4S85IrLsS5HDV/WzzZSHs4hosTMY5xnuQ58HOtBMAf/2+c/Lde++UpZumihKRv8sFwT5juO92BOe9Yzn2aceKRpbmqSG952nZl/OY9xrkslYkKM2U+e60gCToHGRMLUzTKjghKsI540NSSEY28QBrtO4MXjKNpiQsRzhPU0QT/YvibISD1hfUWSUQfKlEYdxKQR/cO5bRQREpRS0hCPGj3lWHIcCIj0WNQzaRybO3fsRMrM+R670pELNroTDmsX16+HE2ktx98jjzwif/nzX+QXP/+FKbpu/TpZsWKFiT+27TF58MEHTXze/Hly9KajTXyqf7hH3bBxg/BV0wzziq+sn+p6ppsf5ab8DMuWjb9vnm55LP/pRWAYe5edu3ZJW0tLqSJMS8YJ4c97ibK1Jo61MpinSgXGiHCe5TzIuZNluTaUkSsRzv3MJx3n11pzKx0U2eJaS75RrJdlvMInXC4Roq5n/kVHAnsKtisg4RzN/S/r5NzL8yAvfIyGnJEaDChrOD8c5/rO/RDbwPbwyPMwTT3xbE+3FODMSR65RqLz5kuOe6SByTkymrBuJeOxsn1ABGsl09n2BPYaaFaZWINwyAYJUaxFxCCsC7wm4rrG/qyFW1C+2pH9FvM8oe6xP+lcYt9yH02MG2IxqZSpGp8gbf6CBbJs2XJZuXKlHHXkalm/Zo2sPWq1CQ24BgvoGF971JEm/8gjVsuKlStkKea4w1YeJgsr9iNBmfAxiz7heQN0qSmZrL3PINEUBGJLfWN98UjE7J1T8Tj2ORGptqdw4ZRuwv6E/TpWWLF4obz/xrfLS694gbS0Nk+BpPWxYF2s893vvB77v/nSBN2sNdbH40hs4tDNNPZXHGtjtTfIS0EXOEbJO+K5Zo/FstTjWvpG+ZqKmCbQ77XoCoVh43TFdIq+0ZjTImZvyrrqDeRBWs91zf60Vl2kCQfX0WaOS0I32BaOLd4IEZRXSgl1iDiwvS7oWV4pZWQVfCC+cPxV2OqR43815mk/Jj5dcFLl6PdNxFyrsT4G9hP7i3lViogoMWsOaRmi6B+p8Ylg/iIN28N2kYwYcE5iGudzpcCQGTUC+z/gQczGIa/BZWYmZyONknMTM064049dV5Lplq9/Xx7b5V/3lhIRYdpnv/kjxPzvqUev8SPT+NuIa7WVi+bLqiULZfnCecJxXlndy552oZwB+UmzFDaJ+x7aIvc88Ggl2Yw6XwE7jYe5ZHAoI7+Ak31GCVenMIejTzhvc6/wl388JL+75x91lrRkBxsBvoI+E2vG1F4+FyukHGzZWL/mz2wNXZ2do14H3YKLuCuvvBJO4KZSs9JNTcK0+l/77BdVSiHCgMOYX9IwjEk0wUxcudVZQsXicM4uEffwI8VdfRTCGj8cgfOVR4izdLno9vnm6V/vyHXirTvapwW9ia9eI3QS6+YWcVYeLnQCu0euNTTO8sMMb90+T3SqUZTr1ZRKqfox4GTGUI0ZHbxHrTnKZBVgjL733nvl/vvvl23FJ0EiuBCodESQV4BYNBozT0QkYAhl3DAK/ZCWp5c97zJ5/RteL0uWLhXHcZhkAuMrD1spr3rNq+SI1UeUeMWBsyHAj+d5pXTWU0+gQ5u8JfRJp9Ny3fXXydOe/jSh7io1gqFSSpK4yDr3vHPl+rdfL4vgTA0VNVHye+EVL5QrYZzmxRzPTUbxh3KuWbvWGLCffPGTi6mjD6edfpr8y0f/RZ500YXCi5RKPkEJpq9YsVxe8dIr5Ppr31z2mlHSOI4rMRilE9iIJ3CxcfnzniPnn3OWNGCDIaEPz/l/Jp9/2XNCqfVHj4ER8yPvf4+88mUvlo3r18kiONZNnay3RohDLsrPJ9bGo63MD/8PZA9jIMhviCfkqje+Tk48/njhq1eDFiilpKk5Lc955tPlSU+4wCTTkfIPONRiMNInICMdbWtwsW4yK36YznzSRbyIPPLwQ9KebhQaHtLAkqEJF48tcD7PgxM2hbahSjl+87Fy4zuuhzybJR6PVXAVYfvZv8+45CnyjuuvNf3Hpwpd6D/rWrBgvqxft9YYJiKuK43oQwZeTLXDsXzkEYcL6eKxmDz08CPSCacdnU2sK442xVGn5wVzhH/R9dxnP1POgH7x/3kTo7/+7W/y7e98z8jmUF9QJl4sm0J9mg0xuQJMPSNDQ7zB1JsAXTRS3i72DdPJI9UAOlykaqWLHPxDnJgnEsAkjhCTRmJYwq/RGBY8YPDC5z9XXg6dWrp0iTi6nAfbyf+neO1Vb5YnX/QEnzF++dRrEm1ohOyxkLEMWeYbjbh+vyUTQhoNvjT6mMziD8u1ox9bUynjdGL/pgP5oEeNuMgPwVIsNXJwNPQNbZpPHtCJZswbaZwzRMe4kBzh4MfWoe85NnnW090jD9z/T/k7nGp0vDKNOkknMeMMvNjPwTk6jKtnpZR5nRbTw8F1tGx5+GH5yQ9+KF+67d/kpz/+SenCuL2p0WCCouKATillinKOHoLj0ZyM80PdJK4MLvowIG9MpgxvpleG8LmjR/o56nnG8BDwCI4uZIt6gV6LUP8Xw5nShD5qBd7hMRiU4fEvd99jXnPN1yZ/69vfEba3BY5J9gsDy4d13rQbFyvUh1QiISuXL5VgPHXDKLp967aabUpC7x8BzlwzWfe89nZZBqMe+RDWu++5T258/wfl/+68SzzXEUdrkplADNPQz5bGpOhC3oxrZrDu5cuXiYJ+NcBR1wgdT6CeVatWSjLVQBLphzN4Hxzb5qTih+2JADeWS0GHaZjh66LnFd9uQb26/37fOaWVMuOwEXRRz5MtW7bIez/0EfnBj//H5+qrhokTn3RRv5vRB2ZuxPGRRx6V3Xv3GBrXdeUwrOPmpM6f8NyeTDTIa1/1Cjnp5JMkFq+Yc3B+zllnyLvefp1wPYy4rumXJOYnD/F0YyPWhdfLMzDPch1QakR4yrVxw3p5M9YNz3NKkkVcVzgvsW3BnMb5Uim/rAPdjqPeYK5LJhKmH4mxUgpG0ag0on+SWAscPdK3Evq40GPiFcE8xTmoq7dfaHiuZvQiLfWhvSkNB0gS81LCjNs0cGY6db4JOqO1L1+oGlFKSQNkpTwNWCu0ri4Pi1L3SJeMxSSYt8kxifJN2B/tLb7aPMz/YMb7M8PSNTDxMDBNL46gg/yqN14lN7zjBjNmiM1xxx1XetL373/7u/z5T38Wzgtx6OeJJ55IklLgzYJf/fpXheFlr3hZKT0coWP3c1/4nKH55C2flGXLlpWy58+fb25a/PJXvyzved975IYbbzDh1i/cKp+45RNy/AnHl2iDyJuvfrPhdfuXb5cLsedk+nGbj5Mv3PYFk/7pz35aVq1axeRR4Q1veoOh+fev/7tc8eIrTP7znv88kxbmZzKKP5Q/4P3+D76/mFp+2HTMJiMv5Q7acPOnbjZpZ5x5htz8yZtNHbXKl3OzZ7MJAc4xvMGGMifgEOTcNjLvNfjzHtYbzp1cv2NehKR1BQ/zNue3FObmKPZinNvCBeOYi7mHSIN/A9bWYWTmcd2Lw6gv84JEjTmW+1ocgqRRR64ZwTwcx3VzmEApZZw0lI1zLfmF84N4xPOCqHGicn0rJQQRNCoO3LgOt2A/xDWC7eGxBXuKgKze49COHVIYHJS2M8+RhlVHSGb3Lsnu66i3eBldGmsUZZiHfTTxRbP96wrsM1LxeNk+KCg4FHIAJ2Mxs29r5r4Na59pF/qKusB+i7huUKy+I7BqQD9rrcx1Ftdf9vdQJiu5ooM1Bp2IuPXzfcbTL4W94pXykpe/VF6JPcu1V79Rrn/L1SYsW7a0JBfj17/lKrnqzVfKK171cuF8/6Y3vl5e9sqXyROf9KQSXa0IZRyEnFjghW3gWHDQjlr0k01nHxGDtnRK2poahVgHuDehD1qRzvGZAI6kDepxtQNHYNzsg6jXtcLLcI0XXsOC8gfqyH+b8kKsWfGoByihEBOomO2NRyPSnm4U/lsSOuKJTa22htPZZ5oMUJ8bmpeINZKqfh2tJZhDxqJjYeNARXOUUhKF/nLuY3oQaBMK4tWP/gznaC28VtBawc4Wr05aTE0lYsKxzTHOsU4sqCNt0BHi47mOOI5CG6JGLxKwBUjoo5QRGCmoG19ERn0pR4zzJ2g5VjPZGps5sErE0DfQWdZPOSgPA/uJ8jDEouz38mpQVDzPlRTWCfYZ46iunKh45qJNpCFt0CcUnZgxjfVFPKdIPfpAvgnoEOmMTgDn0VSzNyUTSY0p/MHKXLagrVT1n/7+UCleGflzKG/l4vmV2Qf8/KlnnSiXnn2SsY1wjP/yrnvkc//14wMux0Qr5Hr64LbtcudfH5Af/PrOiRafEfQexvHWnXvkrw9vlZ/94S8zQiYrRP0IZOIt9RMfYEp9gOub8uq66AT++E3S0TFycUBHLx2+6aYmYWCcaUHle3bvkZtuuklYNkgbfeRyLOL/yjgfUjGMQ1Z3NpdyEgdHxmsHFYmKeQX0PDh5W9tM3JwvXCzuUXD4rl4LB/A8k+4sWyHOkmWiUo3m3F27Xtz1R/tO3rZ5/nHxUkNPGhW6+KstQfUcGiar5TCdgXlKKdFal4X1GzcInaGCT29vr9x7z72Iifztvr9KvniBtOrww2UpHLcmI/ihNyKI1zgG9Z59ztly3gXnY8PlGUqmd0KXHnrwQXn88cdNPXTqnnLqqaUncEgYyMr4/gbHceTFL32JrD7ySFHKvxhkex+BY23b1q3CV3WyDqWUrFi5Ul7wwhdgI+swqRSe89znyNnnnlNKJz7bt28XtmPPnj3mApPEdHpeCicz283zcKCB7nmXP1+amptMMnls2/aY3P/PB8w5f/i60D/95W7zRBbPlVKyFk76q2DE5hOwTKsMLS3Nsg40TOf/I3kIzok9e/eWZGL7Tz/lZDnxhONIUnc48/RT5VW4gJs3r93gVqsg+3QARoSBgUHTn7Xo9id9yZJFsnLFCtMmto1tZFtZN/lGcNFw0YXnC50EPL/zrj9KNxxrjCdxIctXoTJeGZjOfKb3wPHzyEMPi+e64mgt3IDxIoR5rqNhxPGkpTElrbggvAg63QgnIvPYj9SFu1DnH373e3kIPPr6+pllcKOTormlRe6884+yG7rCDMp77NFHoz0ig0UjiKO1ccxsPmaTNBd1pH9gQO76k78Z0dAFkZH5L5vLmfKCzyWXXiInnHiCGd95OArv/OMfha8oYhzZo7/gha9JZxvJiydaj/Dn+ViBTyMG5UjHCyQauBgPAvuHBnGtNfCLAL+kXP7cZ8tpp51qZCWdwQ+GKPbp3r0daJM/H9N5cuklF8vZZ55GMhMonVIqhIJJlojnCp2xcVx0auT3Qh/5GulwOIwJywAAEABJREFU+w0NjEtxXJA5jjY82HZycLSWqOcJDS00QIEFk8uCh4vB+egXXmxGYThyMa+QCXkwSLVCZRz8E9a9EQ5gjTqZ8vjjj5l19W9wAHcV375A5zCdxMwPQmG4YHSS55SFxyC4rhbKzYtV5jlaG18T5VJKScR1pQlt54Xocjjd6RxjWd4ssW9fJ6PmCeT+/gET94DFcjgkzUnxh33NV+jFk0lpSjcVU/0Dn1hgXmUYpBELJEop6erqQsz/zl8wH/3sx4Nf19FmbC2puAEnD6c3aYgbdYxjkH0AlkwuCzT00FgY9TwzhllJAeUVqBYtXFBaY4YGhqSzq1OCNqWbm9F9pBLhv7wYwLjz25Q1rw0Mt4uGxO3bdwidqmAriXhCUnCg8X9z/cd/fks+9NGPmydtHa2EOqmUz5e0HA88c7SGvrnyt3vvLa0/J52wWZ75tEvEgV4ppWT9unVy6cVPlgjmNpa7596/SvjpaPILApfkgaEh0waXvKGfS5cskXg8Zkg4P/PpcJ44Duv28bnjV7+WG9/7QXn00a3MQt1aHK1NnD9KKR7M67Q5Kjk3UofSmFPpEDOZ+GnHGpEfbUxHzvjfheiX1cUbdLguPwznMtfFYF0mhyWLF8sLLnsOZHNMGykWw+WXPUs2YCwpVZQT+5bHsS4/+uijQl7Ejf/igc4z8mFgOxytJYZ5QPxiTK4ZSD+UGZlrWUYphYOqWgZZpt9pyCoAkx7o0iDmePZRZYEI5hQaWTluI66/7nDgBlg6WgvnrSbgTYOWAwNbJQ/Wp5QSfCuzys4VzpTCL76Imm8mmxMvEpGBwQHJYT0xiTPk57//lJWP/ygzoXDzjzNyx9/8J+anuxmO48i6DevMOsb54s9//rP8GaGnp8dUTZ0O6x2dw67nCm/QOhprf6q4fzDExZ9jjjlG2trbDA11mDdnMItO2ne9511y4kknCudmpgVBKSU0stPBfMmllwTJ5sinhVkfQ8SLmDTKwT0r0+bDqXzs5mNNeviH6WvWrDFycH3+411/MtlROAJYjiHgZzKKP1xXOB8yPw6nTzG5dDgZ+9CrrrnKyKuUKqUr5bfhxS95sXB/XKt8qYCNGASoC9/4xtflO9/59n6Fc845x/Cb7h++maOxsdHsA9ub0pKAPnmYAzX6nze35TBfcs7WmPeQZF7bW7dMUCelFOZBhSIMOBS/3PNx/uRcSv58fT9DAXuDIknZgfOyi/HNRKUU1moPTlmHp1UDawNZ1bpZQCll8vAroqTqhziEM1AkfGridCa0AT+2x3W0YcW1ogDc3KK8hrDOn3xfr/Q/+E9RKBttnycDvB7GtWOdxcvIKAP7Mep52MeljIMl4vprGveu2Vye27GKMlxd/STOpx7kIA/qAtvFAjrQBaztPmV9v9wHESdSU6/oVOXayn0d46zZ0droIGlmUmDb9/X0Ch1gSimh84j7d61rKM9khAcr7lE4LnjzGLFXWpu9HutHtUbniSGdbEnM50xjVexrvs0k2BcPhvb5HF/Ma2lvlxW4Zif9wQxr1q6RJMYM17F65WA7G+IxYbsTmKM4thSwJy4M5KOUEqX8wLQACx6H4LgkDoYOP0r5dIjW/ioRxT/SSu0Pss1NiKpI4roO9oieMF3waWtvEd60/6TiDV9IGvXlmAoSeU31pIueIB/E/oJlg/TwkXt+XndFPQ97cC2sm20exoAiNsSK1128YcfDmFdKCV9VTZown7HijqOF+1zqIthKT/+g4VGtTCoeE+ptAtf7rB/VlfRWo5+YxjHTBnsNaZgf5kP5lVKiFEI4Y1Qc+aRBEOVnUveHsFdubW2VU089RS46/zyZN7/Nz6z4VUrBphMVpZTkMH9VmwMrisyq06zXMCPlNdd2Rck6e/qKsdGHvZ3+Xp05qYYEDwctnLThSHnBk8+RZCJuZHj4sR3ype//3MRn+s97Pv91edE7b5K3fvJ283aCoryz6vD1H/9KXvKum+VV771F7vjjfbNKdiusSDaaLsEQrL2lhIMc0Qe5/impvhMG3Js/fpPQsRswpMP39a9/nTAwHqTv3r1bbr55POevYGFEkOLKKvV+Jko/Fl9eBgRhLDrk4eJExeP+a5xjMVFwCJvQkBSnfb7oefNENzSY1zdrGIQVaIbhVBrGRZZuTIszb6GodLNoOoVxrpMpUbG4iNYyDIdFAbSFzn3C43Cuxp1vEGOiXw3+SqlRxWhsisD4xwy+kvPvf/sbo3LPPfdIT9GI1dTUJLxjX6mR8vUOLhq4zjnvXKFTlIz74RS77Yu3yWtf9Rp5+/Vvl6vfdJXceMON8vhjj4lDbEN1kJ7hJz/+ibzoBVfI855zWSn8EY425jEwfvllz5dweOPr3yDbik8xk+aiJ14kG4/eKEopY7T/8Q9/VJThbXLdtdfJW66+1rQ5aNcRq1fL6WeewaIm8GnEk04+2cjIBMr77ne9W65589Xyzre/U1jfJ276hHR2djLbtPeCCy8Utt8k4IdPWz/7Oc8ppdHR9bFPfFqufdsN8gAchiAx397ePvnIxz4hr3/zNfKr//1tyaG6fNkyueD8cw1N5Y9S2FxiQ/qjn/xUXvemq+Xt73qfXPnmt5j/YZmB4Zn0cWyYN8ChwHg9YQmcMJc85UlCRxTpyYfy3Pi+D8q1179Tvvv9H5Y5qekAffO1b5UXvOSVpm46Kr7y1W/I8654WVl4tOhoIE8+cVaZ/9Z33sisUUEpBSP1oPz71/7D8Gcb2daf/eKOEkaN2OxvgkGWhR986BHZUtQBpZSsX7tWUjCiMy8IPGe6Ur5uPwb6nXBE0pGzfe8+2bJzj2zdtVe27d4jvBjnBl6D9qjVh8uCBfMMmxxw/w6wuB5yf+NrX5fvfue78qlP3iKvev0b5Tv//QPZBt3+5Kc/J4/AqcH/G/P3f/wTNg3ONwKH9nJZsWI5HMBZoVGCDCOuK5s2bSwZeR9/fLvce5+/GfHHMamE10fCCxGeXfasp8vJJ5+IaQTzCLwMf7777rGdvywUCgUYwYbg4JjIxRrHCi9ygzKuo41RT2OuCViTZndXt8Hwsd17pW9wSFatXCknHL/ZyEq6nTt3yrvf/2G56i1vN3p7zXVvky9/6Sul+SeK+enC884b1XcsGwQa9Vobk7jQigCYYemGE7Ojqxf4+DiTDt1mDD2k5XnPwCDkCvp3L/q3z1yg5eA8pyMNMJKsFFhufnNaohHPYN8PZ9uOjs6SjlBPejC/lQqMEdl83DEyH4Z3kmQwPu+HTjD+2OOPy4PFuYA4bly/Fg5LB/OWmECZeMEt+DAfB/PVWkkS60gChgqllLkQ7ujuEd7NSLm27fL1l0Y1Ou42YozQUM/CO4D/o1u3MYpxVJB/PvBgST+PgR6efNIJJo8/3X0DsqerR/gEQ3itZx6NqTs7uqQysP9pfCPNAw88IBwvjNNhcdbZZzJqAsQWGhGe+YynyRI4qE0ifjjmdnTsE7aho7tXeK5B3IiLtSTWYvGHLihFkCxMd7T2MYABbSv0bgva/9ieDlm5ahXwdIWf7bt2yKNbthkjw659XZLEWsx0hm444am7vTBA7IJzvLJNxIBPbRNP0otWkoGq7QIflmE/MT0Zjwn1hnEG8uzE/E55eHMCde23v/u9/Lo4z0eg6xc/6SJ5z3vfLe+88QZ50YtfKK2tLaY//nH/P+U/4Fwmn1phYChj5hGllERcV1qam0rtHYK+Ggc88PKMwcjHgWWCMYxiMCxFxNG6VAUNpZTX6BGwZNspdwoXqX3YIxRgeCYxb+Li/0NmfKKBupyHceRnP/u5+X9ab7vhPWZdvOb6d8jd995n2k+efNX4mWeezqgJR2/cIBvWr///7F0HYBzF1X6zu3enO3W527jQTDeY3ntLIZBC8hMILQESCC2EDqHX0EwCoZMAgdB779WAsY17r3KXZPV2Tf/3zd6e9k53apZs2ayttzvlzZs3b2bevJm3u4d+R6OQshTj+Orrb5KLL/+b3HzrHXITwu+89bY0wbaifQEU/RfDHGeAh1V/Aw7XoCf/+z9tGzC9HAfgV0GfX3bJZXLV5VfKq6+8ar+9y8xOAPudY5n93QCdVw9d44wJd3HTNPR4DaLflcIYwlrCMbR0TRl0UwWgXM83HhoppbT+KsrNTbbXTau74TgZM0ypx7jsLo3eKje9NC6fz452GeavjvcWSyl0995nb+3IZOKa1Wv0p6FnYLyuxJrNNOrInXfZmUEN478aL04ePxFNZ67OSFxM2MC77LqLXhvpUCY+s5j+h7P+IEOGDGFU+BWA/z71X+GbyHffebfMnTNXzxHqj19Af/ItXI2Y5cK59s34b4S62IQuyIS/5157Sr/+/TSFRYsWydQp9kNoOqGbF9rDvzr+V8I7SfBhYqcdD/7rQVm+bLnQ+VuIvRPzPehYAnwI6YQTfivU7/vttx8OpLsGe++9t4wbd6989NFHHVfWAxh1dXWwE/O13jOg0yLQeVzXl2Ft4TqzDPb2Em13l0sFbJhIJLZOtaIK6E2/DCgs0M4srnXVsGNoy8Rh92YizjI50Mkm9LOTzzUz4PM50V65m5j/DmF+ltkJO3fLMqQkPx/tsO18ri3cp9DG4fpMG8fB7co9XFEuzatWSsPiRYCFIi3d05/kgf1YC/ubfVuE/VYINil5iURjEsUaz7ADJuQb4kNYiQSllO5ztodjgfQ4FkjTsTsSqJ260XFpJWQajkSFPLAgl7wG2EotsF2UUsK+pmyZ11cA5iRsjqishc3LvaFSSmhX0BFnGLa9s668+iCbkoI84dimrUI7ZQXsZMqdQLlXY0/DOWMahhTn52pZsd4w+rO8qiZp75djnxdN2FWUM+ODhgwl6nqBbyZ8J/fe/6B8l3hQKb3SLbbYQmLs+PSMLPEc7PP4NjTHD20k7imXYR9BuRA412oaGrDHtOeKUkpqICtnr1AJp5MjjyxVdDuZ/UX+HAIG+ibgs7TdQAfuNZdfJoXQd/yZsWxOYAP8OuUPPvQQ+Q3sBr5IwLKk4eTxznlUmBfCNkcJZVEHe5btpxxKIRPugyOYX+SJY4Qya0HBZjjBcWv3LxjwyYCiAhnSr0iG9S/R6wL3uJXYW1TX10umLiM/JTjrMQ1D4pjDNdA3rfxUCMcteeSY9lmWUA/5LatdPrqSSZ72wBnGhRddKD/92TFy/PG/lDtuvlH4M2npdLj/I5CXZsgoXQem429s8ZgV2thY7pP8cp389ZEH6K8wkMEynCXw89SLV6xhNCNsu/lmctQ+u2o4bM+dZQDOpzIirqfEUUMHyuF77aL52WfMtuupVmlTj5sP8sN4G6QsCeyHg3bbUbdhfcp0Q9WbRQwbZXLUn4+zWaweVNB9rAVGH+Onm+y0SFVVlfzjH/+QtRVrkzT69e+Pw4LWJ6DoIP4HNpU1MAqTSJkCLiMkU3bmNBq/DmTG6PVUDLAWGDct4WYh4ORcBMa0snwCKyxZfe5WmwAAABAASURBVBwHydHZM4TAMCwoUT7gOHjcaJEODJ04NmGxFcsktniBxFaUSktjY5LOugSUUhmL801Xfn6ZmTSiZs6YyaCGhQsWSmmp/UYQHQV8U1ipVDo0aDRyhguNP+ZvD4ejc2jFw6a333pLPvrgQxh1xLALLoBT4N+P/yfp8LFTU69KqW4feprol912313YDvL03YQJwkOnmGszyocVHrz/AVkOZx1r5kEaD8AYJjBcWFTIoOaT/JJvnZC4fPvtt/Li8y/ogxgm8Q233V2f5DvokIOFh37M42Hrk3COTv4++6FaEw6OH37s3zIl8VY227H3nrtLfxjJpJEOdBA889wLGIr2hoT5b73zHpwcdj8yXlhQwFun4MjDD5UBmNdEboaT6r//e04eePgxmTN3PpyaK+TZ51+Sm/9+V/KN1s1HjZLjf/lzovcKsO+++fa71s+UopYYNpxv4IC/IqGLKKPcvDzk2H/ffjdR6GBjrD8OM7ffPtUoYZzpzOdncPkGPA8GyjFvnSeamReLtQg3wnTeRDFucvwBCfj8zJJwJCJzIRMdcV1i4O25F16Gs/xamY/55GR9i41qXeKwPT8/T3YCT1HgNuFAgjgjRgyXzYYOY1A4ZyZOmqz7FFNAb9R1Bi/QQTy/OuYnR8vhhx2SHN8zZ86Sfz3wsC5DtM5CGAdxhHbxVWsu+4MyAhsiSKcB47cscf/jLNf5SHQOBbbl09j5dh/VQ+89A4f+/AULgNH6xwdQPnz/AwknniofNGiA7J7hLSWWCGDjS+dvDg7sqMe4GWQ/caPKfAcMCJAHHkop4YFGNfogRgECgX3FMnS+rKqslMbmCFJb/ywcvHFjy81kDBtOli3D4Ucj+oxycDDZXifc3n2H7bYT/k41cfjGL78iQP4oQ+peHuoyb/DAQXLQfnvj0C9PQ34oR0zDNiUUhU4kANvFgzTSYLsr4fisxiEnw8hGe+3xyw013zwbOXIkk/X4StdBdEZWo21EyMdc4hcArrnqMjnld7/Vn4G/67abZSwcw0opomigw1QHOrhMmDBRVq1Zo7H86C8eOtx83d/k9JNPlDNOP1X+dtXlQqcKDzQ0Ei58I5m/jRxDX1XjwIUHYuwvtpXy8FutY840DfGZdpxjmYcAcZQT/Nt9991k5Ci73ZTvxInfIzXzXzOcpZlzWlNr62qlqblJJ/DAozjdaQHx8OEFIqSPC/JUXdeAw7NK4Tj677PPa0cncQlcq3w+nygFIkigk54P01TjQBzRrH/UIxyTRPBZphTwkATrH+MNGA8rV62GCaLED9qmYWBcxNGGMIxmYohQfhyDdsy+8hCH/DLGex3skirM2zjmQRS6j3fmKVEob0qX/iXaxzk0ZcpUeeLp/6XorTI4BR546FHhgxGkS5mMGbMjgxp2hPM3Dw5RRqqwYX78P08l32RmGuHLL76UTz/7HHRbHQkx8M65YWG88NCKeOkQ8PnENAxtq1DPOQ8xpOOlx7Xcc0OQhggPbjkGY4kx6MZl03NQBw+zlFI47I0I9Q8fknF0ZhzleJhegX6PYt1RIMD+4aEZgj3yx7qUoaSpqWfszR5hqktENhwydWkwGNRjhJ9/dh6anIqxHMcYo47bd/99kwwyn3gc73wokuWTmQhQ9zn2suNQRrLwazJ8A5hh2qo3XHuDPAd7bDJsg08+/kT4oMKEbydoPgqhh47+0dFEbRemwPbUD4QAi29p7bDjDgi1/u22x27C+UYb5PtJ2XVla4mOQ/vsu4+MSHxVgg9+3Xjdjcl2vPXmW3L5ZZcLHxLqmJKH4ZZADLrhBDiBu+rE7W45d91dDTfBeeDYPg1YZ1dDb1fDcRKFDeymxXgj7DDqaXd6V8JKKaG+LIHTlGtbDHOSThrW1x5dC2tmwOfTayXnKus0QItrhWFQCzOl58FAHVmpotr8YFC4vtCe4JpEO68ZTgVnAQ8znJVAlgzDkNBWoyVv+x3FyIF9mRPMgti5ZPYb16ta9LMB2pQlS0awv3DLXCkluXAOs3+Y70AN7JRY2liIwNnYCFvbwenM3TCUBAMBUcp2WrG8u/5m2C60EUmLMuX+ASJmtF14/oWX5KZb75C77r5XHnnoEXn4gYd0mGlLl7butZfi/GTcuH/KIw8+LPff9y+59fY75Vbslx/G3uytN99stw53Jvu5orpW2xIG2pIfCkp+MChsnxuvy2E0lrT8lqXXDfZXBfYNYdcYYl9WYZ9Ug/nJuWMahv55CsNA4U5UGIQd1Am0dUZZsWqV3Hvfg8Lzgbv/cb+sKStrQzOfZx+cOG1y2iawfXmQMccuxwz1Beca5eFgc0xWwslLuRHHNCAb2KJGJ2Xj0OnyHaIPYu9kGoYuSv2EJP1gsg96a4+xuwoduToTFzqBj/3pjxBq+0dx8FzqRy57gWVJw8E20J68YI5tCyOxAedSfHiV7UcUY0ewXw4LH/SlvUuZGRintH+IQ/uSeNmAexHS5/wzDQN70pg+a+E5TKYyhqGkEOPK0HW06Ie9KzFuWZeDzzAfgK5paAR/LdjvWPrhCRRxUNbpzp+a4U+qUb85hEzI/rRTTpKCxNmGkx6CDiKvnD/NOM+Iw6Z38jaFe9TK6VPNKCnMl7HbbiH5ucEkXzttNUqnMT0ddtraPhMgch7OV5hPGoyvT7jgxGNlV/CtlJI6jNsn3vgo62/Q/uSAPeTpm/8qD155jlz5h19ruOasE+R/t14id130B9lhixFtWL/lvFPknfuukzfG/U1+95NDdP6P9ttNXr7rSp3+7G2XCN9A1hlplxvPOUnjvP3P6+SSU34p/EcapEWafznpOLnt/FPl0WvOl7+d+X+aH8Zfvfsq+Q2c2sTvCC5E+9/6xzW6nvsv/5O229LLXPH743U+67z9gtPSs2X/sdvL49edL/++7oIkH+SHfGWSy5jRm8tTN12kaT501Z/lDz8/Up7/+2Vyw9kn6TZQps/ccrFcfcZvMvJDBuh0/9PxP07SIW/ZgHWwTE/USzoeUAKtELVCwvWQKUpxVWSob4DRN9joPhc0FgikUA0nMD/t7HYCM51A5++948ZJx4fCShQKKH1FoEt/qkvYHSOzZQ50jC0YXHTkKp9fFAxoicckXlcj+s1dbCwcCnQOx8rLhMAwy4lhihiJ4aBwx0ZT+X0JOnHQqBW+NSw98AawUgpVKoedlPuOOPDJx8aYiXTETJs6ncEkzJwOx3U0quN8W2ubbbfNSksjuS8Jq2/zLTaXnBzbQOBY4WGsM0EddKWUzJo5U+bNneckZbwrlbkdGZFdiaM2HyX8pB6TGhoa5MsvvmKwDfAwbDIO1OI4JGAm39jlpyMZ3nLrrZJtnzljhuaX6enw2aefycoVK3SyH0Y6nzrVEVy2Hr21OAbjwkUL9e9DIrndP26Ev/jqa2lssh0NPNzbcost2pShQ2MK+o/47kzGa2EcO2n9SkqcYLt30zRkS8hNKVvm30+ZIh989GmbMosXL5Hx30zQT2EqpWSnHbeXzYYNbYPXEwl0iE+c/H0bUnQS8NPTTsbggfabuYxPwxheC4cew0FsYtLfgGac6cyvqCiXqVOnSR0cHO6NHvMIHNI8nOeGnG87c7wwnU4evtFpGpjXTOgAps+cLUtwOEA0Ono4Dxmux2FYHJuDbbfdRjtumMYvLkyeMo1BPf78lk+HncvOcIb84thjhGON82rO7Dnyn3//Rzt2HJzO3qM4RGwOR52zpIzFlLLHAzO5oXEOUAykc1OqVGs+cdKB7RsGB7dSNh4dnzNnzc5YJ9/sX7N6lSbB9m25+eY6nLyABjeN/eDk4p381MJw5mY9lnaAlCzDQELNK2XzwCQHeJgWjbY+QMF0ouUGcvTvJFHGdh2NGPMkRIyuQf/+JbIDnP5K2fUvXbJUP1SllBJuFlcsXSp8u5RUczBmx8DJVYANL4GfxjINrBnIBDqugnEh4vNZYln2+GsKh4XjVNL+cfwaPr8cdMhBQucDs/l2OvULww7Mnb9AXsUBFT89zjQTG9vRW20pRx52iByw3z7Sv38/ob6prqkR/qNMKhKfNWe8PaiF0/SFF19Ge6s1mlJKRo4cLocderDwc/ODBw/WBpzzSWoilZdXwHmX6BOIvAHzhMA8HjbkYO0UW5RMAgAJVyYREJRCjJHjjvmx8PeEGef8+3L81wz2Gui6KfR2agjjYJNr0zVXXCpjdx6TxAyjDyljypaJQyCXiy86X/bI8hAEcRzgAU0ca5hpGPrQxkl37qZh6LGslBIe9oVjWONtkQmd54E0HZPIcoqjf0R/4olzhWtLDHqDmZRtUWEBg50CpVSy25qwvnEcZnpDoxrOz0nfT8V8s8cA12QCKxk+3H5QhuGZc2YLxy7D6TDxu0lSCZvVSaeuiIJvpew5h5uTlbwHfD5RqvXwOKOSSmLbAaDrgyYf5gz7jn3R7LIHbSz7qpQSjl2O4Tj0fg0OvnmAZuemXvlJQTqSmWoa6D/YFkopRnsGlKHHQs8Q6zkqZx7qlwdPD3YJHjgtKL/d19dzTGShRNt5+x2212OEb+tOgY3koH777bdSXWXrONrOjvOW+V988aXQEcxw+ieix44dK3yTPo75+92E75J428L2ps5m+meffCYL0h6Y4hx8/bU3kvhbbLmFDHTZQawrHUhj1sxZOplt4W8Z6wgu5Jd8I6i/9kS7neF1hZ122knbKmzHF5990aYdlNl777wn1H+drstD1BLgGOiKE7ir+LqSHrhwXTMtE30ckbV8uxFrYA+QbUPCMJR2MBbl5YoP9VHfV8GZRfuQurlNAScBatVvWboMk5pwaE+HglJKOxJ8oMX03gClUHmCcPq6axoGHJp+ncv5QxsojDVMJ6zDJTR8hBTvuruY2KcHBg+RQcccJ/nb77QOFEXbCPwaDmVOQnHYQVzb3HKnHOn4MQ2DKBqUam2/TliHi99nid+yNAXy0QSbSkcSlzjW3IamsI4ZqDfYyTW1dNkymTVnjkydMVPmzZsvixcvBiySOXPnSj32H5ogLg0IL12yRPj1hBnY48yYNUdmz5kr3PuvTHwhAmid+iPvTQkHuGkYehzQbuhU4SxIFuiE4IBndhjnPHz7N5Zh30Q5cT9BO4Zjkg+tBSBblusrYCkzlRUymprSGfMtWYKyzeG+Ail02jU0NsH+bEuUsqFdFoH8gCp6zPWybEzDkJyAX9sdcdgJjRgXnFfkmf3yzvsfyJtvv0t2kvDrX/1C+CZwi1sKmGr77r+fHHHkEUk8Blj27fc+YFCDD7Ys28UI62N7M40TyoB55IW4UYylWCf0E98c5tjTtjJ0rWEo4ZvXA4sLhQ8omCYYJcEEsI0ERsM4I2Wdccxlxt0QQxrpcp/CdD4MQhkxvK6w29hdxOdra2PmwNk71vXFFxPnaEH0FevjHCMwvClB3Az0ieaYhiE3/vkkeeWeK2XcpWfK6JGte8NbLzhFpzE9HW45/5Qk/9tuvpn2WNluAAAQAElEQVTGI43r/vRbMUAzmdmLgTN+cZQcuscYXV84EpWXP/5aXv3km4w10kl5wW9/JpsN6q91gBvJZ5my+/ZbyfVnn9jGmUt9Rn0fhM535vOnE6fL2upaYfrAkiLZbbut3OR0mM5kypI48Za4TJq9QKeTBmkxfb9dttf1sX6dmbgUF+TJycccKj/Zf/dESvbbp5OmS2NzRPPC+n5xaOuDsyxFPnbZZgudr5SS8VNmMzkJxx68l1xx+vGy5WZDtByTGQiQL8rlmj+eoPlEkv6zTANraUDTHDaon3ZWU+fozMSF7eSbwOeecEwipfV25D5j5YErz5YTjj5QRgweoOlQHtkgJ6EL1rXeVg42fOi0nx0unz16a5eAZXqD85jP9jX1Bu11pWmsK4ENXx4GEP7cfMRhgLjjXQljDncFPQMuDQMlGTJ6PUk7f/kZ5+JiUfmFescTW7ZUYksWSUtD9t8baMMYjAgDdMwBA8UctpmYAweJwkasDV4HCUpRFh0gpWXzrV46oJjMzz/PmW0fBjFOmA7nmXNQlZubKzu7DBvmO4Yew+ng5A3GwbVSNm9lcITz7YV0XI4hAnlw5zEtHdz5nQ0XFBRIwG8bKQ1wAK9ZvTpr0SVwaDbDwUAEtrlf//5wePQXHpAxjQZtqespX6a5IYb5UFZWnkwaOGigDvPAul+/fjpM2bAeHenEZfnyFUIHPVEt05R+GHMMu4HGdynw3GnrEh41coQUFRVpEjywmTV7rg5nukyB47mu3h7zlNmwYb3jAK7HvHLLNhMv6Wnl5WtlBhyulDnzttt2NPqzhEF9Z5wRjrP5cHw1YTMV4YFUmp4jDiGOTQUP49kfE7/7Th9imeiTw+FU++e4u+S6G66Tq665Wm66+Qa5+opLWCQjcG7xzRpmbjZ0qGy5xSih4ccNzWg4gI2E4blg4UL9tjXx2Pc0ZBgm8MGKow4/VB+oMk6oq6vDRjXOYJcBZzTSFAnj8MbVeHvqalqcxgYvOiYSxQaP8mCUhwmUA8OUtYsCk5LQH87PvLw8HY9jrqzAQUiUm8QMBZhfsbZS4/IyYEB/3pIQsCz9VmwAG3XOuxocuFQDYuArieQKxNFAyjgOI9Y0Df0UMTdnFsKGoWBMu5BdQQv9mxPwaaOSY4P1sI0ulC4Fd9pxBylJzOFGOL6mT5uhy5NmA3TP4mXLZcnSJTqNl5GjRooJ/cWDS2522VamO3t5pRQcd6b9tgoyeGBBWgim/BXCCfrnP50pgxKfnqYu/OCDD6WmtvU3cJwC733wsdx5zz+Fb2bH2D+JDNJdiz55+dXXJZ6QMw/r3W8+JFCz3iZPmSo33X6HfD91qnYkuxEb6huED9E0NjboZNbNOaAjiQu6USgn8mKg7X7L0m1ndizWIs6Gn29rF8BxPqBfiZz/5z/KMMwz4tRijrzx1rtSi8Ngxh2ItcScoNDZkoxkCRQUFCYfbopCRpXVtsPHQSef1BXkUzmJ4JdjjYCgcByecuIJwrf+iVJRsVb++a+H5Korrpbr/nat3H33PboPSKMgP19O/L/jZRTGA3GzQRgOx2ZsIpVSYhqGpPwDIz5sErmpIU0eLMYhM+IA3R5HBpCY0A7EoQebUY972kbjMa0T2imWkmVh3jkJfNhgxcpVsKOclNT74iVLpTlxgBsKhoQPQg3oP0C43hCT44TrJMOZYMXKlVJfZ48p5seheyI4tCP/PNCkTJjugFJKLMiJcbazswc3lmlKTuIgOYY6eKjFcUA66WCgDo5RpvNwnLrfmdNMSwEwSlrkWyml+8k0Ou6nFBrtRHgwyM9htoOyQbKG9zNkq8Fdgy2BX5zbc7LJ1nB+vtmx78rWlAnf+nVw+TDj0tKlOlpUWCS7uh7c4KeU6RRgpvsT0XTY8veEmU5H6Pjx4xnUMDDxcxPNWB8WwibQiWmXGdNxmLN2rU4tgM07OPG5aJ2Q5fLVl18J1wEDeoJ1mxi/RN17n72lOLFGTZs6Tfi2LtPXFRx5tdeOuXCSdPzw8LpysmmWpx48oRNvAncWr1ekBF2mROk3tyK0tdexkkzFFRKph/mmmN+yJAJdT+cvH97Lpo9RRP8Z0K+0KU3DkDiQWYb2BjOp3wM+nwCF0fUKtLFZPyvl2sJ1Ket6QaROQt4220nxXvtK3bw5suTh+8VXVCTDfvNb8fdLtbc7SS6JFoV9GIYdwgSuW7SR0PWMavnxQNpvWa0P9+mcnrmwf/jzDqZp2z+N2NdRZunUG6BPyZdSSjvvTMNIR8kaj6F9zbCBlFLit3xiJnSnU0ApplvaJqI9Fu9uZ2EwB+FYCiYOj6OwNR2+nbq6c6ftwTFFOzCCeRjBHMlGh3WG0ZfEVUpJwOfLhrpB0gcOGiDnnXOW7LXnbnLhuWfLwIED2vDhjL02GRkS/LD9TMPQe+Fm9HF7X3+h3MKUDehQd/gtC6He+/NbFsabXQfHVW3igXXWHYDtaRqGPP3sC/Lya2+kMME3gbfcfFQybdiwYfKTn/w4GWfgnXff02UZdsCXkAXjek5nGSdQldIMWcWwN7Bxo5LpgU7muYFv+pZV1+g3iMtraqWytl5ob/stS4pxVpAfDGLvjUmQKOTH2FNKoW8E9UUxv1r3bQmU5E3b1eCJ49aCLvChLcnMdQhk+jy/Qw6sOUHsBXzaVuc6EsYY4TxKZm4igZjp7xMtOfaQveXA3XbsMV4O2XOMHHPQHj1GLxuh4XDk/vSAPcTvs7S98enEafLwS6kPcDhlD9tzZzkO7aR9wjG9YNlK+eezb8hNjzwnz773uVTW1GlUvpV6+nFHaIekTshy4Z7y2xnz9BwyDUO/JZ2OuveYbaRfof1g95IVa+SDb9q+hDOguEDqGpvkhQ++TPLCr+SRVn4oqN/MZbg9mDRrgXwxeYbQVqAsDt9rZ6FsnDJH77eb0EnN+MyFS+Ekb90f7brdlvK7nxyqfzuZcplf2iqXd76aKHwQhOUG9yuW3xx1AINtgHxa0A/jp86W2x5/QcuV8iU9A7LZbdsthQ8IOAX5tvRZvzxaBhQX6qQI1tDS1eWyGDJqCkd0Gi/k5e0vJ8q74yfp9jHNDV2t1122L4Qff+0DefzV1geGOuKJuCzTEV538uPKEoX//OtO+d4sY/Qm8d6mrQ+IuMInjNhCbBLOP/984dsr6XUz7TzkESc9Lz2uOys9sdNxBUwCbj3yRxPRgfYJtsAIb4HhFV9bIbHSxRJdMBcwT2LLS4XpTmmFg3sTB5UEhp305D0WBX6D8PPQ8apK4RvEOBVPZmcLUClly+tM+g477CAjR9ifvoihLVMyvFm5eNEicX5Hlwpwp512xKGo1SF5N2/uTRE/scvC7nzGHagoL0fTWxWnk97BvcNsHqxZPptvOhj49ma2QjwMc/gj734Y1HS0OY5yLk58WylbeaaXox28E/Jy83jTjgKHBh1/lYmDOp3ZwWXlqlU4pLM/z+iD8VtcUtxBiXXPDoVyxZ/YcEZg8K9a3faTSk4tdXCo0AnEuIVNcJtPoTJjA8K3E76TuoSzh443OuDIDu+MM1yHNkybNl1iOLRnHzMtG0Sx0NOg5+Hpww89IosX2866AOTFseJAMJCTjYR8DZ7oSCMCP9PKp0bj2DgNHzlK+icOXppgUH07YSJRNPAAwDRalxGllCildB4vSinhJ1F3GjOG0W4BNykt4MMpzE2lEzYNI6U+92aG+sHB1fOHatQp6LrnQCYcI0yKQ9Z8c5syZzwTOG9vMy8/MZcYJvj9PqGhyHAMhzGNTc3tHiZx+aqHw5VGL3nMzQlIv4I86Q/jlr8n5MfcklZxkqwG8uvDuGaEBy+si+Huwk47bCfUKyzPtyZPOfV3cuMtN8lNt94sd911h/zj3ruFb4Ixn0Bn14gtNpfK2jptZDvy4prMfLJM+SvFTXELjPl4YpVmrg2FcP7+8czfyzajtxallNaz/HTohO8m6420jZV65dsK19xwq5x74cVyCz9fd8c9ctlV18q5f7lE/9xDIeTGElWVVcI3uRnuLKxYsUr+ftc/5I/nXig33XaH3H7XOPn73++Sm2+8CbquQQYk3l6rwYHA9wkHuZt2JDEHlVJiGkbSAcx+paO8EQd+lMkQHAT96azfy+it7XZTT73+xtsy4btJkv6vqrLVgas/F5eOkBbn29lKUfoiLRh/9dAhaSj6Tex6jEsnndh8i7t/Yb74LUv45QDniw6NGJvPPP+ifPvdRAddli9bIXeNuy/5CeT+/frJoQdl3sA4haibHMczZeCk8876c7CmmYaBcRLDAUpEiM88gmGmznGmZYMo7IZ8HNBwnSQOZUs9ynBnwIf2O3hcl5fBSevE0+8NDY0Yp7ZSocgV+Ge9SrFFItQlTS45p5dnvMK15rLNzdiktUAHmWhzEHYacRwgVdPAASASqC/iLp2IpKx/AdgZjq4gfR5kZUNWSgnrFvyjDdZRHTyEjCX4MMCbYZBLFO6Bv7iWg9kDlHqWRFltXOav6SKsjsvqGnus9Cw3qdTG7jo2+aDIyFEj5alnnpJX33g1Cc7nnU3LlN13T30Cnp9UjsKu4jqwR+JnQnYZu4vwQUHWsnjJYqETmWFCQX4Bb9KC/ufDZzqSduEYYj6TDWUkxxbj2YBOazqvmT98+HAhD6ZpyphdxgjHWENDg0yePJnZPQIBODJIiHxmawfHIoF4HnRdAhwH7TmBO8rveo1dK2GYBuzsmHCN6lrJzmMrpeCkssRZY6iHuQ7TBuyICu29gM+XsJOi0gQHAteAGHSkYRig6xPTMDoi06182i9OQeUEEnfWrZSdGoceiMHmSGR1+2YVFEjh2N0ld5ttpWbq97Lo/ntlOfTYwKN/ItvdeLtsddHl+r79bXfLNtfcKEN+8WuxCju3/2yBFRqFjUDmKLsY+U2qZaWdI0opieAMhDgEd/sZ7wRkRNF96LfEAH3KqgGO3kx9HwV/jbADSIRlLLPz/cr2NYbDQlvCBx3vtyySSQLrNgylnVkR1ANxJPO6EsjBPodvRFqmKWwLD9o5lhnuCp10XAttVcoeT5QD25GO48QpO+I4/WOhvU5eX7nvtcfuct7Zf9Q29bryxDVQKSWUCceu0+5MdCkb7keEASCYRufHENC79KeU0vPGQB2cShzXdAI3Q0eRUMBHnWcyKC+89GqbN4Gd9ZcItD14d+CLzz7XP89mmqn8G6hLidJosXhM4tCDOpLhwrx4S1yLgjJpT27u4hRdHDotDCcpv8DGh3U43gzMH34lIODz2ehggw8tCOQgmFB2HXZWpivrj4Jfykop1WN6e/LUaUL7TdL+RWDTfZ/8YpvoL3oppfS5RBN0BduZVmQjj6JDhLDhm7HjViOSTLzw/peiHU1wTHX1zrIOoZ22HuUEe+XOufbrIw8QvinLChYtXyVPvvkxgxmBTtGC3JDOmzx7oZxzywPy3HtfaOfifc++Kbc89ryUJc4xthg2WNLfotUF0y5TKprBQgAAEABJREFU5iwUfn2KyYP7F8shu6d+/WPsNlvAjjKF83HKvMVEawN0sD4Mp/W9z7ye5OXZd7/QL7UQedjA/rx1CC9/PF5WlNkPsQ4fPED4hi0L8e3fPXfcWq/ndQ2N8tG3U5mchCP2HgtHbAH0TotMhCP5z7e2yuXmR5+XB154W1iOBfh2MX8XmGE3xDE5P/p2ilw67t/y5hffabne8Z+XZfXaKo1WkBeSkYkHcZnABw76F9n7siUr18hf73pUTrziDjn56rvkzBv+IVPnLtL8bLnZYK2z6aR/CDJiWTd0tV532b4SpkOX86wjfohD3I7wupvfYthrn+ojOsndjtRV1Z3Tx8NcPN0s0rF77rl/Fj697qRXVFQIwYnTCUwc4jppKXcsij3XSSqF9LpF0lubmVpLfb1ElyyS8HffSNM7r0vT+29JZMZUiZWtlpbE7wKypIENlrXtDkJgmGluSNKZMkmav/xUIpO/EzqC3TgdhZXqevt3gDM3lFhI+Jbv9OnTM1ZDxzDfAGXmoEGDZXcY2Up1vT6WpyHJezYoKi4WK20TlQ23u+kWDOT8/PysxS1sbFQHyqOjdtAB6FQQjoR1kIcuNEYZMbGR64yDgbiEgQMGiPOZ4jiMWb49wXQPKIGOYdacubIq8dY3Nz10wLHUrjvvnHTE8e2xFcuWCRfjjjSAxgES35I5/fRTZRQOf0mvK1BWViEzZtmfMOF42nH77cQ0Ddlq662EjiXSKi8vk0mTpzCIw1iFzYRfh90XjqmFixcnP2/KsgcfcpDk5ea60TodjmMTxg2vU8AwDCcodJCqZEy0rJyoUkrwp6MQDe72FYH2/5RoIykbEh3GTl5zYi45cRR1gmJhTtGha2DDmEzMEOBmkE8cs41KKRi2ltCxHoJTTG8sJe0fKmG/UA6UdQSOxzSMLkU3GzZUtszwCff2iHDM7rj9tpCTjaVE6QD7SgfQDgOgwxA7x6cOJy4DBvSTiy44V3ZKfK6UbZ8IJyPftKVRn0DLeuMnePnZ8mnTZ8iy5Sv0Z4j32mM3jEkDG9uYTJs6VTttsxJoJ4NOu5mz5sh00sb8GzpsmOy9zz66Xyjv77HRXpx4wMJNhnkEpimlRCnFoIYINuE8GCkqLJSTTzk56fyNQ3d+9sVX8uY772m89MtyOCAdmiUlxfpTrOk47viQIYOFD+QwrQbO31Vr1jCYAnHMp0Y4ox26zPRhjeGnvjmuNh81SnJyAkyWsrJy+XbCdzrsvlD+8+Yv1ElKKRk+fDMdznbBPkaacKgZxYFrXU2NOAcVodygDBsyRG9GWDaMw5ZI2nhOjiMidABsWyDg1+OAqGxjjAedjHQAnKeW2apbTMgkvx2d1RPrclHiSV2HNS0jjAnGqQMgWgY1KKX0ZpPtYf9JJ/6hiPgsS5Rhj0UeDrMvshU1lBL+Zz7nLKYug1mB8iUQAUWTZRlfVwhjvPjQl+tKp6fL3/tOWM56pLFL8KfHGuWFb3r+QUJ32wYNGiRbbbWVO6nd8FDo/TGwNxykL7/4UvhTOYxvudWWwk8u77yLbY+EcVD4FfQU8xxI2nxKpDM2chyHsDHMf6d8tjtt/++gc+KYB6FQSPbaay/ZYccdZWjiawlLly6Vr3vwU/ldbUc2vr309iVAvZXJCZwtvX1qPZsbCAQkAn0Tx9rYs5SzU+NDT1xzs2PYOdSrfp8FPW7CvSDaSR3H3KADuRnrJaYf7GALc9C0C3TnSiLQ3pmKxttZMOz1wi7FdaCj9cLGbP+av/1OMvDIH0kcDtLAwMGy3Q23yjbX3iT52+0gw393mgz66bGiYFtHq6vEyiuQ7W++Q/Z+/T0Jbb5l+4QTuU57qIucMLMMyMACXYZjrnHgxmFetwC02Yd+y9LF+WWNcDiqw+kXipvOfdZrKIU9WOf7lWVpQ0Vh8xiGoccFSIjzj2nsozCcc7FO6GKnnPvOdhTBLuKdtBrQT7U4AO8uPTdtPiTEOOl2ZjzF2U9ERiHKCrc+8Nc7LLjb1ynZYL3VnGAA6LJKx3r8YpmGfgCFdVCXN2JvEYd+aoLNwLuJOZWDvSzY0HXzTWB+0llH2rl89NHH8vZbb+u3VYMon0RVou1gR11pWSTGQBLHFeCc0ADtGQNfxHdldyrI8mwX5yUL2G3yCdukkODY1wjiDCLOW7tAHghEcsY8w+sCfFj48See0vtfhw7l/79nnk1+Ucun+8KnsyPYk1JX6Ih36RUJWJC3Q/h5OoBf+UAe7wa4HcDczzk0e+NeUpAnwwf116SbYRO9N36yfoNUJ6RdiDdq6CCdyjXgjc8niDNHdCIuX0+bI19NmY150aLXox22HI7U9v9YZs7iZRopLxSUXV2fgd5v5+1kOByxzCyvqpEvJtlfq2PcDYuWr5ZXPv7anSSL4MymY5iJucGAjBm9OYPtAt+e/RBO2AjOJXyWKQeMhR0C+ey/6w5w8BbqstPmL5HXP/tWh53LdqM2g35QUlVbLy9+8GUbubz6yTfCcsTPDebITluNZDAFqlE23bE8Y+FSKa+s0XjkZ8iAYh3mG8ejRwzTddKxTCf8ZDjSdSYubMdjr30g5VW1GmdnONH5xjCy2vx1pd42hftQAh27dPBmY4l5xMmW32PpXCR6jFjPETJ6jtT6ptSSPHwuLCqS888/X/rDKeVwwd92vXfcvUJg2EknDnFZxkmz70qUHeiBKyk50APkNAlaOAQdSb3EotJSXyfxteUSW7FMoosXSmTOLP32b5zO39oaaWlqlBa+HVxdjXCTqPwCUbl5Eq+pltjqVRKvrpSWulodj/MN4hXLJbZ0saYVW7UCZey3PVMrTo05Bk1qaudiNKj4Nq+BTQtLLF++XBbMt7/rz7gbZuBgvhrtYBqdS9vvsIMoRXkzpS1Qam7eViccb8QcMHCAOJ9/ZZyglBLyQeAnkpVqpc20bCDd/FcAh/zQzTbLWnrEiBHivPnKtx/4pu4yOCbqE2+Q8sB/KJwUWQkgYzPXAX1Vpf300Eo4F2oTn1plm/hWMlA79VcIRwYPTYhMo9/pD8Z7C1hHU0OTJh/AhmDLzdsumDoTF36aNzeUi5DA2RCT1WVlOtxXLtwsT5w0GbxFNUt0wI3FYevmCcctN+izZ9mfP28dfRo144U4wzYbJgcefJAEYTCxT/h7ohdcdKlcevGlctXlV8pFf7lYrrjm+ozlncRpM2YI34BlfPCgQbL9dtvJDnD0cXxwMzEPc5J1Md9vWTDofNDD1MWcZbbjdMGiRXLHXffKhx9/mtyMDMf4PvKIw1isQ+BmKx0pCEdRMg0Ipmlgzot2HCnlcJTE0AFwpe+8GAm9wnA6LIMDsb6+QSdbaNOgwYNFE5fM/wYPsQ1e5lYnflORYQL1TCM2wLwbhpK8YFD/5lsWFllEO9GL83O1w5gJURze0Iiua2oShpnmBrbWcBF0t9ON19nw2J13Ejomic9xw/5vxFrRhPoJDPNzuITkYTmQR2+1tfBBA9Mw7A050vRbBbhjUODPHhMChvHHVA1bbbmFXHLhebLlFpuLUkqPkc8/+0LeeuNNnW8Ybmyd1O6FPPAzxPl5eRpvaWmpfP31Nzq8Thfwxk8cH3vcz4TOV9IqKy+Xd1y/RcU0NyhROso+IegILvykzpgdtpdTTz9VqIuVUsL59AWcLk9hgw6UjH+L4GhuwgEbMwsLCmULyI7hTGBis7n11lvrtYv5/MRweflaBlMg4LeE400pm1dm8jCZb3FEcShIOkrZeXwrLoY04qQD3w520gI+vxPMeo9iXDfj4LG6ukb3ORFDwZAMgt3mtywtD+bzkIZ5DnAuOeGO7kopKSopScqgFk7wlatWd1RM5xso6z6M4Xga1s66OhJrqt9vH6ZwbtTCsb0KtlRDvW0r6XV56BBNO9OlBHyGoB/ceZw/YRzqM82PQ3/TNBhMgNJ3HkSxn3Skg4tSSkzD0KOSB8rcxEo7/+wZa1/bQUvNstnSaV0sqctku1AP0QGYLd9LT5XAfvvvhz2QfXCzfNlyeRP6NBMsXGA/uJGfny977NH6FjDtYn7qmFRp3+27/74yepvRjMpqzKHxX43XYeeyZrX9cAkfLtwOdoKT7r5vPXprKSoq0kl8u7aiolyHO7rQGV1ZWSlKKdl2u21l7332EvIbwyEMncMx6JJMNEzoQNrT6Xm0oX2JuZqe527H6NF2e9NxRowcoetPT/fiXZMA++0E1+eg0+Ndo9Zz2NQzzXBYCJwEPUe1LSWubVxruaaZhoF1OE/bsG0xW1O4LvEnAUzD0Oum8xAPaTTCNuDdh3Ef8Pn0fGkt2fkQVTghUwn2kZNumKYT1He3vsdU1WnrcuEnngcccZQU7bGXmDk5krftdtqOnHvTNfLZ3jvLlD+eLsowxcL5xao3XpNZV10i5Z9+LHQO5++woxjYF0oH/1QiXyknZCcopZLyMw3DTsTV3X5Eu/XHPgz4fHotpsz027LYx2QjxrEYSdgBGR8CzVYQ6eS3GQf3CuEcrfMYQgR/5EPngzbHDZK69Mfyhbmh5JhlPfwKUDSLjdgl4kB228wiCv+l3X9KKXGQ2hGn/DD/QTZsOAYc/npHtaGKgM+nH05hVbRNaWOyL2jHMgwU/UCz4ZpTHTmB6SB+9vmXhDarUip1D43G4I/VJYA1JIJZbsTQAFpZUEQpBciWC/Gh0kbMK9yAp/R+nfNBl2CiDogoUYlQ9hsxVAIvdcxnL9OZnE8++1IuueJv8uTT/5MXXnhJ7rnzbpny/feaV5bPCfhtHYQOasR6F+MDFMzYpICdQdikGrXeGrO2pk4WLlul190A1o9fHb6fZHMUjoAjNpR4WLymrkEcp206s7MXlQrXCqYP6W//3B3D7cE30+ZKE87SOMe232J48tPRe+44WgpxXsayMxeUCh2iDKfDmrXV6Un64bnWtYpzuHWdb4PsSnjmnc+En15mEp3PP95/dziCt9fzio7v97/+nllJ2HW7LSUf6yQTqiGXL6fYZ7mMu2HpyjKJxePCNg4ssZ3J7nyeAy5d1fbsuhnnKDae0vNZ8G9Iv2LJC+UgJPqN5XSHNDP4SetliS9n5gN3280z+x26Ui/p9mWgg5eO3nQemca89PSejqt49p8D6Om6ukqvc6O/q1TXG36LFBYVaeev+81fOnzHjRsn1VVVGhhmmsMWcdOdwFj7sRwrB6UH7j1Ji+y04ELALe2vBQf1sTWrJbZ8mcTL1kgLnLoSbX3bwP40dAMcxBXaqcvfBW6BU5iO3sjM6RKZOlliSxZJbOVyYR4/GZ2JTlq1KdH0zYRSXWv/7jiIGjRosKYZw+HOrBkzdTjThc7PpUuW6iyllGyz7Tb6cEapLHXC2NHIuCilZFnpMmnGxhlRHOyXyE5jxohSbcsOwMF0V96oIL3uQG5uruy885iMRU1suLfTb2KaOp+HYmw/I8uXL+dNw/bbby/kV0fSLjvCQT5ksH0QTdnyM9oOyqKFi843QrQAABAASURBVPRCz/hoHPbxbUCGO4I999hNnDc66+CInrdgUUdF1jl/KfqtvNJ2aFAuY3baSUwzswrbbewuybfYqjEfSuEwX2cGepiA+5PLRXCo8zOq+fl5upY1WKSnT5uux6WBjZNSbcenRkxciDNyxPDkG4KV0H2vvfG21GCeJ1BSbvl5tnM8JRGR7yZOlmWJcZUHnMMOPlAGDRyEHJE6OFP48AUdE2SHhh8NF27SNAIudAq98NJrwjcEX3/zbVm6pBSpoh0yB+yHA+WtUp/S55v8sajtBLfgBBqQ9pu6LMzf6KUzhmHqmcq1leK3TG18+S2LyUkYMtjmlQl0Xjm8jcQBLh0yTM8EdJY56aO32koGZuCD+XwramD/AQzqw7jFS5bosHPhwc6aymrhJ3/JK8dnAQxBPgEtysFqvVumIfnBINpj6XnI3yhZVlYhq0GDhnhzBLJJU/uMkjapKKX0E9IMdxd23HEHoexZnp9BvvDiy+TcC/4qN1x7vYbLLrtSzjrnfDnjT+fJg4/+W9jHxOVY3UnrJkOUYTcukuhL8ujInjkG8nk/6ID95K8XnCvO21zN2IS+inHy/IvY7MMQVkrpfiX9zsCoUSPlT2ecJgP6246P2to6effd97v99q+7Tjp/Tz3tZHEergnD6Kbzd9nyFW60ZNg0IAclwrazf5xlh/PlsIMOlFNOOVmcz0iz3a+88ZY8+NgT4hz0JQm5AjNnzpJyjAcmBbDR2nOvPcXAmGE8Hfbfdx8ZNmyoTuYbtiyrI66LgX7gb1hZpplMJa91DU1SXl2rP4/ENYJpRMjNC0m2NWEEHKDEITSnvQnPtHSgw5tvBayFDucbhcynA3WLzUeIUkqiOERsxnh35MZ8AscRZcpwR2BBNoMGDUyirYLjKhnpIKCUEsGfJP7pdXnMjolY6o3zejvYHWZCjlVV1UIHGouXu5xcW2+1hRQWJL7ugUxW4dSx7XbbSElxcQrhOA5keDBD+RtA9plWMh9RrSOoY5KJHQRQpSiFK4A0udlsrwhxwIJGMQ2MZx3KfiGPjtOcvLN8ErsznQa+lAJ/LJSGX1dfLwV5Cdkxv4/ADpsZsv82Vruw72hTBhcl2rWe+B6zyxitx+PQo3xD9qEHHpJM8Plnnwv1g1JK+IZvPhzBDotff/211p1cDw497FBtH7NPZ8Iedx4WdHCnTZsmnMcGxsn+B+4vXBudPOd+1FFw5hQX6eiSxUuEjmkdcV1Y3hXVwQULFgjf9GVkyNAhsv/+++txXFVdJZMyfCqfeATSGprQgYwTOEd32303cdZ/ZSjYja36b9GiRVoeLLv3vntjT1ko7n8sf/AhB0sQ6zTTqYfTH5akE5wP91x6+aWyA9ZT4jmw+Raby8WXXixnnHVGG9pjdx0rV159pZzw2xNSeHLKbor3GPZ3JyScwM59Q7ezsKhQ7wkNzIne4oXzqK6xUWgf8oCNca5X/bA++GDPZqvXwhqj7UcgcH2MRO0DJa6TzXBI8MEqpZR2yplG93SOUkrPL1TR5s+pjxlKKd6SEG/hp1Vtxa2U0geZ0o1/vuISGfH7s2Sfdz+V0ZdeLc04z5h17ZXyydhtZfKpJ0jpfx6VWpxVlD71uEw+/QSJQA/s8fzrcuSytbLZCSdJ47KlUj9vrsRho3VUPeVJHNM0xDQMBjWwFewTRixXf7jbz7zuAOsM+Hxaxhz/dJS1RyeOzm3AGQV5Ukq1h9omj2WbIQeuA7Qf0ocE2xNJ2OltCneQEPD59EG8UkoiGIcVNTUShd0mPfSPPJMUW2yCcSWK0axgaBw72ylrxza9q2O7KcjEMAxc22+jZRoJhBbtZEhEkjeOLYJCilK8IpDhT6EmJ9uZHw6aiYyA39LziOPObZvyYUaOQ5bxW5Z+S9gpxzudwG+/+x6DKUDnL/NYlmOMmX6MO7/VagvHYaSSLvNMjAEDwHAmMA1DDOQrpYQPUyilMqGxlaIUZJY5W5dhH7BeoiiFKwBTVdh259kh6hWNnPWixDAMQVHY8yJsi7j/sVPc8QxhNCeZyvqTEQRWrV4j77z3oXzw0SfCn5ixsIfwWxbqVFgj/KhX6fHQCOca0DfJPzMW3mDt2tgrjkGfP/bq+7Jw+SrdlAHFhXLeCcdkdALnhYISgJOYiJyrpavLGWwDXCM4b5jBsc97RzBhxlxtKxFv6IB+ctBuO+q1Z8etRmo7g+N3ytxFzM4IfDguY0Y3Emmv8U3oJswZH2yD4w7ZW+jIZpumzlssH3yT6gDubBU8D3Hmf07A36ZYezJNRx7cv1gs2IpMr22wH0JnOB2cz1mbwC3Oz0vP1vGu1KsL9PELHb10+DpsMsw0J96bdxWPCFaK3qyi27SNbpfcgAX5xBQXvcKionadvw6L1XCGtOsE5krsIPfond1O6Emiba2DlsYGodM2uniBxFcsk3hlhbTgYD1ZK5zBLTDUY3DwRubMkMiMKRKdP0eDDs+dCcfxaolXlEls0XyJzpsjdAS3oZMkmBqgEiQ4qUp1vc18i5dv85IGD5qmZ/n8M/MJM2egHdjkMDwAjtrd4EBmOB2KcPiU/obvrJkzpRoHtsTloc4xPzsGh/xDGdXAtlA5nnTy73Bgbzt7mFFQWCCjNt+cwQ5hIA6hC+HU6xARCFwQDzn0ENln330RS/379f/9Bg7ubXViDAcnPIjTEVwmTZwojQlFzzeZfwcHQyAnBzmtfwMhm1+f8BvJSyh6OpD5qVUH49uvv5E6OE0Y59vOJ57w69YDayZmADpx9t9nbxiUBgzYFpk9d44sxuFeBtQeT5rkemt2qy03l5NP+q2YZqoa+8nRR8p+++wlSinN34yZsyXTm3DZmBux2bA2NLPhrkt6GRw7i5Ys1iQsy5Jddt4peYD7/dSpcN7W2XlYqLlx0ZEMFzRTb65M4DnZAX9AijBenbhzNyGrX/7iWLntpuuFcnLSnTuNv++nTBWONaWU7LbrLjj4tMcUHxxYtWKFrssHfoOJp+1Zpq1WEk3jw48+kobE27VFOGQ75qc/SpHtcjibq6trdPWUwdixu4jj7NWJuBx04AHC3xlFUOgwLi8r0zwEfJb4YIwx3YHNR4yU0QknMzdrcRyG77zLzrL11q1v9tBIolPZKcP7999PkebE73XyAaHf/fb/xPkMLvMJJTikOvJHR0kuHOOMV2Jd+W5SquHH+rg+0QHMNyqpS/yWpd/0uPDcs+WJRx+Qxx+6T/7v178kCfBvoc9NoY46849nyb333i0P/nOcHHn4ITrfueyx+65y/7g75anHH5Jbr78Wjr7NsHGM62w64tmvOtLFy7bbjBbHkUde586fL7V19fo3wqLYCCilwKOZNCzpVFyb+N1S9tdOO+2gnddK2ZvKMBx4ZIG0otBX3BgrpSQnEJCT/u/XctrJJ0p+QhdVQQf/66HH5OVXXpMc9CXLGcBl/+DGaLswFv36F8h0s2HDNB6dEXzoYOq06TruvvzoyMPlkX/9Q8vvyksvEjp33fnp4ZEjh8slf71AOzWUUlrWX341Xt774KN0VHH65tGH7pfzL7xA6NzWbcfYY7+cBJ163C+OE+fnDaqqq4XtfvGlV9vQSk9gX0z6/nu9YWfe5ltsIb8+/leYQyajSdhpx+3kZ8f8WBwnR3lZuXz19bfJfCfgg47wW/ZBCvvISXffF0GXO28d00H50x8fLabRVsc684x0SkuXuUlkDNNm4/hYtGixcB0iEvnlm+Ck0YxDyQiA6Q5Qr0Rx0MiHOZy0bHellGy95RZSnHCqRkFr4cJFKejsjwv+/Kc285BI5IF3Bwy0+ZCDDpB99t7TSUref3P8L4Vzhwmc8/PmzddrjVJKZs2erR1jzBsyeDDmOvvLEIUEQ/GuZPiIEXL0kUeKP6FDkZX846aQh2dKKXve4e5khiGLcMLucdLau1N+1EdgDvUrUUq1hy6cr9FYVOP4LNOuX8cyXwI+H8aGInk9RuNwCBCTsoyzwxFhm03DQKjtn0KSadh5xNe8Io1/YTg3wrBd810OSqZvaDhmV59ccLS/XTj3yIDsPMJcb6xuPXprGTVylK6PD2pxPdORDBe+QevocNqNY1wPH9Jx7Dhe+YY6dTztcX6pIJ0U3whevMi2XwYNGiR/vfSvchTWRzpD6Qy+6m9XCZ3ISikhjQ/e/yBJYk3i0/Sc/z/+6Y/l57/4uZz5xzNljz33SOLwk9Nh7GM4RwphOzBj1sxZQucww9mAD8nQGcsy5OPyKy+XHXfcEWOUs0Gwdg6TSy67RM4+52zZauuthG8br8GhKekNHz5cbr7lZjnwoAPFhK4cs/POct0N1+mfmeE8Jw7b+sez/yhn//nsJL+MH/fz42Tf/faViy6+SK8bxKWj+K+X/FX2P2B/+ekxP5ULL7qQyRr4ZvOFf7lQyO9vYKOfhfVfZ/wALjHYBr/+9W/kI9iHfaG5/fqVSBP2Uo6jtTd44uiDSSBRtL0KNnFzQo/7YfsU5+dC19p60F03po4+YLVMQ+tmrg3OOCQeaTVBTzIcsHxCu5zhroJtd7Wtn3Tc641ppOLEYCPG4IwhnmkYqN+UrvxTFmzjPfeR3Z56XkadcY40LVsmcazb5Z99LMuefEyiGR5grV8wX2ZdebF8ssto+eKA3eWLA/eQzw/YQ+rmzBZM8narNw1D26tEMg0Dc9zAmsiYCOUaxfrKWMDn402Du/06oYsX3Yc+Kykb9lcUY6A9Mlw6icd50h5epjyWDUOGtCEMQ8G+flVuvf0uefBfD8obb7whzbDRYxyImQp3kBZAOww0iPxX1PCBQfthhA6KdTo7AvmzH5RSel9kYtxnK8y2+S0L/ac0ShhldaAHLzfd+ndx4Nbb75T7/vkvefShRzSMG/fPZJ6D49x7kIUkKS0bdK5SSj/0axhGMi89YBrASciGeieC8ZCO00JbDfSYboCmUrYcGXeASYahkjKOJfCdfAtrZMDn0/lhjCvaa1dddrEQrsC6xwevONaUUqlv8SYIvPLK6/LRh617qldef1Po/GU2x1gzdGQL6mR7gthDihI5cP995cILzpUzzjxDfn/GH6A3TTENg0XaAKrV88407HzaMwYT22CKMNkHmxdVSLZ/pmEI88kTxynvxA1r+baIUkrrF8MgFnPaAtui6wFuHH3AdjpYpEcbWCmFNpmS7Z9pGHYWZBNP6F87ofXaBNuJ+oz1+TFvc+Co86N9xGjCmuGul2mbEhix5j7RHPanw4g77KTxvvM2m8vfzjpBrjzj1zJm61FMagMt7hT0uTvaG2GeXT34wjvJ3+7dbFB/OetXR8uooQNTqgtjfjrjyMCY5VlUCkKGSLyTaw+dyfxN4TjaG8rxyx47jJZ9d95O6Ogk2WVwNr87fhKD6wXe+uI7mVe6UteVG8zReoWO1g++/l6nJS5duinVqifoXO5S4TRk6llJPIXCvkjLTka1HkUsBtutBnYogj+IPzp8teP31Q+E4fUHq37IAAAQAElEQVTVaCtKXdTaz+ur3s7Uk1hFOoPat3CKcCBw/vnnCw/rHc74lu+4e8aJ7dyjwFuBacwjjoPPsqRRVFiEJOLi1uN/oNviAIhTk3cLQAPFM/21NNQL3+CNzp0lUTiB+TZwS3NTEpXOYDpzY8iLTJogzV9+qiH87VcSmTZZlyUNvhUcmQ3H6pSJEl0wV9LpJAm6AlzUCMkkKDSlsvOaxHMF+vfvL9vvsL02npjMA79LLrtUHnzkIXno0Yfl4cce0cAw0wi/xCE4jTni84Boxx13SJZfvWoV9oEUssjmcNjefOstQrjt77cJD3jK4EAaP368OJur4SOGy7XXXyfnXXC+nHLaqfLHs/8k99w7Tvh0Pg+gCKynGAfLV1x5hdz3wP3APY9JGpz205nlLG7D4JS4/sYb5Mabb5JbbrtFNttsM42b7UIHEN8QuPqav8nJp54ip51+mi77ox//CBshSxdbuXKlvOd6YvIbOG9nwBHO+pVSsgucZ3fceQcO0s7SNP583rmaxhZwGpAA28vDLucNYqaxvCMLpZSMgRxvueFaOfV3vxW3I860DDnk4APkmqsuk9+f+jvJzQ2xuJRXVMgbb7+vw+vj8slnX8jipfbb3yY2H4cdfKDcceuN8ofTTpZTwDP5+83xv0gerK/Gwd7rb73dIWur1qxK4uyw/XZyOxykt914rVyL9iYzeiHwzYSJwk9dkrSRMOrrsShPmz4TG/UIk7GhMOFA84thKB1Pv/gsS39iiYeY4Wb7ycd8ONnOPusMOe2Uk2XsrrvK7nvuISf97kT5x11/l58f8xMphHP4lz//mRx+6EGS/u/7aTOkBpt7pjs8cQ7MmD0H80r0gVRuTkAsbCY49uzND7HbwhQ4svkwhzMvdoRsDz/04CRibX29TJsxU5z8YZgnV195aUp/HvuT1jmwGgfHs+FgCWAzw8M60zDAkz3XSZS/qfnXC8+Ts8/6g5wEJ+7pvz9djsPhMj+h7ry56ofT5ZQTT5Bxd94qd952owyHw59vNvNgme1RCvNgpx3lzltukj+ecboeV3888w9ywYXnC+c16+Fc+uKrr2VZlrdB49iU0QnMpxRJ88AD9pNdxuwkHLOsf/999pZRo0ZCZ4ko/N8PB8QjRo4QpZSeW4cedBDmX67wn4F+Pw7OPfaZUgq6ZKjsv98+2kkL2xjjwxJ+ls0yDaJ3CXYes2PyTX5+xnZi4vedaUw2YQNJYhxfAZ8PvIl2Ds+eMy8p85E4MN9hu21FAZGbdR46IajN0AgOZGhkMs5+P+jA/YUH/oxTJsFQUM78/Sny0H3j5Kabb5Srrrlarr72b3L77bfIQ/ffK3/+0x+I2gbomP89dNB5Z58pPLglAsfnS6++nvG3dPlW+FFHHqYfZFBKyWgc+h8A+bFcOpiQIR+QuBKHFyMwFpkfx4aFTpM3Xnsj4xz82U9/pOeTUkr44A8fRmoORyEj0Z9Q3xd97axVut1Bu90P/+teccMjiXh6u99+9wNZkvjihWEYcgAOQO68tXVs0qH9l/P+LP1KSsiuNDc3y0cffYy+sh8g0YmJi1LoKfwlohlv/DT9stLlOo/17b/v3nLbzdfLr+D0/NmxP8M8OE/cOraav8Pz5XiN39ElioNPjhM6jihX4g8btpkUFhVJM8Zb+gETBxLHFIG4WQFtCvgtoe7OzbXnTT10y7z5C1OKHIr1gg/amFg7/NADzjwkEjeaccxbhh3gGnjW70+Vv11xqdYDp598otx83d/kx0cdAf1nabQ1a8rk408+E5ZXSslE6PTFif5iPRxr9hp1ipzwf8cLnVOn/+F0ccauJuK6xLAxc+aeaRh6bjnZlBHrceId3Tne4qBHPKWUfnAmhSAzXBBH+5txkMc6TMPQT1wb0D8ulGTQNA3Jw0ZYKTqAW7Q+YnkisN4o+pphlucBFNAYTQEf1hACE9nH1GcMO1BRsTblITwnfUPeQwElxbnZwE4vCkHWFgblemJ0zz33xBwq1LWtWLFCZrTzACUdvJx/ROanb8eOHcugBq5rM7D+x6HzdAIuXBenTpmCUOofnbr/+fd/ZA3WZOYMHTpUO1WffeFZuWvcXdo5aqJ/Y1gHPv3kU6G9SjzC95O/h41hP/g1ePBg4Zw48qgjhWHmE+hgXrnCPnBhnD9/8tWXXzHYLnBe/xxr/hNPPZHko7yiXD7/7HPo5Ba9Bu0NnXzAgQdIfn6+rF69Wl5/7XXhzx0opYSf6L8ITtyXXn1JboAduBPWbbaV5SkXE7pjt913085th98hQ4aIUnZ/B3OCwodFySQd7KyDYYK912RIhHsC56FXpTBuSortDO+63iXAn4aqq6vVdhQPytEdvcpDGDq2qq5B60xWFIRzowB7KhM6lXEHlFISQp5SSniYz3JuHUk93YRDWNprLBsM+DEOndKdvyvVWk96KdJ20gzDcIL6Th3fjPoZMQ1DcrCmGlnWC+K4gc7fkn0PkB3vvk8qvvxMZl9zuQRHjJDa6VNl+TNPSvPq1j2Zu5wTjjU2SN3smVL9/SSJoe+ExoKTmeGOJur1zFlvDCRYmMsi9rwV/OPXN+JYAy3LQsz+c9pnx7p+pcwoF9MwtI3AOjpDhethd+uOYs0PY4xxrJRDPy9ZsliWLlkitOuaI2Howc5w0BZHKSXs86q6enFslLZY3U9hm539pN+y9F4TVbYhyLSAz6ftGaVsnpoT47AN8jokzJw9Vwiz5syVhYsWSenSJcIvRhAoU6YzPx3WocqsRSNwMhLQXC0Xv2UJw+kFmMbxFvBZOsvRGzriunCMcKwrpcSHddqeCy4EBJVSWsacK3HYBKTl7LaRJbTrfJhDtPcase+IY+5st+1ocaAQZ2YRrP8gBd3g085ahgmGoXTah+9/oNfm93B//sVXmKWBY1fTREApG5cPwvcf0F+2Gb218Odw+HUN0zCgI/0ZZWEayMNZhVL2HPeZBvZwhqafflFKgU4ghUc3DrL1OYtStHdFOFbZbuKEtUPVfiA74PNJDgBozEoBpgVwdhHw+XQ6ZUM6jKCZQl1LGTJOPAP8M+wGE3IL+HxoL/hARgTjArc2f5ynnKNKKfFblm6baZiY+y1S39SEe5sim0yCFW09/+7Ljdpn523lH5edJYfvvbMcte+u8s8r/ij8xHFf4PnraXPkiTc+kroG+23SLYYNlvNO+JleQx3+VlZUSkMjHVwixYV5si8ctE6e+77V8CFaZzGtorqWt07BpFnzdf1KKRk9cqiWTR72nJwnk2YtEL6Z2ylCPYDEut75cqLmh+Q49/kbvh9+23ZvxHwHCvNCsl8WuWy52WCte2nHZfpktUOjM/clK9YIzxuJO2RAieywxQgGUyAEXTh8sP21vBj255U19Sn5m3qEjl9C77WzLWUzUg/L1Fk12+ZvyBRjQ1be3boLC4vkvPOzOH+rq7OSrUZeJicwHX+FhYXoJOlhUDbBJEeIS3cBRLKMoRYYvvHqKonjkCNeVSkt9XUibqMAE72lsVGYx7eAY6VLRMPyUoljk8WypNFCA668TGKrV9pvEafTAQvuPypAgjvNgKJ2xzsTHoKDo4KCgiSqCYOSB1PtAd/cVYqytIsNTnziWCklfFuhvLxcZyil9EMCI+FsycHBu07E5eUXX5Ip30+BEWQLlXXttfdewkMoHgzxzeE4DN7PP/1MnMMyFBM6LciraVqMCnEoA96//PwL6aheXSjtUgEnKh9MoHNk9Daj5Ygjj5BDDz9MyLNSdhv5VsdLL7woNRjD7uKPP/a4LFy4ULdDKSXkm/yTBtvjvHVGZf/dhAlCGu7yDP/3yafki88/TzrEC+EcPOKwQ4QH18wnbAaH9h9OPVn41hf7h2n8PcxH//2ELF68hNH1ArXYeD7+xNNCRyArVApOlwEDhG9qHQme3fxVVVXLU/97TsrKKojaLnz+5dfCz8cSSSmFg8hBOKAbJn6fn0m9BvzkMg8g3RUswkZ9+qxZ2riJYPNkGIY+aKfT1TDs8UB8sAn+LH1oxY0YD2pnzZ6lxwLz2Y/sw/874Tdy3M+Pk7FjdxGmKaU0DjevEzJ8TpH9OXf+PJJIwmo4OSbAscFx7sP8pBFmgE4cGz5nw55ETgQ4s5rhCPv040+En21msh8HREcedqgMGNBPUFwC2JiM/+JLWYlDa+Yrlb0/a+vq5J133pMGOHYCPp9rM8aaWNqGXByk7bfPXsIxvD0czpxXy5cvl2+/+VbPV2IxjW8V86CHRhHb88rLrwgfjuB8VopzqVDPAY4rvuWZE8xhUU3ju0mT5aVXXtPxbBduwKobGoQOlXQcHozzrVgasvEWe+PoxvH5LcnJydHGYUEolLIpVUpJAIZcPQxv1qGUknw4U0sK8vQ48Vmmlq108M80DdkO+sYwDI1Zhj6ePmOGDnMhrGu0f4PYNDj+Atis+zXdGRibTYm3pUOol5/gj0NX0kCm7DQBdEkEaxA3oEzThwvgU+fhopTChsAv/A1U6nK21YEg2s30gD8HmG3/dtpxB/3WLccSczlv//3k0/L6m+8w2iGwvawrEyIfEDpg3721E575Yaytn8J58dorr0rAZwn7gnJjngYlkAkuYv9TSgnHFg9l7ZTUq1Kt7WYb3UA5MB4IpLa7Fuvw0888J46eUEpJ//79kmNzezjgHVnwDflPMN/oYEmt2Y7p8YY5q2Ogo++ui2Ua+kn9N998U38+jFlKKRkIHcs31fbEGkkZmdABzAvDafvWu+/J3PkLGO0Q4jjlaIZO4G+NNmF8sUBhUaHsgD5txiEKxx3T3MAx7ryR7KSbhuEEIX+RgGUJP23N3yI1EnlLoEeXL1+WxMsUcOYh8+KQC+timMC3lNeurdT9uc3orYR64LBDD5aRI4ejTrvPqZP+98JLshJOpDAOXFnOD9m89NIrwvWRcaVs+R184P5ywAH7699V5Rjhms5DReK4ASLSup+yMgy7Hua34NKMOpiPYKf+iNuMeRhD28AG9EQODoL8OARrpesmxLnahH6IoB6llNYn1C2m2Spv4vugY/jQSU7AzygcGRG9+WR9TOCdB92kZxiGHlM8lARJZmvgmpUP3WZCXnHojzDmGu86M3EpK6+QIUOHJGJ94zZ5cUzenx5tFz6cEZXllW31em+0QCklY3YZgz419No09fupSVsuW30Tvp2QfEudDk6+1erg8iFBjn3Goxg7pMdwJuDPVNx8480ye9ZsbVOk45DOY48+Jg8/+HBKFuv/39P/0z8r4WRwrNBOdeJ0urrpcn2aOmWqk53xTv23rHRZCi/c9z3+6OPyyMOPyLy581LyHCJvvfmWPHD/A7I28XULJ513pj32yGPy6COPwrE+I2N5yqyJh6oY+LTD5s+bz6JaLnxrmW0jbxMnTtTpvEyAPb4EtjPz+JWU7777jskerGcJ0FmvoKPYBwEczpcU5AudsTkIGy7929NsNWHtrMZ+hmuOgTmcC5uO4K6ThRom8QAAEABJREFUOpKAYQU7MqKdDm4+mM51h7YW06ljTSNVVzO9M8C6C2DP0QYgvmEo2Ng+odOFcQJ1Ne8OsH46E6i3lVJ6bQmhHSzr4Jig44Td98DAQTLsNyfKypeek1Uvvyibn32eWPn5suyZJ6Xsg3fdqOscVgq8gS/ab1xHubYqpew3KRNLIdvCNasx3Kx1qVOpAbyA30JaAtHJ6OTdh/Ut4PNpbPYT+4t16YR2LpRpE9Zi6gc32n///bA89fjD8q/77pWbb71ZbgIwzDTmEZ549EEZN+4u5N0kf7/jdo1LvNv+fqs88uD9QhwH/v3IA/oh9RtvuUnuuusO+c8jD6bku+umPq9taIIDqRl60J3TM+E47BTS592C3PKDQYypgLAPnBrQHRLw+YRjlXYI5VOP/Qhl6+D05J31cV7lB4OaD44d0me/mqbB4HqBGGwktpP1s+6C3CD2ZD7Yoq3VO7wyzzRsZ5/ex6FsK5Ydot5phs3FmN+ytK1nudqjlNJ2m/MASgRnEZFYVBwb3TAM1O/HvDC049Ieq6TWCnHUq+06DHgL/Und4OT6LUufXyil5PXX3tBnNU6ec2+GHRoGMO6zTN3v6bNQKQXeg9BV/hRZWKYhth73a7uI48Q0DD3nJZ2I2P8CPkuK8nKFddkp9pXjLzeYI7mBgE6I4Ey1CfobzUrGG7j+I9Zar0/AGlLsP4b5gA7HrQVZUDb1KMO7jSESjcUlApuLca4/+ajTNFqZZZhnFQGcoxAnij5pjtovCjCelxuSP55xmjzwz7vlX/+4W379m+MlAJ65hrBuBVph0Nd7LRbYRMGMNvSJlinV2ndKtYYd5g7dc4wTTN4PyZCWUjIDnWThHg68+sk38vLHXwvnoFJKdt12C7ngxGOTtcxetEwWrVit4xyX/G3cUI49R3QiLqOGDpT9dtlOTMPA2I7JzIX2CzzISvlTKqWVOu/j76bJ4uU2/cH9imXfMdtiTimprmuQiXAOa6T1eKG9FsGcY5W0I8or7YdYGc8Ghfm5kqmfD9x1B9k+4aRtbArL7MXtn1Vko++kfzN9rqyuqNLRgcWFcuwhe+uw+3Lijw+WkUMG6qQ1ldXCz2zriHfpNQlY4Vpx1sxeq6SbhI1ulttgxQoLCzM4fytl3D33SrX+lCiVSHYgDnHXVlQm21BSUqxpFhYUaqOWi3p3oU05Ueh78oPqqDHWBUACxHjd4ECjhQaVmxEDCt4d3xBhpRQctovkURz28I1IN48Mx2C4kS/e/3Xf/cLD8jAMOaa5gWnvvP2OPPGfJzSULi3F2GDntWJRBq0x0c6jx3HYtQLOJtbl5DHM+px4+p35rMdxPrnzmUd69/3jnzIBh3buPIbpEL7lplt0O/jmF9PSgZ94fu3V1+T+f96f8WCQvPGA7p677pFFOJBiPJ2GO843VN//6BO57KprZdr0We6s9RJeDB5v+ftdMmnylKztoUPi9rvHyWQchnaGKeI99cyzUoVF0Y0fa4m5oz0ejsHgn+p6A5bj7tvvcEjYIvrAp66xUW+u/JalNyb9C/NxD2mnL3+/gb8fRoPLwLjnZulfDz8ub7z9rvBtzkzMcjyxjS/AeXnXuH9KdeJN33TcKVNn6DcJmc5xPhkHr5XQr9w8KKWEGxjmNWPzwU0Iw20g0YZlK1cJ3zLnAShxBg0aKMf//Fgh/zxsi0XC8uR/npTp02dk7E/yvAIO4vseeEi++maClodpGJqHOA4MuCGWxD+ODaceJrFsaWmpvPj8C/Lhe+/LtKnT9GaQeQTqLG7IKL81cDY88K8HhW97umkQzwEeEr7//ody/4OPgNf2D/i5FnCjVQMn8PcYh3yDn/zEsSkej3bMnjNXG8TE4cE2D5pZD8cAH2KJhZuE/VuITd3U76foz18zf/WaNfLmO+8LD6tq6hs0H+Q/NydHSvLzhGOEcs0P5UBG2Zf43XcbK3ywgzTJE8chxyPjBBr9PDwgzwGfT/cX+6wU848HQcSh/Lbaaktpwia9sTkMHclUG5wDizA2nExRvPQATPhuknz48adod0yWLCmVW+64Sz79/MuslFeuWi2TIH/qNbZl4eLF8v6HH2fEX4y2vfr6m9KMNaGsvFz+g3HJJ9SJTBkXhEJavsUw6tkvJbhPhR6KROxNOB8AeuPt98Bb69hoka79U7AZ0kssXboUa9qjwp8AiCbk6cZhuzi+nnziv8KHltx57nAU619Dc7NOUvoqopSSnAD7NxdtK5Ci3Fwph0OTa9L8hQvRlrY6kPWthXP00X8/ibH4nnT2H+dEGDpj1uw5yd/4NHEYMnbXXSUnGMxIhvO7Hgd8vDsIPJBz+qA4P0843vfbb5+ks5Cfc6dzyge9KcopJfLthImyBPqA/HM8OPPQwQgn+pFxpZS888672vFOfKY5wLijkzgeyRvnShT63DQNqa6okEfgNKKDl7hOOd4ZLysrl38+8LBUVdUwqQ00Yz5x/qVkQHjReNu+SMHJEGnGIXI40a6AzwcdkS8DCgukH9YSyjAfh/7BgE/QXF2a9dZi3eFYMQ1DrzX94RQhLsc879RLLMc5Qbya+kbosqgu71wa0WcN0AkUf8DH8ZWndQifiC4pyBPSCCUcyE3gsRG4aKJTXN9Xrl4jw0e0fZJZZ26gy8sTInLra83twh1vNsvERV3vq+40iePp0r9eKsf+9Fj5+c9+Lv996r8dkuGXZI7/xfG6zFlnnKXHuFOIDszTTzld5/3yuF/KSy++5GRlvC9auEguvfhSOfP3Z8rjcLS++cab8vxzz8tVV1wlvz/19/LG629kLEe8k088WS6/5HK59m/Xyjl/PEfoiHUjc+129N1q6CQ6hd35mcK022kT863eRx9+VM4951zh28TVVdVy8UUXy3nnnKfrI8+TJ01Okvj4o4/lD6f9Qa675jp59ZVXcSj9utx2y206jXkszzaxneT3sksu0zgkQPv6zD+cKRddcJFut8NnDPqWvLDOs886W2jnEJ9AeuSHZf541h/lXdhtTPdg/UqADzStWrVKqINYcyDhBKB+6l+YL0V5IeFhvKMfiZMNupJOXcd1jV+Kof1Fm5o6lWubU1cuDu9Nw5B4S1yaocOJl14H9W8z1gvqAT+dJHBcp+N0FKeNYqAe6ub+WBsGFBUI7yXQ+5ZBDW5TII6J9dqO2dfG5ojUNvKNshY4Tiyh/VCCNZm0KLt+oGdjpl3RSDOUKyUHHiK7PPaUFOy0syx+6H5Z8vD9ODAjR2n43YySD6515MkyDWmE/cM1keR8sA8MtJthQgzrdwPWIXdaEPLsV0B55AtpdWUsoIl67LBe0jcNQ6+n5KdDgOxD6H+W6wtAPTxn1mw44SzYEHnSIf+YOyUFuRq/K/w3oH/qYH9wPAcge9p3rIuyL8wNwdbLA+Rrhx+Nlkb0F/dYnE+dqYc/jzJr9lxxw5y582ThgoWwx+wDdIdOIZysHDcE9jv3XM7YMQ0TzkTLQc16r6qqEq6RC7FOsh53veQla8G0DLavgTYVgFlBOAFL8vO1LCgXyoc6qwS2VcDnI4rUAbeuqRHzSUdTLqRX09AIp2NMON7pwGH5IjhANa3CPOi+XMxpU++56+GsjEZb9zU+6IGAz66HMqFTNKWCRIR61dFbIdh7JvQJ5wWdkhZoEK0BfR6LtZ3zcezvmccc0zCE44H46eCDzuY4KaHewRgpxr6M+ov6NI79dj3kEActBRqc8yqdAOJxCCQK3NycgGi9Dxp52EOTRjFkSrmYpgFd3CIcn2HoXBTTfygqlCVtXqWUnvMlTt9g/dDyxHwuAX856DeObfYN+5NlNRFcorAX6iEL3g3QKUBbqD+LQINQAhpMsxJ81OBsIQadhaKYCkouu/gvcsB++wq/XETYb9995HennqydbxZkzXazzhhkwTKbKvgi9RtF06IJZ6KbWac/3WkbMvzwS+/KRxOmShxzw8D8OXSPMXLGL45KsvTZxOlSCz2ilO0gvv38U+XwvXYRnkv+6vD95JZzT5FhA/tp/NJVZcLf0tURXMoS560+y5Sj991NzgTdK37/a/nJAXuI8+/raXOFc436ogDzgOlz4CzlG8oMr0/40f67SxH0Auvk/Nxrp9GS6U1b5jtAvEP33Flug1z23mkbGQDn7Gk/O1wu+t3PhXqFePy95U8hR4a7C5zXX3w/U8uK/XQY6rzuTyfKtptvJnTCX3768fLLw/bVD91EoWfGT50t/Mx2d+vzynVOAv7mzGc8nSvdu1hG75LvWep8a+e8C/jmb3GSMA2oe+6+B87f6mRaRwE+ET7unnFSUbE2iVrSD05g0GYdycQeCNBwEcGyy89Ay7r+A511JdEL5ZVS2oCUbv6bNnWqnIXDk9/99iRJh5NOOFFO/L/famA4Pd+JX3XFlcnalVLa0XPh+RfAILpUH+Jcf+11cvFf/io8JHcQ+cT+Y488Kn85/0LhW7Dvw0FEeOqJJ+WCc8+Xp3GQxgOcRTgEv+ySS1No3XPX3Q4ZfVdKiVJKeOjMg6UrLr1cbr/1duHbEQy769UF0i78bPXll1wmt918q7z91ttCPnhnnPRIN61IMtoMw5ztOOdP5+g3LViWwPJ/v+12OedPZ8uLL7yY8SA/SQSByZMmyVXX3ijnXnixdnBNn9nq3OVceRFOw6uRf+Y558u/4WhoglGNYil/0+DEO+NP58mJp54hvDOegtBDkbKyCrkTDsy/XHqFPP2/5+U9OHQI5JFp1914q3YOdaU6ftL3nAv/KlejjbfecY9cf/Ntcu0Nt7Qh8Q4cgKeecbZu4/kXXSbLsnwGuE3BLAnPPv+S/O70szS90848Rz7+5HONGYeRXouDFR4QccGmAU8nXyE2aEWAAhzc52CDrIDNxb+iukYfbvzvuRd1H/4TDlM6uvjZRP62Hw99/3bdTcI2vvLqGxgPrZs5kEj5W4DNKt9uYyLnQDUOT8lDGIdQ3LwwnbqN9U6ZNl33daY+54aKm5QP0D/XXn2NXHX5lRrefPV1cfjHxJEy6OK77r0PfF8iTz39bLI/6Yy7CjxffMU1+mEDGszcULJ+QgTOMPcGaiacqjffdqe89e77msYDDz8mV19/s8xbuERY9vlnnxMe6j6Gg2HCQ/c/IGVwqHIzRjnXwaH6ykuvyA3X3SB0bnFMaUCfP/rIo3LrzbfIW2+9A9nFWH2HQN4am8KyEnXwAYwH7vuX3HvPvZiPL+my7OMaGM+U97i77sH8fUh4nzThO8gnpA85DEPJx3B4XnrF1XLjrXfIFX+7XuioZFmOj7LqatGbZFTGDSo3mPnBHO1sGVRcpA/gf3f6mXp8ucfrN99OlD/86Vyd/juMP45Dcf3jhpiGPfkDaX2Qwz7zQdfdd+8/dD9eedkV8nc4YCtr64R97SquncFNcKTyac2Zs2bJjZAp+59lrsC85Z3xv150iZx+xp/kDDgArgA9wjl/Pl84Htz03OGXoItuv/Me9O2NnehWNm8AABAASURBVJrnTzz1jFAv3HDL7XL9TbdJTW2tm1xK+ONPv5C77vmHXAk5z4A+YybHfj30rGCyhXAoxwMXew6GZMI338idt98h92MscX7NW7CARTRQ/50Bffj7M8+WSy6+VMuMbWbb2U7enfiFF16k5XDnuH/osukXvjHKderKq67F2HxCj2+OTWeOXH71dTJj5oz0Yilx9iPH+cIlS+SO2/6u+bnmqr/J5O8m6oPJIA5oON6aMc9nzZkv191wq5bbM8+9IF9++ZVQj3z4wYdCOZ77l0uEOjOlgk5EIjhECmPe8osUjTjoY5FBgwfJUUcezmBbaBEh/jXX3yh/hQPnSuiQ9995R/Nr90FQ+pcUy5577iG+xIFU6bJSmTVjpvgsSwyMV4coH3i55vpbhP3EecRx4eTxzjGM6hjUUIF5+w/M18cfeVy++PwL7Ujib5bdhbRL0Q/OA1CUK+dgdX29cKxwHtZjXj7y4MNy3z/vF34FgbKjDB8GrYsxl6dNn6nXMOpNwn+feU7XyQvndgPWVzquqDc5Vq646hpZWrqM2V2CKA6Iqurq4UCI6nI+bLZDOOTiwRbHcTE2tDws46E/86jf61E3y0RwQGEaht7ME5fy5l2PE8iV46Qc6w7bThnoChIXHjJRL9Rz3iAtgEM66g/S4J1rF5KlCQe4HJOUG+NuWL5ipYwayU/lY+K5M7xwn5MAPwXNr2g89MBD8tQTT2kbPIaDhvYYZf7MmTNlMhyxLN8eblfy+LnpRx56ROiYrYbt4i7Lh2lYH+/udIbJz6SJk4Rv/LI8bSemMc8B8snyzlu+TjrrofPcibvvrIvl3GlOmGVY1ol79/UrgVFbbC6ly1cKf9OUOi/Gg07oNh44OvZ2fzhEB8CRSf3Yk9xRZ9bBxrdtrBbxW5Ze17huWaYB+y+gq6Mebo5EtU2lE1wXrhXUw+RbKSXkGTcXRsdBjnHaklwrqdvpDKIjxG9Z2vlDHe1QYb4T5p3rBfU320Cb0Yf1heWp57lXIR3ipQM/8bzg7tuksXSJVH7zlUw6/USZf8ctEofNmI67LnHyQX4sOEC4TlXVNWhnP/kmr0x36LM//D6fE5Uo7BTKJIC1i3IlLa6VdJSxbBLRDrS5GobSfaiUvX6xLr5JyLW3I8jD/o6yVsou24b4ek545aWXhZ/hD8J2IG8d8c98yoxjuSuscjzr8YS9WBxzkXKmzCh7Qn4wqPcitNPqsHday70HbMrO1vHZF19hH/X3FKA9e+vf75IJ2He56RTl5Qnb4UP/N4UjwgfdOIY4dtgtAZ/PjZ4xzPXk0Ycf0Xbgjbem1kteMhbKkkgnK3UUdYY9Vi3JD+YI5ULgOPdblnAe1sA5WAXZxDI4ViXxrwlzjTZaBOPcNAzbzoOTxaYVFI5X6hXuA7lHJl0W1W3H2YMFHcW0JuwX2FfMcwP7qBm0ab8z3W9ZwvllGgb60Kcdk6RPW5f5mYDypn5SSqGMpcu48Rz70m9Zuq/Iu2Ojsp84liivSCzK7RucyJYopdwkdJj812DMNaGfuYcmjRI4bIthH1PGPugPtrUatjTpUf66YOIShZ3NsUhZMcmPMcNy5IfAOcO5wPaSJ9LhfoO4DpAmZcH8KGwn0zCgzwNCPUrgPLDAB2mwb/kVMJYR/Buz0w6y+aiRCKX+jRo1SkZtvrlOjIFHPuCiI5vwxc+37jaC9r36yTcpXHK8vvzR+JS0vhC557+vCt8w5RzhuP7NkQckncBvfvGdvPPlxKTjcczozeVvZ/6fvHPfdXLeCcdo569SCrqzQV7+eHyK03HKnEXaecw2DiwplJN+cogcBsfl4H5FTNIwefYCWet6UaUR+8Wvp87ReevzcsyBe8rOW4/SuoMPvLCvBpYUybGH7NUuG5yjnHf7jNlWbr/gNHnxjsvltGMPTzp/6QR/8o2PhPO+XUKdyHz23c+Fb0azn3yWKYfsvpM8dNWf5Ykb/iI/2m83rd/J9/eQO38PtxMkPZR1lIC/ce06Uui94kbvke55yk04SJqMzblDuRxOIL7NW1NT4yR1+k4nMA/i3W8Ckzbr6DSRTiLSCCJ0Er19NCjS9hHWb65SSivE9Vtr52vjW7X8/bK5c+dlddpwLPCtgSf+/R8hvPvOu5JpTDm05syek0JLKUOUUilMEZeO7Vk43OrKmOJv8tLxTD54ZzyFcDsROoI/+/RT3Qan/JQpU/UGvp1ibbJ4SP7l+G9SDpvrYPS+9MrrsnDxkjb4GzKhvHytfgPtP08+LQTyyLR14YltpONmztz56OfsTtK2dfR8Cg0HbkpWV1YLN35hHALxKwAcbtwE1OOgvqyqRspwCM8DIuaRiyakj/96gjwDhyffZnnjtdflXThF2TbmdwficEizDtbL8jFsUGiMMZwVoPjCkZg+XCuvroWDOqw3p0opfW/CBrQC6Zp/bLyqocvffu8D3Zfsz+defEU7Ox36cTSQdXIjBtLCjWcL0px83vn2N50pLE8HVQQyo2NmdWWVcOPG+c5D13nz5mvHM+uurKnTb7CxffGWOPo9JhO+/TbJx7PPvyhz4FyO40CCdXQF4tih1TY06bqXLVsu5WVlesPuOEAicLKUo//KcFDNMbe2slKoTeKQd0Nzs+7bVZVVsrq8QvjmJPvWqZ/GXGNzRMoqa2Tl2kr9aRy2gfmmYWCzbem6uJmFyJncJYhiw8hxRydzPdZf9j3psE2NMMTL0XfsvzBknNYNuh40XfhE8+q1Vfb4xWEA+42ZPBTg4QPbTZ4JUcjCQAXcZJiGIlpG4LyYPnM2+qnz85N6gfJl2YxEXYmk7f7sMNtbjYNDtoNjyC0HjuElcFSN/26SVOPAhW12kdLBJoxtlq2CHqWsKAO2jnRIbzXmd1lVrXbSZSqviSQutXBef/zp58mxmT5HEmhZb2w/+60cY64J849tIy8cb06fkh/2G/Mot7ehO159+VWhHuEDEJRj1go6yOCYZb1843/e3Lk41G7RhzoH7LuPjBrV9gCD5CiTRshwDXQd52ozDpwoQ06UCPTQvgccIIOHDCWq1MMJ+8XnX2q6fmyCeGCiM1wX6sGMD+6QKCsDLttOWZHfhQsXyDtvvS1vvv6GfAQHePnKVfrThBiqwLT/KD8e/qxBX9bgYJLzmnJduXy5vIWyTz/zLBz3T8pnX40X6iS7VPZrI/omirYRg/cw5liCNSZ1CTi31kCH8NCJ845tIm9KKS17yigUyBEedhmYd2wLx+Uq6BTO0SbInvIAutbb9jipkVWY143QP9n4ogzKoSMIjdAXmoaIptGE9tHpUga918T+pOyR5/6jrlsBWW+19Vbu5PUT1o3KwFSP1t7b9HuUWY+YJ4FNTgLULYuXlML+i2kbZTn2FNRXPJDj+mxA6flw6M7D9wFwBPNgrSeFQF3LdaMeNjvp0i4szsvVB/+si7o6DP1I24j5mYBrA3Ut81jeZ1kMdhqo6rg2sN3NqIt6mm2vh81XhjW3Fs4kh1goJ+gEk/cY7cTaelmDta8e7WCbuL7EYS9rOWZQcy2wBWumfi/T/nymTL/gbKn45EPBop2k2RMB+r4ov2asNbTz2T6uf+FoRO+LDcOAU8kn6OJkdQW5uckw1ydCA+xwtkWPBcsUOnPoBDZNlcTNFAhYPm2Du/NYorPgLpcpPGnSJOEDaW++9Y689Orr8qILGH8D6Xxgjzjc/zHNjcPwK6+9IW4cxpnuwP+efV7u+vud4vysSGd513huwWZqQJY07jsqYStzPNVg7EUwVohKchyXtE2YR4dbBHsG5q0LcPzT3q3HeE+hg0ZwvFTBri+nvYy5wYchyINSSjsTTQNIulDmC8cfoRH2D++ZsTqZinnE9lZgv7qmqko7TygrsCLkgrawfV5QJbTbmNceZd1uzFfa+5z/bCvpEGKwPWthx1LO3Ldwjju0DFQYCvhFKaX1JnUGaTE/mugrhrffZhs57mc/lcMOP1wOOfwwOfzII+SXP/8Z4Fj5yU9+pH/q7OBDD5Wf/vTH8gukZ4Jjj/mpHAScQ1H+6B8dLduBJmkT+OWlctqXsCEpX+otAfPsH46R1ZW2jNiusLafW8SPOUl7l+XTgThrQIs0GWY+2xqFfqMsaA/TORvH3px56cC+4ZhcDT3I+lkO7JAl/TBJjUuezMu0ZyZt1kUaxCfNVBoN2u5mnm5vgonNhg1LhNreBg8epBNpZ0d7YL5oYn344gvXiNUHPgPtnu/usCM6fkL53FsflA++niLvfjlJzr31IVlQutLJTt4x7ZPhnl4jWwlnD3ENv+7BZ2TS7IWoHnPIZ8nPD9lbjj14L13oH/97Qx5/9X3h3lwnuC5s98Jlq+TWx1+QV9Mc3nQev/D+l1Lf2OQuoddmJ2HGwqUyff5SXS/T6DD9buY8BtcrHLrnGL3uUy+89uk3UgV7h7phrx23EX7OORsz5PfVT75OayNNnRZZuqpM7oZzvafeZnb6iZ/tTpWpzV0T9vEffPO9XHXfkz3icLapetdsEjBiYfE3V+rslkzKXudsuIux4aruXs1vvPGG0MllO3/HSS0OQ7tHSfRbw/feM07oBP7wvQ/lddDuLq0Oy2EFb9FmQIeYnULgxoY2SEunsHseycDGiaAUGtbz5NeJolKpPCmluix5pZS01z6l7HwbR7x/ngR6TQLcWNHoqITBwcOpJavLZDEMh9I1FSkHLpkYaA5HZVnZWlm0co3eNGTC6Uoan1jlBoVluIHhRovhjoBluCGiw2Dp6nLwv0Z4X1lhb9Dcm8t2aUHhkc4StH8x2rQWG+HOrKuUIY2fMhxmUW6U39I15Vom9Y3N2iFBHG68yBdp02nr8MKyyxNyLMdBAHHdeVrG4Icbc3eeg8ONGnldvGqN7gv2I2k6+TEo85r6RllZUanlshjtI3+r11ZLHZzHlF977SR99jU3nytwgEn6NfUN2mimkRrKCYgfRrtTX1furLuhKYyxViNJ2aEP2ZfsC/LeLj30GceKHr+QIftuCcbwivJKHLg2CPNYnmOAfHOsroFD20lnXlegGo5a1kE6NZBpprKsaxnmD3EoY/enzTLhMw3NEPZZyhiCHDiGWQ/lRLxswPZoGaB/yB/7mPIkPR5ecKOUsSwqrschjVOGBxCZxhgPClZhPrFNlGN7/DCP45u8L0UbyAvHG/u0FocUlI97vDFOmqRNnIx8diGR44lt/+9zLwk/tc2i/fqVyKknnSA5GKuMtwHIgXyw/Rw7lAdhxJZbym677Sp86zaOA+fx334n73/6hZ5nbB91ZxtanUggrZVwgFI2SzBe2f4azCnONdYVyvFrG8FNiv3SjIMmPhSxrKwCeq5MA/UDdQPziOMuky0cxQFcDO1hfgwHUE6Y8XSIQ39wHLN/SqHXMrWZ428t1xDMQbZpMXQRcctxgBZFXTBp9GE4HQikTz5ZpgrzaaVbL2G8rFpbhcPHJmG9xG0PiEM9wTJLUXYxdRvu7BvYDylAAAAQAElEQVSOwRh4d4+1dFp8W33b7bdLT+71eKR+jTStbX2bvzcqDFeX9gZZj6YnAU8CnZDA5ltsLnU4Q6iCTUd06rwYdC3XQB7AU4dzfaYDgfl+y4JjNofBTgPtS+plrlVVcGqxjvTC1LOsh3gE1l0N24Vh6kuuHVx30ss5cb32QycTnzrW0f+0V5ZD3zO9HG3MVLdDgwdU1NPO2ko6tMNIowJlHbwcOH4yfYqV/NGOocOItgT5LoWNxbas8nVNZk5d63pnvWwH15o6lx3t2B+08919wnbRuevUW1lTKzXoB66tpVjP6UTmWFBA4DoZCgQQyv7Ht+3Y75R/d4GO0Ew1vPn2u3Lnvf+SR598Rp5+7kV58eXX5CUXMP4M0h976n8a54lnnmuDQ/znX3pV3DiMM92B199+TybOmK3tqa62gbLnmMrEf0dpHKv22KsTjmHK0RlTnCsca7Qt2qPDebUM/Ua+V8CGadfObxHRtoiLIOvkfKANRFq0U8JwoHFckybHRXoZV3EdrILNSL6rcWebdOI6XrhXaGyOSHl1Lfb3rXbmcsx16gruBTtbF/GoP1JtwzK91yN99gFx3CyzzZxTlMEK7GdYn5PPhyud8HbbjpZfHHuM/OTHR8thhx0qhwJ+dPRR8jM4fI844nAdP+qoIzTOL4GXCVj+R0cfqXEPhxN49OjWhwEXLFqsbdA67OEd+5J9xv7hGCFf5J3jhHJhP5RmsY8dnolbiz2Q2+ZdhjFEWTj0HNyUeyLC8o1w9rN+lmOdBL0HQH9lkmeiaPJGnqnDK4DflkadftuSOMkCCCwtXYpr5r+ps+fo+UvdTD2dGWvTSTViEQk02Y6XDdkqpbhS2Bwo1Rq2U+wr34K9Hs7Vmx55TqbOXWQnpl1TSmahk1akS9F3x0+So8+5Rg78/WXyy7/eLJNmtd330Ln4lzsfkYP+cLnG+/G516U4dP/79qdy7IU3ytX3P6Xf9CXNJ9/8WC5EmVOvuUe+mDwzI0+Pv/YB6rxFl6MMzrn1Afn3ax+m4F7/0DPJek+68s6Ut4jdiI++8r4cdtaVmr/b/v2iO2udwvyUtfOp52XYu77y8dfy/RzbGc5PQvOt5fYqoIP85KvvlgdeeFsoF74Jfem4fwvbki4Xyp59wL44+eq72iObMY/9NO7p1+Rk1Mf7219OFALDJ15xh9zw8LNCnPTC61pvOj0vLpLTsAa+J0WzQexL35LKRucApvj4iU5+gnddnL+kQ6iqrpY777izd52/qKgFw4B/CHbvj0qfkCgdxqFZBBYA/hIpfftGR6kDSqUsZ+0yrpTSh6wsq1TnyxHfAaU6X07S/imlkvU79HhXqvs0xfvnScCTgCeBXpQAN/Q8OGqORHQtpmHoz3mJ96/XJOAR7roE+BbuO+99IOFwWFauWiUvvvKq8K3PrlD6dsJE+eTzLzSNxUuW4BD01a4U7xQuD3XCcOzyEK8JvLKQaZiyMZsBtB15qMnDLjpi2SallLBd0of+zZ2/UHbYYXvxdeJziz3JdlPFPFn5+W1SOfMlqSv9umdh6VdSMfVpqZ7/bk+y7NHyJOBJoAsS2HHMTjJ3weKsJaj36xqbhDqSThellPgsE3r/h7X/41tjtXBgOYIqLsh3gp26j88r6hReTyN1tV53u9hettvhiWOhHmOhDs6heDyux4Dfspzs9Xqn8/fpZ19Yr3X+ECu76rKLpTvwQ5SV0+YXX3rFCfb6fX3W1euNWccKpk2fJQsXLWpDZd78BTJj5pw26Zt6QqBp7XptoleZLYFPJ06Xu596VejMffildzM6k23M1isdkixH5yjfim7N2fChUE5AjtxnrPDBN56rfT55hnZAfzZphrYLlVKy2/Zb6U9Xt8dtWWW1PA0nOeVC+fTUW7/Z6mR9L374ldzy2PMaGGZaNnwvveclEKpbZRPlYYsd6lPXjdIBTAk2NNRLT23B+MlA0ux94JMAPcP1N40RKYvFpWk9DKwWCIZvHDfA6bwGdX7dGEaK9+dJwJOAJwFPAn1VAkpxrSGAQypx3Lw/TwJ9TQLvvv+R3HnPP+Sqa2/Uv/PdVf74xhZ/B/6m2+6Ue+9/UKprartKomv4iblEh4Drqc6u0ehL2FpFJBoFvnS7cO8rfw04cJ+3YKHsPHbn9cpSPNIgNQvel6Xv/EUWPP9/PQsv/FaWfXCF1C+fIN6/7BL47LPP5Pprb5Br/3atPPmfJ7MivvHaGxrneuCyTFZEL8OTQEICoVBIxsABPHvO3ERK5hvNKKW0knQhtOpLV+ImHVzrWldL4AA2jXSZZG/+57lFstAfyo7QCzmsj/V2ljTbw3Y5+O72Omn6rseC3fYNMQo856/uhfVy4Rus3YH1wlwfrWT6zNly1733y5IlpcIHJXqazVgspn8W6u933yszZ7evu3u67r5O7/Y7x8lXX38j9fUNUl1dI59+/qX8/e5xfZ3tXuEvp7FCjJh3Vt0rwv0BEf3FofvKFsMG6xavLF8r742frMMffjtFps1for+yV5Abkp8euIdO9y6eBBwJhOqWO0E9TpKRPhLYaB3AlJ+2wxnYSEBvFux9Q9c4ZkMJrlJP1TTK3Oao1MEp60rulSCr4NvGFXD+TmuKyCNVjb1Sj0fUk4AnAU8CngS6JwHTNPRnni3L0L9NVRAK6jip8dPdfHqRYQ88CfQ1CfDQqKtv/qa3YT6chGVlFenJPRKn+eW3TOHvQPp9Pm3MN0cislF/Tk2JWNAZuYGAhHLsT3RGcbgWdv2GW48IrweIzJw1R3bbffceoNRbJDy6vSGB6qpqmTplikyeNFmWLs3+icM1a9ZoHOKyTG/w4tHctCSw2+67ybQZM6WxqTmlYdT1AZ+l3/T1UedDN+bmBEQppfV+OBLdJJ77SWl0JyJ8I7ax2ZaVYRjSv7jzb/XGlCEP99tMpuXkdaKmdUdhPayP9XaWGtvDdhGf7WR7DTi5A35Lr5McC3nBHMnFesl0rv3NsAGIv77Ac/6uL0l79ayLBCZivb7imuvld6efJSeeekaPwsm//6Ncee2N8v2UaevC4iZZtrauXu574BE585zz5ezzL5KHHv03nME/zPNaX7hWgo1lG7SfI6691PFH7CenHXd4t+BXKOs0xE3TSfPuvSOB4YP6y+F77azP0bg3/nzyTP32r1PbB19/r98CZnybkcPkmAP3ZNCDH5wE2jY4VLtMzGiz3jcIzlqUwqUt2gZNMTZo7T1QeR+UabutasFIILSL5M5kAwnuNITpiH26pkkWhqOI9f4fncDzwzF5prpJpjXanxXt/Vo33RrefeddOf2U0+R3vz1JLjzvAlm2bFmfa+x/n3kuabjTmO9JBu8c989eo92TfK4LLcrM2fywvetCa32X5adZz7/oMt1Hp55xtrzzfupvcqxvftqrzy1njtn2cDfVPC4RoYBf+hfkS//CAulXUCAFuSExkMGDqvqmJvE2Dptq73vt6ikJUM9R31FvU/9RD5J2jt8v/TCvCjGn6DTlwW9Dc3ijdgD7TFOK8nKlpCBP6PCgnuDnTvuinihdvlLqGxtkzM5j2B0eeBLoWxLwuNmoJMDPye+5954yZVrb36WzoBeL8/NgR+UDCqQ4Pxf60afb1xSOSD2doC06+oO7lFdVJ9s8AA7ggN+WSzKxnUCtackj/YfL3QNGybv5/eSb3KIeB9IlfdbD+tphJyWL7WB7nESnnXT6luTb44B2NddL4rL7GzEOOB6cMr1995y/vS1hkfKycpk1e26PAmn2PudeDZ4EPAmkSyBYvzo9ab3Gp89vfWiRTtzTjj1cugMs6zA+bV72n6xwcLx7z0jgZwfvJSOGDNDEVpStlbc+T/1ik/st4LxQUI7ebzcJ5QQ0vnf5YUsgv3pJUgAKfj+lVDLeVwJGX2Gku3xQpITulu+pcl2ioxnWly4VS0emE/j8VTWy18LyXoV9F5XLIUsq5LLVNcI60/nw4p4EPAl4EvAksGElQCcVD6eCcFbRoUPnbywel6raerF/w27D8ufV7klgY5QA7Xa+AZaDw26+IdQMJ0BVXYOE+fYPT4I3xkaBZ7/PkmDAL3R48FN9VXX1QgfwevhVEenOv8lTpsm+B+zXnaJeGU8CngQ8CSQlsO/++8r8hYukYm1lMs0J+C1LqOtpT/FO/cjP4tc3NQs/C+z+XVhJ/Puh3KphS9Y3NiWbO6ikOBnuTCCGg7AFgZC8XjhIniwe2uNAuqTPejrDj4Pjbgfbx3YyL+Dzwflv6XUyZSxABlwvY7G4rI9/nvN3fUhZ5LMvvpIbb/17jwJprh/uvVo8CXgScEsg2LBGAo2981Uodz3Zwi9/8o1Mm9fqCMqG19n0KXMWyeufTugsuoeXJgH+vvC9z7ymf5+Yd8bTUFKik2YtkNsef1Hj3/XUKylv/zqID77wttzw8LMa56UPv9JfCSNd0ufv/f7r+bcc1B67P/nmx7o+/r4vndA9RrgDQhuq3g7Y6nPZ/qZqCdUuT/Kl1Lr7+5LEejCw0TuAtSz6pmw1a5kuLdgEtXSGZw4aQiYiXlpfkoDHiyeBH4QE+HZYRU2trFpbJWtra6WvOgt+EJ2R1sjG5rDwkLIpHJYGHlbW1snKirVS09AgcX7CIQ3fi7YvgTic59X1DXqsV1TXyg/54Ld9SW3auUrZxlp9U5NUVNfI6qpqacQc623dR6fD2po6Pf4qMZejPXjYzCYp2KF8k5kH2SvhCKnBWI/3YT2xZOlyOGzWCp03m/aI81rnScCTQG9JoF+/frLf/vvJt5Ps33JLrycSi0ktHHy0o2hT0X5aXVkl5VU1Eo7G0tE32njcZd+UY13rrDNzDdYKp9EF/IJEYb4T3SjvJeCf7XCYd7cvHInqh6KSYwFrJMdCBfZA4UhyLDhFe+X+xVdfydPPvtArtD2ingR+yBKgjc2Ho1fjPKMMOjDs+mTvD1kum0rbjXhEcutXbLjmYI39820Pyfk9BBfc/rBw3d5wDdq4a+a52KcTp8u74ycJ74y316LxU2drXOLTGZwJd/GKNfLBN99rPDpjyyqr9fkb6bMcaWQqty5p5IW0WS/rXxdaXSm7oertCo99Abegcl5fYKNDHjYJB7BCMwm4bVR/dARvVAx7zHoS8CSQQQI/nKQ4HARN4YjwYKx5PX1+/ocj3e63lM4ovr23BsbnyooqWY17dV2DRKJxz0nfTbFSpmEcAHKsc8zzE7ndJOUV24glQJ1XXl0rayprpLahSfRBeUvvN4jjj+OO468Z45CHVT1VK2nb+qJGKmvrJYzDbKb1FP3eovP1t5PkkEMPkf79+/dWFR5dTwKeBDZhCRx6xGEy/psJUltTn7GVYejaCuh72lGr1lZJRXUd7N2IbGrrP/U928r1hesM4xkFkpbIN2SdTyQza+iA/voNWYY3NuAXMMi/wzfbxfY5ccqFa39yLNQkxgL2QQ5Ob9/XrC7v7So8+uskAa/wxioB6rxIH7RJAAAAEABJREFUNAb9HpamZuj49TivN1aZbWx8h+pXSk7jhtOhLbGYTJ69sEeAX3Tb2OTv8etJ4IckAb79m1+1cKNo8ibhANaS3sg8wC0ChvGnec900a9otIeQqZCX5knAk4AnAU8C61UCXmWeBDwJeBLwJNDrEqisqpbPv/pGjvjRkb1el1eBJwFPApuWBHbbfTfJzc2TCZOmbFoNW8+tWVW+Fk6T5mStmw0aIKaxcZ1XkF/y7TSCv+nLdjlx7+5JwJOAJ4EOJeAh9GkJmNFmya1b1qd59JjzJOBJYNOQQFHFzI2mIZuMA5hbD8JGI3nNKDkm6EjrhUl0ALemeCFPAp4EPAl4EvAk4Emgj0nAY8eTgCeB9SeBSd9PRWVKDjzoQNy9P08CngQ8CXQsgSFDh8jRPz5aPv1qfMfIHkaHElixplycr1IE/H4ZPnhQh2X6EgL5Jd/kie1gexj2wJOAJwFPAp4ENh0J5NYu7zUn8KYjJa8lngQ8CayLBEK1yyS3pnRdSKzXspuMA5hSo8+UvlOGNwZoAZMtmmF9Qcz5S4876d7dk4AnAU8CngQ8CXgS8CTgSaAPSMBjYQNI4MPPvpCdd91Ftt9h+w1Qu1elJwFPAhuTBPxwUP702GPkw08+k7Kyio2J9T7LKz8dvWxNWZK/vFBQRgwZmIz35QD5JL8Oj2wH2+PEvbsnAU8CngQ8CWwaElAtccmvWSK+SO2m0SCvFX1FAh4fngS0BFQ8JiVr+HC6jm4Ul03KAawlvpH5TltEie0E1tyLbGxebPH+eRLwJOBJwJOAJwFPAp4EPAlsUhLoo/Z0Q32jvP/Rp3Lsz4+V4SOGb0CRe1V7EvAk0Ncl8PNf/UJKl62Q6TPn9HVWNyr+qmvrxf3Z5ILcXBk1dHCf/Rw0P/tM/gpyc5NyJv9sRzLBC3gS8CTgScCTwCYlgUDjWu0E3qQa5TXGk4AngQ0ogdaq+62eLL5wXWvCRhDa5BzAPK+iD3UjkH0qi2TaAWErUrO9mCcBTwKeBDwJeBLoqgS4rOTmBKR/Yb4M6VcEKJZBJYVSlJcrfsvsKrkewzdNQ8hXfigohIDP6jHaHqE+KAEl4sN4yw/l6P7OT/R7e/cQxi3Hb3prOG6dcrnBgFgYS+k4XrzrEqCsA35LivNzZXBJkQztV6z1xYCiAvRZTrcP9jnX89BP+brPc/Q46Dp3qSWWLV8p7330ifzy+F/K4MGDUzO9mCeB9SEBr44+L4Fjf3GcRKJR+WL8t32e142RwfKqalldsTbJOt+s3WKzoRIM+JNpfSFAfsgX+XP4Id/k34lvLHfaO3kJO4p3xjcW3j0+OycB01Qp+6Mcv69zBT0sLQGllOQFO7/XIC7tVF24j11MA2PBZT/7vb1yt3oov2qx5Fcv6lZZr5AnAU8CngQySaCgcoHkVy3MlNWn04w+zV03mcM5o2DtF967SaLTxXoGUQnfBBYy3TMEPSqeBDwJeBLwJPADlwA3tHTe9IcDJw/Olxy/X3iQEAoEpCgvJINKirRjZ30vPawvBB5KCvKlX0GeFOQGJd7S8gPvrU27+QrN49grzs/Tfc5+7wgKMS6UYkkUTvwxWgQHJcuWYOwEMaa9kZMQzjrcDBwysW8GFRdJYW6uPsAP+HxaX/BwrARzlXqkq4dP7C8+6MHy7LPcnJwem+tz5i6QrydMlN+c+H8ydOjQdWi9V9STgCeBTU0CdP76YGe899FnvdI0j6gtgbLK6pQ3gQNYk7ccPkxKCvNthA18JR/kh3w5rPDNX/LtxDeWO9fTvGAQNpRtO4f6mKNdvH/rLgElEvQHpAT2LW2mQuzVvP1R18Rq27O5mCed229wT+EzN9wD0Vlbx7GAOd4P9nc/jAfO/ay4XkYHEmiRguoFklu/ogM8L9uTgCcBTwIdSyBYv1r6rZrYMWIfxDD6IE89whLWTO1PpbGsw6DaV+8CxsgnWPT+Ni4JeNx6EvAk4EmgT0qAG+D+OICjw8XAAhOPxaWhuVnqGpskHIlqni1seIvz8oQ4XId04nq4sF6+kWGZhnYGVdXWSyQaWw81e1VsSAm0JJz8SilRSgkuwiSmZwZp8y/g98Ep6UdRhTETldqGRolhbLdB9BI6LQGlFA7K8uH4DYlhGBKLx7SeqMS8rKlvgJxjWt5BOFP44IhldX7rYEHHhHICYhqkG5fq+voe7S9+1nX8N9/Jb3/3W9lyqy073WYP0ZOAJ4FNUwI+n09+fcJvxLR88s77H2+ajexjreKbtKWr12A9b30ca+iA/jJi8EDhmr0h2GW9rJ98OPXTziCf5NdJ6+Z9gxQzDUNygwGhTU+buQb2T9SzfzZIX/RWpRb6OAinH20nzibuj5w9W2/VuenRbdF7S6WUtl2V4os2Av1EaMG9LfRFGXCec39uGrSfW/R+JxK19+99kd++zpMVaZSCyvmS01De11n1+PMk4EmgD0vA31QtA1d804c5bJ+1zp/itE+nz+YqcIZ1HwaA9F0Q758nAU8CG58EPI49CfRNCXDN4+dWg36/ZrCxOSyrK6tk9dpqKauqkRUVa4XOnVg8LqZpCHH9lqVxe/tC3vw+S3JwSMun2mvqG7VjWrx/m7QE6OhtwDisgUMxGovptobDEVmFcbl0TbksWd0WVq2tkni8RePyopSSvJwc7aQkjeq6BmlOPMzAfA+6JwF+njkXTloejjc0NcvqSltPVNXVS0VNnaxcWyl1OGjGqZlQpwT9AW1Pd1Qbuksf/gd8PjiV43D+NkhTuOcPr2bOnivvfvip/OJXv5Dd99i9I7a8fE8CngQ2UQnwc/Cn/P5UqcU6895Hn26ireybzeJv6S5ctkIam5uTDBbk5crWIzaTQf2KxTR4IpPM6rUA62F9rJf1OxWRL/JHPp20je3OdZpvKtL+ofO3GTbUxtaGTYPfXmoFpogf9lKO3wdzq0U7/Oqbmnqpsk2XbCzWIhXVtdgfRLQco9hzVNbWybKytvsM7j2Wl62FbRrpcwLhPplf7uI+qK7R3itzL9XnGN2IGPI3V0tR1VzJaazYiLj2WPUk4Emgr0jAF66Vgcu/FCPa1FdY6jIfm7wDuMsS8Qp4EvAk4EnAk4AngY4k0Ifz+eR4KEAnjRJufKvq67ERbnW8cANZ09AgfBuY7jW/ZcKx4+uUU2ddm62UEp9paocQ6+emlvysK12vfN+XAA8xauBIrMLhPJ9i5xs6zlvqPLTtqAWWaWjnL8uSToProLmjsl5+ZgkYmI98w0ApW1fQQZ/+tkksFpca6As62w3DEB5O8p6ZYmqq37IkGo1pXUPnMp3MqRg9E1u0eIk89/JrsvPYXeSnxx4jfAuwZyh7VDwJeBLYGCQwdtexcvofTpcZs+bI519tvE/my0b8r7E5LAtKV0h5VXVKKwYUF8k2o0bI4P4l+qGglMweitCeIH3Ww/rcZMkP+SJ/7vSNKWwYSugcjCTX0yY4tzamFni8diQBA3aYzzT0g491Tc3aAeztjzqSWub8pnBEKmpqhXPeNAwpysuVgtyQ+Cwzc4GupK4PXCVaV0bjMeFDANwvcw+1Pqre1OsIwPlbVDlHvDeBN/We9trnSaBnJcA3fweVfi6+cF3PEl7P1Iz1XJ9XnScBTwKeBDwJeBLwJNCLEgj4LO1kZRXcBGd6S4CHCnS+xmIx7VTjwZJp9L5JQAdQAw4JK2prpbquXqLxONnc6MBjuHsS4AEG3yatrK0Xjku/ZUlxfp4U4nDGj3GL86+shOMtcaGDkoc6/PQzx3BWZC+jUxLgFwAs09S4UTh6I9AHOpJ2oRM4kvj0nGkYgrOpNIzMUR5csb/Yb6SfGatnUisqKuXZl16TFnB31tlnyXbbb9czhD0qngQ8CfRZCRQVF8kvjv+ljN1tV3n2xVdk2ozZfZbXHwpj/I3dRctXSn1j6xsSBtaN/kWF+o3gUUMHC3+b1+ez157uyoXlSYf0+MYv6bMehx7rJx/kx0nbWO+0d2j36PW0oVFirq+jbKxt8vhOlQD3R410XGJ/VFVXJ9nssdRSXiybBPjQYiX2mXSe0mYthAO4BPuNUI5f2ttrZKO3PtPJb0Nzs3ZiV+uHZu0vJ61PHjbluugELl47s1u/Cbwpy8VrmycBTwKZJRCsXy1DSj+Vjd35y9YZvHjgScCTgCeBvigB01BSmBuUkoI8yQvy0580iSXln88y4TwIaRzihWDYSxoaDf2A35IC0CrOz4XDIdf+7K3L4WDoukKaTn4oJ+VzZXmIk3ZhXuefHmWd+aGgpteZcmxHEeizHpaTDP+IQzkUwVnCdlA2OYHWNzdZJz8RRhpFoEX8DGTaJLHtxGe5ngDyxr5rUxESLNPQv2HF+ohXhLZQvnwLFdmd+iO/wYAfYyOk+5J0KIsgZMG8zhChrPgmmzMmOtNu9iMdJhxjncHvLA7ppY9ZtkO3Ef3I9hXhzk+1Un5O++joLcF4Zj2hnIBOZrv8lgWnrv2bR41wtvLgSGemXeiQcd7282EesW1pKMko6+XYIh+sswj15mNe+F1zKImcCJAXliF/bANpkBfW2dQcEdYPb43GZl8Qj3TZLiaSNssxneOe9JieCZgXwtwnbyzD9mTCc6exvYU8EIB+YVsoc3d+eph8kRfSZ9+k57MPyXM+5j1xCAXQOUxzcFlnAfJJh3nk28nr6K7Lgl57ZS3LkCLMKeKwfsokvQ4DCUzneCYOZZ6PvuyMzNhG4nEsFmFM6vKoj3OY6czvqB0cAw042ODBDJ3AHBf5lAkOZoL6zfXMFOg8Zh18u70gFBLKIzOmiGkoCWFOsI0cE5RHR5APGWSip5QS6hbqGLa3OD8XuieINL+eZ5nKMI39zjpZJgh9BTJMbgNsE2VJXPJMPKWUXq+YxnFCGbUp6EpgXayH+LnBgCun/aCBepxxH0fH8AAyYwngKaV0VlYcnStaJmxvQW5IQuhPzm2Cuw1ss81vLvrJLwnSCQqtN5ahDmE/Et8Zq2xvtjKffvm1fPLFeDnw4APll7/+lfCzsK0UvZAnAU8Cm4IEDMOQ/Q/cX87+89nSAEfjC6++IavLsv+2X4j2AdZ6rgcBv69DERiGwj4hR9vw1KvrCkVYJ6m30is2oMhyYLtSz1PHEQqhO4NYM8hDOr4TNw2VXCO4/mbDZXo+11e0vQhrNss5NLp6B6tCO4j0yGd7MiFeNRxZa6urpSkcTqkqD/wMHdBfthk5Ag7hYTJsYH/pV1QgeViD2TeUk0Of+p/rQBDr+aCSIhk+eIBsPmwwym2my5NOHui5K2iEfbGqvEIqq2s0v+x75pP/EOiQby0L02ByRjAh3xDGjLP2sExHkBfMEdolBQk7rSN80uZa6DDAdrMM206bQ5STI8J1twnOQQIfyGrNQQh4+aEcPVZZN3lAqv5jm/MhH9JNr08jpF3ID2VDfJazbUp7b8y09oDtZ31ukowHOth/k98izA/SJv8cs6TBfifPTCcvTOsusGeCF90AABAASURBVA6OpSLMAcqXd8aduihrzjnmsT6OX+axXsZ7Akjb7zMzNsEyDSE/Icz7oN8veTlBycd44piQbv4j/2xnZ3jPx/ghPqti21mG/LLvmNYesBzHK/uuCP3IcrznY9zlQNdyDLRXPlteep+RLmmSv07RbBHhfpMO1PqmZr3dDHH+5+fDhs8Vyjxj3Uq03mB9bAfnAPGInxfMEaYxrxDzPCfgk3ReKA/iOTJ0ykuWf2wnaRE/L9EPMMcx6UXb0KRFOQr4SifBuoIYM5wn5ImQDxocN+l8pZd14mxXCHIpxLrD8oQizBPW6/eZkqlecf8DX+SP/HcGiJtOk7ySZ/JOO5/rNHnIDQbst7ZRh7tKJ0zZFaAfWC/vpOPkpd/zMR6JR1lbmG/6c9AVMyW/elE6qhf3JJBNAl76D1ACBZULZPDSTzfqzz67uy275evG8sKeBDwJeBLYABIwDG6IcqQARhsNXKVSLUB7o5orRbm5GscyTQnzLSUY/Q67lmnASZgnAwoLpQgbk0IYuAQauANw4EDaJGuhbAGMSBqINEKd8ryHYFwTj5/KNI3OqU0a79owBe8sy99xYT2k1wbQLObnh0KJdqTWYaAgeSO/2niFYV6IdhTl5aFdBdKvIF8fOiilcGAV1DRywLNSINymsrYJhqEkL2jLuSDB77rcScswUtuglNK8DSwulH7cfDl9gbaUwPEzAOnFcCqa4KUth4kUNCeEAxnKoX9hvrj7k7LoX1gghJyAT1BdolDbGze0xCMUJ/joTHt1u0A44PNpGXemTGdwAj7wm2AT5PUnVtk+QrKN4LMEciPPlAHxQtiw5WMc5AeD4sjNQIaJsSyipCXeYs8HyfyPB0rOE+amYYCGISgm7n+GoaQA82JAUaEeZ4XgowB1FgKK0W8DMYdKcOdcdJdjWCklHIecUwTTAH1mZADOOcoqP5iDzZ5lY2AS5aKNOh3jknPUzmh7NQ0DhycYw+ArhDJtMTKnOPWyTT4tt8x4aIo+nCQvHAeOvB1sA3IqwfilPIpxp3wI7D+mFSGNOKyDsiAdv5Vop0Okg7tpsI0BYdkQHGuS9s9nmVKCvijEnCIO20Ynu0sdCg8i+qPPqDPIG3kkFKMc52Yx+Exvm1MNZUC6A1C+BDqnEGOBZQtRXwnKD8AYKYL8TTN7P5MW+WJ9xaiLPDPNAHGOlX44pGZfIMrkFFBK6cMQ8pCHAw7TaFsPULQuY1tIi20kPZbpCILpMoW+CUKPDiwu0HqFOka3F21kmPNzINpMnBRGExGOV9bJ/tYHHon09JtpoF+DGLsY4614LfotfpYvCIX0px/T52aSDvjkeGA7WZdptJVLEjctoBQKJ9PcIyWZqAM+zI2AzxLqDK6xdBbrjLQL+aeOomwoey0vjBOOlwEYN1pWqDKIA07m5eUEcQhnplERIVu5wYCwDMsmaeWG7PUctDiGnPEjaf8WLymV/z7/slTV1MqJp5wkx/38OBkydEgaVnejXjlPAp4ENpQE/NAd++y3j5x3wbkyYsQI+fC9D2T+3HnQI0ZWlkxDwZkS1GtnLnStPlnPim1nmIYhIdgSBdDLPQH5WLP8Vqquy4FzhOvxgMICcWxR6kXqu/6wcbm+kAfqQ5ur1qsB/rgnIW8hrFNKQbG2ZidDSinYRgHd9rxgjrCcdOMfdW0/rPvUyVy7ySfr7ggM1L9iTZksWblaGuGESa86gP4sBt0h/fvJKOhovsk7euRwGTZooAwdOEA232yobLv5SNkS9wElxVKIfU9uMKg/j5pOq7a+QdezaNlKiWIvWADbNT8YFIX/xFVKCWVOnnMpC8SZ7gYm5QYDWHsKtc3LvijMDWn5sVx7wPWN7Q11ctzkBXMwbk1dPet1aLNflVKdGaa6LD1b7Fe7fEiCGFcszkyY0UKbzM4Lov1+cfKYnwKoMgf9kR8K6fZapiGWYcKmCup4QQdzge0X1z/LMoTr9IC08c3xw7R80DMMJQHLkgL0Fen7LdoZNhHTMFC3bRuFsPezU7t4RZuCKMv6aEsUwh4pRH/yXgJ7k+kcEyaEkst+Qx77hUIykMZ6yVdPgQVbyt0Cw1BSBBt6UHERHPj5GN+5cE6GcA9p2Q2ErdMPfFroC3e5zoRJm+O8M7yH0HYD7SVdnw/9gb7JDwZb92PMSAPSzw/lyCDs32n3aR2GttjyJf+5aEOumIaRVrL9qGEoPR5Itx90A/uKNAvQN3rswO5mui9Nn6ZTJZ18tKMENDg2lcJgABLLkR7HJvcjSEr5I5bPsvSakYf2+dBn+bgPLGYf5em+YXnuAzh+2HafZSZp0E5mnOOIeKH0vUUSEwFU5rcstDekz0h8qAup+i+9H4Cq052LzzL1nq8/1ooiZ1xrGeVBfxUI09obNyxPeQ5E//XDGCM++dUAeiVIyw+FJL1ep37nznwtL8i6oAPIRz5xWcYpb/ORp3lmn7B+9jX7vR/6jmtOIcqxP50yzp3zlmOX9Sb1ppOZdg9BDzh4ZmI+WZFGKSmfISUV04W/7ZlWxIt6EvAk8AOWgIrHpP/K76TfqokJKWwaN2PTaIbXCk8CngQ2WQnAYFfKbSraLaVRS0ORGzYahQ3NYf2pnGg0biPgamHzWQLHBA0+GpimYXCfLLF4XJRS4rcsKUI+jU0ebps0vLFbjkZjknrArTQ+iogo6fS/xuZmTYd0Sd9A/ZkK04DVG1BsengE34C2OHgGKqUhTMM84PPpjRRZYBta0BoLPOfBMOYGgEa137JEUIZtII504h+aLHyqvDEcFgLDbL9SrEmkORLR6cxzQwRyUsrGoSPRyXPKO1UTpRCb+2I4fAI+n5imISxF/rhRMg1D9wX7gYdhFvKdsu57fjBHuNHiZspCu0mXNAiGoYRpHA/9sWEgDvPd5VlpKCcg/QsKhJtiHzZPhmEI3ywkDeIqpUQpG8gb2+JuF9PcbWUe5eCUjcZiGWVFOpSzUnDMopPdMiU9licEfD596MSNDNtjAJ/8xTFmDUMJN7H2uM+RgM8nBvLJUzgSZXF9uGcaBtogEm+J67GuM7JcYuCXfBnKENNAOReeYfBgIhcb+DwcGvnE6Td+tpl1moahDwfohGa/UJ6S9k8hrgF8CgOIZ/tTSolSKplNufATXkop1GPq9kqWf6w74PPp8nyrlP2QBTWZTJk2Y2yjO7SzLeA6NEsiJQKmYUgQB2NKKS1T8pXIEgNy4vwrCOWCT0tMw8DMFI2nFHm3hI5RHo7wsIH9yrJ0pPHeFVCC/6CplEopxvZzXHDcG8hju9bW1Omn3zUzwDYMhbGfL5wj5IEUnHFvGkZyDvbDYQL7GkVS/rgZZx0BH8YC8Jmpy2MAmYaB/rFwMJIrbKdlGsxOAbClD/MG4kCrIBQCvg+ya8VTwLYwr1me9RAfSal/QFJKUQqp6YghWViO/PMQk7SQrPshDh6VQrkECO4cI43hSHK+hhNziGWQjcOfHGG/UqakxbRYvEXTY5hpnI88nOChBtNY1gGFgFIKVSmE2vlDthL8J24CjWPS0RkWZBnwWXquJ7JTbqZh6PlpoDzHNMulIHQ2wkoz4OZgXvAgyGdZei3gb/nGIYd0VI2H9ZQ61kI/an4g9zh1F3hjn1CexKOzXymldRT1J9CS5JCMMZqj9SDLWGi/Qm4MdBy947csKcC6V4L6fNDjyE75Iw2uFyuWLpUP330f40zJb074jZx08kmy05idxAR/KQW8iCeBzkrAw9sgEhg+Yrj8+Kc/lgv/eqEMGTpMXn/nffniq6+loaFBr13UT5z3mZjjumvnK6G+iURimdBS0rhmcE1oTNjFvEdj9t6BiFy/mZYOTGe+Urat4ORTL9N2Yh6B6zAP3nm3oI+UIn7b9aUfDuHzgkFBNoulANOUonYkpGSlRIiilAINlZLe2QjXn4FwunCvQTmahiFxrAHUyaShlNK0laJOb5Em2FXudhOPztmyykqpq6uXMGTahH0O9TnLdxdYvhb9v7K8QmYvXqqdv6zHxJoR8PnENAyJ4gCvGfw4dSgElFKaXwRT/gxDSUFuSD+kyrVd9wswYlh72F4Ru5xS9p396bSTd/Y9eQrDlmCcoPvdGTcoR9uR6QTaqqQt+OcHv1w7lVISiUWx1to2PbI69dcIeZKWhfUwCIeTYRjJco3rsBeNo+3p/UnCSin9QJg7j+1nHsEyDSmGs57rNMeMAX64zlNmSinx+2AXw8mUH8wR2gMG0liONChDhiFu/olSkLcondTVSyjgl/7Y8wVxJ0+kQjmxXRbmXQh7wmLYEbzTliAfzI9Eo7p97r5kn8Uw7pUiFdEP2DItHViGfCqlhDqDY8DGicB+bDW0OE77Yb/K/T3lYRoGiwEnLqhcj1+fZWnHIPdYxNEInbxQ3hxjdt1hIR/Ua0rZ/DdjXjh5YYxZR+7MVQpX+y9jbRbOV8h7Cfi37TRTlFLQC3Gbf5QyDYPNENaJaKf+DEMJ5cGxE/BhDpuGgA1Nk/yZhoF9linURdSf3LdJhn8WytE27wf9yTFgoa9Jx0E1UA/32bQhs8oVBQy0KT8UgqM1H3sWS5Sy28g2kQbp5gVzhLYt+5P0KXfKmvwqpfSDq8RlXjqgCuwtffr8gmOS+oG0icc8pXDlH4BpDjCZcmLd5IHZMcxVji7TMMRvWfpBAo5t9pVTTt+VCO1w8lwIfRfw2fUL0kmDgCDsZkNiOCPQZdq5sM4Y9Cx1enI8Yf4opUQppfvOSScOcVmGJH3QVyXoowLY837L0mOecouiLcw3DQNy9wnbwb4yDMXkVkBUCf6jHvy1pmcIAUuUUoKLpP5rkfyqRdKvbKrk1S5LzfJingQ8CfwgJRCCLhi26F3ohoWbXPuNTa5F66lBXjWeBDwJbDgJWDDs+2HTwYMTcsHfd1lbUwtDFZsmJgBoJOblBCWIzZ1StgFKnNLV5VK6pkKWrSmXtbV1wrck6djgph9mIQzVFmy+Y0IDHmTW6S8CB2kzNlik63cM7AwUfTB6CUop4WYtjDIaDQW5ac0L5SSN4tqGRllWVqHbUIo2rKmslgg2bkFs+On4ZLtpPEdgtHMzoel0cInhcKK8ulZWr63WUFZdIxEY7yzGjYA7z8HhnZ9VohHP+vi7nuSF6WVVNSl9EcTGOw8bJNMw9EawCgdApWV2P7ANq9EGLSe0P4h2cFNjpBn5QdAoQZ+bBmhgY1ADOSwvX5uQQ4WWCccBeaEsScNvWWxCEgKI0xHn9yEdHUxHBmkshRxLMSZKIVfyxjbrQuCnAQcn5I/tqoCMopBVXUOTlhPTCJRDHIcCLFPX2JySx3xCWVW1RHCoQ5wI+oa0mE4gPbCDzZaCAy0kmj8gNuGQbNXaSlmakBV5rW1s0hvF4oQzHWg4YIiBtn2gCZaxt8HAQUZyE4monS7IawWE0B+Cfy2JdCAixj/is8+4KTMQiYJnzh/KahllBZmtWluFA4WwcLJwM8k5aRitNEhnXYBqYxCgAAAQAElEQVQyYR+xTw3wwI1+JvpKKciMG1iOjRZpxEFYSycqJv0w5g4fllBKYRPuF4X/mYo6BxykyzlKeRAPxaQgFNIbfIZjGB+V0CvLIB89pqBvKqCb2Bd52OASl23gGGPd5IF01gV82EBzPPCQQyml278GczAC/eOmG4IuZDuYRhlxPGkewSvnOMcl+WJeHHOMeA5w/vGggP3AOeBuI8cE5wjbw3yOm7xgUI9npzzY0jIin5yfGDR67JRD13CMl2F+1GFss36llD644BxG0CHR/l0J+iGogTzofoCecXTlUvQD2+uMJ6BD18elCn3FOUjg3HcqoZy4Jlg4NOL4I28sXwpZlWL8M1zb2Iih36J1c1FeSCgjp/w63zHQeBBKUErpwxrDMDKSDUCfcQwwsxlrRyShuxnvDlimIWwPD9c2G9BPhvQrFr9l6XG1tqZOmjFn0umyTEFuUL+VRdmSb+oHyr1VXk0YE4YMKCzQ7SENjqUodAvDDliQeREOhk2D8zku1K/JfoT8V0IncowSn2O6MDcEuqyVKTa4+y8KeUyeMk3+899nZea8+bLjzmPk4ssull/95ngZu+tY6devn13Iu3oS+AFJYO6cufL8s8/32RbnBHNk69Fby5FHHyl/Pv/P8rPjfiY+n0+efvZFee/jz2Q1dAH1ANcMAzor4POJUql6gI1jUsDnF+dwvr6pCXYPFCwz24GYXsvrk/Yc7duG5mZhEdZZWduax/XDgaq6Br22EI/4Tjrt4qbmCJO1/ivBobdpQMfBCKjD2reiolJKE7Ye9R1tXNoN1IfUcXp9ads8Ta83LxZkm3Q+gVe2aaWLV67/tA2jCT2ulBKus5QX214OW6Q53OrMbGmJY88SETqDZy5cLIuWr5RVsOUrYSfVQw5hrGHp9gflzfQG9B3vYdjG/Lz0vKXLZMmK1VKBOqKOvQMZ+WAT+bEuUi6NsAdZnuH2AGxrG6UwFNJjhTxUw4YoxTgrxZpPO3xFxVphX7VADqSFqoR2A9tJqEbfc03jOsk4YQ1sG445liFU1tUlx1Q59hRhrqcgRPuNtgtxmsKRlD0U6yKQRwcYdwPX/WbQAik4TCz9UKOTH4FsmiFX5vkxT9inTp77TtuMoJQS2rlhlAmjLPuQbSGUw2ZjG1mOdBlnOoHtp2hQXD/slwubUyml9yjEW7qmTJZBlqWQaSVsLz6cyP23g8fxHkYbSLsnwIKTsiQ/H3smQ9tqDU3NYo9dew9NO64B4yPgs4Q2h9/y6WqbwUMce7oYoNI1zzmmmyETIsVgI7vz2H4H2MdsC/uSfc8xwDxdHn3L8oahtJ3rtJ3zpwJzgLIphYw4r4gfhv2ilNI6owh2Zra+I810iEGHlWOMsW4C9/akRzzy785jW2JoL/M6AvJQAqd5HnQ0xxTHK9tInsk7YenqMqF8K9HPlEVHNJmPZkp+MKjHDuUT0zKuk1KMl1LIpBR37heaMP+J77csOGZzxYf5zrgD1PUDigr1fFZKSQQyrMJcXo096ypAJcIRjGtkabu9GPvpdBpJWoYh7KMWDFbqOfJQmuCljHonofcCPp/Gk8Q/ypl1MOrH+MpG3wB9PgBBPLsMdGXHyxPGg19/oQKLnjTgnIK6iXxR7uSLtDhPmzDeOA5I34Ec8Mr9Ou1kVkWdxnmxBH1GGgT25SroeeZxTjtlM95BpKEpLNwHrk6cI1HeHP/I0nsHjmWdh/Me4kKc2m4vgq0fwrkP20Gds7qySve3oyd4VkI5KqW005/7MuGgy8jIuiUGmtZKSdkU6bfme8lpKFs3Yl5pTwKeBDZKCfibqmXg8vEyaNlXsin83m+mTsh8mpQJ00vzJOBJwJGAd9+AEqARzTe8QthYclNRhw0dDU0aum62fKYJ49+v35oiHjch1fWNyYOfGDY6NfUNOFyu18X8FpyCCMXiMUkeJCC+Ln80fhuxueSd/PgtS2DDppBknJsDbqiIV4/2OMa2aRh6c2KhLSxEQ5wbRKetxCN+RW0tDgtiQjpK2U+nsg3MZ7kNCSY2uUG/HxtwU2/A2VeV2FDHYtwWCNJEuCnnAQM31rTredBFEEbAvAEaPAAzdNtahAdjldhUclOAbP3HMDdnzKMcKQu9OXXR4JhhOvMpS70ZxkZfE8Alhs0y+eOhD8cM6yMN9h2ye/2PbaasWBFlUQk5NfLA0BYVNrEx7bCqxyGYaRh686RxsbnlYQXDAqFBTMJ/pmEIN1cl2KhnhlxsIP1E1aAUhUUQfQBmv9WohI7BtZA3ZevUw7HViLFdAYdQIzaYZJGbWMpLE+uhSxM2+uxbpZT4LUuPo3TSHGPc0Cql9BP53Phyc5mOlynOtlHW5D/g84llmW3QOA7YN0rZc4sHRmw/EXlYxsMBpRTGcotUN1CnNOAAmBRF65sa6J21kBMQkgcVnMMxHG6QxrqAH/zyjVm9gQYhjg2Oa45lRFv/lEgA8hPwybFd29AolCsR2KeMr8bByBocVtY2NJFVZmlg+wvg3OOdPNfU10NvtraRsuAcZr1NGAtKKX2A47csXZ4X6rB80OCd9VdD967GQQHrasQYr2tslnIcLFZinEUTByoFcJg77SKN9sBvWcK3+pVSEodcecDDeRzDnHbKhTHXyWM9dSwSAz4f9GsgOY+QpP94eMQ+9UHvUldw3JM3R15EYpgHE8wjjmmYus2maTC7R4CybsL4J30f2ue3TBElKf/QXOHYNw37gFO3zR56KXhdiZiGAb0QEC0D1Mn6GzHXa9BnUcg2Ew8Bvw98+HU1nH9lOBhjGZ2AC+XFA36OExNyNQ2b3yj6mu0ESvKPOsSHejlOKF/qZM4XjYC20YlSgYNSex62CPvd0ZvEMdEHmnfUQ95Jw+m/ufMWyutvvy+P/ue/snT5Chm97bb6reC/XPwXOemUk+ToHx0le++zt+y4046y1dZbyahRo2TkyJEeeDLwxkBvjIFRI2WLLbeQ7bbfTnbbfTc55LBD9O92//HPf5LzLjhP9tp3H4lizn/++Vfy6UefyPx58yUcbhZHB0Vg+zTDIaNEoH98YhoGQql/pmFIwGfpvQD1jVsvpWKun5hhKP1Gn5nQT3R6Up+FsT45dgv13VroOK5h1IPUh3xbzTTatq9XuVaieXXs5gY4GtbClmnCOs91n3XHuZeCPVEJe5XyNbAo0XY0oYeZ3x6QBttfDrtjOZw7dAbPXbJMFpQul1rsa+rgLF0Bp+GcxUuF6QuXrYSzt1o7kGmkUC7OWHDqYf1+nz0WuLY0Ye3CEHKys97Jb24wILyzHG0IQgzt04VAJByJ6geHnXXWRB+yrYYBQWmk7l0sw4BDxydKwX6BUCjfdEom6qA9zzfhOBaUaltnU8JeIF8BjHkHhetgI+UA2j7w7LdYV2oNxPWjjGXaa7PTxlSszsUs1JEXzNHt4VimHOvg3Ef1moAeM7CLaQcygfi8x2Cv0SZneJ0B4skPBrXNja6TJozZStiXdO4684xzjvOsEXIjDwZkTNxmxNe5/g4IBHw+2J/+hIxisH9rpQYyoWxYlLJiH9Bx1kwdhw7K8fkTZYixYUApW3+F4LQjr7Sv1mD+1sOGZ9zhivyHodPc8nbyst19lgXb0y+mYWAPFRfa2FV1DQizV4RTHs7EiNCO57wmHT/kSHsPbDEKeYrwQe8c2KQsxXFP/EroJ9qMjFchvKaqShqgzzg3gv6Att8dGpqQ6xKH3VtBfdymf5paHwhBYb9lJUtxLDdhHJG+gbwgzkFEJbOTgQDmHNtNPd8cjuIsJ57May/gRznSjWPOUPbhxFctKHfOtdXYz5WhX+r0g6qtlEzMb+oRlo/C/ub4L6+u1fPDmRfEjkPvNWHOcP4y3htAmYRwlkfa7E/KmM5htoFp5KEW/PP8gfsKio/7woBLzsTrSVAtccmrLZUBayZJSfk0yWks70nyHi1PAp4E+qgE6Pjtv/I74Vu/uTWlfZTLnmHL6BkyHhVPAp4EPAn0rgRgP+tDHD61qDcesBDrsaGsTjzJ6a6duD6flXTmNMEI50bKjcMwSAgdyHyD1o63CI3dGIx9xjND51NJvxkGNDe0hqH0Bt8wUtWuaRholw9OCAN1x2CEh5MVcEMa8Pn0noGGOjdapJlESARYh7t9MWwIojDsE9kb9GbiIIAbDaWUcCNYhz7LxFA4GpMaOBi4WTINQ7gxMFCGuAH0JYHhcDSiN1zcGDDuhhg2LBwTrIfpQWxQKUOGTcOA/P2ilBL2Bx1emWhQvuSRMmU5ls/BRpLhXgUlwnGtlH0AxE1QGIeb6XVyfNKJwruT14zDAScMMk5Qb6K5WeITs9nAqZOFWJbAcBCbVR4UsT8a4TDj5oyyYZ4bwtjgU+YxjDmW5cGUYTDkxup+mH3KTTopsC/sscRYK/gsU5hOXjnXY12Yv3HgNkN+vBumIcGAX9L/WaRvWTqZB85h4OsILhyXJsohqJ3PlEUmObENjdAFxCOQDutkuLvgtyzhJ+y5gWadHLc85GBfZKLJw5DkBj9DF0UwB3kAkV7Wbr9PJ0cwJqlrWJ9OcF2YRx7YLpbhAwEYziKoK+DzaT0n+NeIg0g9/9KIMMryBPalYRhw7gWgG0EA5bL+ITsHc5TjgziUc31Tkz4sYtwNceiIWhwoRKEflVLob5+eJ24cn2lqXpVSEsb4tvWStPlHfnmAyXkKVPFbloY2iN1M0AdCGGscz6Zh2PorjRbb7IdslVISQf81ucZYGmqnozEcgLCP6jHveae+5LzoX1QgfJCEDmdUl6SnlNLyMkwDMm+RehwERjBOkgiJQCwh+zjmHJMoP9JmOxknGNAdQehthkmjAQd0cZRj3A0sV48+joGWgfrpBMZNo3Sm/6jTZs6eJ+98+LG8/fY78vknn0npklJphh4rHjhQRsMhtfe++8phRxwmRxx9hBx21OFy8OGHykFwUPUIHH6IHJqgTfqHHNFJ2ix3pM1TtnKkdTj4Zf5hwM3G78GgdTjaZuOxfYe0aZ+m1QGOQ5/yOfyoI7S8Dkf9jDt5pMN6COSJdTt5PX0/FG1mPQTKOJ0+6yZ/zOfdzWcSl7JBG4hj931b2bAcyxOH94NQxinPPJbLlKdxgOvmk/LR6Z0cX+6yDLvrTqGDekj78ES/HHbk4ZLEdfIS/dsRHfYb20M4BGM3WQ/oHJ6QFe+Ur5N3CMY18QkpdTvtPPQQ2f/AA2SPvfaQ0duMllBunixetlzefv8juf/hf8srb7wjEyZ9L6vKyoR6gnM9AD0Lla/nOnUDdR7XC59lit9nCdcbcf1jGg/YmdSItUc/xMLIBgLyGQCfbAPtuJqGBmE70tmhfqyDvdyE/QvzuMb5TJPB9QamYWi7lBVS15KfCNYZxt1AXhvBJ+Wr+wJ80lnlxumpMO3fOPS+aRj2uuMo/kQFpoG10ucTpZRev8P88o42fhIImW5KxG9Zmh6z2Y56rH9sF+NuiGGNoP0Si8cExXSZ7F9ztwAAEABJREFUde0XyzJhh5i6Gj68G8mwfhpoF53NtOWDsFMNVq5L2BfySnuF/WSg7RzzvDOXedzTcN00DAVbwge7ymBWEkzj/9k7D8A4juvuv5ndu0MHO0VSpEiJVO/F6r1LtmRVW+7die3YcS9xXJM4yZceJ47jOHFJHLe4y5YlF8nq1eqFaiTFXgESHbjj9//N3YKHwx0KCRaJe8Dc7k558+Y/b97MvLe750NbqGdA66NE7gYzjOMkV7Ye6+3vs2r7B8Zzl+b3Pq2xEtKspejb5HpHjpH3Wt9lAwlohrrUrhBR9kVbWbOAG9HkhQ/Od1ZwzgnrONzQimgyrrqlm6rV16/x1i4nKHj5SH0kbL3aVi3vrojLZeLgLKWuTvUf6+O8xgTXOxIEScAEuYVOp9Z3XaLPeWXgp77aOzuD3vQqyJOsrIXJl4kiOZFznMqZmjfGarV9TZ9whXfGhEgYe9eERihc9tUjGe2u0j+Mqx6tudF5Tvkr+4UyyJVzznLaU0feK9e2f0UH/Uob8pJN9pb087YcI5whOEmyKodWcslxQH3SK77hkesQlI8bM5hL4GtzV7d1Bj1XTizk3Olf8Mvetdj2gvjoCXvoyorhv6c0t4BN5P1g/1bmnchrn++z5vYlNn31vTZNzuDGjuXm870TWUVKK0UgRWAPQIBXPc9cfntw/Da3PbcHcLTzWRg6E+38+tIaUgRSBFIEtgsBNgWTmprCho5FYIcWrm3aALA5qiTonAuvv2JhybKWjS8L9Mp8XLNx6ZGRnXPyDmgRDn2uJyJAj/qhhSGKO705TwIbDuK1Lpfztz84gUlTE7Q59DIKFNV0nwwC0CKtMrBAZqNBG0MbZBwZUKjMN+r1TsgQea92RManVzizuea8WujRRopNi3Mu3LUdR8W2ZzMZc87JuWDBiVwLB2iymetTPWBB+UwcEW046WJtDLmgPwZkvOG8WsjL4QCepCFDyJ6q53KnBerJxnGgD0b96u+C+AgRFV/92rgmGJCnX5u8JAv9n5znJQNscNvlWK8VurTBRn4oQ1kC57lMEfO8eOgV/XySicSKQL/mNW6IzgjjBGeuJyJg8MtrMxt5Zzlh5Ms6g9NcJmuRjyyv9sLreMYvzaIMmDIGcYh7z1mJc52yWY4iHyK4gzwvTLigbmTDc6II6NQad8hjrzaxHAnIaYmMSo7/H354EoQNNPS4y5s+ph1VqaljezW+CnLuwW9zfX3YRMdxJEOg0/iqWipEZuNY+Gr86aoPWRDOOh32D5ZFPVUwp9Sio9CF8xxGK+GUV1lkjqOyDPuHBgaJJD0TxYP6Y1jmUoRXDRnJHe0iCvqMC86rBTCiHaQhq5H3nIYgFlWfN/Alokd9lvDCdWVALrtLhiEvOnG0jVZl3nFfq8/KeQ1yqDoG6TgLRutMHIWoLo1l+AkXO/CFcY0bCXh6YH37Ztu4ucO2yGkOSYxkPD2A3HNNAHd4EDtWUAf2Bv1LyvDQJ/nBwE1KQbJI+wZvSlBkrH6MhaHIBIf2QEmvKGnov7CBViivlFwGGfW2vf3XI2PjOjmZnnzyKbv19rvsxl/fYrf87la756677Y5b77Cf/+Im+7+fXG8/+MnPJyz87Bc32q2/u83uvuMuu+13t9svb/y1/fTnv5TT6xf2w5/+vHo9P/65/Ux5knK//e3vhuT90c9+Yb/69c12l2jeedudondjdTpqx0+u/6Xdedsdof6b5QDH2VbePni4SY64u2+/0+5UuOHGX9WkVSx3vd188y2B3p2q+4ZfFvPD0y033xrib7/1dqPe/1M7imVqtFP8bW/6jeKZ+sH1lzf9ehjP16svaQ/p8AV/lXX96Ke/sFtvuS3wfIuwgefKPD8W1r/9bbG9dwjHnwrPJE+C3V3C7S7J0y9uKGKRpP/s5zeqz28r0b91GI9JvmpH+L2lhCftQDZ/UAtPxf/k+hvsFrWB9t5+2+1G26D7Q2F8002/tdC/6q9AR3GkDQuig7wW23On3ax2wwf5fvyzG9SW20NbkMuflOHwq1/91pIyN/3qN1Xbef0NN9n999xnjzz0sD3y6GP29DPP2YYNmzSqi//ogrzm/0QPc3OnGdrGgr7pk75hPvXSjTgCiikWPt47y2YyQZ8zJzC3lOubkGkXf6E74ZVqe+Fd6znOq4W8Fgk9mreZ4yPvw7oYHWe76JORPk7mQnRtr/R3raoLmttJL6jDnHOWk06ulXdH4vuEWa/4cM5ZNmZ94LeRU+dn4siyqhvMejR/F0pvG7IRPio2uGeEf/qF9tQqQjprHdIj70O/2A58MsLZS1YhAV144Hy8Ia8+GNBYoRw4uBJNrgc0l7IG5Bx8xroXJf94A33vnCuNz4GwNq9GIy9e+7XXoa9I71PfSnw43eFA+2LhCiFwoc+qjX3qg4cB4RPyiqcEQ653RqCvgx4AI/UZa7eR6ukRLqybEjmNfJnMj1RwPGljzMvNduCKzu3q7rFae54xkhvM5pwrjkG1jbHX09tfrbsG8+PUZawQgY6KoyIm2Yz0vWgQ3yc9gQ7gfFhgDSnZ6ynpV8pn43hYNiKKcqkCXFQEZCsZr2rCkNQ+6fZe8UBkJo4sGw+lD9/cKAtl8vaJHxvjpxeZkKx6jfGmurqwn8uoDq4r+UhIRqW8zjnZUvqNvXVBc0ySviuPXjzkpKepk7HXJ5wYi1xXBniknwoaK6TlMhkOuyT4woA1bllh09b83vZZeUd4KhhncKa/c5fUn1aSIpAiMLEI+Hyf4fTlad/9nv6JzVx+h65XTGwlezi14my5hzOZspcikCKQIpCN40GDAr/by52nGKqrIcMmyXtvzjk5DbfKqVoYcSPB5g86bEL7tWCvtQglz3gDGwMWrmwSMtqM4ggRW4EMx6wWwLHiSe+WI2FrSCl+eac2eFpjxuYP/oopw79ZQFOXGmx5bWQLu2lRX84Z7Yu82qATeIfH8vTKczDIlxyz9B/B1Hw28iYapl4crX9CPdokgKNzziLvzUQj8t68sAzp2jSN1sc8aUxe08eLjnMiovOd9U8dkRevqoC+AwudVv0vyHFCOm0cEF6VuCZtywuHNjl/N23psGqB12CxAQRXKiq2d6vR1EwcESUDTkEb/HySJcRVflHPgOoi3nlXxNwm7oOhAQOIc86y2vhFGi8Jda/66nOZwDMbyH420FuT1LEdwa9Pm2nan9V4JCQlI++ldzKDr48s4lVMdc5ZkFErfkaqG5bAiGNBHcQYHRHUIsma3xlhwFMgTjnAn6dv+qW7dFnznzzcDU/9GMqntjTZ9NZmm9baYlwbxKqUjiNfjBXf9IUOxesq3wXJAfyQFKmccxB1wbBDXF5jr6jLuKoeBqS/BpSPVK/+jXypfiKqBKfkyOtLddG20XCgn/slJ/SFc8686ihvu/c+9HfIJ15slE+gJVA8tBRGyT6uZLBA9mlXJo6DLCYEqC8neY28NzBn/kjSJuKoJhn9AN22ji7rlLEPmcURzVMESVOdc4Njvrz/rcoHTBkHJBU0R9E+zpOArqdd1EObyJOkVR7BhDz0I30WecmAMnEODepCXhU14n+1/vPeFceESsJjr/SDph9dTdC/mIZmR5cMqJKxulzW+E3QaWE8NoenUQRr1cr6Nc77ZCwjkb6IpAs4J0TeS0biIL/MYeg14rc3QNs5ZwXGtcak2K5JCnmBNzKoiEVRsT9i8ZeNY6LDEx69Jd5DxG74inxxfFM18kPbOB9vCPIHJmo4a7XIF9sLnYJku1cyw/jxkqUG9S/xITizbBwbuIAncwr5Q9oYvpxzFomm6UO50WQ8L17y6j9lV7ltPDrnjD5yTv1bWlOMJOP0LW12TuW8DzJmI3yUzSKv+jhRPsbRSPSVpeZ/QfwVytpQIhnyw1dfSaZ29ngIFe7Il/oeHeecTkSnn3kIIdB59f+tWs8XrCAZc84Jz8h25SfyfrCfkaGkD6rxIBY1X+StIHkjHfnmONEBLFjLoN8zcSTna2yCJlTj9M1aJvI+8NKrMUh+RY/6H0lPOaexIDnLM65HKEFb+6WHyUKdXvVxvl1BBCLv1QadiEAYzyPKhDLV+Ket9BPJ8OTMcRoCadu7Fw0ExvGV9D19BD+1mlOQQkjSyTseB9ho7IT2qz/Jh0zSp5xXC2BDHtL68wOS4QKnOy148eV9sW9o/0i8wQS8DWidwDnt8irP+a4OkXdaF2XUaxZu0Av9Vatzx8mcc87CGDTTenbrqPtO+mwQE5VlDlZR6YOIg0whW61X+jVf0kchsuIr4Ko8jGfn3GDZ8mw0j3zlceXnyG35dfk5aV29vYGXyHsrt/+Qrz6btdhHhk0LXZWX7iF+LIF11ObS2yPqspnwdh7Wj9O1n+PG4Go0snEc2gh2fZozE/zIu6uDFx4E6qXdBM5rBXiFb9KjyHPY5SHT1xGeCg7O4BW3lhzCD1tL+3PW0LnKsr1tFg90mds6oLBzdcgub3xaYYrABCCwqumACaAyOgkn22iU7zVe69zQscpaNi62aeH1zjfZfot/ZDh9edrXD/SMTuwlmGP3aNCXIJBpk1IEUgR2HQJem5CmujptFlz1SrWQ9wohUav3ZNEYrqt8Jeks1llkVsmy3VFsLNgk9WuT4Rybp6y25EW+vfdhMwWvpJMv7KxKtSm78hYvEh6LV8O/4Z2y1IfRMVwPz7bLY5xz5pwL9bKJUneE82pf8E4e0pw58wrOzJzn28KnIENgOBnhi7YTyMKmkNLOOVEjRq4F0UjSizHDv+EDfoxyhOFZJjTGOWemf9NnqzqyECrXRZV/kgL/OsnLUFX+dC7xBIp5aOpE2axqUD3OFSulX5JyTow451QSrMQNhcNV9S/KEUilVFIv1xMRoN1d2kRnZPDLxrGV2AuG9GycMfBiQ4zsj7dO+honGxtQeG8ovYIWOhkZBbMx9bkhT+iTRlsJCTPQIb5WoB10BPlwgo0Cay0yw+IxtsFzHPlhaeUR1MsTUOga8IvVNoylDXJOxFFkoS3lBUrnXnrKSqngbCN8aGOSBywJ1MWRYgWNvcIoDQ80Bg0hzpKyVuPjxJtzfJfkdbBsjQISduqgL5yjnBvM6EQrqU/ZglxxHMxQ5QRct0W7bacTcAZUfTJiD8j4B1/lhp048pbNZMw5F+7mD/PHjtTpahfOS88UZScf6uPmg8gX5U3VhzhKw2/AlosqoTyd8UYoz4aud85JMxX7sjyt8px6CKEflejFjzM3KC/0G7LG0Ub4VOu/yHutL4rtg0fCCCS2K4l6e/r6giEVAvHgeMypX2OiqgZ46ZVMcEQ/8aR9yOgsGPeycSxItlp3b1+Q35C2nV/IXFIULEPHJBFVjoVk7KkPnRNDyhN5b94Xz4s3f4zWIyq0E/8TXuACfpHJ7a0uYKLCNNW5Yht1Gf77ZGBF13IRxkvkOQ3ymUtu3NC4xpkVEsb45VWPc8W6NDuHvh6xqBrIOKG9xVLF3JxDi6uQrloqrkUAABAASURBVHyc1wrleZxz5pyrlXUw3vlim4kojGCIJ32kAGtJeeeG1ss46N1F42EkHseSBufO8V3MDe/Fs+rf9Bm4J+PO+21lq5eY2NikPvgoaO4ejTq8IpPkc85JRjib2IAs9PT1G2u9yEeWyxTnQNPH++KeSqfh9c/9JSct16MFL36TPAUqodFJRJXjYN+pnHOuSo6xRVHSOb6L+QfpFi/H9y2+CyUdTHu2UWU+tXADTv927EXHwwRNoe5QRhgiE4n8hrjyr7J0MKdPy5N35BwekvbDg6qqSY506idD/zhkhvzbE8oxom7CyHS2Wr40/pw54992wyfy3iIvnS45Q04TzCaKFefUNhFDh6gKnY38Dw/kcALEOWc6GP1unJtZXvOrDjX/qYM2UB+Z0B8chwRlStKHxI/xgnXYgNbP8JVj3o+En8o658Lrn3WwvJwVPJ2vqpQytn9kBtqs+51zNrh+rMtpHRhXJRJHsaBxYc0wIGzGU19VgjsQCR7OiRfRoC0jjU9lCTyTj3P1NIfdGny+33LdG+QQXmqT1z9m01ffZ7OW32pzlv7a5j33C4Xrbb9nf7rHhPmPf8dGCMW0J75r80thgY5p+K6lGEwsBvXL798lmM5/6v9s3uIfh9c6z3zhVpu65kHD4Zvt2bRb9caeUnlxFtpTuEn5SBFIEUgRqIEACz82/SzWnXPhCZnm+gYtZqsU0KqW/CFFK0X9h9NaX85ty+H9tvNa+ccbz0K7V8ZAeMJYG8dRIJGRwTeXyYSFLW1LNjMhseLLuZH5ck7p+jcF55zpv4LC7rmED5dUPXiSRFQ5DuYp23KV7QycuSqFhkaRw5XyQSUUD19JPpec1D4mjKuc/mvaL2oT2LGU0Th0TjkUnHOllhbrY3wUZCiAZ6+0yI88zUfem3POMBoVZKClXMCME5GEOkGnNf9Jd2WppaJlMTt2quEsB9eA9WvDGnlvuWwceIZqg5y13ruw0ccIzBgjfryBzTfjlHKJsV6wBEdMrA07dHGAwQt5CJXtJD/xtYMzMc6/Of3ZDn7gGZ3hnDNey9ZUXzfoaKlGOpuJjbvDs9I5pOdllOiSk6iju8f6ZRSsbA95YNNxEr6MSxvxU8pHHrACN863PwRpHLE4fBPIFKoXHpzXDMVMxWQVpIbihYVxrqjkcvT2knO0+sizA6FPBsk+5g/R4E7/OGbMmvF67Gy8zdm3Y1ib2hqAsVqfAY2//vxASI68t0jjggv6OQDHxcgkyGEJXF4nldmJC5nG+hUIhK8wj9J3hKR4MSW5qnEUH5Upzjlzpchy+ShFTcghG0fG67TpU+piLHf19hrjkbFdqxLw7pXDi/5wzoVX/8Es2OUyGYu8N2ixpiBvLTpjiS/Hciz5naMlyklBgk69d2LP6aw4vsLJi+GryPIg78NYLrWP+LJTLkOgD+ingjoh1lqPfiaBc3Swcy7cVNSv8U38WEOQx1KFJRZHLqp6kgylYsVLxTuXUEiOxaRa305okAYPBM5HDGp7kj6k7iSS4yAPXFQPNcsqO1WA864YD6puh//L2+KcG5FeSOWLoJw7quNFYlz/YLutQImJbRHDz8qyIB9Dyw/Pvr0x9DV9DnzsqSLvA6lcJmPZOA7rWdIZgyFhDF/l/TKG7KWRoJwU3FkNFflq/7Tbwle11GIcLMFa8ar4XcRtIMyV4BZrDiIlI/2Uy4xtL0r+kUKoN6k4yEP4ql2EdiiL/tUkvmtnHU9KwgJlqIJjreCcU93FVK/5qni2876HYEQ1jq+RgzO3LUN547bF7vQz5705V+QDXUQ7JrbS8TXMuRIvgQmV1X84HetXsfhgbto0eDFBJ3nts7q1roNcsmbnnPVfLpPhNNyY0ac9WLgY41es9TdvceImXook9WzRfq5P60PiKkNUJtvjhaqS1o5eh/rDlyhV9INihv2TxZkbFp9GpAikCOwoAmn5vQ0Bv7c1OG1vikCKwIsTgW45KvhNwrYtHWHz6rWQbW6oM36TsLQHGGwYa0qMbkSwXCQvR66rhVibX+Kdc+EuSs4nMuBYw6CLMQKjeX02a6oq3Lke+aKxFmNFwnNSN9fJhiTyI6vryHvRdOZUOI6K5zrd7f/wkzDh1ejy6yQ+OSrZIufDpXyRVmy/hWPiYAC/kKHmlzMfsDDJiRnYmz4FnKIIhhDy3plzTrG1/2PvS3lkxioUAq3auXc8paCddNLXzjm1oTZ/XvwTyEFfR95b8qG9bARhmM06hp0kbfjRDd4pTP3IJziLFSsIL/I750bkxfRRFuUp8kAbCsJL0cP+nblhcUmEhwgXoY84GRoG5Hzq6esLkXWZbHByIAs4aynSJyN63zg30IFY6WtAPPf09Qu2rUEHYByLvA9jFHnqE33GaCn74KEAWATFRD7Sd/V/p+jI+4AAT6XTb0mTlTTu/145BNe0tdlG6UP6DfxaGhsMPKrRdc5Zq9KzmTjUhZNpxYaNtmZjm61v3xIcEfR9SCz7gm9T2SQKLJLzakda6H0oFWRIo0eYmiVPL1Del9GrRsM5J3kq0qBvCygDq/1B5orBxKoLsmGjfCLvQl7KFfswKbDVqI96naIiT4t0MsJ/5JVHPFNmaxmIxWsz6DjHt1X9OOVIkuGnMlNeBiRkryAZjTVXFecPZ7lsxnzkrV9jg/mlJIaVxcd87Zw4UahVAN7y6gva5dy2vLQ5YKiCXvFeeOi06r/3brB/yBdF1ceMMzMvWk7Y6LTqv3NOebzpIBnbakUedEx4NAt1OR1H+o88NFzoua3h2wK9pEzkveoZjUqSe2xH75011NeVxquzzp4eW7Fug8ZjexiPnT294qE2LZyGfdIB9Am6Cj0PTWTCOWe9MgAiF7UpVKTUuETmSHLOCUsXsLZaH2dBd5IMjoXSHAKPXBOP/IoUp7stFCQfSeXOeavGD3HOXMgWzoun4XrwS3GeRCI0KGgnp0lgPDKn5DU+nVN/53KmQ3BQZeIoyCvr2gSbpNxoR+gW+FJG55z6xdtIH2UxxprYlUyJ0SqZyeMcOaoklqIi7wP/UKCtJRZKqdUP5EtSIl+dfqg2fFmgb1U+XnGuVL6cpqLD/64aD6GyHfgCs63S4yU1MzheRiLphY1zRf1ULruhDJ2hEyVbdXStFF9MDfXzZWP7FDSGqYLSkffmHGe1y0Zum65krqiWE3rEO3McqgbnSCMM1cVJ5oIw7NF6sKCxnInjMKYo0lCXM+dceDqYNdI4mmoF0YS+c05jyomOjfhBl5GB8VsYT0UUKgvgUV4+8r4sddupc+LJCMQlR87LgvL4Unn4KksJpwXhxVohr7ZGkbfiWsLCOjfy3ohn7ijnJxQc51dBckMRpy/vnYktnQ3/Jz7y3pySvI6ZGusBJY/7Hx4SXeGcG3EOd450b3xw0rnAEVc7J9A3CW+0mz3BSDU556QrivxRjvIj5d9ZadStScQMftRfXn1rE/XRGEI+IedFf1TazgYxMSnUgspTNi8ZDzzqIhmjOq36LxJBLjiSIa9xwXGiQ5ccwPDHmMvGmVAnP/tBG8G0W/atpO1jrZv9XtH5uzXcNLhS+7nVG7V+bNtsXT3FvXIlLXggzjnJk/d0I5e7JcALbQd75J8+H4kRxolz5DajbJK32O1oUTOnP6vxoSihmKz8+i+ep98pAikCKQJ7FwK+vLnpeYpAikCKwJ6KAAs+1mubu7qNwMKRxX1LY30whG9b2JnW/ltlAMiHRaJzLhgHarXLe2d1JaeIV15o6lAr+3bH98k5hZEKAjhpWMxydM5te1UZDSSDAotaDP95NjO6zsSRUUanVf8x/MK/c87YZNAu24M+zrkR+wFWMeTEaifn+UI+PNXJOdipV825Io2R2hZ5J6dmFPIWZIQYkPFVe0PRKsi4kVe8BT68aEG7WiCpTs4Vp0TkDBpbIaLrnfVf0MYzkY/Ie21so8CrVfkgo7GPQoonbwkzIuAXvAoSIPhnk0l7SKsMceQDFsTzas4B8cA5oU/OBY6Rd5aRUaYWDfLEcRxkjnPkNV+iIxbCGCTeOWeR91brE6sO0sAZ3jkvD7QrMVyRNxvHMl5lAk4YVHuDMXAHfnNHYy9swsW0cy68mj0TR5bNxMaHO7jpI86TAE9BNlSWuJzyqiinVYKTkS1WnzoFC3w756rkG1sUdRekG/j9yC3SiZxH3htPFOYymWFE4shrXMTGJy+H4ubOrjAmuB5zEL8Z9ZMONYtESk9kE3mGL8buNnny4iMKGFiNTwwNBZLhtVwuiasMYDGgcY7sOOeEs9o/ArSR94P9OhD0zDa5oSvziitIhp1zypcRr66yysFrZQlySMRW9UdBgXPCVukfTUacBoOPc8PpEOU1xpwrpuUlf6FAxVdPX/9gfzFvgFEuI96Ur1dptF+nO/QfSUZi72vScM5ZpACnW8Vn0ladBie06eNVHhkxMum68h++CcR7tTvk5aIiOOfCGCFPRdLgZRx55Sny2y+ZBoOJ6r+8+h96pk8sWWR+FUu6mph/L2K5oC9cwK69s1vzE9yPjT7Y89p6dCX9hiEwG8eWjWMLaZKJgtowNmrVc8FNGMPqYPhlfnauRseKROR9GNumD/IxoD7RqdZihcAT57Q50alc745Av4IbLYklQ158V/LhnTfvyWHmnDfniudW9om8l/xFIa2gsY7MWMWHuZhAdC6TMdqOLEXeW7/WhH1y1I93aUG/0gb6x4svaNpw9qgyhNhHYQ7nIk+fUJCLshB5H/pO5KzWJyv+A1aShwHpW/iolZd4ZbNwEwInYrAoP6QMDfDnFOWck570ClzZkI+PvMXi0fRBrpAvnQ7+F6R3d/Z4GKxsB0/ABHmBTE46wPvh7SWN4JyzbBybc3IAq40DmpuS7gODQsDWpJd9yEOZyuD9NkzJT7nKPLWuwbpQ0iOMlaQPquV3zgUZoj7Sg2xzUhYKakNyCT1zydXQY+Rpj4WhAb+E8hw0mzVFf37AvPBjTMVRFOZi8vZqbDG+ysuMdA6m/ci0CPvQjiLmtcpEkbes+o502tQ/kOd0+4Iqz2tcwjcEsjF1czY0RL6ICbHw6JzjdEggPhZvRJbT5DoJ6KOEX9YSXnQ5Oueq7kWTcuM59pb2D85JJtQvzg3nFXqR90E3OVdMTzC1CfjQ/nxJ3iLvg2xatY+qjsVjHPmQGuvcR4oMVzvnC5kZkLzR54ypbByPWBE8Ecg0IB1Aec53dciL5wHpA9DJSP6zsfjmYgIYoasYg2ASeW/ZOLaSWFSlDm4460nMiycC530D/UFvOOcMeYpK/UpaZQjjJdTjDN3YL71RmWcirtFVfZrrqQ+dD1/BxiAekQPW9+Opx3snXZcNRcCso7s7rLNCxAhfjH3wdc6FfVIiUyMU2WlJBek8eKcC+mhEXpxZNo6Dric/mHFMgtR2OAUXr7aFi4ov4r33IRYM6O9wkX6lCKQIpAjsZQgUNeFe1ui0uVURSCNTBF4UCLDQa5digkW4AAAQAElEQVTzoviEzFbLZjLW2tAwZHOn/bT1a0Oe1wKTRuEEy8QRp0ODFpXBcCoaIUELRxahySIxxE3Q14A2Tr3aALDozGrj1JDLincZa9Ug4gdKvJZXR5l+GTiIw3hWny0u+LkuD7StsS43GBX7SMayKu0dzLF7TsCadlSr3TlnTWpD5H3YiPXJgDC4oZMxO8Enl8nIYZ+pujEUiXAzQC6TCVUgA/3CnQs2rWx+OMdYRCA/15WB/sEgQjw89IqXsKMkYicFiYH1yImJ7LJRyamvI++H1ea9Cxu/uCTPXo3IxvGQfPCbL8kTMpONh6aTWcWMpyXiqIg3ZQraRJNGgBfa7r23muNHGb13hizHMproUgakfm1EE2PYVjk1CsEH5pQIptSr0yH/ceTDZpRI6syX+ozrJIBPn8Z0vzbo1AlPDXV1kgNn9G2PZIQ8Sf7tOfaJdq/GqFNh5KM+l7NY7RoQP9XoU1+fZCMv47+KhPGcy2Q4HRZymdjqNeZNH+fcEKOXorb7vyCrCQ7gzp6eMG6ycWyTmxuH6EOIO+eEFWcmUd5qCc/FmOK3smj8xGrzcLkjh9NXLpMJ7dTpsP9IskAb46goUz2SZzIh073CNS+ZjLwvyV1E0rDgRaOxpAeK+PbL8ZnI07DsIYJ85fKLXGfUbyGx4os2ooeycSwcTPI6YIUyuSeSmyH6JWsUrctmBmWT68pAOrJI/IAMc/0lfR2u1d6C+sc5F/ojrsKTcy7Q9zoWxAd1gxflywP8gCFpuUwmyFImjiyvMonjozz/9pwzb9RL5umDYeWdWaz6Ev3dr7GSV3vJB9996l/mNtpRLznnSFp5cM5Z0rfEO+cCTR24HBaoK5fJDMpteQZ4rJeOTDBF1grCeqL6D1pdvX3SXVstUr8119eHfqrFazlvYzoXnglGGKMIleWoi7ko1niqTOMax39/SU4b6rKGXEfeGzLYK73EuCDfdgcJW7/6eUD6zzk3KHPV6ClZ80BOch6H5H7x1a+yXCDTQXZFDyxbGxqkQ6Kq/Ur+nR1oDzxRD2MolynyzHUSsnEsY6MPl+CfkQzQxhDBl/ovVhwyyiVzB2OR8/KAHCU3FkXqxwaNL+qjb3o0Zw1o/JbnH8t5KKvxhsw454q4i5dqZb13od/iOArJ6ApulAkXZV/OkS+nNqthZfHJaSzem+pz4ZJ29vYNaGyEyxG/+iSH6AWR1/iJNbcU+UgKhXjpWOeK9WbUjsgXcd+Wx1kuzoRxSJv71PYkrfy408dDeWU7cN6vsYEMQgL5QV+Wmk/UkJDNxMb8AjqUoSw6zvShH4nTadCj0DIyElEK0IUGskfUgMYk/cF5Wah5Cn36kAyx+qZe8gtNritDJo4MHeSVgXL0R2WevOYM+pD4XCYjefCcDgkqHmTWOWfcVDWgeVSqY0geLkIdkgXo1YlWQ1g3REb7erX2yDNQyDiWoAr6JavQdM6FdmTU3mpFlawxl92m6zTn90tHVss71rh+9Qvjivw59XnoSy5KgTrrysZJrPEYV/Knvs9lwDQKIgJNsCiRGDzQxl7hRhqy0aD5miPXxIP3YObtPOmVbqM9zjnp+swgVuXklKT1Zkbp8WA0fBA/GLEDJ0k7IRF5H/rUe4FERFmIvA/yFnkfYhkrw7ANKRP3hcwyZ4C5c874+ZaohtNZyUrPDeq/fukPsJ04bsZOKa81FjedariEPQx8Z+PY4HHsVKrnRJ/1l8aBc05jjDYX+6SyhJKtsb5O+kOyrnHeL0wSue3TOO4XHcpk4zj0Lfmt4kNcVuMF3eGcM8Z/n+hUZJuQS/qZdQD9juO8QboqG8eBdrfGCrIaLsb4hRQ7x7cZNFlnVBYlOStdEktXWDFr2O/0auxzyR6X/gvplYV3wTWY9EhPI0txFIV+iqqMT1hBFzMPeudDe8GSeEJBa6i8AjhE3mucZ4geFnKZzKC8ICuF0r59WMY0IkUgRSBF4CWOQPWZ9SXe6LR5KQIpApUIvLiu8zII4ATu1uIRzuu1gW2RUXFw8agVJRuAsLjU5oDNdGtjozah24xPLI7ZULc21ptzLhjSWRTHWkASoDuRQWwEBx+8R95bc0O9eR0HZDhgQc7itbI+Fqk9vf2BNy8eW8QrPOt0MGsmjqy1scGycTzoePPehYWu0aDBnLv/JCNeeUKRTUk5N5H4bW6o0ya3PkTTd129216BiXGlSw4udava5a1F7a3EAUyKclCvPJGxKQhOMW0MIMo1r0UC78j7gBn5KUc6gfNcNlZaowxqchCp07q1OesrbSbJszMDbabtzjmrl7EHZ4kXNkmdnBNHQF4IpOUyGVMRTkOARrfGBulx5ANeYB8S9UXeBhnymiWDzjnr16aXsVLQ5l7J4b9Xm2jiuKiTo6VF4yubibgcDJF4YwPZWFcXntpBXrd092iDVswi+LThLMovMfWqk0077eCaEMdeeDeEsQm/faqXPiKtMhCPYYl8DRrzyAB5KIOMcL4jgfZ3hVevbhU/cTBAeOET6NeQgT5tpuGJeiNtYls0RoN8O2IUdMypL5H7yPswlhUb5Av8ON/RAO68FYH+Ahv6a3JTo8bBtiVeQeOAQF2R98W2eTFHhEIU+aCTprW0GLyGNii+8h85KspCPETmItFqkpOsUYYN55yBSY/GDjKANbJX/RpkUgTrJU+tjQ3SWRXyFHnpAPRAnWg7Ofbz1hn6Q4VG+e9VP4T6lC9bpmfEimKK/8654HxuUR95YTAgucfJVwhMFvPwDZ7wilEhVp+CR73kTcVJDoFz4kiLvJe+2WrdchgylkIGfQV5FV86VVvj0LY48lyG4Jwz8GrQuHDOhXHYL2MyeIUMZV/0K/QxiEfeB1qR9yozoDE2NmdMGbmqpz70YS7wxHl5poxwoH/pf3gJuJX0BfCBf5/6mDINwqq5vl7z2zb5gl5TPbTrDLyhQSp0vdpOucoAVk2aF3KZjORhWyq0wK2xvs4i78Pvp/FK8yTHRPVfp3QZMgWfdRrDk5ubrEV6MKc5wjlikxrHfwQz+KQk6w1kyfttNKPIhT7mN94mqd5q4zGRL2jlMpnQb+BKP5BmE/Dp1/okyJ0qycaxdHWjjPbxEMrw3aBx36L5xAuXguSCccv4ISP9Tf/0S7ZpIXmnNDerffVGu1SEbLss5MVfF+sL1Rh5L9zqpI+9ror/mTgKuhBemfs5MscRX8xhRp811aucxjPt69bYB/skvfyIDNEfYFOkE2seyAcdWatMeflq59SHjiUtJ9lkTYTeK8fSeyeM64xx4pVAW4rzG6WGB2QQ+WYuGExV42l3a2OD5TKZEE17ekp6LUSM8EWdvaW8mTg2xi18UUQsGXU2SF/kNT+RNxb25CnnIZeJg96mDYwZ6pc4QmJIAGPqIi2XyYS6wLdPeok020M+8MJaFLmJvNeYahAOuSH60pwFQza4gxt5uySzlE2awTgDM46R95LZOssJ4yQdfJGNpro60fZal2019Db4JHlGO0KbsVtQ/0TeF+Up0BODZYUZx4x/6gNz6imfC5OsxBG4zqivWxoaDD3PNcH7osw2SJ9w3S/9QxurzYlgwo0IyA4YMR5pMxiFscGGASJjDNTVXRrHuUxsjCmO5cXhr0HzNXx7VQYujCl4KM833nPqhmdYjqMo4Bz5EsY6MP80ChOw7dV4ipSH61jr56SujOLAIPI+3DTHGCV/kp4c6X/GUF776Mh7a26oD/IxIKyhXa1MUnasR/oMLMkPhs31dVpTR1yGIOgk31lrrq8351xYE5g+tCGKvM52/J92dmrfSB8557TmzRb1SIKrqoh03izeGqSDyE/bvfLm4lipO++fuuiDgLeqQQ+2NjYOwUjRBhYtmleb6utNYqC1Tj6sM5F90ndHQB8gq865oGOnaH3CXhIdoKjtZ0nC3ydd3R32DVslHxmbJEygW06UPmtSn4EL9TH2uqQbOZJvQLoKHulLxhL5GjRmvQdBcphRjn1Si/YCmTiygtYEHSVZsZ3wSfobHlk7MHYj741+RH+QPp5qKcd4pQxtDM7RsvYlGIX1o/aC2Tg2U/Np52beNlM29lnXNtbnhqyBbBd9OrW/69fe2qtDwKRJso7MD1YvnjPqH+QLHahs1iv91y09neQBiz7F0d/OOc2DDUF2dBqycGReamlsCHYK8kMDLEKG9CtFIEUgRWAvQ2BiVll7GWhpc1MEUgR2PwIsGlnIsvBzzhlGLhZ4Og3MsdBmcclGVGtIY3E5taU5PB3XqoUgm5YpMkLmMpngmGURTkEWnyyoOZ/o0KfNDXxDN5fJGEYN4vrkiCCuMrCg7dLGpqfkzMtlMkYbpmjDRRsmNzeGa9pOe3ECsbj12ljEWjR7VvyVRKtd78K4Bm20QxtamoLhCwfK1NZmY6MH9rSDJxrBJWGLzRFt69ZmwTkXFvdT1HdT1J+tTQ1GCDSFC5s6cOtQXvqUstDh2C0ckQkwymUyBg3qpjxhispDBx6RGQwoW7q6bFdtFPolB1u6umUcLsgoFgUDFPzAG4Fz8Iq8D44xjEa0LRvHwYDDOYG2QqdXmyLnXDB6UHay5CWhw6YvI4MReHdq49sn2aRsEmgz46tXNMLmTBtuaEwJ/VZv8BGw01jKxGygC7a5szOMpYQGx17RLfbDVrXJG47JKcIZPiaLH2iy6XPOGe3pVL/VenKDfoMeG3zGaOSLG+hujRH4pb4dDd3aWGJkps2hXQKzRwaJvAwE1WgTD9Z92sQ6ZWiQoWGqMKKdjNEpaivXbF77KrCIfWQTNUT7Vf/mzi4ZiAaMT4OMhehD7+HKgkx1qW2MDS+sE96SfpimsUSfYmzBmAC+0KkMziXy1GTIEHQoN621JYxDysELmCQGCmgUSkaZPsmTcy4YOJGfQXkqyQJ6ABrkb+/oCpt9yo8W8jJooCMS+tv0faJnGmya9Az9kY1xwBSsQ3LfK52gLrbyD3KGzCIL4EXf0YdThRF4ETiH96K+MUO3YHQqlMkJdOFpQIZVdHJTfV3Q1+AVaLQ2hXGU0fjJC59O8TMwUChnZcg5+qgfJ5rwy8ZxMOj3SqagPyTjdl7khaFzPvAETi0yjsFz4FVtB1PnXGgr+NC+pKr+/rx0Uo+FseN9kAUwmiT9TCieNwYdgGz0S9c558J1JD2U0Ck/OuesPps1cIafVvFTTisbx0Gut8ig1S/5T8pOVP/Rlk0dHcHg6pwL884kGdNoC7IELhiWlJRUPeZjQf2NzIA5soGRcoowhmaxjhbjiHw1aM6MIz+MNvgjo4WtBYu8F5ZRmKt6NcagbxPwKagS5BpeTQ2FF9o/VTquVbp/kvp3qvhGF6A7GC8d3d1BFlR0kAN42rSlw+gn55xh8J6sMY/eQQ+0qG8pb26wyE49oU290uvOueAYmCI9DQ+tahPtqZNTlbFV1EEDhk6cojUHMogxcora3yBd75wLcx79UN7ecuYHNP57pHuJy2iso3/7Jf/MGbXK2IWUyQAAEABJREFUkHekkNdYbdd8Cx3oMU7BkX6gDZMkp+hk9GlG4wtZZtz1SV/UogudloaGoCcnq2+gM0VH8EjmaMpDh/ptDJ+C9GHIL3mPvJdxtt6YG8EQHicL98j74Jhk/iI/dU1RfHNDXVgjThYPuUxR33Vprge3alWDZbdwLuzE8VCt3vHGwSdzDzqUstkMa9HGoOcmaTyhA8CcUC8Zk6KXDuoNv/MIPpQhQAe56mEOU0S9dCVlkE36DmynCMc6ybJTOvN/l/DT6bj+u4Up81hBFWbVD5PVH9QTeNW4pT6u2YcgQz0aVx1ax5K/siLWblukH5jvnCutA6Q/JkleJ6nt0JnU1BT0GXnAqL9Mt5fTEzta7/Rrzsmb986ysWREGRjX/RpzOh3XP/xy00+i65jv4Geqxjp4JvyBa0Y4oOu2dPdI1/WGvdy4KqvITL92iNaA+HauiAv1NMshwhjmPFb74K1N6yJuXoO/KerfFvUBYapwpK/hq1t9AA5gVFFVuOzTHJHgmstkAv+M7T7ppZBhB7/AskP9DE3nnCEbU8TfJPUzOhS+CfDbI/mFV6qMfGSZKOZ0QkJ3b79tEa5gkhF+YEm9jLFJyJvWrS2NDaGuLo0N8Odie+d1yo41UFdHl9ZMkm/nnLWor+nDKSV5m6xxxvzYKswi7+XU15pVmPaob7EdjLWeUfONMwNjq72j0+gz51yYyyeJR3hlzkEW0RNKGifl4j6lU21M5CbMa5KbBBPqYZ7jGGteQ87o327pqEFMtpoxjju1l9SpZSXfYDlFY6VVfd6q/k5wrs/mAo+dWnuja2qNl5BpB7/o716NO+dY90bmnAs3bxI3XtLwCc+0P/I+yE7ASO0Dm6mSa/Qo60cCWLlSJcwDbVo7wE/kfdiLgQ19N1WyB+ZxlfVmqfiEHtBBzPt5rWdi9Sd9gxzRhlbptSmSq6nq/+b6+jAn9GmstEn2WM8kjIAFbeoRtsQxdsECnUl/c5yqdrGGIx28kRfKcZ2GFIEUgRSBvQ0Bv7c1OG1vikCKwEsDARZvPdo4bsb4q02z12KazTKLV1qYpLdrs8yi0TkXNiosMFlckjenTXyvDGJtWzplgOo1FtNeC+JMXFycQ2ciQ17GsG7xzGYUultlqGIxmpdxjOtqgc1Wm9oQFqzKkBXP8E4baEu9jMM8FYZxlQ3MQAmLrBbT3idLfhXczf9b1SEYOGhrnQxSbHZDG7Rh4amYKPIy5BSMdnR292LzGsIxC/6NMiBvkWGJhICDHCrQIGA0ZIMP/XY5wtrZJFTgmtcmY7PSCOSjn5u0saA8AVxzmQzkg7FtQ/sWbdDy4XpXfAmisHGFf3hlQ4ThBN4InHvv5bjqtS1qR59kF77ALiuZ5TwJyM3GzR3BOO0rZL9JuNF25B08axnrerWhoj+QPSSJjWSx3+RUK/UbPPbLaBT6JhhaEg6KRwxb7XKiY0BEBsjfVMIc+cWIDn/QYBwypgc38kUS2761m+f3nfq1CUwiByTvPRhEkogdPGKg7JYhKCED/V5+U4rOSSIrjuC0cTOyMhA29eBE2+gz8MplMkZ/JM6kvPSAd16GidhcBa3tvYQ9cEDf5SX3zrmwsW9WX+s0jCfGH0EwBmdRk9LgEV4b5DCOvLd+9WWbxk6P9FQlL/Qf5fMaR7SRtoXykoWkfJ/6pi3RV1RUIlLkr8+gnRiOttGQPMkog0ETWe4XjQ3Ck7ooVyIx6qFP8sqY7aL/1OiheqYx4IH8DUhm2sXjFsllXn1RjTD91SYcijxstUwcGzqG9hLALhvL4CwGocM46Rd2lbTAsZg2EAwY4IRRokijPvRDXv21RXqtQwYrxmQljeSafN0YukoRXCN7I5UpZR3ToVdyvlmYkJn2wSOGFI7MM845OSL6rF3YgSH5kgAPYEV5+Iq8D3i3yoBDQHdF3ge9ulltZR6kLP2R0VzFeXlA1mhrn2Qhl8kExxEGLWjBG+XgoY0+kvFO3VBe3Caq/3qlYzdu2WKJTvbeWS6TCW0Dl+kytE2VgSqbiYbUP9oF/NK+Dhk70ZGxMKBd0GzVeGIsENev9m/S+qSnho6j//vFY1If7YZn6CdxO3TUGIYHdDPrC2jlMplif8hA3ar+pW/pQ/p9k/qDPqFN5E0C/NDedW2bgwyQHnlvGOua6uuDU3D6pBbDEBlHPim2046sJzZpPdEn7Lz4YB4CewKyTltwsHZqTDI2kTUMiKRPVrsbcnXmJQv0C7JBei1maXundBJjhDzIdq90FXVwvb2Butdv3jw4x2/Tp43hBgxkKNGnbR0dRdxhpkqF8N+pccSEBBbMCbS1paEhrJu9xj56G70M71VI1Iyi3zdJhmlvLDlnnQWG1JGNY/Hfb+2Sm05hzXiAELxjuIUH2kUc6fQFssN1tQBvO3U8VKt0O+LymkNZMyE7yEOYX+rq1W+NRpub6+vC+oA09Cr4MbYrqyKuTWtBHMGkMZ5a5EiCBsdcprieBbtNkveRsKN8tYDcsmZuUx8xbuhDxjxjH51MPcy1ToU7JUObJGvobV0O/5c+QY9s1NoUDCLvww2KrdJ5rSVdEkfe4HOz9nbIQw2RDbT7BwpW1HcirBj2QswtI5VRtur/ItEnfVvUdT0hD3gir+CZ8JeJI/FXMPBAbuE1ZN7BL2SXPkpwaZIMhHEibHKZjPYi/dofdRp9vVnzNP3CWOWGCgJ6CxZo/2bJBGtZrquFvNY95EO+SN86hr0o+cYchCX6CYz60LHSHw3aq7aqLcgMmGa0lyVPu/q5S/pxqzpN2cL8OuZ6RskIzXZhsVlrDvCi78B1sD+17kVuGWNg1l9aw2WFd+R37jyk5ga7A3oAGXbOBV3LeAr8NTaEsRF5rcu1ZiUffNKmUZq9c5PVt8jOBq2L0Md5rV8j70tzed3gXI7+ZizbOD5ggkxslA7p1lrXOWfolkFMJD/YC2LNI4wT9Aj9VjkG85JvxhJ7WzY/Qb/W1wfdCrZNOs/GrN8LRhuQkZHGyziaUDNrXjjRNuQwydQlua/kPUkb7dip+RLeoQceTXV1oX2MsUbJdSw9ij5rl7O3R/s5sDV9kB/kaIN0cHdvn3EdC8/6bDas61jzT5/UGs69d7YzP/BEO5gz+qV7I79tPkBPtGgMoNec+IDXjdoX9lRZCzMPbtIagzxwnMtkglOcvkZ2cpkMS5uwfyEf+Xdmu1LaKQIpAikCezICfk9mLuUtRSBFIEVgJASKi8eesIBnER15HxbALBgpF9K1wF6zsS1s1lkMa+9CknG+SQaRdW3twYDABoy7qr02HFltTCPPMjJkndAvFqhsBCDKhiMsZhOmiKwMSmMDva59s21Q6NFCngU/q1mMMWwA1mxqC3ehD2iT2FNaHLO5ZlFfSW53XasZYbO7Wn3BhiQswEsQ0xdswFZv3DSikbJfm/ON6rM1m9pDPtoPCcKANg9s8tcqDaMDadUcicSTjkywcexXOTAJNGSUY2O0Rniul/O3X/WRtitDXhtX+Forudwi50BefQpvbNIw/GwQX8htn3hjE068l8wmRtJBXgU4Mg0eG8Kmqc+C3ChDXhvRLXLWggFY5FWnoof9M366JU+MkfWi0aWxxDhTdSFvr4zYm7TpAq8O0SMtJFR85YXrptBvyGmP5Qt5xDd0T0KDvsdITp0VxYdcDogWr/1L2tItIwFxQzLtyIVwg4+kLX0yXg0I65FIwjM4rZbc0M5e4SIyoQgyBMZgTZ7+/ID1S+bAsNhn9G7IusNf8AHv1IdcRN5rEy8jEk8RqRr6AVmgP8ENDJ1ZkIse6ZWNMgis0hjsHKEvcY4jm4zXfmRTdGG8TzhRL/LWKSMwtIkvD/DXpf5aI9neIHmiTvKBBfxyzfheLR2BM5S48vKjnUMfmV8nJ9M66YFOGUjyknXoI2ykwSP0N8uAms8nvVSFspL61e/wSX70bCIHNBmZI440eCZvFSrYnoJuXiN+MBb30ffKCI288IMGmMFXXrKtpNr/4ilpE5moE9xpG9c7GjCeYzADvzCeBSi6hUb0SA9gfGEe6kG+xUtlfYwZdNcajQPaNaD20U76Ed2FTgWrvNrZjS6BvmSUuco5cm6jCHnqhJdN0jG0FaVBrn5hSD3gRj3Uu61k6UwE+ieg/8C2rz8vw3uHrdLYQB6SsQM2GTkDmmSox1jFean2MR3AoU3G6fWa13GKFJBVlQx4gXfQmcx13VaooaOJZ8yrmLppa3ASJHJK3EQEdVNYI8HnWo2tTo3vMK5KxPvVH+iD1Rq39Eu+Bq/ldFYJy01qH30sxs1LDrJxPGi0izw9XapgJx2Q47XSRfA+IJn0kkGwR/ZXqy1d0lVcd0lW16vdxEuswmsEByTbjFkwoQ20bSQ2cZ72SUeSh7p6NYboO663N1BnT2+/0Qb4gE9oqhmBJHWA8RrpHngnLSRU+UIPt3d0GfMUefPIorqA+B7NDcg981uP5JJ6q5CoGUX+Dq1lGK/IDnyANRhu0thepz7o11glnr5gjUM9zjnTv2Sv3zZobtqoOYN8NStSAjR29nhQNRPyn5fMbdIYYO2DHuvX2gDCTl/gTz+AGdiHdiN8Siv/B1tkCwzRreBGHLjRd8gEskEINMoLj+M8rzHN2F4j3d4mR3BfSZapJy9ZoV/Xaoys1/qU9Rk81CJPGvlXSQfQ3+VzIroLLMCkXY6LvOqtRYd4xmeP5DMvHrjuly4CD863J8Ab6wTawbiCT2jTTuj1q93wvHrDJuOYH4U/yow1UHen1iyMsy0aL3m1iXHCkbqQBXCnXzu0RlvPvIGOUgXOueKeVn2zXn1APuYuJdX871ZZaJNhQHX1aGyPVoa8Yw2hPdKd4BhkRn2DbJu+6PM2yf56taFXurCnxItzTo7E2CZS/zPO2qRnwA980RFiQXNqwZh310luE/7gC3xjzUe5TGasTd3ufGDEPIO8gwV9Qv2CQdPi1nBzDON6leStU/MuvG93ZRNYEL4Z5+im1Zor0WM9GoeMRy/ssvH2z+XQ7pEsrtW8sE590yUZQk7BhCYgL/TXKukP5pVamDDPgt2a0vw3oDmbfkf+BqRr0TOkkadf889Eyj58Vgba1Sf9gY4jbUD8dEvuOd+eQLvBgbUJcsw17aMP0IG0C5lHV5BWXgfXXcJ1rTBG36BfkH3nnMaeD053bj5hbaso25kfeIFH+gI5gncJvznnjLHA+NggPcHegz00OA7jR3Mj2NIexlGPZJGy4MGxWzhTnnTy7ey+HsbfnhuRcpYikCKwFyLg98I2p01OEUgReJEgwKJ85fqN9vyqtbZOG4G8DCaVrLMYbJfhaumadSHfC2s3hLv8BvNpYchGYJM2gCvWbbSlq9cZeVeu3ySncFd46pS80F5Rqmvtps2D8aSxiIYHyvfI4Ebc9gbaBI8JvbAYHQMxFslbunps1YY2W7ZmvdGO5es22Hpt9jFYgANhg64T2j3aRI2B9LAsYEE90IFXeBM7o78AABAASURBVB6WSREs2peob5aKn/bObtbsih3hX33Rr03Pxs2dtiLpC/UH5xtl4KMe2jACBQOHsJiXPCxX+5eoPGG56NF22jwaDdLBbIPqXKFyYFmksSHIWbf6mE3USHyUp4HDsrXrg/y1yQBTnpac52UoQubAdKXkrI8NZ5JYcYQ/2rG+bYuBP7zR56u10aYuMKBIh+SBNALyTVxloN7N6hv6Exq0FZrrhR91UFdlmSHX6jNoUNeaje1GO6kPOivDGOqUQzM/at9TD7gytqi/kgZjdCybMuiAMfWDJXIzhN8JuGCMLy3pE/RO4G00uuAk/dQmXQQu8AcNdAp9E2goT5+cSfQjvHMcj5z1yXiwUoYgymIQAothbKkO+ht8ybdcY6RTRsUEW8p0dvcadS/TuCUfR+SjXc4oxj55htEtRZAGH+C+QmOH8rQ1aeeoY1j8UQc8Uid1Q4Mj1+3CL8GqVOXgAblHBmnXCxpv8DGYWHZCPtqM3n5B8wH0l6o/V2rc0Rej8lhGi/YyTtCzy4UlbYUe58SRRp6yIsNOSafOjaU5iPIEeBsrjYQobV6mfgMD+hC6Sdr2HYeWUvcEoyN8LR/Ebr3mnU1Gn9F3iSwNLVm8oq0YBilP+2gn/MJrue5CF4AlAeNs9XGw1Zgv2qRTkS/yQi/oeuludDj1FWuu/k06fQQ/9Nk2GsW5kzTyVC+9LZY8YA0GtOUF9QEGJeKcc1afzQSjmU63FRrDWSKrGL/AifZxZHy3ayxAn7pHIgVPyANlmdMweI2UP0mDNnVRlrES+jZJrHKEVwyNlTp8hfQA+gDZHI1XyJKHvOhK2vmCxtVGOQOg75ywzGXlBMiSdbsCuC3VeKddYFOTiIQdDOB9uXgAP+Y3dD7xiZzDL7LGnLlM/U4+8ie6JMlXsx4lQIO2whNlu3r6FDsx//n8VmNtiG6Ef/hDzleG+bnLaAv1j1ab4Ahjn/aXj130MjjSP9Vo5DXvMT5pG3VSX2U+6mesITsJj4zjNo1t1hdJfvKhuxljtIG2QHNLV7eV50vyVzvCK7xQdjzjoRqt8jh4Q1agDT7dMiqXpyfnjBHSybehvSOJrnqEZqIvV2gcJW2mPP1AHeSpWrgsEmxoNzK2VLJP25dJVpGJDs33tfqujMSop/DBuEXuV2ouLeeVfqXdY60HWsgJeNJu+CUs1zhEVzPeyDMqU8rAWAIv8GZ9BBaKrvoPf8gEeZnf4KFaRvJBl3ZBG95oL3IOz6zfx8oftMAsocH6slqdIU6DEIzXl6394ZM6w7ooZLKw3u7WPgW9TT9De4Xkp11zBuOxlG3EA22nbWBBWeodsUApET6Wq58oB94j/WwFupF6aP8K8Qef4LiypJugRR7wTHhBZpM+ZGygJ6gLnVBiYdwH5sRujdeAl9aO8EF9zLs4mOhLAnzCH+noocqKyAMN+KE8NCvzcN2tvkn6BZrIAPFVg/qcdHQ4bUzKsa9mPCd9St1Vy48jEtlYLRtCwj99U604vJAHXjivloc4eEJuinO5bBPCduPmLbKf5IMDr6EuZ9ntcaSXMOno7jHkAazpE/oG2QFTeKd++KgVwLVb/Y4uXS6ZTWggU+gZ5qRqNIijbtpPGXQrcbXqGWt8vlDQPFb8mZfieX7EomCf9EM1HmgfcoocJ/MqPDMukZsRMSphjD5Cv6zQ+FwujDZrrmU9HnlvxSeJoxF5rJWI/gQ7bERgPRJ+pMErcgTvyP6S1WuDrWuN7B7ggOyiK2rVRzx4kJc1CzgskX2II+OqQ/YS0smXhhSBFAEQSMPeikDqAN5bez5td4pAikCKQIpAikCKQIpAikCKQIrAuBDAoNwp4+Tmri4Z47cGYydv3HDOjYvObs+8BzCAYQ9jZUdPd+CGp97iyAvTcJl+pQikCKQIpAikCKQI7OEI4GDbonURzlOciMW5PErn8j283xL2cMK2d3Rad1/xBrU4isITwUl6ekwRSBFIEUgRePEj4GlCGlIEUgRSBFIEUgRSBFIEUgRSBFIEUgRSBMaGgDM3mHHr4Fl6Ml4E8Ju7EpYpjuNFb/vzpyVTBFIEUgRSBFIEJhIB51wZuXRGLwNjjz91zmkl5gb53DraY7eDOdOTFIEUgRSBFIEXAwKpA/jF0Es7l8eUeopAikCKQIpAikCKQIpAikCKQIpADQS8d5bNxBbH3jJxZI11ddZYX2fOufDTBAMDA+FpYEs/oyIQlWEJps0N9Vafy4VyhUJhzK8tDgXSrxSBFIHtQSAtkyKQIpAisEMIRJEvrotKxyatiRpy2bAu4jXH/IwHr/jdoUrSwjsNAdayhFj9l8tmjLVYLhOH+ngimD4MF+lXikCKQIpAisBLAgH/kmhF2ogUgRSB7UQgLZYikCKQIpAikCKQIpAikCIwEgK5TMYmNzXatNaWECY3N1lOhjJedcgr83r6++UAHolCmgYC8pdbXTZrU1qaAo7TWpptknDFAMmrtflNxj5hSd40pAikCKQIpAjsDARSmikCO45AnZyGU7QWCuui0lyeiWOthbZaZ0+v9fcP7HglKYWdgoDXYoybGKe1Nhv9N1X9hwPYe28D+bz6r8fy+cJOqTslmiKQIpAikCKwexBIHcC7B/e01hSBFIEUgd2PQMpBikCKQIpAikCKQIrAiAjITmbZOAqOy3o5L+tk9Ewclhg52zu7ZDBLDWUjglhKdM4ZT/3WZTJWLyx56iTy3nD+bunqts3CMl9IXxtZgis9pAikCKQIpAikCEwsAhNATVO55TIZrYsyVp/LWjKX5wsF28xcrpBP5/IJQHrnkPCRV//F6r9ssf8yseEU5slf1rSsbdOnty39pAikCKQIvKQQ8C+p1qSNSRFIEUgRSBHYYxDAhMsGYs2mdlur0MNTPUTuMRzu3YykrU8RGA0BNv84ZNZsbDPGcRjDoxVK0180CPQNDNi6tnZbrf5tk+MNJ9zuZJ6nP+GF+aKjp8f2pJ8f6+0fCE9E9PT1GU/8hnGxqc3Wt2+2PqXtSbzuzj4crW6emO7VWoC1QcCyt8/aOjpt1YZNtmlLR+pIHw3ACUrnVdsYeRlvG9q32MBAfoIop2RSBFIEUgRSBPYGBJjDi3N5v3WX5vI1WheFuXwvmFMG8nmtoTcX19BbOkfs8oF8IaxxmHM3bu6wwm50jsPoVjnqu3r6rKun13r6+sNx4+Yt2uu1GTfj7W7+4DENKQIpAikCKQITi0DqAJ5YPFNqKQIpAikCKQIJAnL2suFhU0jIa/OTJKXHFIEUgd2KwJgr525wxi8hHcNjhu1FkREDT3dvfzDc9e0BTkzkq1tGRMLAwJ7zRC03QmAgWy9H2aoNbbZaYYMMeD3CjrQXRWfvIUyCF0bHdW2b5fQVlhvbZBTtDE500vYQNl/ybIA1Y56xhmzv7ps/XvKApw1MEUgRSBF4CSHAHLJtLt8UnKCb5ATt7Rsw0l5CTa3ZFNrJ/Mk8yk2CNTMqoXjz20BYb1OGsorebf88nY2jd82mdq3FNsnx227tnd3Gnm9387bbQNk7Kk5bmSKQIrAXI5A6gPfizk+bniKQIpAikCKQIpAikCKQIrC3IZC2N0UgRSBFIEUgRSBFIEUgRSBFIEUgRSBF4CWLwBg8+k55khDu4NB11eNLFqS9pWFpO/d2BFIH8N4uAWn7UwRSBFIEUgRSBFIEUgRSBFIEUgT2DgTSVqYIpAikCKQIpAikCKQIpAikCKQIpAikCKQIpAi89BFQC33rpEmWhhSDVAb2PBloaW21WqG5pcUqQ1NzsyWhsanJQmhstEZCQ4M16NigY30p1NXXGyFXV2e5XM6yCv7YMywNKQapDKQykMpAKgOpDKQykMpAKgOpDLz0ZCDt07RPUxlIZSCVgVQGUhlIZSCVgZe+DOQyGctlMlaXzVp9KTTI7huC7MCNCg2yCzcSZCduKoVm2Y6T0CLbcgiKa2lsNM5bFVcrTJJdOg3N9pLAoEXtkF9iUuue5y9JfVjj7xMvJ3D6v3cikLY6RSBFIEVgVAROOHihXXzisXbOMUfY7KmTLf3segQmNTXaBSccHfrh/OOOsgX7zDDv3K5nZDfXGEeRHTR3tl14wjEBi0wc72aOXhrVT2ttsbOOPjxgepGwXThnn5dGw/bgVmTiyBbO3sdOP+IQO++4I8PxAF1n47HLtPfeZk6eZCcesijQOOWwg2zujGnm3Ph0w6TGBjvuwAPs3GPFx5GHWOAjM3Y+gLk+l7WD582xs44+zM459gg76oD9rLEuR1IaUgRSBF7kCMyTXknm3XM1vudMm/Iib9Fezf5ua/xsyQ3zA3uK7QmnHn6wxZEfwj9r4cMXzLOLXlZcF55x5KHWqjltSKb0YsIRcM7ZLO0JLzj+KLtY2LM2z2iNvr0V0a/0b5CLlx1rR+y/X3BYbC+9tNzejYBzks8pky3IZ8mGMa212ca3Ot67MUxbnyKQIpAiEBDYqu9CwayQN14Trqv0/0WMwNBV9Iu4ISnrKQIpAuNBIM2bIjA6As45e+15Z9in3nCNve+qS+2w+fNGL5TmmHAEXn7ScfaZN77KPvn6q+2as062BjlWtvLbLBNe055NMCun1NnHHGEff82VQSa5i3XP5njP5y6Wwe6iE462T7y2iOmbLj7HnHN7PuMvUg652/oVJx9vX3r/O+1fFf7iba+1z77p1fbnOv7r+99h//Tetxo3eWDUHqmJMya32rsuv1B03mF//c43BBpfeMfr7d8+8E779BuutYPmzhmpeEhraai3159/pv37B//Q/uYP32ife/OrDX7+5X1vty+8/XV27KL9zfuRZQH5wcD2D+9+i/3zH73N/uwtrxGd6+zvdf1l0X31OacZ9YQK068UgRSBFx0CPDHyWukJ1h+ffN3V9opTTgg/C/eia0jK8G5HAEftB65+RVi/fUr7ivGGt196vuWy2SHtmDllkv3hZRfan4reJ157lZ1w0ELrH8gPyZNelCMwcefTWprtHS+/QNhfa2+88Gyb1Ny43cRZswR5eP019o5XnG/cZJLH4LzdFNOCezMC3Ixw1Zkn2affeK39ieYtbnKNvDf8GHszLmnbUwRSBFIEdggBzcuOsBfaIXcItz2ocOoA3oM6I2UlRSBFIEVglyAwjkomNzUaT5lNn9RiddmMpZ9di8D0Sa129Zkn2z5TJlnkvP3q/oftqRdW7pWbWC/HZFN9neH8Qia9H9k5tWt76sVZG0Y2DCMLZs2Uo67Bvv2b2+zZlWtenI3Zw7me2txsH7j2FfZZOVrBnCet50yfGp6i2VfHRXNm2XnHHhmcsR+89rKaT79Mly7+/Juvs3e/8mI76oD54alfnsSZKxqHzNvXrjv3dDmUX2MnHXpgTWc+T31/8NrL7YOvutyOO+gA22/m9MDHnGlT7cC5s+0yOXlwRp97zBFW64Pz9w/lhMYBzVOBB8zZx3jCizdFzN9nhp2s+rlZA8P83OnTapFJ41MEUgTPYl6ZAAAQAElEQVT2YAQOnjfbzjjq0DC2I82537v5Dlu1cdMezPHOYW3ejOn2rU++37743rfZ/rNnDquE1cg+kyfZmy462/7zI++2G//fp+2mv/l0uMHmytNPsqa6umFldiTCaz108qEH2fc+/SH7zJteZVPljBuNXuS9nXnUYfZ373qz/fwv/0Q8fsq+8fH32lsvOdcmNzfVLM6NoDf89Z/a219+fs15qWbhsoR67SGYv1i/bU+Y0tI07O03zHPMYbOmTLYNm7fY9265w7p6e8tqTU93BgLchLqufbOt3tRm7E9OOewg209jxDlGwvhqRJavOfMUW6g1UEtjgz34zPN21+NP2UA+deSPD8kx5N5LsiCT3Kw0a+oUa+/stBvuecDWt2/ZS1qfNjNFIEUgRWAnIoDzFyewwk6sJSW9kxBIHcA7CdiUbIpAikCKQIpAisCOIOCcs7OPPiwYRXr7++2nd95nP1HYUaPIjvCUln3pIBB5b7z699D5c62gRfw3brzZfnrHveH8pdPKPaMlPPl77dmn2FVnnGy80r2nt89ufvAx+/TXvm3v/oev2Oe/8T279eEnrFvxzQ319qaLzglP50Z+6DI9G8f2QTmHcbhG3tszy1fZF3/4c3vfP3/V/vJbP7DHlyyX09fsaDmG337peeF1zpUINNTl7JozT7bLTj3BmuvrbOPmDvv6Db+19//Lf9lnv/5du/WRJwx9M1uGs8/K0XyY5KOShlfdOAXec8UlhsG2b2DA7nvqGfuCeHjvP/2H/cP3f2pLVq8Nbyt4+cnHhyd6uHGjkk56nSKQIrDnIpDLZLQGOcLmSBegs774oxvsjseeMpw/ey7XE89ZfTZr77/m5XbQ3Nn2gJxTy9asH1IJN8OcqbXaV+X4/eTrr5HD/DCbv89022/mDOMV/194+2vtb9/9plDeufE7yIZUpgsocNPQ6y84045ZtH+YUyI/dK5QtiH/zCufeeO1ckj/gV0u3b9o39nicYbx2l2ekPuuHMmnHXGIoduHFNTFrx942Oj/q+TIxuGKw07RO/T/3Ko19hf/83/2ma9/Z8zh3396Y+AjqXjGpNbg0J7c1GRr29rDPLps7dC+SfKmx4lHoK2j0+558mnr6O421gs44hkL463poHmzw09HoFfu1zriv37xG2vr6BovmTR/ikBAwDlnvBJ+wT4zbZ30wv/++ja7f/Fzlj5RbhYASr9SBFIEUgQmAgE5gotPA08EsZTGrkJg5N3CruIirSdFIEUgRSBFIEUgRWAIAi1yBB174AHW3tllv3voMfuP628aYvwakjm9SBEYGwKDuXBEHjxvjuXzefvlvQ/aV3/+69RAMojOxJ045+zAubPs/OOPCr9NyFMIf/7f37e3/b9/sW/eeIv94p4H7L9u+I296x/+3b70k1/alq7u8LYFHLQHyeGQcILR/yw5GV5+0vFW2GoyvD5jH/33b9rff/9nxs0h//6zm+yt/++L9vO7HrABOfSPO2ihHBGHGs7nQRrihaeEMY6hX56Xk/Z9X/yqffYb37Uf336Pff2Xv7UP/uvX7Fu/utU2iw+eonibHMnlNKB1+IK54akxXrO3Wfrpf5T/j+T4/Yp4+Nld99s//eDn9qa//Gf7zQOPBIfCBccfbacfcajxGnfKpyFFIEVgz0dg9tTJ4WlXdMG3f3Obfe/m2/c6528U+XCzDDrs0eeX2Y2aK8tvwnPOhbcdfO7N18nBO8c2tG+x2x95wr7161vt+7fcYY8veSHMqzx5y+ty50ybYjvycc7Z3JnT7V2vvNi4Ech7ZoaRKTbV1dkHrrksvB2ioMnjyWUr7Ee33m04Ru56fLG1y9m2/6wZ9pHrrii++l91lFNkzvpf9T9vjrjy9BNt3xlTbfRayykMP1+7sS28ceQbv7zZxhqYW/q1XoEa9fMkNk8Sr9qwyf7+ez+Vk+dZktKwixDo7R+wx55/wZauWW9xHNlZRx0WbiobT/Vesvaygw8MRZ6QXH7xxzdY6sQPcKRf24lAa2NDuLFl1YaN9pM77rNf3P1AuKlxO8mlxVIEXioIpO1IEZh4BOQEtq0FcxwnnnpKcScgkDqAdwKoKckUgRSBFIEUgRSBHUVAPh77+d33h6ckvvCtH9qaTe07SjItnyIwiACG1JsffDQ8tfm33/1JeH3iYGJ6MmEIZGUYPWjuHJsvA3s+X7Cfy0H6IzlbCxWbpc6eHvvvm24Jjl3nnPFa5yMW7GfOYeq28DTtlWcUfwN84+Yt9uPb7rZH5JDgqZmE2bVtm+0r199kT8jp0FxfZ2cddahNn9SSJFtDLmvHH3RAeDK4p6/fviOj/r1PPTOYzsn69s32TfHBaxhxFpxy2MF2+P7zSAoBh8i5xxwZXsXOExU4EHhip1I/LV+/0b780xvDU8pTW5vtnGMOH9NrSkMl6VeKQIrAbkegs7fXfvC7u8KTlf/641/IiD6w23na1QwsnD0r/L5pf34gOBNWSK+V88Brn//oyktsthy7z69eY//8g+vtvf/8VfvM175jn/iP/7H3/NN/yGn8UChy2hEH2/EHLbRsHIfr8X7lMhk7QeU/8Zor7YrTTrTMGOg45+yMow8zXuvPlMMbHrhxiPBp3kDxj18JcwZO/kVz9rGrzzjJplS8TnpATtc7H3vKfv/0c3bioQfa6YcfYrlsdrzsT2h+55yt2dhmX7vhN/bpr/2vcQPThFaQEhsVAdYeL6xbb488t8z6B/J28H772uEL5o1arjyD994efX6p/dX//tA++/Xv2P1PPVuenJ6nCIwbAakG44aVz3/ze0E/bNB6edxE0gIpAikCKQIvKQR2YmNYXKZO4J0I8MSSfuk4gLcKmDRY+GHIvR0HiUL6nyKQIrBzEThw39n2hgvPMl4DesLBC22k137VZTN2+hGHhFeavubc04c4JBIus3Fsh8ybYxefeKxdd85p9oYLzpLRbeTwShnAWpsawxMLbxQvowXoHlR6oq5exit+H4gyF5xwVMKG7T97H7v2rFNGrRv+Tj/ykMFy5Se8lo72XiVDGu29RvTOOfYI22/mdCu6cspzbzs/55gjQr0Y6njyjifrfvfQ43a9HEa8TpWcGTmTjl20v73u/DMM2rxWFZozJ7fa1WeeHMrTppHCGUcdNqy/oDF9UqudcthBxmv+6FdwOP+4IwMm2bi6wTIbx6HM688/0/jtUZ4Qgc9q4VAZh+ALugcI52p5JiouE0VGfZeedJy9WvJEnTwtM1tGWudordk0OaWuOP3EgBmvQUQmwB1s4XOkQP+HMrnhRlDGwtzp0+xsObyuOfOUMEaQhdM0BmZOmWTOFeuvbCu/b8xTQtR7+akvG2Lcba6vD/RI45W6dRpTleX5DcCXn3xcaA/8nXHkoYO/10caNCmPAzBwoAU7r/rN0IeHHyyD8svsNBl2eTLYxvjh6Q0wQ254rSRYIwevPO1l4Q58niAbjRQ05u8zY0zjDv55BWUlTdqwaN9ZduEJR9urzj4tYP5K6Qfy0nbnQosri9kMyXwiA+cfd9SwcZEUyMZx0E3Uzys9ecIgSRvtCG/wEPvItnR3252PP2V9/dUdKRjhH1hcNIDmMhljfEcl3nmd6OHz5xlGV56QuVeGUhyw5fWTtnzdBrvricXh9/MW7SvH88zpg7+b2NxQb0cvXGD1ktsV6zfY3U88rXyFchLhnLTbH33CcHrQ1pcdvMgi70NaS0NDGFuxrnv6+uyX9z1oPGkREsu+4AWHCK+ILBQKdpgMwzz95lz1vigrGvhDh4I3Y2eG+qk8vfKc11C/6qxTw7xxjsZdY10uZKGt6CbGNL9tHCIrvpxzBv3TNV6ulg5lnkCWj14435InlnMabycesijMYcj49DKnegW5wctsHNsxixYYr2mlHSOF10l/Mj9QuLm+3nhCm3LHHri/ZeM44HHMwgXh1a3Uz2+Kon+mtDRZOZrOueDcZ86hvpOlz638U3EeeW+8Bp65/BrpKvqnIsuol+gidC26hzkJ/OD/QI3HXGbbvDG5udFerbGJbkIXo+9qEXfOBUcCtGjHEZId8qJrcHwRR39EviiTpBHAgrklaT/z2GEL5g7K/yGag8CP8iM5Khiv5EN2cLglckAdLRpDyCT9g95jLBFfGXhqnif2ae9VZ5xcmTzkOo58eHr0whOOEUanhrn9ldKhjDvWOEMy17iAxryZ0+wcrSOY76iXdo4UXnX2qbZwzj6BIu1g7UF+5k3G1NpN7fbbBx+1X977e9uwuSPko79pN/mYU9APJIAncnTduafZYfPnDuoL0ioD2Fx4wtFGfuRuSnNTyDJ3xjRDtsGdOYH+nKy0kw89KMTTJ9TJHAa/odBO/KIOdAFPxz65dIX97uHHg/4trxJZP1pjs62j075/y532w9vuMd7akuRZumadffOmm23ZmvXBsXrUAftZY31RPyV5RjtG3hvzG5h/+k2vCm+T6B8YMN4WMVpZ+uciYd3SWG/c3PP1X94sh9syS25Agu+v3fBb+8U9vw/z39GLFgT97hzob6OOLPzm949arHnsIq3T0RVDc2zLuyvO4H+TMHfOGbLCvJyN46APZ0+dYsm8zpoq1npwJJ6QV2QR+QLnyrxN9XV2nHQxsned9jBXaW3P/JSslVjDHDR3jtYepxp9dLjm6YTGDM1dybhCZ0ca60larSP0FsyaOUgPmjsSaBvjrUHzfmWd8EdbaBP6G905lv1KQmfTlg576NnnbVNHh6EbedNJPEIbmRfg59XSPQcLM9YG9y9+Luxz7itb0+yv9sML7T5y//2S6rbriM46VDppPPvLq6WzJzU2Gm05QvWDDbqJNZRzzngFOziha9Gjl2hMsMaI/NA5KWG4TntO5i708rnaVzVLppK08mMukzH0PjqQ9mfjuDx5yDk02H9DF7mEv5MPPTC8aYaMzjlbqL0W8+BrzzvdmP+ycWxnHn1YkNNr1QfMl+StFZgLL9E+in5g78FYSMYWcSMFxmRjqZ2L5swy2s4aoHKM8SYi6MAPac4N1SzMv6yFXnfeGYFv5sZk7JXzzVqb8uDXqr7j7QAnaO062j6gnMZYznOZTNDHjCn6/jXClj5gTQJetWjM2A5dUItWGp8ikCKQIrBHIRD8T1vNbd2juEqZSRAoO1ZfpZRl2GNPEa7ysMcymjK2yxEolwvOdzkDaYUpAi99BJoa6uydr7jAPvSqy2WkOM2myhBdq9Vzpk3Vpu3skBeDrnfbph4MHWz+/vjql9vn3nKdfeK1V9mHX/3KkPdD115uI4W3XHxOqBdH7Ej5krT3XHGJHXXA/MBmQ33O3ign8wdVxzVnnhri+DpMBuI/vPyiEeuF3geueYVdcuJxFBkMbIzZDP75215jf/qGa+yj110R2vLRV19hn3zd1fbnb32NvUOYsSkdLFR2crkMvtB+44Vn21w5EMuSBk+z2nieftSh9sdXvdxoz77C1rRZxhjxjpefPyrf0H+FW4a79AAAEABJREFUnIRxmUEMg8alJx9vnxbPn3rDtfbR18D35eF1gPw23Off/Gp7u2gXnaeDrISTnAz8F5xwtNF/fyR8R3L4HXvgAYE/8MXgFgjshK8506fae6+61D4vefr4a6+0j0ieeLXhJ193jdGWxNF36H5z7X3C8X1XvjzcRAAm82ZMD3HgNFKg/y+Usb6prm5IC1obG+waOVI+++ZXqc+vsY9c90rJwOVBFj71hmuMgKMEzIcU1AVxGFg+cO1l9qaLzpbzNlZs8b+1qUHOn5cF/F4n539DycFVTDWb3toSHE0fkawh0xhomP4KW4vOPRwnbxZN0s466nA7aN6c8ErIz7zxVfax11xpHxFGH73uyiC3/IbhqXIEZ+IoIT/s6JwzjK7I3F+87bX2qTdeO0gHWtAkDpkeVrgiwstghg5ALkbCPEm74PhtN2w45wxD4bsuv9A+JzlFXqn/w9JLH5Mcf1p8ES484SjLlMl8wsLsaZPtLRefa+BytZx/2Xgb5kkejlnJ+XXnnB7wJ9+UiiekyFMr9PT126/uf8j+5Kv/Y3/znR/bY0teGDS+VysTx0Xct9rWkI9+JN8Bs2faJMlBvrDVlqxeE55+Ir4y8DvCz65cYx3dPTZFTreFcsRhdMakNlnOlPn7TJfKcPbsytXhdxNx1FbSKKiOx5Yst66eXqPsodKLiSEPIy90nHO2ubPbnli6XJxWUihed/f2B8cHvxE8TZjh5PQeTorptb4j7+1I6er3XnlpkNNjZXyP/LZ5o7LcsXJafOjVlxtP4mHsc65Yx2mHH2x/LF39Po3zo/afX1ksOAbRB5+VU+VTr78mjFPmH+T3s5InXpuKToP3a886xT4kucKQWpfJ2mgfZIabPt5/9Ssskd1aR/QnhktoMtaZR6ibmzhwrCHT8ANfnCPbjK/PvunVhuPauWJ7KT+9tdmuO+e0INOMz8YKHUWeJDTIIYAxHr7GK9fQmC5H+OvPP8s+I/w+/pqrpOteGcInNI/D29suPd9w6jlX5O9KOU7A8G2Xnme8vtVqfJrq6sITi+jCd7/yYjnOmkJO5rm3XHxOwBNHJzo7JOjLORecqOQHI/A74eCFxvhLxhA3T71H9GgvRmIVq/q/z9RJBh365SwZy+symcF8kzWG3q52Qf9CzX2NFbo4ych6AMfP+yV/9EMSX3lEf4HJn2m++pPXCcOwbrjcPiZ9/Jk3XWvIJob0XGYbD+U0QHafyZOk/89S3lfbJ19/tX1ENKBJO8tD5Tk6F/kyfWgH8w66EGfHFOkORQ/7b8jljHZDi/yJLpwmufvDyy4Mcsc8xnw2rHAp4gA5ncP68drLDWO+K+mEhXISIBt/rDFz0NzZdvxBC8OchA7/mPQ5/coY+Izk7ZNaUyW82076HCQHFWPQSfcEJ3j75iE1Md/TN8xhT0oP3iAnKm9yKM+Efn16xWr7z1/82v77xlvsceUbyBfn5fJ8I50j97w+mtc+c6PkEjmV+dmAxctXjlQspKFzuWETHpl7HnzmuRBf/tXV22vX33mfdXT12D5TJtuhcpaVyzx5e+Vw5knN51atNhxyjJ+oypxK3l0VkDl0JTL7uvPPtFw2E+aiFjm7GXvE/4FkcsoI+5NYfYsDB3nG6TZbzuNy/nGaFcfiqwfXOKzt/1RrZeTyuEX7W73GBM5Axvp7XnmJ8faOhMacaVOMcQL9C7VmzIwBM/qKfmZ8Um5HwwevucxwrjXW1ydsGfoJ7LZ3v5IQQpa3dHUbNyQ458LNvrQ5Sa88Hrn/fIMfZJkbJ2hrZR50GmuOP9B+ibYzp1fmGev1QdIj6ELWh8xLzO9cQ3ekgM6e2tokB3BkOPZYW7zt0nPDzWI4+9hfoIPQteilj2vOQ4czb0yXo6+Sv8a6rL3lknOkHy+zq04/0VqbGiuzhOt6zcnnHHu4oQNpPzIdEsq+nHN2nPZTn9SaZXANr7XJx6QjP6U1Pe2k3cyPOJtp71svOS/chAwZnPDMX++/+uXGepq1CvGVwTkX9szv1p6YsYRzeZL4fusl54Y5eCT8SMOJ3tpQlDl09Qc0F77rlRcF/VFeF/ty8jN/4Gz3qjdJj7wPN5N+XPuUD736lWG9PlVryXxhmw51zu3QPiCpa7Sjcy5g+G614fNvvs4+ofmavv/wq14p3XCFoQ8++fqrjTVlY5V1AeNivLpgNJ7S9BSBFIEUgT0Gga1bzUp2pz2Gp5SRYQjUtqYMy7oHREimwsqe47jYoUAaNCKF2taXSFAzxvpf3vVjLZPmSxFIERgRgaeWrbClq9eFO43ZqC+YtU/V/GzkcO5wZzQGh/uffi48hUDmyHs76dCDgtOXO4PZ0O4zZVL4vbSunp6w8W6sr7MkFLSw4DeieO0pYfHyVdYr5wqvgeM6CSs3bgpPT1Juw5YOS+IxvG3UNXU752S0yRqbNO4OJ47A0xBPqm1JGQx3qBBodfX12ZMvrAz0HpUT54V1GygSAk+w4JRlU41h+oDZ+4Tf3uzu7QvtmDdzup1y+MGGMerj2qRXM35zhzj1NMgAEPnq0zOGkWwcWwO4aIMZRcV8nXLUJLzB+1MyDEbeG/TAbbGuiSe8sHa9bS0t0HDmvPa8M+T4eKWMuscY/YTDAOeRIDIMjycdeqBhDMHYse/0aaG9g1/KlMtkQj1g6VWn1fhk4ijkaxDfcVTku0bW7Y7GKcmGHCf6MYv2t1kyZkbeB+PUjCmtxtMgbNAxDh48b9+Qzu+l8kRlj/q3Q3L3uPoWnAjPrlpjBS08wDEv+cOASjz9z1OS/fn8IK8YTKn3fTKqnHHkYYajDcNKh4yq9dmsYdy+4LijDWMBDppKAzljJZeJramuLsjmIGGdOOcM+vABLfIqOvxPk+Gd8fOac88wDAyrJf9//e0f2d2PL1a7i/xF3lu9cGcM7icHIAaia88+xRbtO9ucqPT299tkOTZwQr3i5OPlBL/UTjhokZXXo2zhP5YB85TDDrLPyLmKPIPpojmzB+W9fyBvk2Uk2n+fmdbZ3RvKjPS1VbjyxNSQcaexDXbISo94e/KFFWHcgf3K0is44e0wGarp77dcfK5hkKb93H7aJYN2c319cAhd9LJj7U9ee429WY4jeC/nhZtRGG/gUifjcQCjPEPpHIzqc5kgv4xT6rYxfnh95mK152d33m/f/92dtmrDJo0/tMpwAsjEcXJ2ktIj5+nKDRuDPuQa2Y41hgoauyuEAbgQXxmob33bZmMM80QEuod2OufkEG5SaLaCjGcrxUeP9Gdl+eR6tdK3yIlMW6fL0TepsSEkQZOxzAXlt0i+Oa8W4LVH46oghzL4zpzcKpny1bIOieuW3lwsndWlI0/NI2+0fUim0gUGfH6fc4qMgrT90edfMPQhychQk+S+UWMq4Zl4Au3C6Yk+OO/4owynVFNdnfVJ3nKZjB0+f57xxAlOSAyU6Eb6hyf5knkEOrUCbea12InOCLIrTBnDddLx0ECPEP+4dA5jAFrwVS990Si+eUIK4y2GehwRkffGWG1paLBFcpbx9OGnNA4xzFKWsfS8nEPIR53kGQP7wfNmk1Q17Ddzhsb5AeE3p3lae82mtqr5qkWCKXoUh91xMkZPV9/Cm9Rl0EMvO2SRvV2OXpwic2dMDU9F3vvk00a79td64dD95oa5sRpt5h2cTMyraza2hbFPvshLjwk7MMyqj4gjOOcCHu++4mLjjR4YqW9/9Enjd0GfX7lmcLwhQ+iUUD6OKVo1RF5zp/CnjdlMbM6hAYpZvXfWIGM+ablMZkhaMUfxmyIY75vq6kL+YuzQb3D7wttfF5y3xx10gM2aMjnw2qNx2drUYMxRPI37MTmDeTqxQTyVU4CruTOmGTL6Hjm2uRkAh1+kyjd3doWslKG9BNYLT69YFfBE7tC5m7Z0hnzOOc07udA/OCG88yG+8ss5Fxxt0EN3el2T54kly221+mpyU5MddcACYy1HfGXw3tuxixYEQ3qj2nPf4mcs4YGx3KA44nnKl5seLj3xuJAXg39Beov5Dtm56oyTgzPl4HlzbGd8snEc3m6CLPLk7C0PPW4FzVXldYE9a7m81gG/f+Z54+0L5enJ+RY5yH5y+732jz+43viN9k7p1SRtLMeWxgatH/bRePH2g1vvsvd/8T/tR7fdE36nfbTyC2bNsMly5jsze0Dr7y6tFauV4YagVRs3ah7PGmsXdF15PnTLcs07jz6/LLyVgJuqmupz5Vl2+blzTrorOyizCQPoMdqT0Xx5mPQM64QkrfI4e9rU8OYTZH71xjZL3rZDPnQQN25edeZJ4al2ZI85BjlgPmZsfvi6K4ybAHCq4ZhiDfnMylUUDyHy23RWLpMJcaN9gXVbR5c9uXT54Fhl3KKLGB/dmqPK10SMZQL7I+YR8jDWn1+91h5Zsswe1fyCHuyXE5+6p2itt6P7FegQGqSPmYtaG4sOzTngecShJFUNrMEY3w1ymsfqH3Vh1XyR1pm0o7G+Lshb1UyjRKIP//oP3hjeqMDNPzO0jmHN3qX1YVZ9AW1Cg3QOr7t/qrS/A8untOZED1MFctRYV2dNcmZyA9hHXn15cHRPEz3y0CZuFOOGlbfIOfpuOUyZgyibBOc0b6jNjaqLG8gSvZmkJ0d0ejaOrbE+p3kjZy5JKB2dc8Eh+jHJHTfPsC6YovGNfiQLNxRdftrL7M/e+ho7dL85drzm5lbpD+SCtSc34/E6d47TWlrsqIXzbXprC0WHhUbxyxiYN3Oaee/stkeesP7+AVv8QtkcIpzYQ4FjpP58WrIPfoQla9Zan/YDEKavyUP7wYu4JGSiWO2tM9Iy6vckniM30X3k1VcYaxnq/vZvbgu6r0M6lXQvPBjfH3l10Tm8PfsA6IwlsK/H8c9e4gStb2ZPnaL52sJ6s6Wx0Qbn69deaVedebLR3nK6kR+/Ligvn56nCKQIpAjs8Qhoney0Vt/j+dyLGfQvirZjJyPUZJbEkULNgmnCixaBkfqbtBoNI4lQI/mlH522MEVgYhDAwM7TDgP5gnG3++FyxOQyw40bTfV1dviCeTZNG8wt3d3ht9CSjSrOpj+47ALjNZUYxHkd6ev/4h/tvA9+xi748OftlX/6l/b1X/7WEkOmc85+csc99o6//ZK9/W/+1f70P78VnCk/uPXucE3c2//mS/bV639lOHJp6c/uvG8w7X3//FW7+cHHiK4Z7pTT7IP/+rXBMp/6r/+1F9atD/nve/IZ+/C/fT2kwQP1kIDhiCcH2PBNl0EAfv/h+z+zSz72Z3bhRz6ntnzW/uQr/20r5DBmI37+CUfLMH5+wITyOxowFj0tB9NHv/yNwNvbhc3H/v2btlrGfNIwhH3iP/5nMO3LP71JToQBGRMjOX2PDs5djDabu7rsiz/8ReD54o+K9w9/3j4gLHBgsJHl1W44rxtk8NlRnndGeWSNJ5fOOeZw45xX0n3hf34g/D9nF374c3bFJ//KvoEvMJsAABAASURBVHfzneEV5B9+1eWG8SQTR7a2rc1wimMY4saGP/yHfx/E6s+++T17ftXawO6zMpy/+x+LafT/1274TXBqhER9nXrEIcbd3RiZ1rW12//7zo8NHC+WHJz3oc8YvKxtbzcMyjxRffbRh1vkvUpu/z/yhNOZp/imyRGMQR/5xfnbVzL2VVKnH4+TUei2R540xttFH/28XfChz9p1n/+78GrIjDDhLvzzjj/SJsmRW14+8t54GoKnHTDM1EkW0ANv+st/srP++E8NWud98NN2gfD+43/5T/v1A4+UF696jj7AMQTfyC7hTzS2N3d2B4P7A4uf07jbJtvfuOmWQGfG5ElBds859ojQ3488t9T+4O++bOe8/9N20Uc+b5f9yRfsP6QLkOs506fYe668xHidZyi8G74Yi30yntHeWtWfc8wRdvTC/WVU2mqr5Mh/9LllISuOERycGLsKcqau2dge8oTEii+M0zhuMXKSNHNSazDeOefCDTs4BpH1jZs7Bm8QIF9lwGnR1dNjpnKMJ4yfpk//QL9RXqeGrNTnhut90giR93Io1AU5x/GTtIG0kQIYPbNitWGEdcqIMxHjuk6H/c+ePjXIpADRON5gDz6zRKdbh+WrjMDh9t4rLw3jMa957Kb7HrTX/NnfS/99PsxB7/3iV8Nrb3lq671XXRreyjCgTe3DkrM+YVBJr/K6W0bmH2lueuff/dugPvmvX/w6ZOuRY/und9wneS2m/cHffzk4Z0Ji6SvyPrz2HUfY/RoD133u7wJfyPYbv/BPhoMTmVowa6a95ZLzgvOOouvl/Oe3OjvkZGqR4fecY48kumo49fCDpA9bNV92Bdw2jvG38uiTeXI88qaB6Zrz6Kd3au5Fz5734c/ah/7tG+HJcOdcmKPDWJbc/ub3j9imjk6b1Nxoh2vNMElOzkrGIu/tkP32NW5UIe3XlCnduMV1ZYCX/WSg/uC1lxk3AuQyGWPe//R/fduWyhnOeKgssydc80T/h8TzcQfub7lMJvy+KnJwgfC7UPrzsk98wfgdQ/hfICceRufzpOviaNucUSf9y1tFLjv1BJskXf2M1gEf1hrl3A991ph3WH/82X9/35YJB2QllnH93qeeGVxDfeBf/ivI0UTgsamz034XnKQFo20L58wKa4xK2pPV90cvXCCdXR/mzxvvfdgKGlfl+dArPNG5YJ8Z9sPb7rYrPvVXYQ4/X+36Y63juMEhm4ntOM1j3ODDeXn5iTjn9fvHiM9GrWFxxCFLlXSZy3GUsg7GeZRXOybLuXbxy441btz4k9debdede5rh2Ecfsy7tlE6lTytpjXTdJact8+xb/uqL9qn//HZwCnb39Y1UJKRF3oe6+b3evJzUz3EzREgZ/oW+XyvdgYxMb221xrrcsExbtEZcLBnborX8kQfMtwP3nTMsz54Q0S7n6UOaBza0b5HTrs7OG0EHnnzYgYbzrls6+eHnltjKDRtDE6ZqPcXbcI5SOzMaN4/JkcoeAv3Leunaz/6N8fv3Rx+wX/GGuYMXhXmO9Tavyw5EtvMLOeKnEz6g9TfrIcKf/uf/2mbp9IL06P3ai3zoS18fnFdIJ7xPc9ZN9z9kyNcGze/cCPgO6eV3aE/wN9/9cRhvE71f4QYtnIiJvETSTzxVypphO5s/IcVYw376DdeEeYabWX77+0ftjX/5z0GP0H+v+MSf2//++lbjJmLnnLE2Y7+JDgbLj2gPhcO0nBnGMTdaxnFs/+/bP7KLP/x5rfE/b6x7/+kH1xcdgXISnys9jSOyvOxEnaMTeZsPmGfEx+LlKw2ez5NuvEDzxpv/6p81lzwfbsL5s7e+1sABeUB/rdW+BD6eWrZSeZ4z+mrh7FmGria+Mkyf3GLs3xvkCEZ33L/4WVvbvjm8zQaMCB/SfPPkshVhzbVR64dPSz8RT2AfvEFxlXTHes0e6S/f/jrpmVlao3SG9fz//Op3Wpdt4T6zQGas+wB0147sA7iplafITznsYMOBf/9Tz9q7/+ErWi9+LsjAxR/9XHjLA3pk/swZxtPMp2tPGPlt83VgOP1KEUgRSBF4qSOAE1jhpd7MF2v79uxZCfsNYRi6RJaHYRnSiL0egXL54LwCEKIIFdHpZYrASxqBCW7c7Y8+GYwlzTKQHb7/PJva0jyshn2mTg4bSJ6EeWLJCnt8yQshT2NdnZ0rowx3J2PAveHu39u7/uHLwaDCnco4bTCo/eW3fmC86o67rBvrcvaKk08wnAidMoix0WJji6OLa0KXjGu9/f3aHBYHeP9APmzKQ5oM8gMyggUGanyR3qV85Cd0yyiEwYXsGP+7Smldqp96iD98/jzjNVsY29tlBP2onL3//MOfG0+VbunqNjbd37n5DnuHnFM8XVCfzdoZRx5qpx1+sEV+YqZhDEbd4hWeCZwnfHPkmnhCwjcGrtddcFYwHGOw+oKw/pcf/SI8xQLfPPXy0zvulaP9f43NLv103nFHGb+jxTlt35MChg423MgWxtE//+b37T9+/ivjaZDN6ofFMpR85uvfCU5gjLs8OYRRHMPIupJhBBzpW3AigFtBRl3aWZDhrbOEMXl65cyjPGk8nfuWi88ZxPKffni94ezhaVWwXLOpPcjxZ7/2HePJecbKWy89z6bJeUL57QkY2Hj67q0XnxueFHjwmeftE3L0P6oxxrioRTPy3m5+6DH7xFf/x3AGtMkhAz4Ydz4t/tbLaJqTcX3RnFmGjJTT2W/mdOOmDbBbJ0PQJ1Xf+774n3brI08Exw5thRaYXn/X/bZi/ban5MvpVJ4PyAHXVRpbRdx7g0FJA9kYkzjTiCf0CXcMV6fIeXWmnOhe7eHJhA986WvhVctF/dEdXnH8t9/9if2rZJqnLZvq6uQwvsDmqQ2V9e/uaxy7x8kRxBOT6FP0HQZ/jMnwllF/NEr/OXMBlw4Z4ImvFfrl/MewSTpy4pxKOpPTpS44ZZDlbslyoSTb5KsMOHm7lEfFwhM4yDh52uWYx6iH7ON0WsRT5KJPWmXAcLj/nJnBwUUa1zWykjwkrNnUZg8/u9TgYb8Z0+3oA+YPSU8uTjhooe0zZbLkpBCMmivHIHMYwa858xTDeAgGt2ku+8zXv2u/1xhq7+wy5OX6O++3P/qnr9gmOR8PVBvR71uUtviFlYNPZSc8VDtuVSRzE7oCuSWgMxSNWBt9RByBPHmNAdKS4JwLffVbOUDf849fsftkfGVswd/dTz5t//aTX2p8bZREmPG6x32nTQ5F0WH3ykEAfkScpnmGG7A4Lw/I0/nHH23IHg5CnuxjHJbnqXXOmNtvn2lyik81eP+u5rc7H18cHAwYgX90611yMv6bveWvv2hf+vENwXgLrcUvrLLHnl8WXsd+2IJ5crxMIXpI4KaWI7Se4ElS5OzmBx+VzA/JMnghiGz2tCn2p6+/NszBha0F48nIv/rfHxr6aTDjHnaCw/LSk483MHDSX/epP9/zT/9hv37gYdsoxw39/PSKVfanX/2W/c23f2S9WtPgbLz0pONt37K3cLxMTqdXiA4OqoeeXSLD/LdC++kDdPHKDZvsmzfebDiCWI/g3Lvq9JMMA3WQO+ncgVHWRGOFbkBrrXueXGzMpVNamuzohfODvqkszxNqi/adFW4e+f3Tz9viF1ZUZjHnXNA53/r17+yT//kte1IOBjDh5oHr737AcLbAN+OYJy+RlWFEdjACR8t+ckAzPnD0Ma4qSTIfxj4KzqMurT0vkyP+O5/6gH3xfW+zd11+kb310nPtz+WE+cHnPhJ+RgN96SqJjOGaeeDLP73R7tG47lKfoXvHUMziOLLmhgaLJWPMKetHcMbktb7h5hHoNjXUGdhyXh7QD8+vWqM+3hxuJjrp0EXlyeM6n6Vx+7ZLzrN3v/KiMQXeVNPSWD+mOgoyPD6+9AV7bvWa4Aw9+bCDbJ/Jk4aVpY3cNBLJwbte6xnw7ZccS/zCzSRHH7DAJIz2nNr8F//9f/Zzyd4GYYgsst764y/+l93+6FPhCXWcyHnNpw8/u0S6PW87+kG+6WvGKaFbczH9vlWzR9iLaA9CfHnoUhzlqJu8PX19g/ufnj7ti4TL4dqvnHf8UcZ8tqP7lch7O1DrRNaD1FmQDHE8dP5cO3T+vpzulsAei5tBWevRJzfe/6B99CvfDPvLttJ6d/HyVfZZzfn/9tNfGmulOZLH84470igLpuCNHJU3IPLe+vMD9knp5S//7CZbsWGjoWdxFDMf81Mf5G9tarQD587idEJDRuP5VM3nRy1cYOhy1tnv1trg1w88EuZY2nbHY0/Zh7/0deOGhcPUD+x1eiQHS1avDfMzDPVL57M+Z31C+uEL5hpjgbQkRN4bb+o4aN7sMIZ+9/Dj1qb1D3IFNmBE4ByMWe+ENNVFPKGnJHMJzbEeaRs33v3lO15n3GCwUXMiN3Ny8ydjL6ETRd5OGes+QOsQ1nVNdePfBzjn7ArNmyccvFBYFOy2R58IMnDjfQ8GZzQysGT1Ovu77/7U/u57P7W2jg7jp554M1NrY0PCbnpMEUgRSBHYexDQemPvaeyLq6V+j2R3q7gi6DD0n0jC0NjBK03Qzjmt1dPg3N6HgTp+UBSGnyA3hIoUoggV0ellikCKwOgIrFi/0e554mkNPWeHzJsjx8q0cJ6UZBO3KNxdvE94bdTNDz1qvGaL9GmtzeE1VjzBsmTNOuNpSl55Rlp5wGDOUzCPyanlnDOehDnhoAOG1FOef1ef8zrY48QPhoatMv587+Y77Vf3PVSVjSdkkMLByoZ5mhx/J8h4O6W5qWrenRFZSfOkQxbZQXJsYATAcHHLg48ZhubyfKhHXuX1f7+7y9g806f8/lVT/dgMceW0duZ5XTZjvKpsVskJcscjT9r1dz0wrEra9x/X32Q88Usi8rV87QYrNyoQP95woIwkGFswvuFIvfn3YDkwhAxpd2m83HDPA4YMgD0O6yGZxnThwk0Q73nlxYYB1XsXDFt/8T8/MJw4GGFGIsPrJ38oB01i7C3P+4yc5E+VDPLc8d5UXzeYnMtk7JKTjrUTDlpkGGS+9ONfGsZ42jWYaRedMO74na1m8Yfx7du/uc2WrVkv0+hQBujvH91+T3gdNkaquTOm2plHHjo0026+wqh39KIF9r6rXi6j4ezgXGQsfk9OtcQA6aX7yGeuyGzvKE+g0laM9eSmXLEYDsXYnHMyYm2VITMfjuSpFgrSZ/1yJJMWyUDO2OccY9cjcsz2y1CO0fDyU15m+8p46lyxFvIQYhnnjpAj71QZ35HRYlzEYUyhW8bsR55fGm7g4AYinlyPxUd5YeQTBycONZ5Kw0iJcbw8T7VznFAYPSPxSLnv/vb28KRqZV4cT9+/5U6jraSt2dQenswulAzdxO3M0CZj9fele7d09wyr5kmN0yUy6iIj4DCl7AYsHBaPPLfM8nIqMzcddcB+w8ofsf9+Qd7QgY8tXabxs27G0htWAAAQAElEQVRYnpEiIk9fOhso5OV8x+HBbFEswdlKGcfvX/xceBV5Mdasp7/PbnkI3dhv82ZMs4PmzjH6LklHgnDoHiYnBXL74DNL7NkVa5LkIUfvXXhy6Qtve52dedShoZ4fCKt/+r/rbfXGtiF597QLnLnc/NZQl7PN6uO/+95Pq8offfsdyeYtDz1uYMMcd8i8fS2S3EbehzcaNDfUG3Mzjm/0P2XK24se4AYHHOncGIWcoMedg2J5zh07p97nVq015M6LNq9cna51TjnVXCa2w9W3s6dOMZwuP7/7fsMZUZ4nOeenDL550+8Mx3ISlxx5henatnajHgzsyH+SNhFH9AzOXdZnzNWMp2p0W4S9mmqEs485wviZDG62eGbFanv4uaXBcb2+fUu40QuH8FsuOccmyzlejdbOiIu8t7pcxryOyAFtqVXPVs2e3XLYkM7NPjxdyHlloD3IG2P8uAMXBkd+ZZ6xXIPve6+61D547eVjCm+95Fyb1NQ0FtIhD/uThzVP0Wace/yUSUgo++LGnkPlqMxrrntK+hR9T3JzQ0PYn6CbBjQH4mC7T7qMtPLQ1tlpPJEIJsTj9Hp25Zowh3O9pwXWTWG/It27PfsVnm4vbxO659gDDzBuaOTmjIeek/NbzsUWjYszjzo8OCnL8++q80VzZ9sxWlMxjtdsarOvyFm7vm3zsOr71Lc/vuNe46eJSOQVzvP3maHxXFs3cqPTb+RwJX95YB791f0P24Daz9zV0jDxjj9wPmrh/HDzRb94/+aNt2h+XF3ORjhfvn5DeFqW9S8RHV09Yc+DzuWacN/iZ+05ySpz0OEL5tmMSa1EDwbij9S6YXpra7jh4+4nFtuA1nyDGXbSSUMuZy8/+bjwm7ro0jWay78kJ/03brxZ+6beIbUiz2PdB/AmCd6MxFifO859wOTmRuN175H3AQvWhE+v2Paa94Sprt5eu0n7f9Y4yAHz9bEH7p8k79ZjWnmKQIpAisAuRUAOYKewS+tMKxsTAn5MuXZlJnYUw+ojkjA0wTkXFmnOlY5Dk9OrvQwBp/Y654bIhKIq/pEjQpXoiqj0MkUgRWBkBNiAYnDHeTZLBj1+awtHXFKqsT5nbFanNDcH4+b9MqCwKXLOGXfHzsMIocUBr2pbunad1XJcrdPGHeMl6Q3aHO4/ex/LxnFSzW49tsjQwZMijeKrvbPLktev1WLqzscWB0N7Ro6M+ftMD468Wnl3djzGDgxcbVs67cFnlwQjcrU6CzKO3SdjwQo5/OmD+bNm2OySo7Va/t0R11RfZ3MlT/XqB2Tstw8+aonxo5Kf5es2GE8eEc+GnWuenOB6ewOyjzGsu7fPnli23Go9fbalq9sefn5ZuGsc7E8pc46Nte6Wxnp712UX2psuOicUuf3RJ8MTUb9/5rmRDI8hL18btnTY03L0cl4ZMMbjUCUep1u5EXi6jPmXnHisjMk4nJ8yMKa95N3VYYoMMhhvkcenl6+yxWoP/V6ND5zVtwsjjH1xFBuvl62Wb3fEIQM8xfe+K19uJx5yoHSg2R2PPWV/+70fBxmpxhOGeoz51dLK48gXrqVvw1FfTkZ+HYyKGNfhvMYXKyWp55Dq9J2QwYD2qwceNpwikfd28mEH2jsvu8COWbggGIJ5Ap+fBThLBuB3vuICmzF50qCTZ7Q6Vc3gP/UvfmGlPSNDG+1FX82dPnUwnRMcuTx9xCsen9K4wwFG/GhhP+neyc1NRruQ94dluK5WBpnidzNxxJLOk7LJOdc7O+DIpM5quHV19wYZYQwwn9TnsoPs4Ii49ZEngsG0oS4XnBm5TGYwHcM4b+BAb9Ie3vCAbhrMMMoJzj70JnMC/Y0Rllcj8opMaJbrjXJS9OPvn3neVqzbGJ5A4ynR5vptNxNRjnG9QEZ4nh669ZHHrbuvr5zE4Dl5PvWGa+zUIw4ON/D86La77cs/u9GSn2wYzLgHnuw7baoxRnBgPrZ0uT0sZ2EtNnkCnvUPePAE6f6af3HQtTY12KH7zQ0jGjx5BX6tOW+z1ib3PvWstXd0hWpw/jeUyUuInICvNjmz737iaUP+FsyaaQfLwR/5baYGHBhH7D/PmuvrbemadQZPtarFmYx8VUunHvS6c85ycipn46hatu2OYx1L/zTUZY2bL1au3zSMFn3HHGnioaGuzi475QTbpLXUl358g73z7/7Nrv3M39ib/+qL9rff+XF46r25vs6uOO0kO/XwQ3bZ+hUeefpXLIabfVizD2tIEiGFm6TjMHYO7Zgkbjuyzt3QvtnQSXPlSEGPbksd+1mXnCXPrlyttciqMYUla9Zawt9YamG88CYEeM1ov8BbenAYJWUj78PTgzw9zri5U2vzNq2NSJ/R2mKMUfBj/PEEeLW6wYA2MBeaPjx5z0+9oB91ucf9t5T2Kw1aJ9OP492vTC27eQHpmDm51U44eGFw9PJmh/+56XcGBpH2N7zRZM60KbsFg4XaIyZy+fCzy2zxC8OddQljOIbvkXOT9eFkrSu5MSHyPkkecmSuve/JZ428QxJKF6wlkDvkJhtP/B6VNs2dPs0i742bMO56/KlSzcMP7NlYP5CySXKNLmXtxjVhfdsWrTWf1FJwa7gRa77WRIx70ghTW5qNPsxItz62ZJnhLN7Zcp2NYzvrmMONm2Xmaq3HXP7FH/3cuMmiW3sr+CoPU9RfrBfol525D5inveVc6Traz7zF0//UWc5Lcs7e7/fPLAlrEtZkxyxMHcAJNulxtyGQVpwisHsQkP3QaW25eypPa62FQPUVTq3cOzMe4SAMqYMIwpBI7bVcCENj06sUgeEIOFdLVpArQlkZLgllUelpikCKQG0E2Ezi7HpazpcGGZm507W1sWGwwIxJrUZc5L3xesJlJScvm+OpMiTgMOsfyBtPY1bb3CWE2Ghh2GfTHWszStlcZpsxO8m3O460e6o2ylHkgzF+pZykI/HR1tlpL8gBSR7KNTdse8KSuF0VIu/DayCpr72rKzjo6U+uqwWMaLwmmr5orm+w6XIG2h70wbA3RQ4djJ04DJasrv00G5v4Z2R4hH0M4zyphuOT6+0NB8jg5JwLTmdkAMdRNVrgxx3t7TKUk87TBvyeFOdjDRjVeH0ozsN2GfZ/ee+D9sDi58LTfmOhQZu3dA1/opCyOPx6Sg4XxqkjshRwtGEcw1F0v+qjHaWkXX6Y2txsPKGMzPKkWHtn94g8YKTt6e0Pzusp0j0jZt5FiblMxvitvPdf/YrgRC1sLYRXwPL62mdXrhnCBe3s6x+Qsc7M6Q8Hno3woe8iX1zi5/MFMyPzVusdGLACnSxZJQ+xtQLpsfQa6dQ/kOcpT64sOGX/4+e/DnqjWUZlXo/3qTdeax+97gr70Ksus4+/5kr7U10v2ne2nDzP2Pq24tM3Pf39oQ1FKqN/r1W5h55ZGl4zjLH51MMPHiyEzj1m0f42Y/IktQnsHrF2jYfBDCOcTNfclMtkQg6MpG1y3ISLii+wWi9nBw4n2o/xb6S5qqL4Dl/SHhwQ1QjlJS9FmdDC1Vkwwpfnu++pZ2yJnGzoxCP3n2/ojSQdLHHc076lcqw89OzS4EhM0kc7oscwCH//d3cGGTj5sIPs46+9MoQPXHOZXXLiMYbTpZIO5ZZr/nvo2SWSYrOjDlhg8CJxDFmbNB/y5FarnJusCx6SIRXZC4kVXy87ZJEM1AeEWHQuT8AuW7M+XO/KLxdaMrxG50hxwxKcc+FGiab6upC2+IWV1lN68jJEVHzhZAIznlRH5yO7YIvjilf08yQfMorhuaLokMulq9eG8SFpMZ6saqor1j8k0w5e0I5H5Syg79ALJ0kusnHREYI+mTdzergBRxDYnXJerN3UVrPGtW3tNR1+yESvdAmFvfQcgfOJCqwnJrOekCOro7s7GPMradOe2Eeh99GTXXJo8hui//2r39kSYc16lacPGSP/8qNfhHXfrCmT7Bw5OHDkV9LbGdeo+kJha0nnbjXvRq6FfiEH45RjtdAtR0y75lv6oFXrfebhavlGi1uyaq3xEy+f+8Z3bSzhiz/8hRzsHaORHZL++JIXjCf1CjJCHnnAfOPmiSQD6+8TDloY9CZrGeSRsUE6/dPSWG/OOaP/0S/EVwtd6nccf6Rx5Aa7kfAj3+4KDXW5oHuiyG/nfqV+kHVoHLH/fsJ0pnVLf/H67Nsfe9K4EcULN362gRuAnRtF6AYpTsyJ905rglbLZYrz++LlK8K6vBZ19MiytRvCTStZleGVyM5V55k1wEg6C1rImpkz55zV/IyQZEpzTl9VCjNnTJLTk6QNm7fYOq2POK8WNm3usLWb2rU22mrMDZyX52PPc8ejTwY54IbswxfMs/ps8SYy770tnLOP4VxFvrmRgie8y8vvjPMmrSVPPvRAY18EfW7K4Gnb8ieXiU/C1F20DwAfxg7jmv3GphrrRfjq1xp71YaNxj7JOWf7z55BdBpSBFIEUgR2EwK7u9pkZbW7+UjrTxDwycluPVaVi+GRzjlzzu1WVtPKX5wIOOdqyM5wORuXFezFCUfKdYrAhCGwbtPm8LtkvBqKDeS8GdPCWIu8t4PmzjYcYxhQ7pUxGsdTqNhZ+M3SSMY1jEgYNjmGtBpfGOD75ABxzlk2zsho42vk3LXR2Tg27vI1fXiKtFvGMZ3W/C/IGNcuJzAZspnYMlHROMr1rgw51d1YnwtVsrmG93BR4wtjZkdPT1CPGDt56qtG1t0SnYkj42kc51x4TRkyZSN8cMCymec4khFlBBKDSc65wdc6YlTZUuV1rYOZdcLTURjMdBp+IxG+OR9riDVuIl+Uf4zsPBlZ7twZjQ4GipHGG7gM0lDbkvP9Z800DOMdat+qDZtqPgWR5N+Zx6b6uvD7hrSjU3JJm0aqj9de9w30m1SP9MfuGXPl/KEzXnf+GYbz9+hFC4KB8se332P/+H8/s6eWDf9NzLycuL3B4aE1ixrRMMrTe8hINi62E3xwBBAY6wUZwyP1a102Exzi5XyVn8eRHzSi9g/kra9/mwOYJzl5lflff/tH4enFbByHV7BffebJ9sYLz7aXn3y8xZLRr17/K+O1vOhF5Kq9o0vOCLWhvKIRzvtlTLtv8TPhd9SZL84++ghLdM+UpiY5EOeHMYSj5ZaHHhuB0rYkr7bXy9AZ+eIYQp57Vc+2HEPPeLVjr7DnuGrjptBXQ3PsvCvaT3/VqgFMSXNBsjnbFtbK+Pu7EiZzpk81XufonAsZeD3v3OnTLC+n/v2LnzVuggkJ4/hiPoD+w88tCW8eYK6n319/wZl25lGHaW4r4ltJcrOcR/Qpbw7Zb+Y0O3T+3PBEE6xhaD164QJzztnvn3nOVsiQmrSxkk42jkM+51ww+POKV56yrMy3s65VrcaP2uiq1+BMf2RyQ9Mj77T+yQqfKCTgvA0nNb4YLdwEgHPVOWf1ddmAV6OcORlhgBO/S04oZLQGiRDd2dMbUITO0QAAEABJREFUngjXALRsJrKM1gAhYQK/6Kulq9cZTmDk9mVysOFQoQrmuUP329fmTJtqOBPuePQpzSHbdAp5ygM37JRfl5+DSViMlEdO4HlG64mGXC70L7j3ae6oJJ+XQu3PDwQ2ClrXPbF0ufGq4O6KNSBzFG8RuPvxxYEEGEyf1GLqynC9M78K3CQi3Ua/RN4b8mI1PvCTjeOQOqD5Br7DRcUX8T19fUabWcOyBqnIMqbLzZ1dxtPivJ1jLIGb3HrkaBwT8VImnpLkdeGsX6e1NNuJhxwo3F1I5U0grGm8xiP7E+Q2JOirLpexWOssnWreGwjOQc6rBebmLq1BwJinf7s1Fqvl2xPisnG8Q/uVBBPThxsXzzjy0DD/rpKefvjZJbZODskb730o3LjR2tRorE156ljZd9k/644GrY/Qs1Q6mn7Na+yGNYBky2sQUFYHig4LyHyvxtOwhLKIoJvKroedijj1OFeUw8p0Z/pTmqtIcM6F9Vg2Lo5R9EyPxmFFtsFLZB6dn9d6b72cxW2lfWeSoaD4Z1asNm6SQDcfe+ABNrnkXM5I9hkr3ASzYt3GsMbrqdBrCZ2JPIILMuacM+ecHau1MeuBWnXsqn0AOg7eGOMdXT1BvmvxRHyX5to+rRk5h0eOaUgRSBFIEdgrEdA6dK9s957S6Cp8+CpxuzZq2EqJCMI2NpwrLgS2xaRnKQLbh4Bz1WQJeSOU0ay4LEtJT1MEUgTKEOiU4ePBZ54PBvqZUybZMYv2l+HEy9AUGa+EZOPEU0hsMnvlwDU+Gl8FGc8smM7M2FgRPVLw3psjg8qyocX4xuXuDlvVhmJbzJxz5ryz0T5scMnDZpLynG9PAEJobFdZFSrI8KGD+DaFkfn2zlnkvCWfpM3J9e4+gsO29rhRZSoTR6HNOJUItgMfL2zq5ExLSIyMpKleMytlgmd4t3F8yP+kjM3r2tqDMe+84460q8442XhqZSxkKD+WfJV5eGLGOWcDchphXKpM35XXifw5AVkMI9ce9Id4l/rA/zFy5p2cOlmG0Q+/6nJ79ysvtvlyqmMI59WJ//LDXxSfVmJgV/DA79q2dXSKd57iciP2tXNyEskAWq8AGZ5WKGgDRr/jdMNRFEVehtt6i31ElqoBZ3+jHO2Uw6jd1Tv0qfFuGQR/cfcD9tEvf8M+/43v2U/uuNdue+QJu+Ge39vfffcn9gd//2/2rV/fKqdTX3B49UtuNm7ZYoUq7avKQCly8fKV9rRCQQbLQ+bvawvnzAwp+8+eaQfOnRVuBLj78adt6Rif/tyq0gXpPo46Dc40x0mNwPj2mn84ZmQYdW6k3DWIbGf0OKEaUgvz5K/vf9iQm9bGhjA3Y4xskGPrlMMPDrqjXU6YWx9+QgbN2o64IUTLLnCoXHvWacYrzHEsbenuNhxdv7rvIXv42aXBKVyWffAU3fHE0hXqr3WSi1xYJ2TiTOiHw+bPs/kzp1t7R5fdv/g52yJn8WDBihOc4zivoYduuubMU4zfYc3GcUXOHbukDxJZKaeEFMSRrznXRN5rfG2bM63sE+SvRDTy1fOUZdfc6wbrgR/TJ4yj0oVzLmhCRVf9J9J75VE+zqkfJx/nEx14BSxPbrdJX+07Y6odd9ABoQpk8Dg5GXBcP7lsRXhtf0FjOiRW+ULvVIneJVFeONG3TrUhZ33J2lXXyT/8oQOllKXTCrZEju9azqZOOQSeXbnaWAPjVGEOcOqxhNbOOublyMVxU5D+z2hcoM9r1eWcM9brpHf39crx2c/psECf0Y6CZM9rTZiNJ3a8DatwByLQgXc89lRwTGYzsb3skEVh7sxlMnbcgfuHn2BhbvvlPQ8aeiSpKl82PzjnjLFjNT7OOYukB5xzmotic87Znvphv0G/wZ9zzpx3nI4YYs15ZEDeOSaBVwYfp/EMvSe0Hn1+9VpDNm5/9Elbtna9nJWx8dMoydOcSbntOcL3WMuhVgvqP23NQhFkNJzU+AIB+tc5p6G8VXPhgCVlK4vARyUOlXlGu6a+SJhGvrre9+qTausM6i1IX3KkDi9+JWycVg3OSR6RS6VmfGSR9zob+s9TxNz8wI2B3BDBa/uhy3zKk7jU9diSF8JcTT8PLb1zrrhxbdmaddpnFLTWm2UfvPbycKxWW8KTs+SvWq5tcV4YOKd+VpTUl77H9l9AnkpZnXNmBKv9KdZTxLu8bO0SaUqKQIpAisBLFAFNyulvAe9ZfVucnXYXTxKIoVVXRjjNsW5olvRqexFIy5Uh4BxyRSiLrFzxV4pjedb0PEUgRSAgkNeGlLuIn1y23DAUnHbEIcad4TMmtQZjCwYoXgmGQYDNJIUYWhjEBgYKKuNldGrQMSKpZpgip0kum7WCDFndMqbxxHHNzLswAcMgBjaqbGqosyYZ1zmvFaLIG5tr0nv6+ocYnQpykBCPUcb7Sv1EihnxwThgLmDRPzB+wz2U2PB3lp5UqBeuzeKd+FohG8fhNxudc4Hnjq5tr9wN/apOdc7JyOCs1od6SNuqzXRhPLtvCo0SwAFDHnQxdI7mDJ01dUqgiFF6emtLON/eLx/aXVxOMQZGMrJSBwbwBIsOOU16S3eKkzaW8Pyqtfb+f/0v+7Nvfj+8Zoy2vuqcUw1HcC6TGQuJ7cqT8FkvGZ/U1DDokNguYjtYqKO7eBd+5NEf9ZYdpd0tcoAFzCV3jLukeuSFwHXkfc02xXEUbmoh34DGKXqP8/EGXr36idddbdedc3owROMs+dcf32D/orB8/QarZSxijL2wdoOcajiAvc2aMsWcc1Wrj3zRQczvUtK2FSW6GqK2cXOH4fRDTqe1Ng+2qRqhKS3N1lSXCyujNjkK2+SUq8yH0ZxX2OLo/fi//7ecvl+2D37pa/bln91kjz63TA6PfttnSmv4zU+cJas2bDJ4qqQz0vVm1YtRmTHOEyonH3awjMsZO1zOwtkaxz3SYzfc+3sZDMemC8GyS2Xyco5QL7KBs5vzyuBc0SkCDrlMrLZMDnVX5ttTrzHMPyRnLLwfMm+O8bt6c+WUO3zBXOlqb0/KEfe4DLzj5Z957LQjD7Frzzo5zGf3P/WMveUvv2hv+st/tg+o/5EHnETV6IL/8nXr7bEly9RnBTtWjpjZUydLFmM77YiDDf35/Oo1Bu/IVzUaxHGjwbv+4d/t27++NcgUv+v8povOtiP336/mON6q9QplCXHsOVQNmSgONDD4c/PFVs1ZlRmdc0EWGEuVaVxnMtHgWyms7IPu6O7ts4FCUV5nanyUJQ87ZZQ3aBwS0A/oPsryBDb4ePHBnFJXuuFjGIFSRFNdneH8d86FV6r3Vcw76IdCCR9oOkfNpcJlB++dZeM4xOSVH4zCRemLGz0eeX5pcAJl49guOO6osL6bO32a8cpYeL7niafDq0dLRfa4AzKaV5+DiXMurLusymfNpnYrkE8ZmR/zwqNKNuUphKdIC1q/MnYiOYCq5ZvoOLBev3mz1mx5yWosh2dTzSq898ZNHbS9vbPbuiSj1TI75yyKvCEdBc2n1GF78IdX1XNjSuS9HbjvLFs0Zx9jzPHGogaNmadXrLYHFj87pAWMzz6tz4nMZTLao9RzWjVk49gmNzeHtDnTp4Qba8LFHvjV1z9gO7RfUfmkWWcefbjx+v4t2gs8+MwSOdnbQ9LqTW12y4OPhfN5M6fZ4Qv2k26PwjVfeY0BDRdzzlkkXWKGJNmQj1N8VvrTq89I6O0b4DCmwI0tXczvqocC8MixVqCO5vp6q8tmLC95Rr9uDaueWiV2LN45F/RnRmvKapRi6QaeyHVuOC69wr+3pLeZJxvrctVIhDjSJzU3CmNv/FRAa2NjiC//6tYY52Yt1mXTtQ86TnMx9R9xwDzjBjtuGHzo2SW2oX1LebGdds5NQ/91w2/sI1/+Rpj/qejohfPtfVdfatMmtXA5JNBX/QMDoY3NDfWW1VgdkqHioqXGPqAi27DLLdqnoeedc9aivU8uU5z/hmUsRcBLfS4Trtq1dg4n6VeKQIpAisDeioDm1r216Xtiu/1uY4rV35DKh0Y450z/Q3KkFykCE4kA8uWcqyA5VA534h6got6dfZnSTxHYeQis0Yb/IRmZee3RQXPnGHeGH3/QAcHYvGlLhz2kDSQbu4QDDEzr2tptU0eHDAOx7T9rho20kXXOGb8LyIYZxyUOjZ4RXn2V1LMrjh1yRPFaUDah01tbbb7aMlK9M+UYnzdjWsiyYfOW4MALF/raIlo6yBCRNZ7UsiqfbBwHrCIZSPpkDOiSoaNKtlGjMNzxFCkZJzU1qa+mBSMt19XCrGlTbJ8pkzQvO9uiDe1a9R/5CjJ40ifQw2gxubmJ6KoBIwQJYEUZzicqcEPBGhljoY1R76C5s2uSrpPR74j954V0Nuqzp00OchgidvCrXs70fadNrYmllyzPUfqUEk6Ll68KT0iOp9rOnp5gPP/lvQ/aV66/SYbaXpshuXrnKy4wjCXeu/GQG3NebvToH8jL2NloRyyYZ7zib8yFJzhj+E0zySCG6H01nia31JY755wdNn9fGcAzhpyu37x5kJt+GY8G5NBl5sc4VCcj4GBi2QnO1Ma6uvCESLeMZpQrSx7TKTd+vPfKS+ySE4+VoSo2fnfwz//7/+y/fvGboAdG2x8tXbsuyAr9i2G1RUbLahVnpCNwjLY01Bk3y/A0BY4J9G5bZ6etlb52zhkOM4yE1WgQt2CfGdbUUG+M8eXrNoTfQiSeMF3GQsbYojmzrF5GSDDslk5mDkjwAVP02KHz54Y81Lti/UZhWIDEmAN07np8ceA7I8ccv9uIIZ8x3CL+nlm5xngLxZgJKuNyOSC7Srpztsb/9CrGRWULTkD0Nc5w772Be730B2kvhsDrKn9+9/2GU26O9A6/yXzcgQdIl09WP2y1X8pxnsw742kP/XDKoQeHm4IYi9+86Xf20HNLJSM91q3xMZpTaNOWTnv4maXWpjUAzt8TDl5oczTHHLdof2Nee+S5ZTbS727C60bR2CxH1T/+4Of26wceDu3ht47feul5Nmf6VLIMC91y6jAWSKDPnauuK7nBJZaBPp8vhPYMlJy1lEuCc84mNTWG+TiJKz8ytxC88pXHM87XaAwmvzt96H5zbaRxiI5bqHHWXF8nbPrDOOjX3L+xvSP8/jJyyauz95k8qbyaIefOuWDQh18Slq5ZN+x3bfPS7czLzrnwZDZjl7yVISMHBe0inr4GI87LA0/DcmMBfclvr87fZ7odu2iBwePqjW2SlSWGrigvsyed99Pv0mc4/pkT6jJFY34lj8+vWmO9A/1hXcScTt7KPFxHPgprush7tbtPoXeXbS9XbtgUZBg5OXBO7XUR/M+YMinoCtbnrDPgvTJE3ht4eO9sQPNnV0mPVubbU677xOPP73rAcJ6hx5HHQ+btazztCI83ah3VLicm50ngSW7eVsGcyRwzX3NhklZ+1FCxyS2NxlsLiLdRTKMAABAASURBVJ85udW4ycu56nqFPLs+bKtxovYrrY31duEJRxsyxX7s4eeWBHypCcxuuv+hcKPZpMZGO/qA/QzZIo3A3i2vfUMmjjQm6rVW9kQPCbyZpLGuPrwmn7zt2nMMyTDCBfWzzujWPES2sP4YYc5mzKKfGrWO6dIebNnaDVrzsOqg9M4JTQ11NdfPrC94Q0Dkh+PSFtZvRUc7azDWebU4nKv5dM7UKUE3sfZENivzsh7myW1uxiKNJ+QbhMOFxx1j3HC9XOs+buBmDJG+s8OA1uJtHZ3h7R//8P2fGvMkDukzjzzM3nTh2ZKXuiEssPZYOwH7gCFEq1yAQ7tk0GtccxPd9BrrRYpyMyFrxuaGhqDjefMD8WlIEUgRSBHYaxFg47PXNn7Pa/jw1cWu4HHYumpohHN75sJ5V0CT1rHrEXCuUt6GymNYwe16ttIaUwQmDoGdTImNNk5e7iJm43ryYQfZeaWnPpasXmuPPf+CsYlP2GCDjhHwaTm/OD964QLj9VORHz4lMToXzt7Hzjn2iFB8kzaHTyxbMYReSNhNX9z9/uyK1XLg9ITN6WWnviwcq7GTjeNgNGHT3tvfb8+sWDXkzmqwAg+MtBh82YiX03HOGYZe7sxmU7xq4yZLjMjl+cZ6fveTTweDfYuMOWz8McA7B+JDKdTLqXn6EYfYrKmTjdQnX1ghw3NbyIRRjU04DrGMDMPJ60BDYtkXBqBj1M9E0YdrtGnnfKIChi022jgEnHOSvyOHGJ2Serx3dork8zA5pYjD2EJ/4DTmekcDWPFbm2BZjdY0GQ7AaEpLczAC8/rVavnGEodR5ju/vd1+dNs9gdb+s2ba+656uS3YZ+ZYio87D0Y+nszLZTJ29jFH2llHHVZT1sdNfJwFcCA9+vwyw4CFM5DfNMXwUkkGed1v5nQ7/YhDDYcO4452JPkwNhHkPTJucMBB5hylkhwWZJ6nJ/ktSzBfrXFXyzhuNT4YF1952svsYjl/uVECZ/rHvvJN+/Ht94xZlz0rfQH+GF3RAQv33ccqWA21M9aOlrMFPDD+4yAFJxI3y4j1sJxr/XL28Juti+bMCkZc0spDY12dnXTYgZaN42DYxcHKWE/y8MrxH/3Zx+zHf/5xu1w6z7mhmJHPKw6ZPP7AhQa+j6jetZvaOSV5XOEFOWz5vUiRNPg+7/ijNGfMDbRuffjxYGweD0Geol+1YaPKbw069aRDDwxPkVTSaG1sCLqksa74pM2+06cZcZX59uTre594xpZqHmZe4cYs5ufm+nrDSH7rw09sF+te3d3a1BDKdvb0hifLy+d4EpijGDMYn9G7xCWBvI8tfUF8rQu4n6/+PDs8UTbJuEGD9QRPHyX5Rzoyfv9ZTuD7n3pWy/Wt0k2HG08CsxapLLdWjlfWK8QfPn+eTZc+5rw8wDcOaXQ5bVuj8d4vJ1J5nuR8nnQL8piJtz3hRloukzHoz5oymcth4QUZ1peuXR/GPjdSoEsjP3z9Q8EZra12/vFHhpuUmGuZ5xiLm7u67L7Fzxo3aDDfvExO9Kb6oQZyyhNmTmq10w4/JMguRnZuqOBIWhK65MhbtWlTuJzU1GQHz5sT+iZElL6cc8Z8ybhmrbJMbeguOVpKWcKBddF96o82OSxwiKF/T9UawktwHlvygjH+Ep0UCuxhXzipeDsDN060yJDfWANXft4EHRupXQfOnW1zZ0yr2hL6ZdG+s6RPM+FJyY1bOoLuqZp5giOXrFqrOttCfYz/ZNxWVnOY1kTMgZ1yguHYZk1VmYdr5i90SSSn9ubO7iFrWNL3xMCr4p9evtJY57FWOEVrQORyjeYjfse8kuf17VuMm/PQU7T3jCMPCW+xqMyXy2Ts1MMOHux3boCcrXWy1zipzLsnXDMud2S/sn5z8UnQEw5eFObhvv4Be2LpCuMp6/L28WaJR55baj7ydvj+82y+HOjOadJQptUb28J6tS6bCTRYryh6yD8yesDsmeFGFHhetnbdkPTRLharr6kHHYUe5qYn74frV+ec4bxHN2bi2HjLCjfMoVNHq2NH0mdIH7OmBINyOsw9i7Qm21973vL45BydVNT//cGBfO5xzAtD5x7yQvcVp5xgjFNTxCTN1ezfqmGwQbLOE9ybtTZcqHpPPfxgO/7gA8LNRtzEg4NYJHb5/y1a1/3j/12vtcWWsM94pdaZrzj5+CFP2E/UPmC0xq3QfM1+3TkXxvophx1s2Uw8rJhzznD+cpNiU12dtctecf/i54blSyNSBFIEUgT2NgTS10DvOT0+fDW0s3mr8K3JKjSkRueKC8QhkelFisBORsC5SrmrENSKy53MTko+ReBFhwCbo8VyDG6VCfYybTx5Yrenr98w9r0g431lg9i48ZowDGH7yGDypovOMRzBmTJDahz5YCB4yyXnhiPGOIy8vF6wkt7uusYhdJ+MsE+p7RiLLjj+aHvd+WcahjTntukVnAYXvewYe90FZ1qkdr0gw+mdjy+2dm26E94fePp52yTDIMbCs2QMP/7AAyxX2mQ652zWlEnG04M8MZTP58Nd0psrnlxIaJUfa52z6b/3yWeM38hi049TZ99pU+RU2sZ3S0N9MD7Tp806h78f3nq3dclYDF2MyE8sW244dbm+4ISj5Gw7ZMgmnTvVX3Pe6YaTH0M6Bgw21OSfqAAfOA0w8tEPR+y/n732vDMM50NSBxt2nNB/8IoLgjG9s6cnHPedPjUYxpN8O3Kkb48+YEFwiuGsTwyBIDqttdleftJxwUGBnPPbW/c99cyOVGcYKv/7plvstkefMGTxBDkB/uiKS4y6d4hwlcIr12+yH8vZjKFov5nT7D1XXmJvuOAsY6xPaWkaIjdVik9oFHJ0470PGUY+DIjXnnWqnXHkoTLwFh11VBZ5b/vJQYMcIA/0Aa+7u/Oxp0gOgafwn1y2wgbyBZvU1GhXn3myzd9nunmVJUMcRUFuaWdTXV0Yn0+9sNI6u3tJHlOIvLcjFuxnjCF4ZQzRZ8+uXGtzpk01nIrVAmnw5Bycm23c0mk3P/io5TX2SXu5jGEzJk0agjs3NKA7cAYxDpCvleGp2+IiplPOuoeeed7WtrUbBvArTj/RGPPlDcHgfeZRh9pJhxwkXRXJWbPGeGVreR50MK+BR45xXuEUKk/nnKcwr1G/zJOsrG3bbLc+8sQQfUeesYZ+OaxvvO9BY06ZMbnFMATOka7CIQZvA0ofKy3yrZTz9zbx09PfH964gO4rzj/bjHq8seDas06x0yVX6LsBych0OQypN5EPaO3pYfWmNmOuoa9OkXGXJzHRU7c/+mRwAm8P/7wqc5UcozjxkOmjF863SY1FhzD0GnI5O/GQRfbx66609111qR08d47mmaIck07Aefj40uXWqz44av/5drWw9t5J3tbKqfBCcI6Sb7SAkX/x8lX2let/ZbyOnKfHrjnzlDCWuQmivPxzcobxNA98H7jvbLvi1BOH3CjUUJczHNGvOPmEUAw5eXrF6qAfQkTFF/M8soODoT6bNVrYKhzO0PjhxghkqKJIuFyjPrldOhtdUC+s/vCyCw1HUqPqDxn05TXu58tx8vaXnycdu3/A6T45VdE/jG1lsZ/dcZ8t1/hmbr5Ec8t5cggwZ5NGgAZzAeOcOR4Z4MaZ3/z+UZKHBJzK3GTBWGuVw4An/A5fME9zZNHBQNvQp1dJR6KvcBBCi+MQQqUL5mOeNI68M+o/eN6+xtPmDz+7RA7JbW9hKGWf0EMukzHGKXxOb20JTxKOpwL0zBo5B7vl3G7SumefyZOrFl+jfrz1oceDc5W+uvhlxxo6uzxzHHnjNecnHnKgZDqvdduz4Q0eSR7nnNZ5meDkoP8ZA0naRByRD9Z66K9D5eQ9++gjLBtv03PUMXPKJLtG/YoMk591e5+ce6RVBuRrcni1rLMX1m+wyqdnK/PvCdcbta7mLQHOOTt64Xw77YhDpPcz9sDTz4Xfbq7ksaevz379wCO2cXNHmAMZO6xtWZsneetz2bDmuEZ6i7he6TH03sLZsyzynqg9LrBG3JH9Cmu/XCZjF2kvQ/vbuQlFOqmts3NIW7u0P7jlocesVzjO0RqH9Q+yRSYcrM+tXG2x1lbckMD6oUU6kzQCuow4MM/GsT29YpX6aC1JYw7L1qw3bm6iTyZrbfrWS861ow+YH8ZZQsRLFnC2vl5r2EPn7xv2NLc8/Jih87cmmXbScXJTk1160vFBDmkv1TD3sG67RmumOVrbEFcZNnd2G3u2VRs2mXPOrjjtRDvrqMMly9nBrIzPi044xtC56Gb6vLG+Ljgu6bPBjKUTMGI9t1xjGd113bmn2czJrWGtxo0Tm8v2qKUiu+TAvM5e82u//G3gBQf2a849w7hZLyO5gIn+gQEb6z7gddoP1toHQGukwD77B9r3sublxrKrzzg54F6uD5xzxt7hmrNONvZhha0F4/fHH1vywkikd3paWkGKQIpAisAegUD6FPAe0Q0wsZtXqEOXWM6xvYStNKQI7HoEnKuUv6Hyues5SmtMEXjxIIAjCmMKG04MfdMntQZnCU6uzu6eYQ3p7e8LTqvfyMjSIyPbKYcdZJ98/dX2B5ddZGxqMZ6+WU7hj7/2quA0w1jA3cj/+5tbRXeosWEY8V0c8YwMxD+87e5gTMcA9E45GD/y6lfa688/Izh9XnX2qfb+q19hH73uCjlxJxvGqJ/ccW9wqiSGXFh+fOkLdtN9D9mANrVHHbCf/ZEcbG+95Lzg7Ag0rrnMXnX2acFQiMGb13eyAabs9gTuTv6fX/0uGFjY+L9O/H5YfHPEuYRB8I+uvFR8XGo83cIrG/ltx5tl2Cmv76FnlthtDz9uGJAxuH7w2svsnS+/IPTjq8851T6g67dcfK6MjpmAEW1EXsppTMT5cyvX2PV33W9rZbjNZTLGTQXvv+YVdq0MKtw9/jZhiTwdvXBBMKLc88QzwSkxVw7gaXLsDJsCtoMpZg2MoxhRPnjtK+zV55xmYPkqHT+o/nvbpecZxtbnZAD7lrBHFrajmsEiGEmekYHsG7+8OfzmKgkXvuxoox761MyImpCArP1YcstTqxiFFsg58V7Jx+fe/GpDbt5wwZnG04VTmpuCcWpCKq1BhHGDvvmp+OEJkSP2n2fI3R9pzOCQwdn6hgvPCmPuqjNOCmOGp86+9JNf2io5shOyPX39dv2d98vptCYYJM8/7ihj7L72vNMNmXnzxedIL10T2tUvJ+P9Tz0XZIebURIaox0xEp159GGGw8k5F5wFZxx1mP3J664aMcDHucceMei8oK9/cvu9hh5sqMvZJSceZ++UrgFzngg+6oD5wSFP33PjA+3FiN1eZsDjRomHn1tqdz3+lHEO/T+Wbjr7mCOMtw7wFBjGrXdo/HJjBK+Q/v4td4Zxa2WfR59/we4JN484O+HghfYHl11gOOChwZODGIiR/0tOPNbA7XfSGfc99Uy4SaGMzLhqXeLZAAAQAElEQVROH3j6+aCrcOrhiMKY+biMa8+tWmOFcW4s4ekncp5xQxErvyP3388+JD315ovOtstPOcFeJb314Wsvt3cIX/QeDrNNHR3hKTDaGHlKjYv93ZYZWb1dzl70PbjtM2VyePPDjZprGEfbw9iAxsIdorm2rd0wODM//eHlmrtPP9GuPP0ke/cVF4Wxh1PyUjkmkU1f4RRhrYCBua2jK7xWftGcWcHB/9jzy2z5uo3jYqtfcyYy/d+/ukWyusFwpL3t0vPtYjkqWDskxHh6nzmivaPTGurq7I3q7z++6uVyfp0S+H6X2vCx11xpGJs3y7lx84OPGjcVJeXLj+h6rk+VU/2jr77CmGve9cqL7cOvutzQ9UdIpnrlFKr2NFm/8PvV/Q/bb+WI7ZOj7eD99rWPv+5Ke7fKo6+QwTdJ96AjXqW5I/I+vEnlB7feZTjeqZfwxAsr7Du/uU1rog5jjn7PFZfYe0N7Tg7zznXnnm4fetVlhi6cLqM+Tvev/OwmAwfKV4ZfSSbuffJpi5yXA/9A+4DmrDdecLZdfuoJ4ca2j2oNg251ztmDzy6xux9fbN1y8lTS4XqlnBT3Pfls0DOH7jc3/P4sN6Ogf3AMkWdnhQWzZtiHNH7BDwz+P3vnASBVkfTxem9mdjaSM5IRlCAoiiQVxJwT5pyznlmMZ7pPPcN55nTqmXPOERVEERAEyTnntDnw/X+9O8vsMLukRcB7sD0vdK6urq6uf3c/FrtsSF5F4ieAKvp8uoC+9s2bJI1eXFxibw36yQDl6QdHaayB1p0FnDMOIkNZTIA8hadY/MZCmFW5ueXpkT5g+5Uq74WHH+g+51DuWQ03eWqfT38e4docoA1d7DC1JzvVoAsLDRnHe4mPWSA0RP2a+lSWdQPp9uj3GuSNkyHQ3ysLW9X7xnXrGMe6nnPIvrYhroNA7KrSrcyPvozeyYKIFtJdcjXv+F56K4uAksVh7oKeXqA+TFnPO3R/Q8Yd5WTc7q6vXnvCUa69Bo8ZZ7RtyPeN8rHYMFmaW8M75ivvbsJ8pU2ThrZr+7ZOj5m1YLGNmDTFSkpi0rC0hiw2GC5wncU2GdJVdpOOUDsrw3kCqr8nPWbxipVukcZZ0okvPvJAA7CEthdLBkLr5g3ru4US7//wi66rXNz1/clXm70jWfnj7+PN039Aw+sk188Vr5XOL3cz5lYDpYMd2mtXo/ScikA/WRnXN9c3vw0Nx0JpdI4rND+5SnoHcv9KyVr4ifEE0BYaJqbLeP2LAHfGDebVjerUsmtOOMJYQES9GDsYAy475hADZH73x58NmRuNRKxFg/pWMz09MUn3PEVzpz+mz1I7lhgLVRgzZ7q2nWYbqlu5BKvpBzq8pHkS/Mo4gxxGZnBqhud5Bj3gs/WZByCb0cWnzl1gifOA9SnuNyNG2zs//Ox02I6S75eLxvDqMXv1dHP00zTfQGc/VvNNeH6MdNMXv/hO4PXWZa9Yn7oGYQIKBBQIKBBQ4K9LAf9PrRoaVnmGFR7M87xyn+AmoMBmoMB6Jel5iXwYx6dxt+uVWBAooMD/EAWKiovdcYQYJ2PdiCONR02e7ibXiaTAXo9x4JlPvtKkaqgB4mAkvuiIA+y6E490DkNmXwEn4XDIAIr/8dJbMjhNS0xqiz9jbPjsl5H28DsfOyNQjfQ0B/xeIYMeRgcmhSfus6czKs9dvMSeeP9ze/2bwZoY5lQoOzRgtfPHQ4cbRnt2FV0ogzSgJUZljpCtlZlu7Fhkt9MYgTCbMjln8vyTgCDKPWLSVAeSYazHEHm9jCXXyNjLzkeOe5wnY+7jAs8AGjGcxRccEPPZT742JuGFMpxizD730H3tWrXj1ccdYUfv2dNqZWYYdX/m4y9tkIxu5B2fRnXc0w6fyND5n0+/djuMMDgd27eXQX/a4SIZlrq2aWmjJk8zjgylHPkCABvVrW3NZRzB6LGp5VghMGPwmPFuB8iRfXrYVQIDoCXtN0CGgfoyntJ+0HLwmAnOgLGpeWIo+nXCFIN3Zi5YJKA9LJr3EKjRs8JO7E3NhyEQPnhSAMKj739qGIx837OOLZs7kB2+ueXUY+3GU44RGLhjhd0Wm5p3svjsnnv5q+8Nt2j5CgGYjWTU6++AJ9obYGe/3bo6vh6iNrnzpTcFfE5YSx7x7dL7Xn/P1QfDzT4CgQE+SAPD+O4d2hnfgmTHKLyF3EpWnsreYWRnZwc7awnDM8ArRv+q3D7ddrL2zZo6XiIebubCxfbIu58YR/rWr1VDdO9lN58ywO466yQDiMdADci3YNkKB0wAsCGbiRtz7AgF1B0l2cxOikN6drOb1GZ3nnWi3X7mCUadO7Vq5nYaEw4jeGJ/XZ6dbU9/9KWNEwBVMyPdgWc3nTrAStM40QaedLTb4RLyfftRgMLLX38vAGJZrAgbdeWoX8YByuJ5nvuu5S8ClZE/G5Pg9PkL7b7X37fvR/9hvvi4+47bG8bT6046SjLjSDtGssNXPiw6euPbwUbfimgsYpxKCYc3JsstEqekpMSBmH/MmO0WvHieJ8Bqtv0uoHVjC0QbDJMh+k3RhXbh6FvGius0ZgASYlzvKKCG72jCQ0MEFBInPj8WNAAG0g7IFvxoy1+ULsZenjfEAV5hwAckZdED/eOCw/d3R/57ZQkVCnj9cMgwe+KDL4yyYUAHYL3mhCPceMUiIcBDjOtvDRrq+tCqJAvYSA66IgOnzJ1vHdVf2GWGzGGsb9OkkQDbGcbiKIzYhE90c8vG1Ne++UG8nO/6OqedQD948G/HHGp777KT6/8/jh5n/3rrQ7d7tFigYyytfIFYbw4a4nY/w5/sQmUhzjVqB8YdwAXGIRaEsPP//jfet28EasfiJ14p0/1vfOAW56F39em8g7GoBll4pcay/Xbt4nYEjxDo85zG/Imz5xntmJgOz4XSBb4fPdbpOfSvYumI48WDAFCx9ibc5nB1a9Sw/t06G/KVXYYY/jckH8qH/jpz/iIXjTQi6vvuIeFn0uy59uCbH0r3m2/N6tc1AIrbzjjB7jnvVPvHOSc7HQCwh4Vp9IWRE6cKFC8pT4UFLb06tTcAhOP79a6wI7080CbejJw0zdDRAJ53bNHULVa4S2W757xT7NbTj5P83t0tgPpZ4D+LGVfGLRqKz5qTAwBPGcPQV9Ef4/035B6Zgby9YsChtiEOHW5D8jEzF5zd/yPEt57nOTlI+46WDCwuKbZk/5ABz2p+8upX9M8Cp1+wKPVagb64cw7e17arX8f1p2c+/kr9fabatdj4JAUgc7I0t4Z36MkbO19hPOzVcQeB3jWsSOMKCwBmlPWR+LohE1jEM0K8zhyFkwSYRxCfuc2nv4yw/37+nTuJpKXAeMYO5B6ORTksaFsoHealLwbZ57+OdHSNT3997qdpfP/na+8a40GRZCbzqfM1HjAvQZ4B4LFoDb/Pfxlpj777qRsXSxLA7PXJa0PCQI/pKtuYaTOsdeNGbmEN4waLDRkzp89fULqwJj/5KTMA5y9++Z19MOQXt/iGsYb51nWab0E/FqAwrr0n8Jc+747iFs+3bNzAGtSumbSoy9TfmUOsyMl14w00oW03VNdNmvgmvlymOdV/BaSymBG+2n3Hdk7Pr1czy6VcXfMAl1gVP9DmyQ8/N8qyXPpv+2ZNjEVazC+vl87InIETwFj88YMbrz8yx/+bmZ+qKHLgFVAgoEBAga2IAmjWW1Fx/oeL4v9pdQ/a/E8jdZDRZqRAwMebkbibM+kg7T+DAlPmzHdGkGJNeIpk7PtFxnmOyKss72IZECbNmusMm9c9+V975/uhNmfRYstITbWaGRmGYZldMjc887Ld+vxrhsGZOJWltyXfYwzDsHzpv5929RkhQJVdJHWyMp1hbfzMWQ4wufihpw1AYcGy5WsVl8ntJBlUASXuevEtB0xgCMd4C1AzXmDL0wJQoQe7f3MqMRCslXAVL3JkQHY0fvolu19gCMepFhYWWT2BS6kpERk159rzn31r1zzxX3vh82+NI1eTJcd3ou6VseUGpfPdyN+NyXIttSHlZmfEC0rjkn8/ozb+2e0+S5ZGdbyDZ179+ge7/OFnDcM4q9/TohGjLlNlqGfl98CnX3a7Fn6fOt2BUjUFYHVosZ2lR1M3uQir8vLsDYEiN//nVfvk5+HG7sG6NTLdLs5xZTxwk/j5EwHV2Qq7yRmWJYBR7+sRox0IDGBBndj5tI/AzHCo+lQ9jFezFy2xl7/83i5/5Fm75T+vGXw/Z+ES0S/F2IV2cI9dDQNpdwFqvl99eZdVtfxCWTBQPSlA+jrx56tqd4y6aeJbaA64D/h410tv2c3PvWqDfhub1JAIUPHtyDF25WPP2WPvfWrjBFL4vme1sjKM3U0/lYHHf3/+deNY0w2RQZ7nOYN+dRmEkRGDRv1ht73whjteDpAGmkPrzq1bWFZaqvrsPGNRxxvfDTZ2apcTrOymWMZQDFP3vPqufT5spFuEgBGWXTpd27YyDGvzly63R0SLR+XoU2VRK1wA7+BlQFlf9cQQSRrd2rWWYbyuyxuZcfcr79jYabNcPhUS2MAH6s6xkhhAiTpn8RLDgJ8rGcbzhjrSwzh6839esXtefceBa0Uat7LS0127fzlslF335IuGoRrgClcoALFjq+bWuG6dDc1ui4ZftHyl27nObkDqwGKGZLyxIYUErKV973zxTUP2LF2V7b5LSP9jgQILM6Df4x98ZuymhN6J6SNLRkyc4hYb0J8BU8fIMJ4sbGLcZM9LV2bbKwJsADhoy1aNG9r5h+3vduXFwgMOv/TlILtM41FsjMhIjarvpDlAggVYyIJH3/vEKF8sXuKVRWwTZs5x4+Zb3w2xeeozxQKTkEn0vfveeN844roqQIFx819vfWSX/Otpgc1DbKbAlLRo1GpLb2B8+P63MYbcuenZl23I2PFuh3R8OZiS0LbUBx3qPwKs0BNSQiHXjwvV1wH1/vnae4beANCRV1AYn0SFe9JDxt32wut2n+Kwu6pEelqdrCy3E2ykgMSH3v7Ybnr2FftxzDhj3KmQQMIDp5pAA16vFJA+XAAcfMPz1u5YzPi7eJExoFOrFpbsmHvqAN8il27VGANIEY1ErEvblgLvOxu7+QBjJs2Z50Ditwb95BY7Eu/PdLQT4PMd/33TnXbBeNSrY3vr27WT6xv0t/d+GGr3vPKuoYPCB8nKl5WWZu2bNZZ+nq5xcpaNlVxPFm593jHGApZEIxG3WCwaWb9ryN84nYJxYtCosU4nA+BicdS8JcuMflxZefF/+N1PbOBTL9kXv/5myyXjstJT3YKhUVOm2T9eftvoW4Bl8DnzAE542alNy8qS3Creo59/OGSYbeh8hSPte3Zs5xYZApBDT3grWaVW5ORozjbJkLcNNJ9gFy76CmGRWYwdN0uOvPfjL+7UHhaJ1tDYyyIUQFt0CxY1EpY4G+rg6fGSz/e+9p7mLy9IdVMtWAAAEABJREFUT1U+am8Wg5DP0pWrpKOPsBulj9/10ttOt2Ns3NB8Nji8GG72wsXSNT+TbvGtcSpDkcaNBZoTfjT0V7tbfXDouEkOYE+WNvWaNm+hsejkxmdesm/L5ltZ6WkK7hmnmtypfn6/xh/yGfrHRDdubFevrgDnhhYJr714DRmPrGfsIn3mEOyOZ/e7Et2if5Rnuur7/GffSEeb4ubTLETiVIVoJOzGJcq9rnnAnZpTVzUPWJ9KonOyePeax1+w17750ek1qSkpxoKYvIICN2f/P8mEv8tewSceKusb65NXECagQECBgAJ/KQpUplj+pSq5bVTG3zLFrMgBnudtmWIEuQYUSEIBz0vkx4r8miRK8CqgwF+SAky8LnzwKdvl3KvsgGtut09/GVllPbPz8u0WGcF2O/9q2/2Ca+3x9z9fp9Ef4xkT/C+Hj3YGysNvvNt6XzLQel50nR103R0OZHrvh5+dIZawVRZAnvTWT4aOsP2vvs2V+wkZn03vE/8WyyB+/O33W7fzrrbzH3gi0bv8GQPtibc/4NK6/qkXbdGyFeV+iTd5MqwCHlHv0//v37b3FbfY7hdea3tcdqOdoDQAdjGgQqfEuLHnYhlbMTq/LhDxApWrv9LofsE11ufSG+z42+63B974wBkqMGbF4iS7YkQ58ua7Xf1Ov/vfNkvAerJwvGOSiiGb3dhn//NR63/lLdb9fOV5yQ127N/vk0HiHRv6x4QqgVt4ZaFogzHnYhmz97vq76V1V7kH3HqvM5RhJMvZBNAauj38zieON+BJDEuUP9FhvPhJ5cW4dOgN/7BeFw+0PS+/yWjvf7/zsdsNhwGQtjjsxn/YbuLVB978QKB1jiX+oz1P/cdDrv3PuOdhY8dVYpj4Z+iwTEZCjrm+9sn/2oHi4d0vvM76iAdc+ykfjs7MTQJa0WbXicfgyQG3/tOobyzt2Wo/QAnqfdKdDyY9Eo80X/nqe9tTeZHGETfdbRj8qeuYaTPtmFvudfU4695HVdc1R1DG8tiQK2WbOGuuAXRQz0MG3mmn3/2wA4JIh9XxHAsL8M7zhroZCxbbPlf/3XaVLLn6iRdsoXgrWRoxeg8aPdZu/+8bdtTN9xh9pbvadJ+rbnV9+8UvBhmLU4rVt5KlwTt2pYwX8PuQ+OMEyYU9Lr3RyTD6wjn3PWYvCfCeuXDROuUZacU7yjdi0lQny2i7DXG9Lr7e9fc8GZbi06S/Yni96MEn7fT/e9gZoJ/79BvJ28/skoeeMeQVxikMnMjD+Lixe3YlArxd9djzNkB88Q+B5M9+/JVxPCyLPaDBkx987gCxWJzEK/QcMWmaXfHYc3bKXf9ycuK5T782DHHXqM3oe8i8KXPnJQXeE9Nbn2cMfQsFtBEWkHqhjKbQmOdkDgAbXmA8AexLDMOYMkOgG4tczhD/9v3bzdZbdD/g2tvtb48+W2r0z86xRStW2h0COrtLFh868C5jMUliWuvz/NFPv7o+uIfk4hMffp6ULshq5DC8ctG/njLkwvqkXVUYjPW0S8+Lrjfq8NSHXxo8UFWcdflBd8ZudohfKr7bX/2VcZ/x7mjxFPT6Xv1yqUBZ6JwsPUBa5Ai8hBEag/VSGeaTheXdrxOm2JE33+NoCGhPX+B9vFsgngA03U1jGO68+x83gID4MNl5eQJUJ9jNz75qjAHQpad0joOvv9Oufvx5Qx9ZsmKVwKHV8dHWuqf8fD/x7y+8Lh3pNo151xlpAKByRDr8jz5z8HV3rhU39gJAlP58k8rCmN1H+g90ZAxF/6IvzxRggByPxYm/0g6MeXwb8p+vve90jT003nVHBl55i52jMZ2TC6BBfmFRfNSk97TF1DnzjTjoMXupT3QX3/dVmoyFyIWJAlYK1iOtlTl5hpyCl9GHXv9msNHOSTPWy29/+90OU/8iPCc26NVG/aGvIMNJ5wLJySlz529wOnnS51goMV/81Kh2TWPnY2WJ0Jc4QvaKR/9jJ9xxv932/Ov2hPTfhzWekP+JesfOWnSWRI6i/QFsGL/mLV1mlfWVxLw5jePSh552fWHg0y/ZouWV66bEhefflS594h0P2gX3P+EWKj4hGU9Z0RVuFP9NnD23yjEOMLtTy+bGNBndAsCTtNfXoZvvW6ab0zYb417/9sfy7BjX4e9u0uNPUr3oB+WeCTf01bcHDTX6I3MUgDZ0tYRgaz0uluz/5OfhdvnDz9r+19wm/fN6Qy+nb6BbzF60xAFsLOzsJ329h+TIRz8NK09n5OSpTo+mrgBDLEwr99yAm2nzF9o+V95qyDR0LsakxOgrcnLt/tc/cHrTIZJlI6V7IB8Sw/EMf6Pfbsh8hXnTZaLDrpKtjJWAXKSVzCEf3v3xFzcP2k2y6GEB6SwuJSxlgvZ8WmGgdF5kJjIP2h0mnf3GZ16xrwVsEoawxNlYt1D9F15Ftz7sxv+z3poP9NIYj25+lXQXgHCOxEfuJcuD9nr2k6+NMbunxs+vho9KFmyD3hUXlxh97Z+vv2/Ut4fmCMh7FvEAvD4vfa6f5O7+V99uLJxJTByaLJRO/P6Pw4z51r7iC8q2D/Je+uqrAifRj4qKi42FH9QXXfZD8WVhUfIxAJmPfKcv9bviZhs8ZlxitkmfF6kc52uMJR7j3NS5C5KGYx6/q/T5fuojyML4QK9/96OTY/to3ohfYlvwPHLSNDeWdTv/KuutuSlzNniMdKAHvJJ0HlA2D3jpy3XPA0irKifs3pZKn/lu1BhjjGe+AV/spv5A37xQY81LmitgNygsWvtkgeqSBVWVMfALKBBQIKBAQIGAAlVR4M8BgCvMdtY8cOd5iWBbVcUN/AIK/DkU8DzP4M81ucU9xd2u8Q/uAgr8NSmA0YiJFYaFwkomjvE1B4TCyIXLLyyM96ryHqNgnoAODErExXFPekz+qoyc4IkxjvJS7jwZ8RK83SMTRtInDMZx9zLJD+VamZvrdiOzm3N9jHPkny0wnDJQD3ZarcrNM+hBvkmyWesVE3fyWzuNonUapUmMcsbqR94lJVULLnwLNWGNLzdlJy7lJj3SXZejrXIE8sbKHZ/G+ta9sjyInyceIU3ajeeqwxYaNCB8rA0KZLSmrsSjrM5fgG2uANlk6REGGpAf11hc4lfliEeaLn0BSBXyx4qQJDI0ps3Ji3jx5aH9aBv8XDkqSYM2pL6EI8/8sj5IeUiT91XFT1KsKl/Bp9STPDGWs5ttzLQZMhB7BghcO7P0u29VJpLEs0RgLeUnXWgCbZIEK39VIv7OU1+nbsTBwYPEpYzlAau4oW0LxB+kEct7Q9NIljz5kw603xBHHTgBgHIlplsi+uDPEZyAnBij7nn1Xft46K/GLn3yTIyT+AxNabvfp800jpQHsGNH01uDhtiMBYsMOZYYJ/EZHoWvhk2YbA5MeOENYwcERsc5Mozni/8qYdXEpNbrmTLjCMx1XWnDE9AJV6C2JV4yR7+hf8XanTpBG/oN4aknz6RDmNh7/DbEQVN4gHQoW7K4JeJleJBw2QIqqWeycBvyDh7KV1uQL477DYlfVViAyZxkMl/9kbpUFRe/EvEy5XP3atDYPc+JDr6mbaBNrmR2on/sOS9unCA88WJ+sSttSjj8oQmOe9KlTLFw67rSPnmqK3FjafBMGnll5aD/V5VOaRoFbpEVaeCIkyO6Jit7srRIg3aFd+DRWBrZ0kXgb+qbLF6yd7QBcYhbnpbGsWzxIzyMf7J4yd5lK3/ai3SImyxM7B15Um/C51bRvrHwlV2hGfUnHfS7je2vo6fMME6eob4H99jFSnfZJc8V+kN7jtZn5+Ldr75j97/xgVuEtWTFqqSLPUiJdqF8GdGoFUhGUXber8uRX4y2jHM8rysOaQMUs5uVsZrTGSjrBAH68CplqSyNSDjsdgu33a6xTZw1xy2gIL3Kwid7T/vDB7TLxrr4RQzQDZqTFteqyk95CjWHgS9w66ov4WOOfOBHeJO4XKF9fP1pO+q2fFWOa8dYXOQjsmGZ9Mwc9Wd4Kea3IVfkiUtf/ZD2TlZX3qEzLFcZKCN5rysP2oS6EN7VTelDy3yNF6QXHx8ew2+Z6kJZ1pU+9CYc4XPVnxPr7ugqGQl9yBvHPW1DfePz3pR7l4/yJ23ywHFPmfCrKm3KDAhMHFyh5klVhV9fP2gLjSkH6UL/WHl4D91W5ORUOd+j7DniqRUC/mNpwBsV+DKO5wskXyor34a2bSydWDx2x1MOyhTzi7/CZ8vhS/FXYjl4XlbGU9zHx4vdww/w6XKlsUxhqSdtE/PnWiLdKU9jMTwKPXCUibDxNCHspriNzYf+Qnu78qvdEsu/KWUK4ianQPA2oEBAgYACAQUqUuDPAYAr5ln+FEC/5aQIbrZCCgT8uRU2SlCkgAIBBQIKBBTYKingeRo1BeBg5KCAPHqe3vGw5VyQc0CBgAIBBQIKBBTYYAoArrw9aIgtWLrCOrZqZj06tHOLmzY4oSoihHzf2jdvat3at7E/Zsy0ZQI4qgi+xbzq1ciyPXfqYJFQ2D4ZOtJmLlicsFB6ixUtyDigQECBgAIBBQIKBBQIKBBPgeA+oEBAgSQU8JO8q95XFZY3rXngzvO86s0rSC2gQDVSwPOCXcDVSM4gqYACAQUCCgQU+AtRwPM8a1qvjjWuW9v4BlaHFtvZAd13trZNG7ldC1PmLHDff/sLVTmoyjZHgaDAAQUCCgQU2HgK/DZ5mr0/+GeLRiJ2aM9drW6NzI1PLEnMtGiK7dS6hS1bmW1vDRpqS6s4Aj1J9D/lVcj3rUvblrZb+7Y2aso04whUwPE/JfMgk4ACAQUCCgQUCCgQUCCgQECBgALrTYEgYGUU2PwAcJKcHfib5H3wKqDA1kYBlijAr1tbuYLyBBQIKBBQIKBAQIEtSQGOrDxp3z3tuhOPsmtPONJuPOUYO3nfvaxmRrr7binfVsvNz9+SRQzyDigQUOB/mQJB3QMKbCIFOHL4xS8H2fAJU2zn7Vtbn847Wjjkb2Kqa6Ln5hfYF8NG2f1vvG8jJ021yo5QXRPjz7+rnZVhR/Tp7o6x/mDwMJsyZ55b5PXnlyTIMaBAQIGAAgEFAgoEFNiaKYDtnOPhcdxvzWUNyhZQ4H+NAtU3g0lGuQo9Pu5Bt54HtJYsUvW/C1IMKLCxFPA88an4dU38uIe42zX+wV1AgYACAQUCCgQU+OtToGGdWtar4w52SI9udvSePWz3HdtZRlqqTZk735768AsbNGqsDMYlf31CBDUMKBBQIKBAQIGtjgLVVaA5i5bYI+9+YjMXLLIubVq6Ey+qK20A3zmLl9jMhYu3SvCXenZt28rq16xhHwwZZt+M/N3yCgp5HbiAAgEFAgoEFAgoEFAgoEAFChTk59vK5cstNzu7wvvgIaBAQIEtT4HNCwBXUj8wtUq8gtcBBaqbApucXsCvm0zCIIGAAgEFAgr8ZSmAAffFLwbZDU+/ZPe+9q5NnD13mx1obegAABAASURBVK1rUXGxvffjL64u97/xgU2dM7/SurBz6XuBvL+Mn2Rjps6wb2UY/tdbH9rVj79gbw4aYstXBRO/SokXeGwUBXLy8gXEfOr48z+ffGULli7fqHT+CpGKiortnR9+tpuefcVufe5V+2P6rG2yWiMmTVP5X3P1eO/Hn416bc0VWbRshd3z6nsq78v29vc/2cqcvK25uH/JshUWFtnjH3zu5MBj739mALSbu6LDxk+265960Z79+CtbuvJ/a2wbMXGqXfPEf13dF69YublJXV3pB+kEFPhTKTB70RK7/YU37Ob/vGLvD/6lQt6rNE7c9/oHduOzL9tzn39jS7bCo94rFDh4CCgQUCCgwEZQYLXiFMuWoIuFUyLmcRO4tSiwevVqKxRQvpbHBrwgPulsQJQgKBSASbeEI++twP1JADAULq2teL30JvgNKLANUaAi367h522oCv+jRQ2qHVAgoEBAgc1LAY44GjxmvL3x3WD7+KfhNn8bBqUAs0dOmurq8unPI2zh8hWVEm/ukqX28Duf2Fn3PGIn3PGAXfyvp+2J9z83vpmYLaAuGCkrJV3gsZEUyC8stK+Gj3L8+f2oPwS+5WxkStt+NOTO8ImT7a1BQ+ztH4banMVLt8lKzVy4yN4RkEo9hk+cYtRra67Iqtw8+2TocEf3YRMmW15BwdZc3L9k2Rinvh35u5MDXw8fbcv+hMVGhTJoTp+/0O3URQ79JQlbSaUAfSfPmedAq8DYWAmRgtdbGQX+/OKw6JFFTIxlIyZNqVCAPOkun/0ywt78boj9OHqcMY5UCBA8BBQIKBBQ4C9AAXSEEulLvu9bJByx4N/aFIBG+dmrrCgvzwpzc9cOsB5viEd80iG99YgSBBEFVpeYFRab5RXiVuta/S63YLXlFJSUu1zdFxavtop4kgqzhf42HwBcqeVvtXlesBZkC7V3kO1GUMDz4NfVyWNW8jp54OBtQIGAAn8qBYLMAgr8SRQoKSmxouISd4Tjtq6IA8CsT12oJ4ZwwF6MWTn5+VZQVCQFNxgY/yS2+5/MBvCnnD//JymwptIlJatL5Y5kD/1xjc+2c0e5aU8c9dnaS450i/HgtlDerZ2eG1u+WBtwpU02Np0gXkCBgAIBBaqDAsgh5FFlY1nMj2t15BekUQUFAq+AAgEFtgwFhHKFIxFLiUbNEwi8ZQqxdedaXFRoqzVvo5RFBQVWmLdhIDDhiUd80iE97gO3DgpokM4vWu1A3wIBsgUCgjeHI4/8wtUWc3m6z8kvkY1MBdDfOkq52b03HwCcpOil9QVMS+IZvAoosFVTwLNS/t2qCxkULqBAQIGAAgEFyigQXAIKBBQIKBBQIKBAQIGAAgEFAgoEFAgoEFAgoEBAgb8+BYIabjkKsPM3NTXVogDAW64YW3XO4UiKRUSjWCGL8gGB1+9zMm7nr8LH4kbS0oz0Ys/BtWoKsPvXYTr8bC7nilAx8RI9FhaVbBWnXP2pADAImhfgv44lgp9tiwKOb9Vxt61SB6UNKBBQIKBAQIGAAv+TFAgqHVAgoEBAgYACAQUCCgQUCCgQUCCgQECBgAIBBQIKiAKYtDntq4T71auBaHRX9V95HIUnLqf38K7qWNXjSz7kGXM8V5HyNuEVjkYTQOB8K8yrGgTGP7bzl0oCIodTUrgN3HpQAL4R+9p6Mfx6pLehQQCBNzTO5gj/JwDAkDpW9Pj72LvgGlBgW6FAPP/G328r5Q/KGVAgoEBAgYACAQUCCgQU+KtTIKhfQIGAAgEFAgoEFAgoEFAgoEBAgYACAQUCCmC9zsvPt1UrV1p2mYvdFxUWJsXFiFNQWGArly+3VStWlDueVyxbZnkCLQkTo26B0iHN3Lhv2xaXFBvvVir+ulxBQUEsKfdZrezsVUY+5BdzPJNecXFxedht8SYcjVo4NVpe9CK1DSBv+Yu4G97jH3vlwF/Fjz0H1xgFguu6KLB5AOB4KbCuEgT+AQW2dQoE/L6tt2BQ/i1EAd/zDGfBv4ACAQUCCgQUCCgQUCCgQHVQIEhjq6UAOh9uqy1gULCAAgEFAgoEFAgoEFAgoMBfiQKrV1teTo4VlgGsfKc3EokYRzazmxfAFr94szb3ALJ5OblGGC/kWyQlxTm/7Pu++QKA83JzysFjwpWUlLjwFvunhHi3Po74RCNszqpVVlRYxKNR1pRoioXDYfcM+JuN/zYOAkeiqRaOVg0CJ4K/YYHG4eiaOI4gwc+mUYBTimWXtupwKslqcwnqLnbV7Vbyt3kA4CSVW132zvMgQtnDZr4EyQcUqC4KeF4p38b4uLrSDdIJKLClKNCsfj07ovfudmL/Pey4fr1tx+bbbfaieJ5nHVs2sysGHGbPXHORvXHr1fbKTVfYgxef6cpRMyPdgn8BBf4XKZAuRX7PnTq4fkCf7N1pBwuH/jQV7X+R5EGdtwAFQr5ve3Up5fMT9t7D+u/S2WpkpG2BkgRZ/lUoUFN6w1F79CiXncjPqtxhvXazrLS1ea5pvTp2eO/uLp3j+vVxuspfhUZbuh5Z6al29J497L4LTpPO9zen+z133cV2/UlH287btzLPK51jbUg5U8Jh23+3rq69Tti7j+2yfWtLiZQaBjcknSDsxlGgbdPGdmzf3o7+R/bZ3Vo2arBxCQWxAgoEFPifpEDzhvUkQ3o5GcIY3rZpo/9JOgSVDiiwuSmA/TpfwG9xUZEB/GZmZVma9GC+1ZuRmWlp6aX2N8DcEoWJlQcwtjA/3z2mZ2RYVmZpPOJm1KhhxPU8Tzpc1faKUChkNWrWtJq1ajlH/p7nGWBujbJ3MT++HUyGhYWFBgjswigu+aelpbs8a9Sq6UBozydvQm/bLnE3Lzt9Y3RfC/yVvQjQeNuu8dZXerGShbzV1eLCfolF/CILexVdyCvZKipedW+tziIieaozvSCtgAJVU2Dz+AZ8vHnoGqT6p1IAI9lRe+5uN55yjNwABwCvyqv6uxObWsBaMtIC/D533SV23qH7CgTo6Ax/u+7Q1g7u0c2V4z/XXmxtggngppI6iL+NUcDzPGvXrIkNPLm0P55/2P6WmpJiW8u3QrYxcgbF3YopAEhwQxmfX3b0wQ40yMsv3IpLHBRta6dAw9o17YpjD3M6xI2nDFjn9eIjD7I6WRkVqhUJhxz4G+PNk/fZw3LySo1eFQIGDxtMgV3btbGXbrjcbj/zBDtMAPuuO2zvdL89Onew0/fvZ09eeYF0wv0sNZqyQWl3adPCbj39ONfep+y3l2WkRq24eOswrmxQRbbBwCxYO+ug/nbTqQOktxxt+wmIz81fc2zjFq5SkH1AgYACWzkFUsJhO3Xfvk5+M+4e0nNXyysIdMGtvNmC4m2jFABIZXevHwoZAKtnFf+F1B9TBCzyliOcY+bu1WU7eQFwAWLxjznS4F2WwNloaqrxHPOrjis7fEknIt3Q8yqm7ik3QOvMrBoW8kME2+bdWiCw7LL52dkGGByrXDgaNcLFnoNrNVHAM0sJeZYRrR6XmVJgWZFsy4ysKndZus8I55i/FYDAfx4AXE3tEyQTUCCgQECBdVMgCFEVBdo0aWQ9O7a3WjKCZkvBuO/1923mgkVVRdkkv9pZmXb5gEPtzAP3ttqZmbY8O9c++elXe/jtj+2Fz76xibPmakD0rGvbVvbP80+z7erX3aT8gsgBBbYlCqQIfOi3cydr3aSh8Z2ctwYNsZ/HTTQmbNtSPYKyBhSoigK+79sB3Xe25g3qG7vbh/wx3t7+fqgVxK02ryp+4BdQIBkFCouKDYNVNBK21JSIRSRPi4qLZUwuSOry2VWwOmbeMvevZcMG1qvTDlanRqbi5Nv9b3xgU+ctcH7Bz8ZRwPM8Y7f/w5edbZ1atbAS0fz3KTPsPx9/ZQ+/87F9M3K05ebnC4zPNMDEAXv2dG23PrmFQr4N6NvbGtauZbkFBfbeDz/brxOmaPwMAOD1od+mhuncurnttkNbAwheuHSFPfHB5zZ/6bJNTTaIH1CgGigQJLEtUGCH5k3dmJuRGrWlK1fZUx9+YbMWLt4Wir5NlNHzPNtZNpXXbr7Cnrn6QmvWoF55uX35bd+0sZ17yL72t2MOrdJdePgB1qRenfK4WWlpdslRB9t3D95uJ/TvozE7XO4X3Gy9FIiBqeFIxNnbEksq/Ms4YtnEG+wAZucvYTxPPvrjGR2Od4lO3oZLfL+pz77mjKRRUlxSfrw0zzFHnrjY81/hCrgbTkkprwptEXsIRwPwN0aL6r+Kk/irLieO9eR8b7X6W6nzdO9c9Rd+g1P8UwHgitPtDS5rECGgwBalQMC/W5T8QebVRIFoJGK779jO2kr5X5mTa4+8+4kNHjO+mlJfO5lwKGR9u3S0fbt1ccfz/TR2gp36j3/ZJf9+xu5/8wP7+/Ov25n3PGxvfDdYhtdC27HFdsaxchhx105tPd8EwQIKbEMUaFK3jh2w287GBO3LX0fbuzJm0ze3oSoERQ0osE4KtGrUwPp27eTA39FTZ9gj73zqDH/rjBgECChQBQVmLFhkd7/yjo2bOdsAfqcJuL3hmZdtj0tvtF3OvWotd+jAu2xmnKE5RcBx9x23t3bbNbbs3Dx7/P3P7dvfxlSRY+C1PhRoUre2gN19rF6tmrZ4+Up7QKD6KdL97njxTQewn/vPx+3Kx54z2q92ZoYd3LOb2qDJ+iRtnQUos2iKXadfDvvN3hv8i+UITF6vyEGgTaIAgE2/rp2tkcD3JStX2oNvfWi/TZ62SWkGkQMKBBT436EAC7X67dzZmtavY8x1Hn3vUxv6x4TqIUCQiqNAozq1BNDuYdvVr2ef/jzSFixd7t7zg32FBTwXHXGgwNyDqnTnHbqf8XkM4uFW5ubaIOlHLPg566B9rFOr5rwO3FZOgdiCcsD/yorqeZ55Al0Be9n5SzieIylRI362xvu8vFzjaObCoiIrktuctvFISooBAnMsdc6qVVZQUFCad2HhX3qxXyQtzTzZTqF/zPmhkAEOx56D62agwOZk5rji/knZxOW49u2fCgCvnX3wJqBAQIGAAgEF/kwK1MxMt8aaGMxfssze+HawvTXoJ0PZ21xlqJmRbnzjrV7NLFuoCci9r8lQO2N2hezmqSzsIJgyZ55FpOTs2r6N1a9Zo0KY4CGgwPpSYFsLx6IHJlODRo21V776XuDE5tuNv63RJijvX4MCnudZm6YN3SKH36ZMtwff/MAmzZ7716hcUIstSoHikhL7ZsTvAoHftV/GTTJOELn+xKPs5H33rLBzpbJC1kiXTiSwcsGyFU4fev2bHzerTlRZOf5q73dq3cLaNmlkGBy/+PU3e/HLQbZKAHusnuwm+Wr4aHvu068N4J5d2OwKC/lVmyZIb5ftWzlQmTHzxS++M3TIWLrBdfNSoIGA37o1Mm36/IX2/Kff2MdDhwf9ZfOSPEg9oMBfigL1NL9vUKuGzVqw2M153v5hqDEe/KUquQVRzDGrAAAQAElEQVQrE1t437drR/t1wmQHrnPySaxIKZGINalX2/jUEO8XLV/hTnAA1E10C5YtX+uUnvEzZxtjd63MDDvn4H2sVmZmLOktfg0KsPEU8DzP6WsW98/TPUdGp6Wnu3G+IL/AcnNyLDc72/J03Zz2w5DvW0ZWpnHMNGAz+eYoX1yRQGAV7S/5V5iXZ6uLiyvUrUTPvK/wMnj4UyjA59iKS0xjVOXZAeriKg+xdflUPcvausoalCagQECBgAIBBTaRAnzX7qOffrXb//uGPf3RlxUMcpuYdNLoAMAYZFHgMBhNmbsgabg5i5falLnzzaSAEgdnwb+AAv8DFJgwa67d9dJbdv/rH9jISVOtBG3zf6Dem6mKQbJbIQUwIkyYOcfYLXbb86/b4N8336kTW2H1gyJtZgpwjPiQMeOMo5u//HWU1UjnmMKD7OpjD7eeHdq700cqKwLHEH/28wi7UzoRC9GW5+RWFjR4v54UCPm+tWzUwNLTUt14xu6u/Eq+7zhi4lTLzsu31GjEHQeN8brKbKQjDv1jot32wutuV/HY6bOqDB54Vi8Flq3Ktle++UH0f8NeEPjO4rXqzSFILaBAQIG/MgXY9fvmoCF2h8bcp2SHyBOo9Feu759dt+YN6tmx/Xq7U9W+HjHa5i5ZWqEIaSkptl29uu40Hj7L8O+3P7b/e/ntpI6TOwDq4xPgW81fDR/lPt+1x0472iE9dnE7NePDBPfbIAVWr3Ygb3zJAbXyBEgCvnqe546JTk1Ls7SMDEtNT5fJjtldfIzqu+dUtFUrVhrgLzbEaGqqpStfHEdZJ8lpm38FyFsUd5qNHw6X14n3+Je/CG42KwXUHSy/0Cwn3yxX19yC1VZQZOojFbMtKjbJWrNC+VX02XqfNjMAjNiIVV73+os9BdeAAtscBRz/up+yosffl70KLv+zFOD7KnxPZeDJR9tBPbpJsQ4lpUWNjHS74LD9beBJR9up+/U1gM6IBniOSL7m+COM+Jvqrj3hCOu3cyeLRiIVylAnK9N6d9rBuT0672jHaYJwRJ/u1qJh/XUqcZFwyLbfrrEds1dPu+Sog4yyXnT4AXZor92secN6Uv6TK4Fp0RSjzp5Ksjwnx9jpodu1/iIhv7S8GnExKOUXVT6SZsqoyDeM+abwlcceZpcedbAd27eXtaQeZSm3b9bUlRNaHrnH7mVv177wfeJ9unWxcw/dz0jr8qMPsZP22dO6tG2pNvTXjpDwpoYU4D136mC0/dXHH26XH3OIHb93H2MnyzoNmUqL3SxN69Wx/XbtYmcfvI/7Fs9Vxx1uF4i2R/TZ3do3a1IpbRW9wl9KOGx7deno2uZKGb5p1woB9EB7HN67u7FDCh7k23uN69aWT8W/+jVr2EG772J8/+dK0fh80WefbjsZtCdkSjhsvTruYNeecKSj247NmzoeCvm+46+BJx3l6N+mSUOCr9NpXmFMWi858iAbqD5UHY5+Rv+Kz5y+1rVtS9f3/jbgUNdeJ/bfwx09HgmX9tmstDS3qnmg+uhxfXu770JmpaXZWQf3d/2WY7P4flJ8uvH3nudZ59YtxJeldSH9sOgS8n3r2qalo9fV6utddE/7sxOSY9hZVQ2QQVrttmtihLnuxKNs/9268iqp4xt8HF966v597Qq10/UnHu3KWBX9Lj7iQGMFfmKCrOZGDp0v+USb0/YH7r6z1a2ZZZ4CU1Z2dVGuq8Wj3Xdo63bsy6vCn+97TqYcJtlw0REHOH6kXY/es4dBtxidK0TSQ2pKRPJkV7vuxCNdXfi+o15X+MvQBJD+Sf2uF23oa4l18bzS/JFVlx19sF113GHGMWbwL3WskGAlDxmpUevSpoWTK8g56kzfPv2Afq6P1a0hmiifSqK712HJNHYhUlbyb9W4oXtf2U9LASbQfKD47gTJEMLBv0eJbrxjpX2WgC3eJzrP8ww5R14XH3mg8Z13wrRWnheqDYgPj7Din/fJXNidvtDWaFvke9e2rdaSPchLdhU4eScegJdoZ44xh0dIt2ublq7Nr1M77iPZyjt2dxRqloTfwRofGXuikTUTW8ZPV3f1/QGS5Xzjk3jxjjrBl9TxCvXdHh3aWSIvpUVTbPcdt7czD+yvdj/cydOT993Luqg/RsJr8otPN/7eFx0b1q5p1PGMA/c22py2v0h9Bn7q3Kq5xql1p8P4dL3akfLurnJC2/h84u9pU8fTCs9Ylsj3nlfKz0ft0cPJlCsGHGbIbfJI1/hKWqR/kOQ1tEHuJZP9hEvm6tTIdOkR9wjpAzEZHwtLu0J7eBg+ol57S78I+RXHx5Rw2DhW8IwD9nYyjjY6RbTfZfvWRt+OpVfZlSPCj9CYd/GRB9lVGr/gY57pF5XFiX8Pf42YNNUAcTF6QpODe+5q12ssQgbTZ+PDx+6RuTUzM6xP5x01LuxlbdRnYn6JV8bPXh3bG7xB2w5U2tCtKkdbxfN6LE1k0R47dbCzD9qnlF6S39AOHa1GJf2cuCyoQ0YPFL8gJ1LCyfkxGonYaRoXKBtyEjke8n07SvoQ7y47+hA3TpFmZQ7d4PQD+rkx5cyD+lcWbK33KeGwUb+IZEpRcZEtW5WzVpjYC3gj5PtWXFwiY0uRlawuiXlVuKbJaM1pMidLPzug+87q5+2M02LaSUeirQlcv1ZNu0T8A21O3ndPq4yOKZI9jNEnaOxH54Pf6Df77drV6P+ktS7neZ4h0+FR8rxa+h9X5ATjN3VfVxoxf+Qd7cpYf5b0QPoOcpgyHd57N2vbtNFasi4Wt6prJBxyOiQy9bKjD7brNWYOlIytyiHzdpIMJ11kAePOQPEafICs4HudwydMcbvKVmSXtmt6atQOllwnXcaGetIZiI9L1bi+986dXd4XS45ST2QKfomuc+vmbuxAr9xTumyif+yZNGOypk/nHSSTI4aOxZgAzeibyKv9pDvVlXyrLD/SQ1e/TmMVceh7vl9VaGKUupDvG/0P2jCXi5fb9WrVMOiI7KHvMW6Wxlr71xcf9dQYQf7QjzIkhoKP0e3PPWQ/ycbD7OIjDzT4oonmDsQnPLx4lcbkazX/g96p6v+8Xx8HPYlzvfijOtooLN0H/QH5g14KP592QD/brX1bSwknl1eVlZOynbrfXgZt1uVo89ZNGrmkGE+ukkylTvCme1nFzzp1PvG0560fb8Rngw5HmzIOXCVd9Hr1pXXVg/GqvuZgpAN/Egd5gF4CbXmf6Fo2qm/wPmnvq/lkWLI3MQzP0BO5iT5IuwxcjzEMuqJn9+3ayUh/XY42Z9wnv3jHmLC3dIfj+vWxvSUTdmnXxo279BfC+epT3dq1lt52iBtz6Be8T3SbUof4tKKRiDGnOUX8dcWxh7pxmLEdHRJ+iA/LPW2Cjnad5AV6AO+qcnzagHDIh0tlN7lK/fMSXRl3dlVfoB5Vxd8YP+TB4dLjGIPGzZhtwydMFTAhhCIuMeR10/p13TG6w6UzvT/4F3vvx+SOEx4WC4SLi+5up81baN/9NsbgswHS2ZsrPecR/GzVFCiRja2yAuJXUlJinueZp75IOEDYQgGSIcmTzBo1jJ3AKdLFmE8BynoE2gwOC3u+8mWHcVpGumVkZlpqaqpF1GdxId/fDLlu2SQBdwF5Y6UIR6MWzciwcDQae2X4E678RXATR4HqvQXszccU7a22kBxdh+fCMnEae84RMMy7bWnvxl+v91Rv2wepBRQIKBBQYL0o0ECGJ8BQDJ5MWsKh5OI1My1qKOcYpzD2ZMhwElFYJmRMCoi/qY50dpbRNRIuBbSoAJPIe8471W457TjDeHj6AXs70PI6Tfj/fenZMpjv7cBowiY6gONzZHi4/8IzZJw50sVjMn+egKIbNJm9/4LTDaMck7vEuGEpjSiKvC9khOQmiduh+XbGUbglGkEnz5lX4Xs1seCe5zkQ+uZTj7W7zj5JAOPBKnd/O+eQfQRaHGH3XnCaA0HSpSxhCMKoDi35Fk4sjdiVSRLGvkcuO8f+fvpxDugENACEZVJMXW8/8wRneIvFib+qKMaEe+DJR9kdZ51oF8qwBU0x5l4l4/X9F54uY/3BhoEmPl7s3vNKjfoYYSnDrSrDxUoDI8EZapvzD9vPGcxO3GfP9TaYhNXeXdu2NNr/uH69LN4gRb7Q5di9ernJNRPSg3vs4r7BuXRlNt7OQZcDu+9ij1x+jt106gDHK9AFQPrvpx9v94sHWAiAYXD/3brIYN7X9pORLaoJgemf73vum0DQ/mgBFgBDer0ef54rL2AXbVYdjn5GOWOZM+EF2Pqn+PWyYw5xoAfthbHifrXXqfv2dUBFi0b17NT9+xnGvQ4ttzNP/3MLCqxuVpadLEDjdBmyDhTYUtnkvZYmKwfL/4wD+9vxMnR4nmfF0hRDvm9tt2vsFl6QNkZdX/SKlS/+CiBGGOjYfce28V7l97T1PeedYnefe4phxD5TgBWGMowZVdEPAIAyxhLyVT4WMTx08VkGH2JEOlNlP1/9m752n+hVuiAiZP1kADpdtOF7jbU0IWPCGEuHK8Yuyn2f+uJAGZrPO3R/Q1ZgFL72hCPt/ovOEE8dYBhSCB/vopGIYSw5sf+eBp/WzsqI9zaAMozRGLJP3mcv22OnHQ3DBLsJYgE9z3OG6H9dfKZk1RF29sH72hkH9Hf9G/5F1mEci5eNsbhco5GIA3jvPvdUu0+8Dvh3nuhwutocXrn0qIMlaw43aB/yPaJU6oolyxrVrm2nqKy0B8ZP5GGyCL7vq+47OP6i/RoIhCQc/EvbwHeHCMzCcMP7REdJ9ujcwcjnSPU7FpUQpliT+T6dSHdPo92qAtOy0lPtQAErtNf+ukIjsS3JyMjjWzcZ624/43i77YwTyuUdC2cGagz4v3NPtr136WxpkgP9u+3k6gHv15fR1Mr+1ZNB8zCBGdRvH4UJh8JlPmaMnwAplL+vDP8Y88s9dcP4devpx0re7+14A5k+b8kyBxrJ2/3Vzsp0bfN/6g+XyMh2xgF7uz7+N/V12vIGlRNA3AVO+IF+yEvAF3jkjjNPtEuVBm1+utr+vEP3Ez8daWeoj5FPQvS1HmGNI2WEO019ZX+BSjUkE9YKVPYCeYrBF7rQ1zmSr8zL0A9O3mdPe+iSswyj4zmH7GsAcRcfeZD945yT7YaTj7GG0j0Ix44P6Ne78w4GUBlLY13XGunpbrEPcft03rFCXM/zrLUM6hcLcEAenCRQbTuBDhNmzxVQh4mmNPX6AjyulLEdWXTpUQernfq7cl5+zKF27/mn2k2nDDAW+JSGrvibmZZm0PeRy8+166WPICugM2AHz49cdq7rv8iWijHXPHmeZ4CVZx/U366TcTbW18Ih3zq0bObiX3r0wa4MtPWamCbeDjkjMEANrkn9OvHe7j7k+9a7U3t7UHIF/orV8ZT9+ro+B+0qcwcLGMNQ5hLSD+AjC/TuEV3ulO4AbZG3Z4q3LhXPodtAR/TIkO8rbOksJgAAEABJREFURsU/+hHgD/zSf5edjHG/YojSpxTpA/vvtrMrH+GgH/K6RkaanSwZWxq/swPPSmNU/PVFUxZOMAYRtrL2qxir9Mn3PUuRLPU8z4olBwsrWdBHP9+nWxfLSEu1hctWuFNgigQEl6ZS+kt7MR4yTt8tuXy5+vOZGp/QlXiHXksfoV6d1NboNvQnvk2YmBYpIluvPV5jkcZ8ePZsAa7wG/x9i2TM/ReeKXCtu6EvET6ZQ15dePj+9q+LzyjnWfQ/eBcd40HxCQvM6tbISha9/J3neY4nGb/RA9HP0QPp46RHma494SgbIL2tZkZ6ebx13XieZ81kkCfd+zWOUaazNRZCm8r4NPaevNo0aeiyQJ4zr2H8QS+sIVnhPBJ+UgXyonOTxqG9drV4eZcSDtsu7Vq5hZUsUmrI2KbyJSThHts0bmTor/Aci4Xcy4QfQOgrpGP/3zmnaHzfx1o2bGC+0kP+/UMyEZqdIf5gQdGtmu/8+9JzbK+uHRNSKX1MCYdd/zh1v36GTpcSCRsG51Lfqn9L+1K6wWtnaKzpseP2kiW+i5SbX2DIoFMlH9CH2knvcx5JfrLS01zehD16z57Kf00gz/PcuEu9mI9ceMQBGoP6aw62nw3UePbP80+zPbt0sJDvW++O7e30A/oZ42iTerUNnXNNSlXfpYSrr43SNP+67OhDDB2Q65mSa/DzZRoXGAv+IV2BuV7VJVrjmxKOaI6xs2sn+Ksqd3jv7ta0bEFrI13hCXiJxVJrUqx4F42sn863c5tWojPSqGL8yp5SwmFDd0OWI9MZs8+QLup0dM0jqqoHOiqLkki7eYP6hnxjbOqqMvhqa94nuoa1azu5RbrYE0J+KS/GwtFHdm7byu7U3BmZiWygXdZnDDtMehvyhwU4pL8ux8JZFubE8ua6i4Dde8Wvt2leDR+feWB/N+4P1Dzh39JvoBV6DDoIZTpmzx6aj6UQtdxVRx1iiUHfM8WbjMOXS085U+XBXSo+pb8xX2CRbshfQ8dampMcrXIxR+nYqnksqbWu2EKO19zvYdkXSOtyjVnobmdITjBGMO7g1jU+rJXwerxg8R+LMlnYNmz8JJu7eEmFWJ7nuZM2GkgOs5N35vyFxrVCoPV4KCoudt8CXrh0hewkjW2fXbs4ObweUYMgW5ACHJ3M2JWsCOy0ZQBi16nnlcq62LeA/VCo0vZlzFwzG0iWcuXviEueyUKQt+d5krtrbJkW9488Xfy4d9vqLaAu4G6s/OFo1GLf/OUajiaAwALHY2GDa/VTAN4i1XBotWWkeJZW5ugVRSWm+a8ZYDA7hMWiChqLodtt4M/fBsq4wUUMIgQUCCgQUODPpgATk5Rw2BnTIlKUKsvfE5gUiYULS6nRyIGBbOq8BTZkzHj78fdx7njM8TPnWMjzZVAI2Yz5i2zI2AnOD/+Yc0fn5ea7PAsKC+2nsjBDxkyw6UovZvxikoGhkdW7GF985bls1SrzlD5ADBOZSzTpuezogy3RuJ0mg/7FMv6yC66DjGt1a2RaoQx0C5Yuk85WYkwiAJvZlXSugFgmPhb3z/OocemL1bb2ABnyfesuw8nAk45yBtw5S5ZY4rfiSmObDGV13eQVAweTnCwZDbPz82zx8lWWKfCCFcdMtAb07WUdVdZaGRlWVFRswydOjSXhrp7n2REyzmNQYaUvhuOUcNiWiiY5eXnOeNWqUQM7SsaYf5x9sjEJdBHjfqDLRYcfaEf22d3Y0ZASDtuSFausSIALBqr2ArQxUF454DBniIuLKmXWNybodwu8A0Dp3LqlNapT2zzPc4DW0lXZFvFDri2gM/wRH7+ye08eId8XP5TyIe2sV+4vLZridm+fJzCrWYN6lltQaHe99La9P3iYJn8FLgzhj9mrp/1dIE83gT0Na9eyFPHo8uxsF6aBgAZWbT8ggyKTeWhMuhwPtXDZcvHDaqXjufqlyKiSImOa73u2vv/YIT5s3KRyPh82YbIDeKKRiGFQGzZ+crnfj+onuMHqM/SPlLDAJGU/Qf2G42Xx+1Xh8wTckj91vua4I+zEffYwQCD4tERttWTlKouov7Ja+vIBh9qZMtB0bNnC6CeFmuBO1+R4ZW6uMdl9e9BPtkxtU0dA0x4CH9s2bUzSFZzneda+eVOjr2EwoTx8/zA2SQn5vqWoPtFIxNGpQuS4B190i0Yiri3DKl+cl7sFqHvsb+cZQB19AWP18uwcW7xypXn6H40QN2Ip4bAtFl/+Mm4N7aBjdtnkwfM8w9h006nHWi8BhfQF2nSV6oxDHmCQefCiMw3Qk3bHf9GylTZHhoVi0dAVSD/szsXghixAJsAvvtJfsHS529lVR8bwDuqXAMzsaKANFK3CH3WNRlRueEdxY54YSQF/T92/rwGA0NfuffU9+2bEaKVdGAtmgCY3nzrA7WwjP4CHFTk5omPEqBuGQPyPVt8mr/KIuolGIg4wvE/g9f7duzo+oQ1z8vJt3pKllicZSzkwwEHrYslBRav0jzb/fvRYgwfrq++wu4n0kkVgp0A3GcmRrwCA3/021gXzPM+NAVHRIyUcVst67n2yH+oTjUQsqnDwD2HmLFpiY6bNEq+FnIzBSM/7ZI6xYLcd2mqik2ITZsx232ejDrQhMhAAdv/uOzt5h6EOurJ4BKMYvHO1+td+u3U1dsnCj7nqe2Pjjmf1PM8iKls0EtE1ZKqMxf6RR0o4bNFIRH5hvV5Tzw4ttrObxZ89OrQ3+s73o/+wB9/6yOibMUMG8S+WcRxjPP0hVeMWbcRJEvBZawEax+3d22485RgDTFYG5X+e57mFGXeefaL9TYZAZF8TgZxhyeDFK1ZqfFnpDB+0kUtTsrM8ciU3f0yfbVPnLnAnJuzUpoU1kTE6WdCQ71ssv5Rw2H5Q3ZC3hIXGGCRZrNKpVQuD70O+b8sks4okm5qqjAM01lHuNgJp22/XRO3s28wFi9XnV5LEejlV39E8Gok4XvPiGma7enXtCslFwJHMtFT7duTvdtt/37DZygPeIAPaGqD7uL37GAsMMtOixqIM+g383qpxQ6Ocj15+jrVs2IAo5S4zNVU0P9guEaBNu9QrWzAA3YvVv3jesUVTYwc2YHc9Ac3lkctuPM9Tf29uDwjQA3TrKT5pWKeWazOCwBvQ7jjR6poTjhT/1uN1BRcK+Y734C/Cx3syPhwto++d0gX679xZ8eu6PkI7LZVsJWw0on4nlxIO2/JVOTZ07MTysWrkpGluHIuFO7Tnrm4Rxd5dO7m00lOjbiHWspU5xn0zjc/IZBYqcSVevKN8KeGwK28krH4U75lwj380ElH7hhw9aLMfRo+zFTm5VisjXXRrYQ3r1EyIVfqYkZYqYLyleLeOFUqPou1Lfdbv1ysPtjqJ5mdGv4S36bN5AszYtf2baEUZy6PqBrmNsRwQpG3TRm6hIsbthcuXW4rq30Hy4RIB58fs2dN6CaTPEsBNe45TH8wpG+eUjPujD/+fAKiT99vLnZJQSzpinvrzouUrnB7QWHpYjw7bu0UEJ0hXgAYuYtxPU/UJdnJdcNgB0jObW33xpOxBDsAuKC4yxh14Gf3vgYvOkI5cKy52xVtkAwsfzj1kX+vUuoWhd0C3hdKnlknXoP2yBBBmSy/NySvV0yqmsPYT8dFxbj39eLcIYwfRB50lX/J43tKlVlBYJLqFHf9EIxFDDxo+YUo5vw79Y+KaBZhKLBImbLich9bO0SQxPOcfjURc2p7eWOyf+ieyNCUSdn6+5h0xr8SrL/kWVThcOOQnertFYCxAAkRr1biBK/vcJcsczU8SqIbsR04VSz7CI/UkT9DxAYvZhZmYYKfWzY0FSynhsE2ft9BGT5khPTYxVPJn+JQdcLRT0/p1jN38yBlCZ+fmOVkZlu5Gf+7YsrnozbiGb0XXXAAfujTlnq552+gp01wAz/Ns9x22d0Dvvrt2dbIiMzVqOeIFdl7DF8ydWKzUfce2xuK5dBmJV+bkGWNjYSWLLlziiT/KqzrayPM8O+fg/sbCqVaS+/SfVZqj5qp/U97mDesb8u8ugZDMgRKLkeyZthw9ZXo5fzLPnbt4qeuvId+336fNKPcbPnGK5nHZLpkKclLt4F4m/EQjkWrV+WLJp6ZE7NBeu9ntZ51o+3TbyeCBDLXdEukTSzRm0D+ikYh4otQtXr6yvA7MXX6fOsNyymRXyPfM9R2FD1VSD/L1RfvSvhpx4zjvYi7k+8YioDtUHujPOJ0l+b5K4wB5l5SsLi9LNBIx5DFygLLghk+Y6sozQ32E55ibOGuu6y/RSMRmLVxcXoehf0xwOnMs/+6a4z948ZluAWmTunUsXfNRdIQV0s2RTbuJzxnfKVtbzatqaGxaIvnH6UixNEJ+9dSB9OiXh/bs5gBo5n7w5ir1m1Xqt9AF+gB6swga0Bvamv55XmlbRCMRp2vp1Vp/tPUNJx1tA08+ynp0aOfanjnTiuxcY5yB1ox9eZLH6JNrJbCJL9AZKMMi8dQwzYGZx8YnSV0a1a6l8T/TyJ953AbJirjEJs2eZ6Mkr6Li9726dDD0rjjv4HYrpADfki2QbFmdUDbm8gUaW3idIv72uJHzvNK7Yo0nJXHzfXk5va5I71euWFH6PWBeynleaRwAXMZJvXJhuZa7sjCkSd68p0w47p1TGOIXFRWuFX+13nAsNXkXabx34bfRH3ZYVwb+xqq0FgistoqPEwsXXKuHAnBwNGKWnuKZ2LA8Ue49PeFCvlk0bJYW4Ukvt6E/FX0bKm1Q1IAC66ZAECKgwDZHgXwBC69+/YNd+OCTdva9j9q59z1mj7//meVoglAgY82b3w2xi8r88I+5m559xcbNnK0J2GpNvpbYFY/8x8W/4IEn7C2BVUwwIMbhvbs7ELNQxql3f/jZDrj2Dut9yQ22x6UD7e6X39ZEbZnN04R6qAw/KwQiESfmmEwc16+3pUrBxzhxo/Lc49IbrN/fbrEeF15v1z75X7drI1NGqpP27WvsEohUMUkl3TQZ5wGB2PHw0f/dYM9fd4l1advKRk+dbpf862kD2CZcvOM4M2ec3761DJlmYzXpv/Tfz9iel95off92k+pyo/3n06+tRnq6cVxx364dnUFqvoDqSZqkxqeFsYUdAvVkHMoXfd/4drAddN0d1kc06XnxQDvu7/fZD7//Yb551qVtS2NHAROq+DR2EUC6725dzPM8+3r4KDvy5rttz8tutN0vuMaueux5m6h2IW9AzEWa9MfiMvkCSGNnAjsECtT2Hwz5xY6/7T7b5dyrbK/Lb1I5Blr3C6+1k+980N7/cZgDH2PxN+aaIcMDx4diRG9Yu6Zr72ufeN4++unXCmkDoAM41BVQVyTjO9/4OfqWex2v9BJdjr/jfoHpU4yV3TeeMsDaNG2s+CU2ftZsW6mJ88aULRYHJX+CwNurn3jB8fDZ6gcDn3zJ5ssQih+GgOuefLHcD3/c+fc/Ll4fYsPyoIoAABAASURBVEwgmMw++eEXdp7e4XfDMy8LCFnldhcB+PfduaMz3C8RSHrnC29Yz4uud23W72832z9fe89WCfQ877D97IwD+jkDCoY9jrmiD1LOSXPmGSAw5dleYEufzjtamgwZ+MVcDRmf+8mwj/ErW8DhG98NdgsDYv7Vce0uYwmGCQB6+vh7P/5cyn/qC/AwfIj8gB6e55kEhL3+zQ+GXIAu16jPYkCjLBwxzs4TFjyYgv4q0P3E2x9wtCGto2++R/w92hrLaHP3eac6gze0njZ/gTNmkAYOvu4ioIudYrUEkGNUuu/1963XxddLVtxsfSRrkGEjJ00VbX0Zx3Z1/QpDjFXxT0UyjCVnHri3nbJfX2f8n7lgkV352H/sG4FR8GksOm1x5kF7G0ZY2u7eV9917QvvHnz9nfa6+jnybfKc+UY5iuImjREZgC8SgMgCEoxPU+fOt/975R31x5utp+rQ/4pbrbv6NryC3HWGr1jGVVzHz5hjY6fPdLIIuQOwmCx4Kxmz4SnoMWrydPtDcZKF29B3harjd6IThq2UcMh67NjO0TAxnZDv244C5ykHhseh4yaVG1JrZqQbYEeHFs0cL/0ybqKd/n//dnKhr2Tvgdfe7vpFUwGSfxtwiHVp08p837O5Ap8xRCfmtb7Pvni3s0CRgTKm7SZgmn73ydARdst/XrU5SpvnWFqdWjU3dj5Dv+Hi4VP/8aDjuZ4XXie+f9LGyKC6bGW2/SqgY7bixuJxbS7AjV0a/QTuYYwAiDr73kes23lXq/1vcjy0m9r+mFvvtZe+/H69ZN1KyUPAgUIBZ/QtjIwR0Z/84l09jUH0G2Q048RXv46muzrj4p47dbCjBDxiIC2UAeT1b3+0/a66TfW6QWPEDXbxv56yCRrb9uzSUYDi8QJBMt1CmWkCEVbI2Bifz4be0+8A3pDzgP7sBP9wyK9213/fsvlLllm8kaZjq2Zu13wN6QDT5i+04yU/elx0naPbOf981C1eQxZ9PeJ3m714cXlRaN/9u3e12M72xRon71af21PjKK73JQPdWDpNfTFV+scB3Xe20yQD0lOj5WlwA+hz51knWXfxdsj31Xdm2b2vvmen3vWQnaVx5OmPvjLaHN44YLeu7nh5eJq463KUETl/1sH7OENuoYxd7/ww1JAnvaUv9FYZ97/mNnvus2/c+OF5nsaiYnvr+yFOjztb+fOtWuQ0aXWT/nLJkQcbfYXx4eUvB9k+V9zq2nSvy2+0w274h6Hv4Qf9bz39WENfWFc5N8SfhQk/qw/7ohVAIbzpJUmgUZ1aRttCe8bmUQJhkgRb71cR6YU9Bc7TVi/fcLl9c/9thm7FQpEnP/rCHn3vU/Wt3ArppQgMRHc5YLedHQgCyHDTsy9L97xO48ot6p+lY3eB+tl5h+5vB+3eTeNLyH1TeLT6fHxiId83dmHttVNHoy3GOB3yadvjshuUzk3WQ/rAvdIDGLsa1KrpeG0PjfHwTSydmpKFJ+zd24FYqRr7kW/XPP6C0/v6Snfb45Ib7fKHnzUAHOgL79x86jGWlZYaS8JdPc8zALAnrjjPOgigpb3fk25+/G33a5y51tUN3trt/GvstH88ZB8MHqa+ne/irusHMANAfC/pwCHftxGSeef88zFXv37S2xmT0bPGzZglXi0RXSP2h+7Pv/8Jp19d8eh/HJCzrnz+bP9wyHe6/QHqw7QfC/yYj3w/aqzb0VY3K1Oyc7WNmzHbThXN9rrsJrvrpbcEzC+3BrVrGrug6VOxcod83/pKV2NRQKHmRvSJRctXxLzd1fM80Sds0UjE8VViP6H9WeARFm8D5rPAxfNKQw1SuZCVtAeLolgY4BKN+wmrTh1bbedkC+PZZ7+MVB/IcyG203jKgkWOqA35nqvXGXc/bLtrTNtTMvKQgXe5cbdmZob945xTbJf2bYwFUfOWLNV8cI2cdYn9ST/ttmtsR+/V09FsssAhdM7e0p/gOcqO7gCvA9ROlj69PsVisSLjArIUd8lDT9snQ4cbfR7Zcf9rHzi+xe9G6fz0vfVJNxIO24bofBNmzbH4ca+yPHy1P4u6LjnyILf4l/q+9MUg9embJWtutD00fz5QOtMLn39r6Kmkg+767MdfldcD3RkdB79NdZ7nuVOZzjt0P2NhCjoOi1IPu+H/pNsOdOXpf+Ut9tDbH7m+Qh3D4ZAx/zvvvsddmZC5zBne+v4n9wytz9HY9szHXwpEzHZFRD/gPe7Sfz9j344c497T5waedJRtV6+u+LPEfpadAV7YQ3KXOcb+V99mn0qva1a/rkGz3QUWQ0N0bHQiEvG86qsD6THHZbFqVka6TdC880LJPsrTQ3rL8bffb99IV1mycpXRt2dovkG/It66XFPV4erjDrcj9tjdUsJhN1++TOPBbhdcK315oBtndj3/ajtc4/z9b3wgmV6wriQ3yJ+5Ep/xIdLMBQsNXZD7eOf7nm3XoK6lpaYYY11OfoEDqpGPD1x4htMlj+3by8mkiPggPm7ifYH0IRZhS/C6BbPo4YlhguetiwJ+KGSFsjtlr1plubJ55OXnWW52tuXomb4fTU01dgDHSs2iE06wQW6sku0kJyfHcvNyLU9xs1euMNJh7PK80nGPeMTxPM9i4DAgLaAzfjHn+76FwmGxzmrLVrqEoRwxf1JLSUlxj3maT1G+3FzlLZej8q6QbahQNlLP8zBduHDb4g8gbpHA3FjZw9GoAfbGnuOvvA9Ho+Wv3K5h0aD8RXCzWSjAjl+Og8bB6yHfTGxnkZBJNyy9t23sn6qwjZV4CxZ3pQTUkiVLDMf9FixKkHVAgYACSSkQvEykQMj3rVs7gaa6zl+63BkmZy8qNQ6w0/QJAWZnyJj/N4HHnw/7zRmEYmlkpaW5Y7dSpXBgeGOC+JbAaFa3E4bJ9zuaEN4uMG28jC6ZqVFjh14TGS7wr8xFI2G365BdRRgfTVonu58fevMjWyClLuSvPTTtukMbt4KZNKfMXWD/eutjw1iSV1DIKwdG/fudj+3lr783doAAAnmeJ8PWbGMi5wLpJxqJ2D7duhhGYwby9wf/bLf/943yiVJxSYmbtGFk+HzYSA3ynu0m8IHV09FIRCmU/nGEWVZamptAfSggdaImkaSXL0AZA/GZ9zxilz38jL3x7WDL1QSrNJYZhqhLjjrYfZdt5sLFhmFj4FMv2c8CXMg7Fg7ABoPUzIWLnIIce7+h1ywZHo/es6dxrFWdGpnGpPrvL7xuGOPj00pX2+0nw1ozgSEimw0TiHKzgJYx02a6/CkbBjcWGfCOcDU1eV6lScDUOQvcivH49LaWe8/z3Dcd9+rSUUbYNFuZk2t3v/yOPfvp185ITDnhj6dlfHn6oy+dYbhdsyauzhwxO0v0J0zM0bZTBCBC1z132tFNej3Pc96e51m7pk2MHSUhaYjsZoav44FGF3ATfgBZOAquvgzUTL4Bf29T//tjeqkxl6QXqA898OYH9sg7n7j6YoA5pNeuhlEb/5iLRiLGrhh42ZdRgN2aVz72nGt7DB442vqmZ1+xoX9MMHZvwEN5mnBMn7dQhp+cWFIWTYnYQbvvYk3q1rGlK1Y5Y/5/Pvna7TQjUJ766eeSL3eorKxK5x0LS+hb3Ffm2PF32v597bT9+1mGeBTjHgsshv4xca0o9WvWUHs0kpFptfr9LHtXwDj9iH6JsXHgUy+6RTbXPPGCM6bGEgj5vrFA4MwD+zv5950MV+TxtGTj3MVLHC8QtqRktTOsApIvT1gog38yl63J9Xe/jXW7rpo3rGftt2viDEPxYVMkDzu2bG6AQoUCbD/9eYQhR+LDbMr97wI6xs2cJVDWt7bbNXQLOBLTi0bECx13sHTJ+hnzFznANF9GAsKxq65nx3bc2iiBKvcIXIOvSyQroS2AEvz28c/DjUUJNTPTXdgx4sn1pZOLEPcTVv/pun0rYzd5dxkEkaGMPTcJ/KG/xgV1txg2azp5lGfw2a8TplqJ2os+8rnk+OkynF8qefyU2hQZ4CLph/50zQlHWNc2LW2hxsfHBEJdI0AH+UhcBXF/5P/b5GnGQpT16c+EGcbxezLGs6CAXSRZaWkurdiP53nu6Ly2TRo7wBfDKCeB4F9PwDDgBDyB7H1H4NCtz71ms8rGbtqG8e8OjV0Y/DsIvMegjUEZo19BWduR1oY6X7KAHdN3nHmi9d+lk+Xk5QuA+kVj7ofGbpH49DzPc0bu+up78MLLX3wnkH2yC0Kf/2bk73alAKVz//mYDMwfu52kzlM/AIyMq7WzMp0sZhEOMpg6yNty8vMNeXuZdJPJkrn0f8ZuQFTPK5W59J2LjzjQANHyJWM++3mkA+Ae/+Azt4iLEwLufuVtlUFybfxkQ6YduPvOBkjhl6VBXpW5+rVq2P4aFwF2oOnzn31ryJHJAi+or1QXo7/c/fLb9tyn36h+RVZfsvmQHrtaUxm849NNU9/iCFyMr+x8evaTr+yeV9+1GWVjDO08XnrE3QLB35CehexqUKuWQMv9nOyLT2tT7smH7/pBX/QkjLbs1ItPk/7XtkkjY1EKi2xYzLAqJy8+yAbfh2R4bN+8iXF8dY+O7a1GRprT954XeA4AwCKDxETZOX94n+5GO6O//uutj+ytQUMlH0v1vqUy0gOkPKvxO+R7xljnq13nLl6qdllYIbl2AqcO6dHNvZsyd76j/SeStbll+hlt8uSHn9sdL77pFsk1lR57VJ/dDT4lkud5okdjO0hpUJ4JM2fbwKdfsrelA8PrhMkRz340ZJj9/fnXHQgMj+y5U0dDJ/C8Up4lXJsmDd2x6PVr1jQWNMH7gFe/SGbEyx3AI8Ay5AK8Rtx1uT4CrfvvvJMbtxgn//78awJjfjdkEnFJE7CZPJFn0IvPdbAAEP+t1XVu1cKOUHt4nuf02Htff899gxJ6pUYjbpEV/Xv6/IVuUSpt8erXP6h9hrrxd/vtmkhH6eZkLXVEF0eWwJcrpBf+Ih2c9/EOcPgiyRd2oB/Ss5tAk2i8t/p7sf0k3ShPOhGL5Dq0amYsmCDQjAWLbZhkDvRFx2LO4XlreIAwtTMzjXrVzMiweRp/vh/1B68trL7StW0rY7FfKOQbiw+vevx5+370H06GUU/0UGTF57+MlN5V2+l3LFCZIcBq0fKVLp0/+4cFJXWzstxJSMgMHPKmsKjYnW7BOHDpv5+2eyTjlq7MrubirX9yIX/z6XzpqVHjNIJmAtlWCCx5RnL+3tfedYuQKCFtR39+8I0P3aJE5DxjIKcA1JQOQ5jqdFlpqZrz7mQdpSOgX779/VBDx2HRB/IJucJc59F3P7UnPvjcmN+jB3K6VWuNAZtSFl90ZuFWu+2aOnlEnvDsj7+Pc32HtKHFjdLrPv/1N6un8ZYxCVk1eso0yawSgmjuVr11aFKvtgFI56vfsuBv6LiJrjzQgz77N+ks5wn8fujtD9echuBKUvlPutr9xP59DAAM+CkkAAAQAElEQVSWsfLFL7+3ix58yulO7LSOxaQvMK8aPWW6m2/E3lfHlXGlRaMG7sQR5vrJ9O+Q77vPeoR1rakx+MaTj7Fnrr7IWIzFWMtx/3edc7I9d+3F7th+wPKKUqtiSdGLV0h+1hDvdm7V3I3VFUMET1sTBVIEqkali8LrHAddKL2Z/kYZo6mpFklJsfj29jzPUtPTLaI5Ynkc6UwF6jslxSXmeZ6lZ2RYNC3NYvFCvu/ieJ7n+n2J5oqkH+8Im5aeZiGBwLwnDOlzH3Nh5UnanucZYHIB+coBYBMmkhKxDM0fQhovbRv8B/gLiBsreli0B+SNPSe74k+4mF+hbHBFaovYc3CtfgpIfTGOey4sXm1iRemQ1Z/Hn52i/2dnGOQXUCCgQECBgAJ/HgU8T4qTlLRYjhEpSp6H6hV7YzZh1hwHmCQqX+1krGvfvKlTvDBCDdakDWPLmphmGAfx+0LgDobi1o0bGAao+DCJ9xzLOWjUWLeKm+v0BQuNVb98q4ujPrnHwBaLF/J9w6CFkbJAACuryDGUYViIheG6IjvXvvx1lLHynGf82ekXX6/6mmB2aLmdpUVTbNGKlc5oywSc8PFu+aoce/z9zzX5W2a1NLHZrX0bw2AUC8MkfjUPIiXGGia6POLIb44MkKOnzBB9innlnO97xrFgPXZs53bXvfLV9/aBjIUYqlyAav7JTE81VjlfctRBVjsrwxkkAWq+E8AFbeKzA7jrIANBVAo1xqyXvxxkGFHjw3APAPHfz7+zfE0aeF4isG+2QDIMCzxvbQ5+316G35aaFFM2JvdfiEe4j3eFRUX2/uBfDAM875kQzVW9FotHeI45jLUfCvDPFx92aNHM8W2alHb84SkWNTRvUN846u2Tn4cbRmv8qsthxGSSHfJ9m71widEWS2UET0y/UBrrZwK+qC9+Xdq0NGjgx/V9JvadZVTN0iQsX4DRq+LHGQL/CB/v5i9dZgAfuZp48X6lJvssTCAOz7g6moTttsP23NpvMtxgqMyRMdy9KPuhX7ArC4ATwwTGLoyq9J+yIBUulI/dyafvv7dhXMFAe9dLb9mvEydXCBf/wCSSZ888S5Gs4z7m6LMcH8iR1LF3XKHL6QKYUyUTxk6bZY+9/5lhnCE8/pviSuXjVAec1UzPsC5tWxr9Mj5NDKadWzc32mHWwsUC2yfGe2/y/TLJMnaWFmscqFejhmHoj4RDFdIFOEHGFWmiDsg+Q0Zk2ivk+wZIlyaDAcABsmO8gI9E2rDT6UuNAcg9Eka+jJw8zU3+ed4QF/I923n71m7RSu9O7W2FwPZXZci/97X3Kiw6iE+T8jh5rJcYA8IhX3dr/ujH8E/8+OWrL2Cc3HvnzgIbC1z/f+WbH5xsXhNz4+6g3XQBEaNEA8/zDGN+wzq1TLflCUYjEbczB4ApV32LflFUXOzCsJOkg+RxWDwMbV8UsJpXJnPLE9AN/fuzX35zdAZAw/BPG8RooSAb9BfyfQESzY1xuG/XjrYqL88+kFx8TMA4wHJiup5SF85eDkoAQvs+b+VR9odxecSkqRXGQrxaNW5oreWoI4uLPhzyq0sHv3hHX/zvF9/KQFtk29WvY93atSkHRNs3a2p9d+7kggNmvSwZNlngHvR3L/UDL46YOMXwgzYp4bAN2LOn1RPILu9K/zzPcwvFdmrT0iLqL2OnzbQXGPsk+xMjMR68qDFznABc6tNOYFP7Zk3UlmtosV39utZTwCdxR06aZrQ3hlOe4x28+tagIRYDmXdVfdurnvFhNvUevQgDcZpkHgBwvG5D2hkyBCKr6tbI1Bi21NC34E38NtYVlxQboBXjInoaemNE/M3itIcuPcuO37u30Rc8bw3NaGsWm9GGLLz5WWBb/LhDWZBLLDRgAVNM/sMLy7IrAkzdpMPVrVlDfFhiP4z6w5AH8XxCWsWSkZz+wu438uy6fSujLX3fN9q1u8Y42jFHY9t7P/6SdJygj4wQv3PaDn0WGiNjOOLX9I9nACJ062z1r5fEN28LRCZNeW/SH2VkIVZGWtQtTvxoyDCn0yAf4xOmbj8L8Pzut7FugWLNzAzbf7cu5if03fg4W/I+5PvWu/MOVld9tkgyctBvY2xE3KddPM8r72t5MoYShvLmSWYyN1mmMSQlHHb9D7ANPwBZQFtfcdHrWBTA+3hXU7o/3yQ+/YB+1rdrJ4vperEw0HGCxkP6LO0Kr6RrrMS/oKjQBo0aY8wvWBTbocV2lir9Gj+c53kGL5XKed+GT5hcvmghMy3VkDssuCuUbvrh4GE2adZcolVw5MuJActWlfI69WXcYS5WIeCf9ACfcTQn2Xm+Z/Rv7mNuuXTH79X3kJexd1viujl1vuYN6ln3DtuzrtntIGVxSzI5j3x6/8efnUxEDnVq3cJYKFDd9KinOS9zTuZ2jCmvffNj+cLM+LzQjVg0CaDneZ7bAbqL5J/nefHBNui+pgBGN58PhzR+F9vXw3835gCJiaDjwccx3Zw+w1gRk+frVQclut51kJAukeKii4VCvoX8ivoi5YEOK2RTULLr9ddZ4CegOWmyw/q5T792C5zWK3I1Bdqh+XYOLGesnTpvflKAORqJaC5Y3+UIWIwMAphHH/lIc9uhGmMXL1+hMA3ssqMOsRP772kZkkcuQpKfeZofIoeikYjTl2qmpycJFbzamiiQIptFZlaWpWVkWJqAW0DWTM0NeZ+st/uSAWlq1xo1azqwl3viZkmfytI7wOHEeBGNt/jFXErZuBhPBz4HkZmZaaRLuPTMTItPh3vSxo/yUU5cRlaW1ahVy9LTM4w04tPcVu4BbSuAv6JPRG2xPuUnXFi6eyysA4ELq/c0gVjawdWkx5ilRsxSwp7m2p4VFpuu2zZl/G27+EHpAwoEFAgoEFCgKgpgCBk8ZpzboVlfytqAvXrZXl06GEo/gAOrQCuL31EAV0Zq1H0vFmBsscC+ZGGz8/LdMadMAlD6enZot9aEKj5erozd7ORgt+F1T/7Xbnv+dXvpy++tqKTI9tutq1157OGG0ROlk3iUYYcWTbm1bBneMMQul0HHvYj7YRLNsVkY/4oFZGAEodxxQRyI26h2LVc+jn5KZvSJhWcChVHR1+SwlYDthrVrmvRg541hn8kqxiSOsHS7hBrVtxoyGKWEwy5M4g8g2RG9dzMmnKOnTDeASMC0xHDV8YwhkJ2/Fx1xoDvylcnsw+984nZMJBpQyQ/Da4NaNaVMewK9lxvGWd4ncxg3Fy5b7rzYfbZo2QopQ0x73ast9pMs42gkYs0FyGJQoy8Mk5ENfk0WFvAkVm8MVDMXLF7LUALQzYpxeIf+s0+3naxpvTrGRGVHTb7327WLSxpjNQbmZLR2ATbyhxXeHPNFdHiI3fDcJ3NLBF4PmzDJKANxMHjCy7GwtbMyDKAp5PtG3x0m2sT8Eq/wD8fE854dmLMXLTEMKDzjkCeACAUCkqFNjD/wi3e0AWk5npHHTq1buqNrdVvhLyUcNo4/BABOjUbckZQPvf2R48v4fOMj0X4jBKyIGa2dwJeT9tnTgZ2UC0DD82il+Bjm+H2vLh0NgyCLGjCAjFLfrC5uRiZxFBtpel4ZEFi7lunWFcTzPGvWsJ7BO7TNz39MdGCxVfM/ABKA/HTJc46UZJdFfBa7y2DZWHy8XIZk2oc2xh8ej4FPvBsvY3ey/oPhd/Kc+TZbADb3q3Ly3NF6pLGhjv4KKMQ3DeFLgLunP/7SyL+ytACtZy9abLQzffKwXrtZmyaNDL6PRpLL45qZ6YbBLiUcNo4ZZgHIkkrGuMryreo9YxQgC7s/6HsAACF/zbSrfq0sw2iIbGIcigEaId+3xnVqGeM16UPzGQKTuU909KcfRv/h+jhjHm1cWd9LjJvsGZpdctTB1qvjDsb4yZH37Apil06y8LT1VAGutLtnnrGDhCN72zZtbIyN0UjEPM9bK2rI961pvbpWWwAj/XnI2PGWLTBsrYBlL4aOnWgLZZRMS4mWtmtGhvPhGF126eULlB0u0G3MtBnq/mv3XuT2rwKBOR62WCAf7bG9QFqXSCU/4ZBvTdQn6suAXiJ9Yqj65qIVKyoJbW7cHCRAjT4PbzWrX0+Gg1B5eBYi0e+QM5QTMLrcM+EG43fsVIes9FSrbmCAvvTD6HGS4SVuVytAfMiP500WirSRrhKy0VNmGOA/bZ1QzA16LCwqFiA21q5/6iW7+vHn7cZnXrZ7X33XfpPMhl/OPXQ/O2avnuqz6eXpdhYokhIOO5CSfrBYY1q5Z9wNi7WQPwXKA/ojD8gvFgS9FDkWERBRoDGK8RmwLOYff0V2jdIYsFJgFfID2od8XwCw7xZshAVaz1+y3C2o4/hMS/IPfuGUBMqLHtu8YX1rIP2KoBwJ36vTDo43AEPY3V9ZWQi/IY7yAgJAA8ZoTmEoEICYLA1All8nTDHAUfw7oO9HU7nd6lyajJ3t1V9Dvi9ZVyQ9YKoVxtUrXsII16lQfuiwSLIDQLJpvdqGrksAxhn6FveTZs9zp6VwvyEOOiOXWORCO7fQWJ6uMZY02B01ZtpMt3uXdztv39rp4vjhUsJhYxEAvLFKc6jvR421vDIjLuFbN2kongsZ4C5jcpGAb+IlunEak2dJV+U9MnTa3AVJgR/8N7ebIJB6xvxFxrxyj84dbIDmm+2li9XJyqwAftsW/Ec7bU6dD1nGor6YnJ+7ZGmltWXcHzt9pmsv5rnQqtLAG+FBXTmVBT2/RB1j9OTp7hQR+DZZckuk/7BrG38WMjAuRCvRn5LFT3xXX+BQk7p1nA6Qo7n7sPGTLBkfM7ZMl44DPUhjseQ8/bZkdYnT0au7DqRNv0kJh23PnTrYEX26G6fIsOACWUMZNsRBZ+wAyPiZCxa5xe1Vje8bkvb6hg35vltQ50tvyZc+NKNMJiTGpy82rlPb6UnobS98/q3d9Owrhj0Gd8PTL7sTnACFkY8n7buH9ezQPjGZ8ucVssVgdwn5vtXXGMcYVO75J94EWW0YBRgz0WXC6gOhUMh4XlcKnucZ4SORiKFTeZ5vVcXDj76B476y9D3Pc/28sjC8D/m+uXyVN+XmnW3D/0Kqh6e+ShXCAuTZ2cv9+rpIapqFFI/wpBMKR7gN3GagAM0UCZkAYNOcyDSGrbbi1Zshoz8xSf9PzCvI6q9EgZJi4/gH54pK3ErHv1L1groEFPgrUYAjMNlBhYGY3Vw3nHyM/eOck+2us0+yDi2bVVpVQE/P8yy/oMB9I5j4yQIzWVwgEBCDN/6AQalxK915l+iIg9Fr3pJlNnjMeDfheO2bwW5S0qHldpqQ7e6OgyIexpA6WVncWp7KMlcTauK7Fwk/OXkFbmcvk0yMnOyoiw9SV4aIGulp7tX0eQusQBMl95Dkp1DGxGnzSo8RrCmDM8e1xVYbYthhhS+7L3sK8L76+CPsTtHz3vNPtRgImJhk+2ZNrWXjhg6MHy2j6qyyox8TKWM9VgAAEABJREFUw1XHM/Tvv0tnGVMzZCgrNgBrdk7nFZQenZiYB5M2DBC8X6i2XCpDAPfJHHWGtsUypDPJXZ6w0yZZnC31LiKDL5P6SChk+TL8MlEtkTE/WXngqZgBIk98NkMTeXggPixhpolvvho+yhmlO7dqYRhz4dHSHUy1bdHy5cYRshgZ4uNu6n3I9w0AIaXMIDNx9ly1bVGlyWIEmL1wiYCVfCmuYReXiVgsQkZaqgFU8Ex7L6ni2ECMkAsF+pfIiAR/4IgXc+wgTY+miMZFqv8KyxOtY36JV+KSnjq7+3ZfrG/Hh2M3LrIqS301N7/AfTeMPpPYHnFxLEcGJo5V/eH3cc7Qys6dv59xnN197il29fGHG0BRfHjuM1JTbee2rQyaYnQaPGaclPtivKrNIRfZ4chx6RiIMbSHfN+lH41EDPAXmYkh5UeVvaAKmeQibcQPRqnBkrMh37c2AucA+mLJQOt9unUx+gjhfheIVlhmXM8Uj9SRzCQsgMgi8Qh9gOdEtyInx5ANJepfC8Qr9LXEMOvz3LJRA9ulXWsL+b7NWbTUfY9toWRSVXEnz5lnHGHIgpTOrZrb3445VPL4RLv3vFPt8N7dk0Zt1aihaNHIGNfGTJ9lLBxKGnAjX9L/xgoAmCbDZoZAAeRESrgUjPZ9z1o0bGAOrFH6tDv8p1tXb8abmCFypgx5BRqL8EvmkDO56iNFxUXu1IYVAq6ShVufd9uLNzpKJwhpxgtAxO455GBVcSfMmmOvffODTZu/wB1pzTfw7jzrRPs/6RjHCNDLEg8lxo+IDuzmS5MBo0C8hkxNDBP/DMgC70G3erWyynfRtxXI73me6/sTZ86xlbl58dEq3CPfANLJLyr9pHmDehX8Ex9CfsgAsWkH4mCgLpH8SwwX/4zRlLDRSMQYUyPhULk3xxkjZxhbABC5lnsm3ORLfkJ38gv5viFfE4Js0mOR+GnoH+ONftVARlv6TLp4lERDvm/sZGzbtJE7DpTdv8tX5eBVLa5IQBYycbza661BP9k9r72rvjfP6tXIMozonTSmhnzfPM8z5CKZQqtFkgH0KZ4TXa70GsYn5Fae7gH648PQhvVVT19pAtpyakm8f/w9iwVY3Ie8C0tvoAwh37OUcNga1a7lgi4SQIEOVJksJFApz65w9UDnrJVZCmzv0GI7A9AgzLcjfrfFAie5rw7HGFcrM8NKVq92i7pYBFZVurOkg7LoB1tW7RqZlpEarSr4pvuJ/lUl4nleUm/ar5bGIc/znN61UDpW0oBJXtKXONaWlKlfzYx0J2PZ3Z4SLpXHyB/GgSTR1/mKOQf8QkDmCCnh0jSh6byly42xv1g830njUrP69Rw/EBbdhtM4akrHYRENiwGKpVPjF41ErK76A/f0lcVVjLsrNe7O13irJrdl6qezFi0m2sY70biqyJ4HJZOHmCmd+ZF3P7Hpmjcxf7z4yIPsDo0F92gcPmHvPVwfSh7zz3ubkZq6WXU+ZPX6ynlkFW0P7/miK4sVq5MSnue5MSxD/bpIPDh70RLLl3ysKg8WHiFnQyHfjWHRyMYDC/S1zLQ0x/OrcnNtnub7leWNDsMCNvznqJx8ogqe9jyv2uuArsX8nbqiC19w2AF2+5knGHx6/qH7b/BihVpZGbZb+7aSu2aT586zcTNnW4n0YOryZ7lU6TToVPARfLWiknn5SumHr3/7ozH2PvPxV+50J+wZ0L9Acw/mwG98O8Re+eoHt4O5fs0advSePSy1Ej4olC6BbuZ5njvFqEZG2p9V5SCfgAIxCmxzV8/zLJqRaeHUVGNH78ZUIEWylfik43mVj8sbk/b/ehzEd26BWX6cyRQK49DttnXgy/9fb+Cg/htHgZLCHFu1apVzebI/0yE2LqUgVkCBgAKbmwJLV2a77yIyOcfwyYSnd6cdbG8BhPVr1Uiaved5DkTBs0hGCVaoc1+ZyxX4wqSDgZEJdjSy9qTR8yqXFEtXrrKXvhxkM+Yvsmgk4nZaUE7yS9FzShnoVayyZAvk5X0yV1RSbJSjRIbahTKKJBrAADsiZWktza7aqIkRDXCTK/ljhPK80jowWfph9Di3y82XsRJjcs8O7d33f9rIcJqsbC0a1tfEMkUKRaHNFYjNZCtZuOp453meYbwkrWgkYrvv2E6gShtn+OJdvGPCGI1EjAk/73PUlvkyynOfzDHhg8bOUCoaZ+flJwu2VbyjbVIFMnie576LxK42eLSywrFbr0SaH+EwQiQLR33ZdTdeBmyM5of13tWB/v132clKVpfYyEnTjN0/AAHJ4m/su5DvGzxInUhjycqqv/NWIusJ9cCY43mei2ul7Gue51k0HC4/JhkDep5AB9JN5opkPMoRKF4s2mA8Wb6q9MjBWNistDTHb4TLFRhVov4X80u85hUWqI8WOP2ZfpWRmpIYxK0GjvEvBqS+XTpa+2ZN3Pu1Ase9mCgw6uvhow0jBwbWji2bG7s9enfcwej7cUHdLcYKZCB9AHouEMjgPKrxB/qPmT7TAHSQjb06thetwi6HmhnpxmkHmWmpAkHmGgYpaOw8q/GHduH7qPBu4zq1rJNAvjT1C7LYXvKqS+sWbjEM+U+bW7roBb9UGZUi4hPuCyUT8sQD3CdzhTIEUVdAkbmLl9qyBB5JFifZO+QQ7eF5ngNo99Y4BYCSLGzsXWFRsX0/6g8bNWW6e4URluNa+3fbyQBZ3cuEnyb1agvwSDV4ddbCxeLJuJleQtiNeYQOtPnoKTPcooJu27c2jhwlLWQSbUA5Me7/NHZ8+WIOz/MtGomUy+OVMpyudr2FmGs7xl5oz3gyTwZW+t/aodbvDbT3PM8Fxqh5RJ/drV7NLPdc2Q/5/Txukv0u2pdIPtQX0LbbDm2t386drEPL7SxFdUmMG/J9Y8FIOOQ72qyqArglboFkEyAO92kpUUsJhy3k+wbYxbtC8eZiyUNoznMyhzxmkQX9y/O88sUvycLyLuR7TmaG/NIykn9V6RNnpXQKwFVPcVMiYfMVl/c4+jpX+iJtVlyFjCQcZUWGe55naWV9lffV4Uh3ytwFxikSKeGwcTwyYDdpRwRac1R1Dckm+JfdtHmiP34b5zzjf7K4lIPFaRwzXij50bxBfeNzBYxz7CJMj0ZdtGLxVa5kD1f3IuEHvssTsEF68BL9OT5ISjhsGaQlWsIHuVXoLLQxPJ0vYzhp0G6e51mqZGFa2VhF+60LSKE/Mv6SRlhAMn0+HPKNHaikVSienTxnfhU9m5gb5tJToxZW+5XWIV+6piboVSTh6im6sRgrIhrhqgi+yV7qFuZ5XqXphHxffmv7hzzf9Xd8isQLheIVBVyvP8/zXFzTP6lEqupqQ85BK9/lZ27Rmrw36o/+vEIgLJFp15BPKXkyy5bsHj5xstJfaY3q1DaOVYcHPM/TWKDnNi0NnmVHOrJ7dWk0ybeQGwNM/+CjXOlMMT+9qvDH/Ix2ZIxYpnnUok1cUEDxPW9NHSpkpoeQn7yN5OVkOac5/Dxuoq2WfKuv+SXHuDOGd2rd3HwXl5BbzqEXUi5fddwcOl+N9HRXOfgCOVEsOrgXlfwA8MOXnucJZEuxkA99Kwm8ga+VZNk4G7IizY2z8/LcgreqkkF35hubnucZc+WQZFdV4avyw94AvxOGPgs9uE/mkOG5mttzBaiGpwmnYlR7HYolQ0ZNnm7DJkyWjCw0+MHx6c6dBeS2kX4eIuv1dnxapZ70pGLNkxZqDgEN1ztyNQUMh8JOn/XMc7pkbjxyEZfHEskIPulzz6vv2puDhiQ9WSdHNgDmsONnzjXGEk7iqGpxQkz+ofMkm2fFZR/cBhQIKFBGAc/zLIJeWva8MRfie563MVH/QnE2Q1VEUobu/KLVGiNM46dZvtRpjn8O+Z50Gdum/1WflrFNk+GvXPgSK8zNtuzsUgfzVl7bYssvC5edX/UOmOKimKEsxVKjfuVJBj4BBQIKVEoBJn3Sriv1ry4Pvj/Ijl+ORWXiM2vhIvet3He+H+p2WCXLJySFAoMVfrrVYKfRkIdKnOd5LgyhijTRLNYEyxL+RSNhTU0SXsY9zpIRnh1TvMIY2VgGE1/pMpFmUsh7z/M0Oatc5hA+ogmr55dOppnAEg/nK25KOFw+wWYQ531ljrqEfN+VuUSaAHXCyEL4pnXr2I2nHGM9BPqS7oKly+y7kb8b3zH6fdpMgqzlqBNpYvAplPFvrQDV/AKD0shJU03VdkfN8R0zjqFMzIbyQGMmeviFRT/qxH0y56sSkXDIfN2kyzBN+GThtoZ31Im6URbP81zbq/hW2b+UlLDq5TsjarqMqZbkH2my+3bQqLFu51kngYw3nDxAgEKGLVmxyj77ZaRhwEgSdZNewXvUhfxJKKIJP9fKHPXEeOOr3sTJEzAbszbzXFRc4oyPxA+H/CrBVdJICYs2SitNbR7fr4ifpkmM55Gjid8886zyf558fd93AehXlMM9JPwgDwAkQ77nAIozDtzbGtaumRBqzaOv/E/aZy+7YsBhBjCUL9CCHXkf/fSrffrLCMtJYvRHxqXKsE8qhTIql8iAw311OmjN4pvfp81wxrdu7QQE1qllnudZs/p1rbMMo7QrINqmGm8pN4ZiN7bwEOdGTp5qAOQZqanWSYAvBiu8+++8k6PXchmxfx4/SeD5moUxheKR1atLCOb4I+SXtpt7kfDjyy8s2aGKOYNdRDIiIch6PQKgjZo8ze0mrpGe5r5Btt+uXSX3Q5XGZ+cbOzgAfEO+bxh2B/8+zvi25ohJU5LGA+DyPM91iQLxStJAm/iShU2/ie5LVmZbk3p1jO/hkWStjAzbtX1bS4um2BiNF5Nmzyvvi6vVeEUaQ13BFDi8DjoC2vgh38mttGjEyThF26i/Qo1LHNMI2BmNRGy/3braiXvv4cpZWYJNVC+O7GYXOe2fIyPz0LETjG+k/jp+ioD1grWihnxPIEdYrII0MMdbawVKeBHyffcG2jBmQSeu7uX6/nhrAuaXAXxr3lS8UzO4RUNcPc+zUKg0f6viX0ht5XnKRJEKkSdxehALpojqeZ5rK4Wyqv6liP4K6lTE4rh0qopTlZ+KVMEb3uQzBRh72zdrauym9kXj+jVrik/bWYny/H3qdGPXNLSuEHkDHqBbNBKqNAZ0AohG/iCLmzeoa1wB+pCLRPQ8z0K+7/jFkvyDlsgbz/PEVyEZwqMVQkVCIXP+eivWUzq+7ir/8zyvnCcBjOmLxdIBkU2mfyHfVxt6uqv8L6SMwsqXENCvWPQM+SHLTE11dYF3C8rn0oTadAe9yIuUQr7KqHpwX5kL+b55Kif+xZL1BcWycPGwmVxI9AiFlGcl6UcjyIS1PWkDxnPGtjTpH4B4a4dK/iZNuklW2a40FjKwQID2LFF7us6laDGa6bbCnw99yt54nie+8cqe1lzQy2J9izaljDFfdJuJs+Yax5enhEPGcbOpkRTX/nyKoZl4HZ8ampwAABAASURBVJ1x+IQp5spVFpF48AuPlCHk+dwmdZ7nlfN2akpEIGIkabj1fRnayDYi/Zoar28+9Vj3KYBQyJcukWvImHd/GGpD/5go/adq2xJpbG7HGAmdyAfZU906X2FZH/I8z/w4/rFK/q2REWbweazdKwm+fq/LGJIL/Rr+9syzsB/Sb9VJhMWnnspNH0HeFW+CTlykuORNjp7nOb63Sv55nmeRSMjRDB015Psu5OaoQ7pkwnmH7mfH7tVLumrUVubmGSddwKff/DbGClVul/l6/mSmp1pKJGwlIprjKWTLesatrmC+71k4LJp55hZiIC+TpY2MQtYw1+Aaa5/EsJxyMX/JUgEfJcYC1TplJxIkhuM5R8A915DvOx6z4F9AgYACAQW2YQpInFo0bBqzPCuQ2pKTv9qYMvI+JWTGNb56Gr7WObbGh9/S9xoptnQRqi//IKXkFCguyLf8/FKXnZ1r4uPkAaW6FJWFyy8qNfglD1hssTlrKC3NUrzkoYK3AQX+lyiAUl1SZigPawJllQwFkXBYCrKvaYKUdBl5i2R0sc34L1MT8iuPPcxaNKrvDLHPf/aNHX7j3XbufY+5b7ABkCTL3vM8TcRKO3dYBoEaSseq+IdBhkkVQVasyrFkkw9AmZDSIkwyx0SEIzzxC4d8N6HyPM/YaZFTBt5Av1qZmQRJ6tJkHCKfsCYirFitX7NGhXCe56llPPcudsSae0jy42uE58hdz/Mc7Vg9zap2z/MMMBVjPm3+toD0Y279p51xzyN2zRMv2Fe/jkqSmpUbeKKRiICsWo4PkgashpfZotfNz75ilz70jI1wILBnvTq2t9P276e8a66VQ67AwQK0G/nUzExfy4Cq1+V/NTIzrKYAjIjaskGdWm5yWO65ld1ggGCSi1EF3qmdlWGeV9r+yYrarH499xqjIUc/uockP6T5vQDgyQJuwqJDnRqZzmAOrXkPLyeJZiWyZuBHEUI+KljysqTJkGdlXhgUSAtjTHZuvoxopeNzk7q1eV2pC/m+2inNgTcY01fm5sreucY8mS/Qi3YnAeQEjvtkjv5NHX31CY4ZA3CLDxcKlRY2Eg453gn51C0+xJp7jAnICmLkFRSoX+Su8Sy7o6xXPfZ8mYyaLSXct/0FRp2yX19nsCkLVuHSoWUzO+/Qfa2GjL3zlyyzW/7zqh0pWXfJQ0/bfa+/b8l2pGKAj9GXI0g5ZrJCotX0sFQAIN9fowzs+uy+4/YWlozrun0r45njQvnOH/02Pkv4pUTAAa0WUviQ6B/vH7vHLzVFsxW9IDyGRN1W+GNXwrcybpVonNqxeVNr1qCeIQP37NLBhZs5f5GNnDjVjU3uhX7ypBPGykSfgA/0OulfZlrUGCd8MTegYJ0qDEZWxb+h4ybaBQ88aU999KVRZvrs5QMOsZ1FK8+DaypG9jzPAP77du2oSZln1PHEOx60k+/6l8FDHwweVjFC2VOuZCR9EZo2rVfXHYFd5lVtF+QOOyg5YjTk+8bnAVLCYWup8Rh+pf/9PG6CwO41O+ppH8oWa0N2l4S8yvtTg1o1LE1jSko4LF6qY5UtXFmfSvH9v7898h978K0PjR2XNTPS7Zi+vVzfQ34mppESDrtTL/rt3NnSUqNuB/Yh1//DTrjjAfed17e//0n9Oy8xmpnazMqaMqw0ampMsSr+YRCO8V62jLXIjRLJ0sUrSk9BSAmHDTqVJZk0pYjCZKWlOVlC3MTTQRIj0XbZArMZQyKhsNXJynL8lRgu/rmB9I0UtQUypTRuqawmzJIVq5z8TYmEJZfTLSJZyftkzvM8o119tftq9cjl2WsWZZSo/5ao7sQLh0KVlimifMiLcJSH+nAfc3kFhQZvzlq4xFicxq7tSMi3Xdq1suYN6zl5OWrydGPxQizOxlwjKmPNKnQ2ZNsq0Tmm46VKh/PVV+ibyEvyTAmHrYZ4kfrynOiiikMdyIvxpXnD+hWCiJwW47cUtQ9hrJJ/5J2Znmqp0RQXgnaD3vkaq7IlD3lZQ2MMPMl9ZS5N8SkT/tAavkU250nXIr1oJCIZXLGchN0UB5CRr3aFbzLF6+uSBcjrzLRU8zxP/TTX6drx+cNmlJl3Id8330/ew3gfjUQIJvBBMAgR3VPFn5RwuEqAkj7umWeJ/zh9ZMHS5VYiYCUtGrGOGus9b+1wifF4biVZix4PzTmZYq50A/oC8q24rJyMg4RNdKnSw+ApT2VKCYeSjhHIhhrp6S4qOhVldA9lP/OWLLff1I9y1O4dWmxnbbdrZFH1zT6dd9Q1Yhyhj0POlEWxQoGIyA+eMyRXMzX/8jyPx7VchtoPnczzPEN/qV+r5lphNuRFSji8UW1E6Q7ttZsbK1LCYTcWnH73v+242+6zKx59zl7/5kdDDtkW/se4GivH5tD5kBfIrpRw2Mn5ymQWZFCTGYsa6T/EiZfz+OPQ3fEjbDjkJ5X3nue5+XIYAFCRWNzEuIFsRZemvmEnhzOkd4YUovK/+jVqGHxPH4EHCzcQDI1PGZmO7ONdmmR0VeN8NBIx+ilhm9Zfo8dsjjr07NjOjuvX21Ilo0dMnGJn3/OwnXj7A45Pn/rwi7XkIGWqyiHTseVEROP6NbPcHKiq8JvDr0TzhELm8JJpId+vtJ1DfqlfWLzkefRaS/qP9AqKip3O4iscLmlAvUyJlM49isQrhUVFehP8bW0UiEajliE9LKR+trWVLShPQIGtkQJhDZVpKWZRibdo2DOpntKNTLK1Yml9idG0iLfW+4qhtq4nf+sqTlCazU6B4lxblbfGILFR+Um58CNRi0bTZIgNbVQSmyFSkGRAgS1KAZTe2ESnvgyyEUaOJCUCOMHAJa3asgXmYDBIEqzaXmH82L5pY2W32ibPnm+vff2jjM2rNih9DFkcXxwtU/ITI4d831o0qG8YUZio8j3FGC3iw/Lds0Z1asW/qnAf8n2rX7uGe4cRC+M/kxCuU+ctcO/TU1OsTZOGlhIOu+f4H43BVk+TL8oa1kQMYxL38WHi7/nOHcav+Hfx95mpqcb3OXk3X8YnjofFiFRDxpgeAlM9z7Pp8xcaq4bZrUi4qhxGnpy8AgfIdW3byrYT2EiZq4qzsX7QbZUM5XMWL7H7XnvfJsyYI+Odb4f07GYD9uplGWmpFZKev3SZDL2lfNG4Tm1r3qByw+T2TRtZA7WT53lGe9Zah/G+QkZ/8gOGkNmLFhsTdPiXnU7wRrJiwAtd27R0XnzvCAAY3ncvkvzQniMnTzPywBue/Xr4qHI68i7ewTuEKdSkOiL+rSc54YuG8WG49zzP6glIwI84HAXKewwhMxYsLN/Jyjfl4EX8krn01Khtv10Ty9CVo61nCOCLGTwJzze25i1Z6mRDfeXXMsFoTpiYo881qVvHPM9z/Zy+HPOLv2LkAUxL5K9YGPidPkndPc+zmQsX2YKlK2Le5dfi4hJnkObo5Mff+8z1M9rtpH32dN90TQmv3f/5nh4GdwxXQ/6YYOz8LViHMWLZyhybrT4CnevXrmkYZSOVyO7ywm3ETZEMI79Pm+mOgaYe+3brYvSbPWQEDklWjZsxW/J5Xjm4H8uiWPHyBNQjV5FngCAxv/hremqq24HOO8Jnq+9zH+8oA7txAMcb1K5l9IXuO7S1Vo0aymhf7I7Dmyt+iI+zbFW2oz3vKG8zySzKz3O88zzPaHcWJYR835WluQDm+DDrew8oumTlKsnVn+39wb8YRkhkEjuLOMHA8+CiNanRb3t1au94c7EAwXcEOk6YOWdNgErups5bKB7Lc4BglzYtjG+eel7FtCuJukGvZy5YLKBtujEm7ijgYvvtGtuu7duqj2cZsokjovMELsUSLRbv8+1IFg3wjvCV9XNkBGMJfT0sg14D8XCtzHSibZQDpEA+vfjFd/byl99brgCvpvXq2Kn79VWZ22iCG6qQLvzYvlkTyxJglitA/eG3P7Zp80vH6goBq3hIUX8DGKEulQVrKRCHhRKUjbF22apSQHTkpGmOd6n/Di2aOr6rLI26NTIN2ZMSDhsyddKc+ZUFde+L1PfmCSziMxAYOAGduDrPJD8R1aP7DtuLRr6tzM01PiFQGCd/Js+ZZ+gy6TLEtW7c0AGaSZJxryhrW+ltId8TaFJkLCBwHvphvCmQoZfxgGO6MyTf9Xqtv6y0NMuUQ7YhDwokR+IDIVOmazyJHd0NT9aSgZDd9hHJpOnSbfguKXSIj7eh957nWadWzUSXUNKo9LjM1FRj7KCsyJxCjZEEBqDmHeMwC1YyK6kr9GL8SgmHDXnaoUUzI13SSHTQv610GM9LHgI9oVXDBlYrI119tsAdzc+YUiB+mFh2JGbD2rWlv9WttE7kydjLOA6dF69Y4b7JC5gyQ2MewIjnebb/rl3ceEr46nAsaqB/+OIb+gs6jOclr2fI993JMLXK9Df4Ez0hvhyF4t8cyQDP84wxvWZGRrx3+X00EnHjGS9WaeypjGdSBaiiM/rKm7DxLhIOGWX2Vfb499yjv42YOFW6VqFFQmG3k3Y7ySX8zKzSC3KBkwky01JdPyINaER7zlu81PLL5O6OAmbJPzGh+gJTU1Q3T2XKTEtLurgG2QdgRdyFy1ZYfkI/y8nLs1HSE9G1aorWu+/Qzlo2amAcdZ4rUPg357eM6OUuR/OE6Rqf4B10GuSWrzYoDxB307x+XXeSCK+y0tKs2UaOu8THbWwbpalvcpR8JBwWDYrsrUFDDPlMmluT29w639S5851ekSY5TzvXyEirtPq1JW85mSvk+6JZoTuhJTFwjsZV+lPYD6mPpcsIHUkMYiHf13iSZtgWiqU/LJfeBu/gWDixSPInov6FLpGVXrl+EJbc775jWyfX0ElmLlgkGRg78W+tbNf5goWN7DRFhmdp3ry9xjTP89aK53me5pQ1rWXDBs6vofpdfc2PPM9z85PqrkOfTju6vgzg/uFPv7oFGsgEl/lG/Mxfstx91ikk+tGeO0iehPw/18TO2JItXkEvSAmHZZ+NJq1J9x23t1P228sO69Xd0O2SBtLLNIHjtaRLhnzfWIDDuKzXSf+Qa3gUSC/JK9h4fiGNwG0eCnhK1vO8SvUieQd/AQUCCiRQwPdM9mbTuGvuGkoi1tWtNGaaxuGEyFvxY5JqbMWlDYpWLRQozsm2/JJNSMoLW1STwAwptZGAgzaBkEHU6qPAlk9pRU6uMdFhwtWmSSOBlI3WKlREE7Bu7VpbDU2EiktWOzAgR8aVtQJW4wuALCbkJMmKd3ZacB/vUPQxRjTQpCv+feyeSSX+TGY9z4u9dleeMPr37NjeMEZCh+9Hj3V+iT+N6tS2Q3rs6iapiX48Y+TdqXVLN+Gbv2y5YchiMgOIw3elCmUUTE+JWte2LZMaOVjNixGTCRjpYcjAsMN9MtdWk9FeHXdIuqI65PvWd+dORlr5mtRwFO18GYNJJ6JJHnTlHsMUBi/u4x1579C8qZtg+Wh2eJZ0AAAQAElEQVQQ8iSN0VOnS0nwjd1sR+6xuzWqWztp/gpeLX9MvEdMmmrPfPKlMZnH+Hnq/n3tgN0qHqmKsRrDRaEMfkzm9u/eVQpPZK0y1JRR9Mg+u1tmaqrzg2fqa6LuJ/CF89wKfuCdyTL0zxeA73me9ezYTiBAvbVKFvJ969mhvXVs1dz50VebyMBYIz3dPSf7gZYZMnopWecdkma4Xf164u+16UYAQPnFAqhW5OSU8YBkQcba6bNIpGubVoYxhgk1x8MSHzdh1lybJUAbOYORobcARMLhF+9oj/YCf3uLv0Pi16lzF0jeLLTVJWsGfwyhHE/IhB3jzAHdd1bZU+KTcfdZaal2RJ8eTm7xAh6ANiHVl+d4h6zZSWAagHHIX1tBYIfKXl06Wr0aWQ64+WH0H5ZMJsXSpP6DRo2xV7763hZIJmRKdl5y1EG2V9eOjj6xcFwz0qKa3JYajFZk58qgtvZKdAzyyA/ajTirBNQMHjPegerIuWP26mnIhHQZ7/CvTsdRqmOnzXLl6ty6he0r4z9ABQa+UZOnGzyamF+uDMSLZFSmX9aS8XjX9m3WkhfI4B0EwjWT4Zf+vlB0YixKTAu/aTIqj5oyXe0csa5tW7kypIuHMYQNGjVWRvKKZ8Qg+34aO8G1VU0Zg3bR+FVf/T0x7RpqF/pPUxmj8UuX8Qj5x/3GOgzmL305yH4cPU40K7QOMqpddezhlggsh8VntB35FEpWLy8DB3mOuZDvGwt+Wgl4C/mlfDlFgBxH5BOmrUDZ4/vvIdlQ3/VN3lWXyxYAMGz8ZLfwqo4Mvv26drKeGi89ceuYqTMF7i002iaWH/cs3Jk2b757D1gYW3AUCxO7Agwc2H0X8zzPfNWrgcZwnG3iP9r9yQ8+t89++c2QoZ0kF0/fv5/0moYur1jy4ZDvxgl2HBZofAa4j/nFrmHJH8Zh9CIv9jLu6nmeQRP4N+51+W1mWqod1ru7200FGMs4igwlwIiJU2z2wsWamIdtl+3bGPoVshu/eBeNhA3dgHIgt8ZMm2nTyxaVxYeLvy+WrJwxf5EhO2mTHh3aWefWLa2yOuzaro317ryDa7PZC5fYFAEBxIulOUXj0FTJYeix8/atBYo2F5gVinmXXyn/7ju2M3bp+2rTOQKqxk6fVe7PwoClK1cZY0Cj2rVcOp5XsVSe59nO6t8NxA8FAqTmLlkqOZtfnkbsZsmKVcYipmUCDFo3bmB7delg6Cb5igNvIrNiYTflytG39F/Pq1hO0kxR2wAcId8AqqeIbnllwBztu1RlTIlEDN2wpfovYxvxYi4lrLYX7ZE3tC3vd2zR1IjDfaJLUX577NTBWPSU6Od5ngGa9tmpFCCYJd7ilBx4oUgA8PBJU2ylAE4A5700jkHfxDR4rpOVaQdqPM1KT3Wyk/ZbrHrgN3rKDJsucB3e6KZyn9C/jzWsXcs8b23aEH5DHLooujJlBUxFzkDXxDTIiXqyAAnZnS+j/Y+/j3PHfcaHZfxB3+BdbY0/APkp4TCP5Y72aNmwvrVW21An6pajcas8QNxNNBLR+Nre9eW4167u7Zs1tY4tm1Uqf38cM04A2VzJOc/x/OF9urud6/HpxN+jg+8tHb6fHH1umvr7F8NGli+ymiw+Wyx9bLUmGZ0l31o3bhQf3ekX9KGo+AV60deQUdQ3FjDk+ypzc41J9V07T5w914F/MX+uSt7Gz5rjyk6f7SMZ0Vf6S72aWU6nGaXxmHYjbMwxZiDnsgXooKv0Fa/RTjH/2DU9NWoc01+/Zg33irkc8yjmKO7FRvxEI5GNaiPG4WikVPdF110ifqe+8UWAjm2bNnKLz2iTeL+Nv9+wmKs2s843SXrFVPFaJBwydKwOLZo5XkosZUTjIqdI4R/yfZuhsWZ8koVr85YscwuWwuGQW6xHv/U8KLkmRcZI0oFHVuXl2kzJrRLZGKA/euUf02dbicYzdPNd2pXOLdbELr3zPM/1K+QaPLt4+UobK32VeKUhNvwXHkD2sZAxGokYp83UycpYKyH4tp/0oqb16zg/bAmAk/S1zVGH2JHw6NUrc/LWknvwJrpV26aNLSUcdmWq6mfJqlX27cgxRj1bNGxgR+/Zw9A1SKeqeNXplycZvkC6f4naPU1yoU6NzKTJ7yLd44aTj7FrTzjS+mj+GBFfJQb0PM/J85aNGkgeh9wiqPlLKy5SicUhfuM6tQzZzzwCHS3mF1wDCgQUCCiwzVCg4rC6zRR7YwpaagXZmJhBnG2PAlI2S00NhZaTW2AoeBtVCc2WSqRIxpwe1yOZ1YbhecPirEeyQZCAAlsJBZbIkDB+xhzDYIIx58wD9zYmD7HxhAkORjAMmRigsjUJ5Tt5hTKabs4qLNQkbpkmJ55XatjqJcNzehy4wSSL3T1/P+N4O/vgfQyF3/NipS4tWcj3rXOrFnZs397WQiCD75f6e55nTQSSHduvt+2x046aKPgy1v9hIydNK42Y8MtEgWOXBghkAUSK926mdMmfK0A1R5FisImF+e63sfbH9JmGgQ9D4BEy/jTSpMPzPDMFiqZErN/OnQ0AJ+T7bteY53kyGrYw6K0ga/0xaT7nkH0Mw258GAwu++3Wxc4RPbifuWCh/SBQe5mMpCTCMYAAptw3rlvHmMTH1wfjH+AuO9YuOfIg26H5dhbyfSP+C59/a6xmriMADMPfFQMOtYN230UGpHrOCEaa1e3yZEz9avhoe+PbwbZI/AAIdtERB7rJny8akR+G+x8EtCwWH/PucBncOa4UvsUfB18DAkBn6oKRGONiM4Ge8fQj7NbiGHMmySj364TJViBwCADonIP3NSb3sTJS9u47bm8c6019oUHI941JbYMkYBfxmNgTZ7f2bZ0RP19pp4TDtk+3nayjjImESXRMkGcvWuJ2elKubpqIH793b4NfYmHrii/gnV13aOt4BgM8u6Bi/sT/Wm2JnKmVkWHIGfpefJ8O+b6M+K3trIP7u+MGV+Xk2jcjRhtAQvy4vxIZ9MdEGYsWGT36QPHhEWr3jLRScJ88Kc8A9Xv8AB3gpYzUVLfjJD5PwsYciyaO69dHRr4m5WCl53lWX7Q8ao/dHY2gM4b1T34abhh4YnGTXVeo/OwE/XDwMKMu9PvLjjrYgT3waiwOCxwKiopkIPYlr5q7HTbIC/zDIb1r3dwuO/pgu/W04+yoPXo4ukOPb0b8rv79h6EUdQBkPO4wR9fuaoMaSQB60tsYRz2GT5xsGEmgK3IXQxcLS0ZNmWY5SRYDAQ7z/cDFMqZGIxE7XnQtNdqUGqVCvm8Ymk7ed69SUF3jyYiJU22R+nGyMrIzhF3ApMuRrz06tJdx0rdxM2bL2DczWRT7WrwzWUbNlHDYenfawckr+n0sMDQ6qMcuduDuOzuwMF/gked5jv4RxYmF25jrhFlz7T+ffm1jps6gedw4c8YBe7vdIrH0ABtmL1zkHqEnZYwZxHmZJX5Gxt50ygC76tjDDBCbctEe//3iW0OWw9OH9drNrj7ucGNsaSMjdcivvinSaIE+LLDxfM/tYG8vwH5FTo6x+wt5Qznj3bzFy2yIgHfkLOPU6Qf0M/gRPiacL/pSRsbM9s2b2FyBhMiXujL6YSD2q6Hs8NDTH31pLJAgzz0EmsGz8fIqV0DPouUrXLtnyOh4cM9uVjcri+DOwRv7SiYOPOlowwFkJysbdbng8AOkMzUqlxkkAOjCbpWDe3RzBsYxAm5/HjfJyXL8Aeje/fFnl38rAZin7NtX43l7Qx/AH0e5GLNOFNAGKIYce+PbH22VgDz8q3LI2x8FjNFvGtWtbZccdaAD71PCpf2PuNFIRHm2s4s01jcQ4MouX+IAAuAfc4tWrLCPhw53+aJnQUvoEYkzwCJT9+jcwejPDevUMoC593742S2Gi6WzRH17lEAjQD7oi6zt1KqZxWQdvN1TYPVpB/S19GiKG/PHim45eWsfxY28ZFEasjNLsu7E/nsY+gGnQwzTmLlyPWgUK1dV1xYNG9g5h+wrgGFNOQlP3fvK8H9oz93ckdiTBZKPVl+h3vhPUP8H+GO8BBA/WnK7WcN65nmMWOZ0O/SvY/v2MspPmzInJb8GtWuQxFou5PuuL6G3wl+eV5oWAdsIxKRdGNfzZFD/Vkb9qQLtGaOKi0uMBSMjJkxxPNp/l87GiRTNyha9mP55nmfwGHTsL74Pa949Y8Ei+2ToCEMuKohbiPWu2hSeypBs4rMc6IEAxuhS4dCmyZ1PxGPIGvieNBnT60qviNXSV/1bNKpvlBHahVVG2vr7URoDKWCcgz9iC3Cy0tMl43cx9J5opBToI80OAm1P2ndPV+8V2Tk2SmPZKukWccmU33qeJxne0Z0oQB8I+b7b+b3L9q3sjAP3dot0PI9Uy6OU38wWqPXcZ1+Ln1cY489x0kuQi+0FHFOHWECiU99Deu4qHX5fB+gvW7nKnvv0G3fccizcNLXrb5OnCxAutqZqQ0Ab4uEf8kt5hDENPhil/la/dk3jMxTIV88rLSMyB52mZma6wNwVNmLiFDf3II14t1DADLwDoLujAMHDe+/ueHjS7Hlu7IW/4sOT54hJU9y3g3kPcHbMXuLx9DQenaup/nqI5CLj1kr10xzpD9FI2C2OjQFcLuAG/njexrVRnsb92DiETg1ozfwylj382E995saTB9jAk46yPQQ+RSOlfBQL82dcN7fOt0hzrE/VB7Mlb1kIyfhVOnaHyquH/ttLuhRyvlGd2oa8Q8eFfuWBym7mLF4iPWG6kzno1odLR4eu6AAESde4yxjLfC0lHNb8Yr5Nlr6GzMQfHeLbkb+LP5e7RS9nSH/q27WjW7iFPy6iMahrm5Z2rmR084b1rVB6NOP+GM258d9Yh8z78tff3JyX8amHxqXDxfu140Bg9JvDVSf0rgLNo3Ly8p1M2L5pk/Ixrco6lBVuQ+oAfVjUk6X+RNsgw2P0ZOEIc6prjj/Srj9RfCrbBu/Kskl6of++8/1QtdM0NyYxD0TXZH7XoeV2FWidLAHkF7YUFjGxULGGylUqYZKFTv6O9p6i8bOouNhSwpIDkmnJQv4yfpKhQ9AGgP3IYc9bkxu3jevWMnRm5Fue7AefaPzKVrskSw851Ei6CuA3to1lSRZgJosXvAsoEFAgoMCWoQBaQKIrcbao1bI0VIsjeSq3WrK1guPllnebNsvY8uUPSrAhFAinyRhQ2uSr83MspzDGneuXyOqiPFu1bIktWbrUli1bVu6WLl1iS5evsryiZOmttqK8VbZMcZYmxFm2Ks+SRlm/4gShAgpsVRTA8PTNyNE2RoY2CsburtsEql557OFuUsVE4qrjjjAUfCYLnw/7zYaOm0jQzeowbn/56ygZOUoMJf38w/a36zSpOe/Q/ewqGbvvOPNE4x07fLrvsH0Fw3qsYBjUMtNTDWDq1tOPt78dc6gAkv52+dGH2O1nnuAMSQCaGBlf+vJ7ARzZsagVuv+ougAAEABJREFUrhgZI5qYXHzkgXbzacfa6Qf0cytlKcvNpw4wjICe59l4AekfDP7FVgj4iSXAcW18E5JVqExcAJIBWC+S0RhA75ZTjzWMaC1lBP5+1FjXDkzwMCw3kFE2lk78Ff+ubVoZq2FvPPkYtdN+dqHS+7vqeO0JR8kY3diBth8O+dV+ltGZ8MTPldH7g5+GOUMu395iEk8a54umlwqYuvPsk+ySIw82jGu7CURqWreOM/YQl28sPvnhF0Z9MLRinLtW7XHXOSfbLaLBkQK24yejxKkOxwSaCeonzjCR7wBQyrqTJv2kT90G/TbGAIqZhDMZvVztDF3OO2Q/IyyLBE6XkY6wb2uyC3CFIaN1k4aWFreogPT+TLeuvBYuW+GOA54wc7aMKL4dJKMZfPs3ge/wzvVq64ECKLq1a612nmifDxvpkqwvvtmuwRpjs3tZ9kNf2meXnZzRc+6SZfbWoMFWLAMxwDJGQgzzZUErXDDwkD7AQmZamp0hYwxlAZC/6IgD7CbxwJkH9Xf9EJny4peDDANQLBEMM+8J8Pjsl5FOTWUxxHUq/02nHmP043NlwLlZfeEW9a+9unRyZfpGxh/CY1iJpcO1pGS1DZfB8rOfR7i+hvHzkqMOEh8ea+cfur9ddMSBRjqkmZkWtZe++l5g8WIHrlBPJv6kE++QbVH18f126+r6+DXHH+FkxSVHHmT0q7MO2scwts5dstSeeP9zl158/MruMSxAC/oPdG4vAO1c8SXGklicX2WYHzNthtrYsw4ySrPC/coBhxnyhf5J/gNkRGXn9K7ql+kynBEX4+xDb3/kgE6eO7RobueqL99y+nF2l/ryxUceaAAq6ZvI49CGnb6zBAhIzDljN+8mzp5bvjuI/OMd33/7ZdxkGzJmnDuKr33zpjbw5KMls4422gUj001q77137iwgN2SA6h8OGVYOkMWnxT1G2t9FI44SbyiDNg7g8AuNR/HylrAxx0Kcl9X2AJXw/RkH9nd8AV1x8MgFhx1gyLNPxUvT5y10EymOG6yblRlLZqOuJSUljkefkMxkLItGIq7/Hr1nT8N4R6L5MjxzjB/gQ0Zqqh2xx+524ynH2IXqTxeL7+486yS7WnzYs1N7Y+dlmyaNzPc1KVPkoX9Msvvf+MDtyKspgzp8y7h451knGuP38f16u12vPg2m8Bv7t0AAwFCN90UC6FtJXiIfAC8B3yh/YrosgmKhx5Ax411bdm7V3G465Vi7XnIKmXXFgMPsllOPM765SLv894vvLFcAADShb6albLphvZQ359h/PvnaWISCUf+QXrvaKfvu5QyMlBkZxe5mjrLGiAlAd9uZxzvZ4eSHeBPa99ixndtVxicVSilP7FJHPtD3UKVNHyX82ZIT6BmkRX0xiKI/vPHtYIsHVhmL3hz0kw36bayFfN96dGxn151wpDFunXPwPq7v33LacUY/oe1ZqEMaLCgrzb3q3xzRFHlN+AIZp3eXjnTTqQOcbIP3cTyTH/pTkYyv6B/vD/7ZEuUtfqT1hQziJatLjN2Z1594pFE++jJp3Si+veaEIwxADL0LwPg1gdXI/VhJAeU+UB8fN32Wq3PvTjuovgPsymMl6yT/BwpcufGUAW63MvWFh2ijIo1PsTTir9PUX8fK0A9vdhKfARDSh3+bPM314/iwG3NP2ZFxGJtvFPjD4p1j9uppx+/dR0DQ0W7RRQsBkvDxJ0N/tfEap0uovDJbKSCRb4eyMy5NYDb8B99fcuRBdpbGyeukO12j9mZX048C6gHgSkTb+rVquN1ySmKtP/ittuQSwMytkvHoNqTFeAG/Hdlnd4PXf5HOhyyNl4uzFy6x1775wSYJuAOEBAC+Q7LiyuMOc+VBJ0ZPOu2Afg5swdDOOAeAGCtIoWTAx6oniyuQWYy7RyhP6nLn2Se6Pg4g0qh2rViUDbqyA/H5z751oAuyAOD9NunpyMIzJbuvlN7z9zNOsAECzaHDhFlz7LH3PnVHVCfLiMVj344YIx3WrEubVsaYjiNdaH+LdI1+XTtLHzGnPw0dO9Hgu2Rp0V8Zd08XfajrPeedanefd4rrA+hNhQKe6GfJ4paIJxinHnvvM1fWJvXqOiD5dskbdCZAGs/zrEvrFnaz5M5lRx/i9AB030dVP9oyvg+sEm+9+8NQQxdL0bhyhHRvZD9tiuziHnBksMbexxQfAJoyXnPCEcp3LwO4R6/oLtlGuQc7/psq8Kx4reIXqs3pg+jMgMXozMgH+hjvEiPAoxNnzbUPBw9zJ4PAa+ccso+bb12oOdwFcvRxysmY/No3P9pUgT/I4O1ElwY1ayYmud7PG9tGtNs30jUXLV/hdJF9pQPeJFmJTnmRxuK/a14FvfoIUGPe0TFu0cp6F66aAm5OnQ85/+kvIwxehWf7dN7RGLdvPmWAW2Qdk/PXSm5x8gFVQp6/88NPbp7Oc7zL1XzzJc0DGP9qZmS4xYvw90VHHOjGt1vV/+jb8CoLeZEtsxYudv2RdPKlH8HDH2vutyo3z6A9suY29RvmDOe4MeNoY07OYpyQ79swgYQvfzXIWMxEGpvifps83V75+gf3GZ76mlOdedDeBu/Cw/Dy7ZJNlxx5kNPnWGyIPGIM6ijgNHbSVnXX4buRY2zavAWWlpLiTsGBLy+Snn++9H5sHNdpXNl3152sW/vW1i5hgUlltJg6b749+u6nNmrSNKPce+zUwZhD337GiYY+ibzoqHlJSiS8VhLoN+ia2GPoM+wc99QOawVcx4txM2bbSsm1cMh3n/+JCNhPjILewDzf8zynk0H7/po/IEdY5L1n5w522VGHOD0b+qDPwMuJ6cSem9WvZw3UrnkFhcbCI8a0mN+fcQ3yCCgQUCCgwPpTYLWVWPbabnW25ZdkW3Zhjq2qBldYWGyr83xbnR/nCkK2uiSqopZicbrZYn9bvgRbrOr/ixl7FklPt6hH3UssPyfP1p6m4Le2W12YbctX5FhBydp+vFldXGA5K5baigpnSxdbHu9yCkx2ZoJVcCUFObZi6QrLW99CVIgdPAQU2LoowERv9JQZ9vA7nxjXSDjsAMAzDtxbhugD3e5ZwIoSdYa3ZLB86O2P3bFOm7sWGAvZQYVhnrxaN24kw09PB3SeccDe7kgmjMajp0y3xz/4rHSnlQwthI25pStXajI7UgbmAuvTeQcHWl0ioAijGUa9GpIr7Nj911sfOWM9dYzFjb/+ocnJA29+4OTBoT13daAik2BAVyaeGIbGzZhl973+ngNwMYLE4kNfduo9+OaH7shHwIZ9d+1iADVMhAEEtpPh44dRf9jTH31lIyZONVZVMzHp0KJZLJkKV0BmDJ+ASewGATA4/7D93HGTzQX8Yfhj18DLmnwnTmqYEL0sUITJOTsCDu+9m7GD6RwZaViJ3UAGyIkCdp768EtjxS1GFTLH6PPGd4Pt1udfs+9H/2GFMsqympud2Sf038OYeN5/0Rl2Qv8+ViMjjSjV5uYtXWbPffaN/SRQAXp2kgGGSThGQjLBAPv4+5/Z2xgiZMhm9e/RMtRCF+q1zy6d3S6dpz/6wl6XURqjLIZ7djjXzEgnia3SFakuPwt8eURGvPGzZltUE3CM5mcd2F9AxQF2vGjN7qJR6gMPvvGhfT38d8uR4R+jWxuBNUyC4yuWEg4bR/Hu3mF7AUm+AaAC6o8V72Kk7tNpR9tJRkjP8+KjuXsMGfDOMx9/5YDdWjJEY1TEKHSeQNeDdt/FGtep7Y6LfVB9BR6NN1qSCAbDe19715795CvLKyzQRL+xMwrRlhfKKMSq804y5OcVFNhb3/8kmfSxA01oc+LHO/j6pS+/t1dloGGFd+O6tQ1D6AWH7++MSwd038Xx4QsyKL+kfvCbjBvUqmXjhoaxgPv49Njd+t2osTJaLjOOROW4cWQF/EN/bVi7pjMS/PO19w1jYbIyxacXu1+tG3ZSPfKu5CvHqIdCBv1P3b+vYbiQt0GX+15/3wEIqQLA2OmJ0QX5csLeexhGldUyi0H/Z0X/+UuXE825CTK23v7CG6LVJ5Ivi9z3wQCrDui+swE0/+PcU+wf55xsHAkJz7tIG/GDYW7EpKkWa1PkwW8CWuLLkpjsvKVLDf76TEbFYvEy4wg7gWnrU/fvZ7sJzKa+gPl3/PdNB04kphF7RqaW7iqf6YyNnufZvMXLbJDaDL9YuPgrxvyPhvxqz3z0pS1ctsKaiEfYkQldcchygISPfvrV/vv5d052MwbAxyzAiU9rY+4xnrM45d8aM1fJgFm3RqYNkFxiB17MmEb5H//gc+M48QYyRrFj/Xz1J4C1g3rsYk01NsxdvNSe+/Rr9e/RDlSlLIUCHDCMDnz6JWOMzJMRC74GzAMgufK4w+2Bi840xoV6NbOIslEOGfTD6D9s6apVBv8AtnEsIzs2kiVIW0yfv9ABM9SdftJBBlF27THesRCnlwDt7Lw8u/fV9+yTocMdkJEqgyZHsSK7kqW7oe8KHXAxybUrBmgWrZyyf1/Jm90FCHmOh376Y4K9JgBi8YoVkhXp7kjS82RIxQHqOsO06v2w+i6LV2JjYawstCmLO7Jz840dQqcp/YtljEW/2HvnnYy6TBNISd9GZhSqzWJxuc5dtMT+9daHrv1KSkpsxxbbScfpJdl+oNNzkGetJK8A4zjWmjGQsZ2463Kl7bDI/v32R/bmd0MkbwutvQzCA/bq5dKG/+FF8iwsKrRXvvrB/in9Zcb80h3p8emjVtH/HxeA9bbkMp+PYOx0aQkgIa2j9+xh9G/kwrMffyld6H3jKM74dLifMHOO3SZ5NXzCFHece7f2bey0/foZMuEEAassNERWADg/rX47X2M/8ZI5jPzDxk+WPprtxjPiIUvoL8nCb+i7Iuk4L0ou0Ec5gvQMjbvXHH+kA+WPl1ymbQDpGIPYGQs/xPIokb5MWR5+52MbK8A7My3V6ayA+4Ae1LV9sybSOye7vv3V8NEGf6SpH3Rp28r1tVhasSsyDOAvGokYu3TZRU9a8F0PTkSQ0fzH0ePskXc/dgtqSsRTsbjo09QDPRR9ISMtKp14RzvzgP5GGo5nu3Zyp0uMnzHHBkqufCSwlzLF0uDKOMmijasff8E4Yh8+Q4/s03lHt6ASEP/Rv53n7tNTMRgRa/1cQWGRfThkmN0v/YHTTxpozN1fuvI5AnoYi08/YG/r02kHy1C6Pwq0ZMxAR60s9cUrVjmeRs/RcGEdBWKcIF31IvEsNNulXRvJArMhSuupD79wugb1SZbe4hUr1U+Hu3bpKVrTNxlL0FdWySbxhvrYyriFn4lp5AoMe0P68z9eetsmSJfLSkuzXdu3NU5XikYiLl10k72lq6IX/CGeYVxHPmUn7GBbrcSZJzDfWChdoG7NGkZ5rhhwqAPq0OHGTJtpD7zxgUEnTu/J1vizb7cudpnA5cuOPtjYxepLCYr5z1uyTKkm/5sgHYP5BrTxRciFGvl/8AMAABAASURBVEuhOzyVLAblfV/t+MLn32jcXW7MeaDVeQJ/z5c7THMO2haZStmQw6TDSQUtGtVXm6hgvNhAtyltRH0eFQgGf9fUnKD/LjtJf9rXztNYfHjv7taqUQPJmRx76YvvjAWpyMANLF61Bac94I2HNWefvbD6dD7ad+aCxfao5Pxb3/0k4LPQ9Znj9u5tF0s/R84fs2dPQ0Zna8xDj2devGj5ykrrxvzlvtfftylz5hkLoPvt3MmdqEBaR/TZ3e36pt1e+mKQ+v6vmr8UVEiLBZTPfvK1G8c5AQMd4cg+PYw5w0Uq0/EaM1hMatKP3/1+qN3yn9fcosQKiWzkQ57mIYzvj2luSd9uUreOsTsfHoaXua+TlWEf/TTM6Zj02ULpHW2bNrbGChvLtjrrwCIZysPCNfQLR8+D9zXm8Ozob9ukkeZg2fay5kYfSa/NkdyJlaOya7HGuR8lA2/77xv2xndDjDGNY/P5pALH1SMv7rvgdLeAvln9uhX6Z0RjDotCdmnX2s0x6kjH3ZjeO2XufJso3cAXeAz96sSdxhIr90rJMOZzALuMLfvt2tVuPeN4e/aai+0/115sd5x9kltYyPepfxo70aATCyZi8ROv1C8jLdXRizGRbxEnhgmeAwpsJgoEyQYU2GAKrBb6lcyVrC62otUlbl7LPHVTXInmLlbiCfAtdbbaNwtJl4/ISf/b4EJXcwSVpppT3IaSWylQY0NcUZzRgfsNiUvYLU8aTXe8FEtLj5QWpThXxrKS0vsqf0sEFudbaciwpWbVtNq161idOnV0rWU1s9IsxTezcLpluBvd668oZ6XlxD7BJ6bPqFHLatWqJVfTMqIhheCvyHJW5lgsGG8CF1BgW6UAE3lW2p7/wOP2z9feM5ThIhnsU8JhdyQnBvwL//Wk/f2F1x3482fVE6PEDU+/bDfIGPXTH+PdEWUpmnBwnOoPmrDc/Owrdu4/HxPI+5v88tcqVq6M4m8NGmqXPvS0M/QuXL5CIFrEUPQBM+559V27/JFnjd15+YWFa8WPvSiQ33s//Gyn3fUvGUq/14RhlaVFo26whVb3vPKunfF/DxuGDNKOxYtdcwTKva3J6QUPPmnPC8gEyAj5nhWWFNuoydPsdk28bv7PqwIgZhiG0WXZ2a6ce3XtGEuiwnWCDDJn3/uo3a18x0ydaSYLred5NlPGAIyRp/3jIXtCoMIiGa0kPSvEZXL3iAzaVz/+vH316yhbsjLb7RrJk/ENo9K9AujOu+9xe3NQ6URwtdKOJYCBk91dF//rKTvr3kfsWYFRE5i0Ke/6Ai/YzcLK4cN6dpdxNyUWbZOvlGG6QIV/ykCNISEcClnvzjsYBsHamoCvVg6zZUy/7fnX7QLRmJ1K1NPXZJJjnT4ZOsLOvfcxA9RmNx5H2tHebQSStpRhx1dbKImt8i9PPMxOeNrkYRmTAa8BVSjshFlzDAPMFY8+J96Zab8LYARwSJeBdAcZ+5mMEy7m6gncP3j3bm7VM/TEQDBLBp//fv6tFchw0apxA2NHJpP/WJz4K+DDK19/b5TlRRnGpwss4Ptp0HnavAX2gsDW0+9+2F6UMQcjYHxc7mkn+vQDMkye9o9/G8YV4vnin5Dv2ZxFSwXQD7bz7n/cMO5OnjPf9THiJjrSWrBsuWHQPve+R2U8GuaOWAz5vtvh/u3I3+3yfz9rDwpgWaJ+MHTsBLcQpGm9Ora9DDSRSNji/xVIT/ril5F2yUNPGyD37IWL3aIB2ZUcMPvoe5/YBQ884fLJXQ+jSnza8O8E9dlbn3vNHXmbLtkBQHuUQJPMtFSjPYcLEKFP08bjBMgXyXgf8n0DAHn/x1+U95N27RP/dbK5UGWNpU/a9HsWQJx454N2o2Tl56rHspWrZChPdUe0cxwkuxM7ClyPxdvQK/QBQMgWcEdcZOmw8ZMECFe+Eo6JBG144zMv25XiUeTsipwcyYaI5cm49su4ifb3519zMnzExCmVtjX54ZaoTiMnTxUYmc2jDRk7zgDX3UMlP8R57tNv7NJ/PyMgbLDNW7K0TN4V2pAxE+wmlY0xj0Uv7DiknhiFuu+wfSUpbtjrfMnVd34YKiD8c0er5g3r22kCv7u0aemM/vASC50uevAp+2jIMLf7DfnGODJm2iwH5pxx97/tP6oD/E57x0qADIOvr37iBTtVY9OjMmCzIAp+qlsjyxlvWQRwyr59rUZ6eizaBl/HzZgtvpvh4q0QyPHrxMm2LDvHPSf7YfLJoqmrNMbQ9j+p7wEMhkKesdjhVYGN52qM+WTocJsvAIMdi75kQDsBYo3q1E6W5Ea9y5PsBBx//ZvBzniPXLu0DPwgQYy6ABDwxvuDf7H54o1IyLcS9T3q/JgM4afd9ZA99dEXbuceceId9fxYRtaT7nzAAMVmL1xi4XDIjetjps0wZNPJdz1onGJAO8fH5Z52gk43SY+56rHnBTCNMACd2DHQ8OQzAlOh1ZMffq7yLdNQv5qo6+Wox7T5C+yul960MySXAZP4LAS09iVbkN8vfzXIkBv/ePlt9y1HypQsceo6SUb8u158yy7S+A+oPEdjLrwakZ5IP2ShzTn3PWYPaZyKP/0hPj3SYfw9V+Hu+O8bRr+nz7EgYumqbGOsQydD7yO/yspDmvSF4ROn2vQFixxd4M1Bo8a4fob/prvVTr7c/J9X7FYBC+hqvu9ZajRFY81yo19fIlo8on6HPEzMD/5DF7n84WfUjz8xdCXP80wWdI0pcxx/DHzqZRs5aZrRjwFCoGfXNi0FlmRa4r/cgnync13y0FMG3y0XveCVbI1HQ9TH/q7x5Ur1uV8lSws1nifGBwygPOff/4Td8cIbFuuXaaoPbTBswmS786W37Ox/PmIA0sl4ljTRA78aMVpj0hN2xj0P2/OSTROli/iqG3pgF5Uf0OC4vr1Kx1AiraejDQHYztdYe5/mIiPcoqNi6dsprg+zmPK6p140dJ4hY8dbsnrGZwWwcJN06+uffNF+GD3OcjR+pUZSDFqwoJAx+Ur1vVg+8XHj7wslx+k/12gM/vmPiU7HWCb6s/OP8iBnkNnxcRLvoRs7JqnbA2+8b8jqPI2DnieeUGAWfg4bN8koEzrQR5ItxJHXWn+01yc/j7DTNDa8KWAZ3klNiTg59bT08gulByNbsgUeszjh+qdfdG1Kf0oV4Dxx9jy7X3rYwKdesrECi+mXa2VS9mJVbq59P+oPtzCVcOMFYI/XmFDmnfQCWPfsx18bdX392x/duAtv52kuNVTj7g3Kl/kL4Nh3I8dYtsAdxixOCoEfkya6jpeFm9BG0J4d+4y1bwkEA2DzPd+KZVSdIN5GDp90x4NOts2W3IOO6yjOZvNG7m0unY/2nYyclxy4WHP+N74d7BZoIeNDvm/T5i10ev7Z9z5iD731kdNnq6ponsZgFqphP2BOOmn2XPN9z+lgjB/QHJ378Q8+c4sFqFt8etCZhVIPvfORnXXPI4YuN2XuXKPHwE9zFy8TIP+TnSM7wE3PveqAZuLEp7Ep9yw0ffLDL5yO+s73P9mCJcssHPLdXGLwmHF2xWPP2d0vv2PjxSNj1I8Iz+IGwMVYvpSnuupQIB7/UHripdJnmevDBxxRDT3YxQp9ztf8ibaZqXERHSBWjqquyBMWdP79+dftZOmSzLUZk8gPoBndDL0V4LtO1tpjU1Vpr48futgXskdoILdmDepa26aN1ooGb4yfOVtzhtedvpUtWc6iThYk4Jjb5UueviSd5iaN2ZxSA+3XSkgv0jQH691pR2N+N3nuPGOBi14HfwEFAgoEFPgTKLAZslj/qeF6Z+55npn0RZO81MC93vE2Z0B/cya+taddKAV6QxyDZqxO3G9IXMLG4m6xa1GJA3H9aIall+GvxTnZVmHTbtLCFZswLOfjpyluJGTwMi88z7dQJM0ya9ayWlmpFhKP895K8i03r8TdWijdatbMsGjYN9/HhSyaUdNqppcZjkvyLCcW1oJ/AQW2bQow8WMyDpBw5E13W5ezr7AOp19qfS4ZaBgTAP5yZEyoqpakgSGkq+J2POMyZzhNZkRignmywIo2J11oB19/Z7lBP1naKwQYvK5JKJPvXc+7xnY8/TLb/aLr7DSBnC9/9b1heCPfZHGRdwWSl7/KIHaDDP39/nazq9PO51xpx9xyryvfLAE9lcWPT7NIYO0ETV5vkZGt/5W3WuczL7ddzr3Kjr75HrcDmXKUsHIqPlLcfaFAGyaITLCI3/GMy2238662AX//p2E4xYDDZAUDXZ9LbrDWJ17ggO+4JMpvqRf5YZg++pZ7rKvq0/nMv1n/K25xOzcApZnQlUdIuGGyRTthrO0pWu542qWuLMfceq+A4y/csaIsAEiI5h6LZRwnPmDJHS++aQdce7vtd83tDvSjrTHiHNKrmzWsU9OFX5+fbPEVxqgOalv4DiA9MR51BvzcX3lBm06iH+DRUgHYsbAYG+DT8wQu9LjwOtdGe1x6g13y76dtsIyF0IS8WBlMXrudf419O/J3GfxXy5BYZI++96ltf/JF1uvigfbdb2NjyW7wlUk5bQF/H/v3+2RAWbxWGoUy0GJYaHfKxdZDbYCxryqaw6cPvPmhHXTdHbbTWX9zbX74Df8nw/Kn7juL8A5gyqED77K26lcXP/S0ex/LOBwKuWOzdu/QzhnI2U2KcZR4GDGHy/ibIkVvry4drFPr5hrzYoNiLIXSK+VmsnyLjC39r7zFOqifd5Lb7+rb7FaBeWOmzjDoXBo6+S/tBAjAAg7as7PqA//2u+Jmu+7J/xqG6TxN5Gnz5CmseZuv/j1EBkUMIrRbJ/XLXhdfbwAMn//6m8GT7ORiRzF+9P1Xv/mhfCflmpTMMOBi2AQM2Vf1gcco2yHX32X3vf6B26GarI2WCwy7+vEXrP2pFzuZwI6v+HS5py70y96Sp/AvsuNRAQcxAy/tMFuGRfoB+XURTSjvXpffZAAi34pPc/LzZR9ZTXJrOWgOj7z6zY/O6LrHZTfaRTICY7wMqe3ZqbTXTh0sPRpdK+76vpgtgIvFN9Rlmfod48W64hKWPvfhT786EKr7BdfaDqdeYt0k+064/QF74fPvDJCW+q8rLdrxta9/tN2VBjTEGE/664qXJx5hJwrh97zsJkPekcZp//eQ8R1W2o90WPTCuEX5WFgRSxde3feqvzuZfIoAQYzVMT92DvX9203OD56DH2N+sSs88/A7n4g/LnF9k/EV0DNW53wZSdlle4mMen0krzpo3O2mseXwG//hjPSTZKwv1PgRSy/+ShqUBwDjn6+/Z4ff+H/WT+PcY5Jl8FaNjHTr362z220fH29D7vNUvvME2EHz7hdcYxiFoVdVaeC/QmAxY/eJdzzg2ps+jsy48dmX/5+9+4DX7SjPQ//OLmefc1QpxhhTJAyIbtElIUwH0TEdQzCmOP6F69ixjZ3ce3/3Jr5xkhvbyXXsxDZ2sOM0uPu3AAAQAElEQVTEdEQ1CEQVVQgkIYQQponeUTt117v+6zuzzzrf+b7d+3mP9O5Z095555lZa83MM7O+lvxwvx1q7nMEqGflE37v38ZnmufQQnq7cV/77g/iqf/Hv2+x/80/e3X7W4HdeNcHG/1//vaLwn3Pfs8IGxnEkclmQdXzRv7z//n/2Y4vvE/ptRnq2mbBURppB4mNGl86srnjsa/8N+GZcb+X/XbbDv/lwn9oF8i9MwflFQYnRFK7SN7cr+5b/dN78En/8g8a8vbChnz/ehxu7Oy/8w82xN+fXviu8Jy4z0t+Mz7UECl0dsX+rUNN++lv/6ohzh7T9GPPNOkf19j7f/7314avIxxu7pFuvkHXbHUv66u/+5d/F57X6qu/uj+046e/+JVg16D8NUyfdc/b1PDsf/1Hbduo87mv+Fftc/vdl14R+5vFXeXVPMNci9zPbd6x+o/3+ae+8OVhSVcUPhdz8ZOb9sXrGxLrBc2Y9YHNc0udH9b0FZtaPtEQrwthNzMzG1/5zvfb05je3drqfs34+OnNfWq8Yaww24ypEAh03uWF/yxe2pArP75pwKm6pgMcaN4ByLjfaPp7+6w4MnZ7QXOP+VypzU6zC4xD9cXvX39D/I/3fijU50HN/ex55330vN//Ty3B/J0fXx8zjU0LATbbxHtuGgfaGHpBc++6Zy5sSJKZmelw6vOxDzg7zrztTy+kZmDcdDNxd2//+dvfE/oH29h4bvNef9kf/bd4y0cubQj4m9px20AFnUB96Pqb97Vkvef9A5sx391/+ddDO6o/zGA9uwBmVd1kcw/6RO7z/p//1M6PvMNs2vpQ826+vJljGHec1bzbvMNrnn5X3Xym/L82z2fPavnd//BG6P7Kf/yzdj7gFLuw/vxd/0zTt4xXbAwzZ7hXMyb27P8Pr7mwfe6ou/SHm3sb+W0ep97GbE9oxu1/+Y73ts9M96N0C4nNDvqu8fEr/r+/Cm2/UHpxxiRXfOlrzZjuf4W+7d3qvfui5r174UcvjRsaAl26j159bdy3uSc8k/5LQyouNs+UZ5hMrqKNvI+u/PJ1YUPVI37z/wr23q95lpuj/sH/enN84RvfGjhuHGZLf7j38R++/m3hefnzL/2tsIGhPw3/xxo8vIPu+k9eEb/XjIeFDRL4fquZv671mE+/8ZzRLsp/VDOvhIX2f/zv9sb5V3z5a+HdOsiu/rDp5n7+UvOO/I+ve2t4x3t+3qN5bj2iGafYPHHpF74U3lHN460/a+sXrl2Nn3//794QF/zuv237i3nHo5o5w+/8xf9oT7rrN9K2mRb4I83bPnZZeN8YE/gKxwLJm3fvVPs1LBtFvJ/dZ+Zsv/zv/zTe9cnLY18zf51q5nPWIzxP79bM6ZCzXZ3KXKs60OO++t//+u/jUf/i/457NfNm98/jm7mxzeTaxphXO1YbbD5S37OaOYo1nhredaU/1IyXnGT+87e9J57fvFPOb+Yrf9DM881Ndu8aj8c+4L7txsKRI4up37/+xvjf/uSv2zGY/mGzyWLPrW6Z3WtrHzYmW0PwpapdY0fWWjuJPKuksdn7Sc287H/7k79qCXgk/Cv+5FXxhGbM9H//zesCGb7QM/1ut/+Z8Cn3w82z0ZrBQqfYO8XnZSKQCCQCJwQCpZSI8V0RE7ujWRBcyzqvStfIqnJn5m2KwEjsPmlPjLbWT8X+A5PN1Lz1DPkzEiOjvajZZgBqANbzdf6WkRgpR/1z01Mx1XpLU1ZDDLfXx/4Z3b0ndh/JM90MHo7QxccmSl8ikAgkAicIAiZbf/mO94TfilRln8q69amnRClHHpQCUzYVgVufdko85xHnxUm7d8eXvv3d9jPGNzcEDaO4b77kE3HT/v1xh9vcOh73wLPjlgM+wSVtyvZA4GBDDlms/s9vfEf4XKHFm9vd+pZN+6+cAN4eNU8rkQd/9taLwsYOaCBjfvoWp8XoaE6d4JGy2Qhk+TsNAeTBF7/5nUAWfOk732vHfrc+/ZS4TfPc2Wl1zfokAlsRgaFjvj055tuK7bUdbPJVDpv43vKRT7abH2wovMNtbhUjI2s/ljRuRSCPjY6Er4mZiy6Eka/52Dj3l+98bxAbx4QtlEfceEMsP6Yhsm9x8knxxW9+O3xVQnhKIpAIJAJbG4ENXFMdH4+tdPK3tsvav3mq5m3gjjeNshwp5WiHKaXEcvJKuy6QrFTp2O7YO3Gk+ScPxIGpgbTuEe2jsXvvRLSpJ/fF9TfcFPuaBe79R+TQ1PHU7ezM9JG84zE2euTyOKeJ23UkcGo6Zo5cppMIJAKJwImKwK6xsRgb6T00Z+dmh55UPFHx2cx6j46MxJPOeWDc5853igOHD8cln72m/RzlrONhjWHTM7PxqWu/HJ/6wpdjpBkjPOLse4XfkRtp8jXR+f82RcDIb2974rc3TrJI70TbNq1Omr0MBCaaAez4aO8ERdvu7vVeN1iGlkyaCCQCicDSEfBb3iOlnXWH8QU5LncGJAKJwLogMHDMl+/9dcH6RFE6OjISu5p1Z/U1llzPZ/rbP/HphpT9Ttz19reLB9ztzoGsVe5aip9+eui97x5ObSO3v/uT69dSfepKBBKBRGDNESiNxl2jDSkbrhrPMf8PCjsmwTI8ja5dE7HVTv7WCvRmF9V3grmnnHJKLEfGmoX5CpHr5eSVtubdGm6J8b17Y6LpnxGzcfjAoYaALdGsWQ80r4yfFKedelLvt35np2OyWfw+XGUAczs7W0nh4ToVVPxJWTECmTERSAS2LwKllDjjtrdpJmk/Ez/7U7dqd+s+71Hnx33OvGNL/Pp83w9vvLm93r613DmWn/kzt4nnPeqhsWtsLL76ne/Hhz/7+eM+4ffDG26K9376s+FTWLe9xenx9PMfHKfu3bNzQDgBanLynt1xt2bhxL35c7e7bVzw4PvH8x/9sLAo7/OD133vB7H/0OETAIkTq4qllPiZW90izrrD7cLpDBs9XvDYh8eD73GX9hn8nR/9JHzWdXaujm9PLHyytolAIrD2CIyOjMTtm/Gf584db3PreNDd7xK/+qTHxhk//VPtJ6S/86Pr43s/zsX1tUd+e2tM69cOgaWN+Q6tXYGpaccj8FOnnRr3vNPt42dvfcu4+x1/Np720AfHo+5374aMHQ3zxOu+98M4ula6tnB8+4c/bn9iZHRkJH7h5+8Vt2vGtWtZgrmQutypeUf5KYX3XHZFO0ZeyzJS1/ZGwH6Z2bm5IK63d23S+h2DQDPP3zO+O/Y2MjE2EcdIQwwjh9dCRlvytyGAm2fwVsRuZCsalTZtEAJlV+zZaxdEU97Mwdh3aDaG9dOZwzfHjTftj0nrXk2i0fHmppk4IqNN/r7/SzlK7c71xaU3EUgE1gSBVLLNEdg7sSue+tAHxb958fPiP7z8hfGvX/zclmg6/ZSTwm7ad196eTtR3ObV3BHmT4yPxfMeeX4gBZ3+/djnr43PX/fN4ya9fgvJ72/6Lbtm7hMPu88946H3PmtHYHCiVMKixq8/44nx7172gviDl/1S/O8veEbc/253bhfjr/zy18LvAB6anDpR4Dhh6ukef9T97hP/14ue07T9C+P3f+V58fInPzZ8+tnvX77vM1e1v4nmvj5hQMmKJgKJwLoicNLuiXjSuQ+I/+clvxT/zjjwl58bz3nkQ2Ni13j84Pobw+K6345cVyNSeSJwAiOwDcd8J3Brbf2qWwE95553i3/5S8+Mf9880/9t82x/xdMvCBtKDx6ejPdeduUxX49a6xpNz8y0P09kk/LZP3dGsGVi/Mh67xoUdo+G0H5kM1a20fmv3/W+uP7m/WugNVWsJwK+2rleGw4G2T3b9MF9N90UN994Y8w014PSZFgisBkI+Cof4hcJ3JU9Y7tjz+jEmshYQy4PJdU2o9J9ZY70+dN7giEwMnFS7B3tVXrmwIFoOOCep/t3bjIO7p8K3G+ZODlucfrpcVpDUJx00klBdo8f341GjnwyL2IypuvXoLs62+uZmK5rqGOjccSMNib/JAKJQCKw0xG41Wmnxs83k7MH3/0uDUl497j3mXdsf1v0uu/9IP7i7e9pT5IempwcAkMGbyQC2ukJD7l/+2nnb3z/R/HeT10Z+w8OPhHw7R/9uP09pB/deFOcetKe+CePe0T4naSNtDfLWhkCY6Oj4aT3g+9+13bRhOt0vgnsh678fPyXC98VX/r2d48j/ldWWubaSgicundv+3n3BzVt79N27vlT9+6JH9xwY/zNRR+MN1/yybh5yD2/leqRtiQCicD2QeCU5hnzkLvfLR541s/Fefc6K+5xp9vHnoldYRzxpxf+Q/h9RhvLtk+N0tJEYPsgkGO+7dNW28XS3c3z+z4/d6f288vn3+ce7QZSGwlv2Lc/XveBj8b/vPiShjTdt4rqLJ7V5qHXfuAjceVXrot7nXGHuEWzbrt4rsVT7J2YaE82T05Nx1//w/vic1/7+uKZMsUJh8DM3Gw7Tx4bH4vRZl59wgGQFd7aCNil47DiusnWrv7I1jYvrVt/BEZid7NA3SNfZ2N20HHd2dmoX3keHx8P98xxds1NxeT00cwj47tirE00F4faz0u3nmP+zE0ejINY5SZ0dNeuyM7YAJH/JwJbBIHp5r7/swvfHS/5j38Wv/uXfxdXX/eNFVn21e98L/7N/3hDq+fPG1LzcDNpWJGiNcjkUzRO7/2L//rq1p53XfqZNdC6chX7DhyM93/mqnjf5VfFZ774lYbwvTL+3d+/OX7l//2zeP0HPxY3NJPFlWvPnGuJwHd/ckP8q7/6X02/+a/xyr/4H3F1M+k9+sY7tqSp6Zm46LIr4hV/8lfx0j/8r+E+mlnrY4PHFrnpvnd+4tMNNn8W/+K//k187HPXNmOJYehsuqkLGuC3ub76ne/HOz5xWXz86mvjE5//YlhE+bX/9JdN3V4dVzWLKXbXL6hkkcjvXX99vLJ5puobf9Dc7z+48aZFcmT0RiBw8PDhts3fc9nlcdm1X44PXPG5+M9vfEe88A/+JP7qnRe3RLD+sRG27PQyDhw6HG9o3nH/9I//In79v/x1fPlb393pVT6h6ndocir+/n2XxK/9p7+IX/vPfxnXfP1bm1r/H9+8L/7Da97Svo//ZfMe//71N26qPd3C9x083D5rLv70Z5vnzpfi3ZdeEb//d2+IZ//rP4o32XTSjBO76bfbtXv99R/6eLz8j/48fqd5733xm99pF4bXsh7XfuPb7XPkZc14y7P6cNP/1lL/Tte1EW20VTH0Tl/vMd9WrXvatT4IzMzMxiev+WK8+1OXx6ebseRHPndNWP942R/+t/ijN7wtvvnDH637HGmmWcP57Fe+Huar/+E1F7Zfk1iL2h6cnGzfS7/ajN3e8tFLAxG8FnpTxzIQ2AZJZ5t1EGaODeMNRKYkAonApiCQnNumwL7FCh3bHXsnFugKpcyTs5MH9sfhmaMLu3NztfOAqwAAEABJREFUMzF1aH/ceMPNse+mG2P/1JG4kV2xp+qcPhA333wwppp8bezcbJNnX9y4bzLaf2Vi4fLbRPknEUgENhIBk2Kk74eu/HwzkfnHWOknfm5qFq98EpeeLzSLgBv5CZpBeH3vJ9fHxxtShz3f/MGPByXZsLCfNIuSr3n/R+LXGnLp2f/mj1r3v7/r/fH17/8wkIgbZkgWtCgC3/zBj+KSq65pf/fXYrYNEgtlurnp9z4DrZ999OovxE37DyyUfNvHfbO5l9QVYfq962/YtvWxaKJ9/+3/fFO88N/9SbzgD/6/+D/++jXt59T87u/sGhD5PgF36Re+FPDySemVLFZvW4C3sOFO977945c1RMJ/j+f+/h+Hxbo/fcu74svf/m5MDv+UzRau0dY1bXpmJr7yne+3z9SPXX1tGCdsXWvTsuUi4DnqSwnemX4j8MZN3szmGetZ65nr2YugXm6d1iv9jfv3x/+6+MPxTxuy/Lm//5/iFX/yqvjbiz4Y3/vJDeE+Wa9yN0qvOnztu99vx06XXvOPzb2+9mOhG5vxlefIhz97TXzxm99ed3Jlo7DbqHI2oo02qi7LLWemIcrWe8y3XJsy/fZGwHjxA5dfHb/z5/8jnvP7fxy//O//NP7wdW+NK778tfDusb6yETW03mK+ceDw5Jo9E9l+eGoq9h86tCPeTxvRDidaGdb6y8hITExMxPj4rhOt+ute3ywgEVgtAiOrVZD5dwICJcb37o2hj+iGzN1dydzZydh/4/Xxk5/8pJXrr78xbj5wOBputwGiRMMVN67/6Twl9vSOAcfs1MG4ucl3vXzN4vDNB5rBiGQxEhMn743x0nryTyKQCCQCiUAikAgkAolAIpAIDEYgQxOBRCARSAQSgUQgEUgEEoFEIBHYMghY0p/YtSt279kTI0eJgS1jXxqSCGxjBNbE9JE10ZJKtj8CZVfsPWl8SD1KjJ90Wpyyeyw81AclGhnfHSefflrsHeukKKOx55TT4+SJ0UFZIkYn4qTTTouTkv0djE+GJgKJQCKQCCQCiUAikAgkAolAItAikH8SgUQgEUgEEoFEIBFIBBKB1SPg1K7T3b5y5Xq1Gumgqwr/anVm/kQgEVgbBEbWRk1q2XAEllzgSOw+7ZZxy1s2ctruWKjBRyZO6aWT9qR+MrjE+N5T4xa3uEWcftopcfLJJ7dyyqmnN2G3jNNP2Ru7BikvI7GrIY9vKd+pR/Kdclqc3vhvedpJMTFallyTTJgIJAKJQCKQCCQCiUAikAgkAolAIpAInHAIZIUTgUQgEUgEEoFEIBFYJQIzMzOxf/++2HfTTbHv5ptjfyP7bryxDZtZxk8eTU9Px82NjkM+Dd5c03Nzo6crU9NTkUTwKhsssycCa4DAIMpuDdSmih2LQCkxMjoeu3btamV8bCSaoFj0X5NoZOxIvvHRyE9CLIrYggkyMhFIBBKBRCARSAQSgUQgEUgEEoFEIBFIBHY+AlnDRCARSAQSgURgtQhMNUTtgQMHYnZmtlnbH4nx8fEYGx9r1vVLzEzPxIF9+2K6IYhjCf/q6eHpqak42Oicm5uN8V3jrZRSYq4hkw/s29/onV6CtkySCCQC64nAyHoqT92JQCKQCCQCa45AKkwEEoFEIBFIBBKBRCARSAQSgUQgEUgEEoGdj0DWMBFIBBKBVSPgdO/hgwdbPXv27o29J50cu/fsiT179sZJp54auyYmWtL20KGDrdsmXMKf2dnZGBsbi5NPOTX27j2plVNOOy0cHJN9cnIyTwEDIiUR2EQERjax7Cw6EUgEEoFEIBFIBJaFQCZOBBKBRCARSAQSgUQgEUgEEoFEIBFIBBKBnY9A1jARWBsEphGxc3OB6EXYdn+Q0bXwkZESs9Mz4TPRSy11ZGQkdu3e3Z4irnlKc0FfaS7ochq4Ccr/E4FEYJMQSAJ4k4DPYhOBRCARSAQSgUQgEVgWApk4EUgEEoFEIBFIBBKBRCARSAQSgUQgEUgEdj4Ca1RDBCwitpTSntYdpHakiRsdHWujZmZnW3cpf0ZHRwMJ3J+2NMRwKSMRDencH5f+RCAR2FgEmjtxYwvczqWdcsopcctb3rIV19u5Lml7IpAIJAKJQCKQCCQCicD2QSAtTQQSgUQgEUgEEoFEIBFIBBKBRCARSASWgwACeHZutuFi5+LQgQOxf9++ntx8c+xzzW1kampqOWp7aRviuPSu8u8aI5DqEoG1QiAJ4LVCMvUkAolAIpAIJAKJQCKQCCQCiUAisPYIpMZEIBFIBBKBRCARSAQSgUQgEUgElo3AnBztn4jZubnwu72tNNdzs7PzfslSEoFEYEsgsKZGJAG8pnCmskQgEUgEEoFEIBFIBBKBRCARSAQSgURgrRBIPYlAIpAIJAKJQCKQCCQCicDqEPBZ5pNOOSVOOfXUY+W00+JU0oRzJ3btWl1BmTsRSAS2FAJJAG+p5liCMZkkEUgEEoFEIBFIBBKBRCARSAQSgUQgEUgEdj4CWcNEIBFIBBKBRCARSARWgUApJZC/ceTE7ypUZdZEIBHYhggkAbwNGy1NPnERyJonAolAIpAIJAKJQCKQCCQCiUAikAgkAonAzkcga5gIJAKJQCKQCKwWgVJKjI6ONvzvXExPT8egf74QfejQoTh8+HCbblCaDEsEEoHtiUASwNuz3dLqRCAROPEQyBonAolAIpAIJAKJQCKQCCQCiUAikAgkAonAzkcga5gIJAKJwJogUBot4+PjUUqJqcnJlgRG+DbB7f+uJ5twMjU91Ybln0QgEdg5CCQBvHPaMmuSCCQCiUAisGMRyIolAolAIpAIJAKJQCKQCCQCiUAikAgkAonAzkcga5gIrC0CIyMjsWtioj3de/DAgSCHDh0McnDfvjh88GBb4MSuiZYobj35JxFIBHYEAkkA74hmzEokAolAIpAIJAKJwI5FICuWCCQCiUAikAgkAolAIpAIJAKJQCKQCCQCOx+BdahhaXSO79oVe/bsaQnemenpmJqcamVmZiYQxHtPOimcFG6S5v+JQCKwgxAYWd+6eLx0SujzdmLyMhHY+ggc13+PC9j6dUgLE4FEIBFIBBKBRGBbIZDGJgKJQCKQCCQCiUAikAgkAolAIpAIJAJLReCkhsxF6nbTW8UeGxuLk085JfY2ggzes3dvnHzqKXHSKafE2OhoN/mC14ji0047rSWUF0yYkctGIDMkAmuNwMhaK0x9iUAisH0RePEFj4qnnveglMQg+0D2gQ3tA0976IPi+Y9+WLz4gkfGMx72kA0tO595+czPPrA+feAZDzsnfqUZVzzvUefnPb3yd0pil9hlH8g+sKI+8KyHnxcvfeKj49kPP3dF+fPduD7vxsQ1cc0+kH0g+0D2gfXuA9Z2F1uZHi0lxsbHAyFcykgghxfLk/GJQCKw7gisSwEj66J1oNLeo2Rubm5gbAYmAlsZgaP9ttePt7Ktq7Htt5/9lPi95z89JTHIPpB9YEP7wO8+7+nxyuc+NX77OU8N1/kcyudw9oHt3wd+93lPi99q7ulXPvdpG/o8yb6z/ftOtmFtw3SzL6y8D/xu8+z9rWc/NV7ZjLESx5XjmNgldtkHsg9kH8g+sN36wG83a7urWRvOvIlAIrCzENhAAnhnAbfhtckCE4ENQGBmajK+8oVrUhKD7APZBza0D3z12i/EjT/+cUwfPhzf/OpXNrTsfOblMz/7wPr0gW997asxNz0VN/zoh3lP5zsl+0D2gewDy+0Dq0z//W9/M0ZiLr7/rW8m9qvEMscJ6zNOSFwT1+wD2QeyD6xPH7C2uwFLyFlEIpAIbBMENpQAdnby6EnKbYJQmpkINAjot/pvc7kp/29UoTMzM3HDDTekJAbZB7IPbGgfuPHGG+PQoUPhGXTzzTdvaNk3ZFsn3tkH1qUP3HTTTTE7OxsHDx5cF/15796QuOa9m30g+8DQPrBv3772Gcy9IXEaitNWxSbtuiHbLO/b7APZB7IPrLAPWFfZqHXkLCcRSAS2PgIbSgBvfTjSwkQgEUgEthwCaVAikAgkAolAIpAIJAKJQCKQCCQCiUAikAjsfASyholAIpAIbHsESilx0imntFLKiXCkats3WVZgByOwcQTwkXvdScodjGdWbYciMN9vj/TjHVrNrFYikAhsOQTSoEQgEUgEEoFEIBFIBBKBRCARSAQSgUQgEdj5CGQNE4GdgYDl85GG+CWud0atshaJwPZEYH0I4EXu7HkybXtillafYAgs2l8X6e8nGFxZ3UQgEUgEEoG1QiD1JAKJQCKQCCQCiUAikAgkAolAIpAIJAKJwM5HIGuYCCQCicA6ILA+BPAxhvbYsd5fESUWJdQkS0kEtggCvf7a68G9vww7esWXkggkAolAIpAIJAKJwFoikLoSgUQgEUgEEoFEIBFIBBKBRCARSAQSgURg5yOQNUwE1guBDSCAu6Y3pFnzf49Q64bndSKwdRFo+2vTbyPaP5H/EoFEIBFIBBKBRCARSAQSgXVEIFUnAolAIpAIJAKJQCKQCCQCiUAikAgkAonAzkdgXWu4sQRww581/7cVmp2dbd38kwhsZQRqP237bftnK1ubtiUCiUAikAgkAolAIpAIJAKJwPZGIK1PBBKBRCARSAQSgUQgEUgEEoFEIBFIBFaPwPoRwAPIsqNB+RnoJTddJtxUBNrTv0dO/h7tvx2TBgZ24vMyEUgEEoFEIBFIBBKBRCARSAQSgUQgEVgKApkmEUgEEoFEIBFIBBKBRCARSAQSgTVCYP0I4GMM7LJkzXXzv+h6utJ1SiKw1RCY759tf23/HDGxe30kaJ2cVJsIJAKJQCKQCCQCiUAikAgkAolAIpAIJAI7H4GsYSKQCCQCiUAikAgkAolAIrCWCGwQAdwxueHOmv/bgNnZueidsGy9+ScR2DII6Jf6J4Pa/tr+4UtJBDYMgSwoEUgEEoFEIBFIBBKBRCARSAQSgUQgEUgEdj4CWcNEIBFIBBKBRCARSATWHIH1JYCPIc16nt7fph6lRPN/zOZvATdg5P9bDQH9Uv9sO2ljXGmk9//Rq+hc9uLybyKQCCQCa4VA6kkEEoFEIBFIBBKBRCARSAQSgUQgEUgEEoGdj0DWMBFIBBKBRCARWB8E1pcAHmZzw6xV7qx30nJ2WMoMTwQ2HAHkr36p4LafNv3VdUoikAgkAolAIrAhCGQhiUAikAgkAolAIpAIJAKJQCKQCCQCiUAisPMRyBomAolAIrCOCKw/AdwyaLUGPU/9W0qJUkp7CrgSbjVluonAZiCgHyKAS+n1zYjGjfqv1ItogiP/JQKJQCKQCCQCiUAisNYIpL5EIBFIBBKBRCARSAQSgUQgEUgEEoFEIBHY+QhkDROB9UZg/QngYTWY59JclJiZmQnk27DkGZ4IrDcC+p9+GC27q19GtJeR/xKBRCARSAQSgUQgEUgEEoF1RyALSAQSgUQgEUgEEoFEIMtjblcAABAASURBVBFIBBKBRCARSAQSgZ2PwIbUcGMI4CNcWq9GPU/9W5oLIg75NjfnKiUR2FgE9Dv9T6n6I4mG/W26Z/T+Hb1qgntB+TcRSAQSgUQgEUgEEoFEIBFIBBKBNUEglSQCiUAikAgkAolAIpAIJAKJQCKQCCQCa4fAxhDAQ+ydJ9mai1J6BNvMzHSeBIZXyoYh0Dv5O92WV0qJUkpzXRq3cfL/RCARSAQSgUQgEUgEEoFEIBFIBBKBRGA9EUjdiUAikAgkAolAIpAIJAKJQCKQCBxBYGRkJPaefHKcfstbxK1v81OtuN578skh7kiyRZ2NI4BL15aOp142pFspPc/09HTMOpLZzZLXicA6IKCf6W9Ul9L0P9J6/KnShA+4rEHr4abORCARSAQSgUQgEUgEEoFEIBFIBBKBRCAR2PkIZA0TgUQgEUgEEoFEIBFIBBKBisDuPXvilre+VezduyfGxsai/nMtTJw0NXwhd+MIYFZ0eLSInqf925BurduEldJcNTI9NdX+LnDkv0RgnRCYmZkJ/Sya/lZK0++iNP81hTXXpXF6/x+96kX2QvNvIrCOCKTqRCARSAQSgUQgEUgEEoFEIBFIBBKBRCAR2PkIZA0TgUQgEUgEEoFEIBGYRwCxe/IpJ8/7h11II+2w+Bq+sQRwLXXe7ZFr7V+km4vGHSEjIw0BPBtOZ/pE73yWvEgEVomA/qRfzczMtsfl9bdo+lzzf7Ru1H86ZL1ONxFIBBKBjUAgy0gEEoFEIBFIBBKBRCARSAQSgUQgEUgEEoGdj0DWMBFIBBKBRCAROIqATzsjdo+GLHwlrTwLpdp4AngIp9YGNwzcvNtcj4yU9lPQU3kaeKE2zLhlIODUr/7k08/6VylNj2uk+RvHkr9x7L82wbFB6UsEEoFEIBFIBNYUgVSWCCQCiUAikAgkAolAIpAIJAKJQCKQCCQCOx+BrGEikAgkAn0I7N67ty9kce9ieTaeAGbzMWTaUU97dYSMK6U0fFyJkSMu4m5ycjK4TnBG/ksEloiA/qLf1P5TSpnvV6U0/Syaf9VtLnv/l57jb+eSNyURSAQSgUQgEUgEEoG1RiD1JQKJQCKQCCQCiUAikAgkAolAIpAIJAKJwM5HIGuYCAxCYNeu8UHBC4YtlmdzCGAmH0OqHfW4KqX92xLApYxEGTkipbQEMCLPKc6Z2VmaUhKBgQjoH/qJ/oIALqXE0b7U9KlSmnwlSmmkuTr6fxl4eTQwrxKBRCARSAQSgUQgEUgEEoE1QyAVJQKJQCKQCCQCiUAikAgkAolAIpAIJAKJwM5HYGgNx8bGhsYNi1gsz8iwjBsS3uHZInhItP8aTi6i+dP83zgleieBR5rrRhpC2KnO6ampOHz4cEw27vT0dEsOzzaksLjIfycMAtpbuyN59QP9Qb/QP8SVpr8UGwka6fWjEvqVP607j1Rprkjj+L9zyZuSCCQCiUAikAgkAolAIpAIJAKJwNoikNoSgUQgEUgEEoFEIBFIBBKBRCARSAQSgbVHYGTtVS5T43Ek29EAV6WUaP/jNjIyUmKkIfLKyEj4geNSSsTcXEP+zgbyr574RABuS2kI7bT7cEvsLxUHJ3y1u/afmZlt+0MpTT9p+kjbT4q+UqKUIxLVjc6/0rluLvu8TUj+nwgkAolAIpAIJAKJQCKQCCQCiUAikAisHQKpKRFIBBKBRCARSAQSgUQgEUgEEoF1QmDzCWAVO45sOzag4e0imj+llMZppCWBSyCAj0rPX8pIlNKkSTnBcEDykl4/mO8X+kHTX0rp9YkGFP/Hsf/Kgt5jI9fXl9oTgUQgEUgEEoFEIBFIBBKBRCARSAQSgURg5yOQNUwEEoFEIBFIBBKBRCARSATWE4GR9VS+LN04ODKfiYf0Alw1HF5D3pVo/2s8pTRXTnk27jzhN4oETBlpcDmhZPRom5dytF+U0lzrMdwSzVV0/jUB3ZA+bydhXiYCG4FAlpEIJAKJQCKQCCQCiUAikAgkAolAIpAIJAI7H4GsYSKQCCQCiUAikAgkAuuOwNYhgGtVkXD1unUFkNbT/mm4vCil9CS4I1EKt8RI444cIT9L46Y02OxgHGpba/dSen2gOAUe9Zobff9K4yeNU//v89bgdBOBRCAR2BgEspREIBFIBBKBRCARSAQSgUQgEUgEEoFEIBHY+QhkDROBRCARSAQSgY1BYGRjillmKcg4ckw2AeSYwGg4vyNSGrcnzUWQUnr+5m+k7DAEjrRtNC4ppanfvLTNH8f/K00QaZz6Py+p/nQTgUQgEUgEEoGNRiDLSwQSgUQgEUgEEoFEIBFIBBKBRCARSAQSgZ2PQNYwEUgEEoENRGBrEsAVAMQcqf7WFVClDTjuT42dd5uLhhvEE6bsFCyaVm+qElUa75D/awpuJwkv6QTlZSKQCCQCiUAikAgkAhuNQJaXCCQCiUAikAgkAolAIpAIJAKJQCKQCCQCOx+BrGEisNEIbG0CuKKBqCPVP+8K7Mp8RF6csAh0+4PrPiAEkb7g9CYCiUAikAgkAolAIpAIJAIbjEAWlwgkAolAIpAIJAKJQCKQCCQCiUAikAgkAjsfgU2p4fYggCs0iLsqNewYt0amG/NnY080LOL4f10Ijo/NkEQgEUgEEoFEIBFIBBKBRCARSAQ2GIEsLhFIBBKBRCARSAQSgUQgEUgEEoFEIBFYPwS2FwHcxaFL6rnuxm3H67R57RDQH7qydppTUyKQCCQCiUAikAgkAolAIpAIJAKJQCKwOgQydyKQCCQCiUAikAgkAolAIpAIJALrjMD2JYD7gekSfnkdJ+wBYG0f2+9fWpwIJAKJQCKQCCyEwPXXXx9XX311XH755a1ceeWV8d3vfnehLPNxP/rRj+Kqq65q811xxRXxxS9+MQ4fPjwf33+xf//+uPbaa9v0ylPWvn375pPNzMzEt771rRAuns7rrrsuhM8n6lzMzc0F+z/3uc/N65RP/u9///vBvs9+9rPHxIlfqrD10KFDbYk/+clPgj0179e+9rWYmppq4wb9Ua+KjTzXXHNN3HTTTfNJb7zxxmP0SbMUUdeFMJ4vIC8SgUQgEUgEEoFE4IRDICucCCQCiUAikAgkAolAIpAIbAQCO4cA3gi0soxEIBFIBNYegdSYCCQCicCCCExPT8eXv/zl+MAHPhDve9/75gXRuRC5WZV++9vfjksuuWQ+32WXXRYHDhyo0ce5SM9LL710Pv0HP/jBuOGGG+bTIXqRyNWe97///S05LXw+UecCyfrJT34yLr744nmd6oEkRQ6z70Mf+tAxceKXKnTX+nznO98J9tS8iOVKDndMmr9ETH/4wx+eL5suJHJN8IMf/OAYfVXvYi6dBw8erGrSTQQSgUQgEUgEEoFEIBFIBCCQkggkAolAIpAIJAKJwIYhkATwhkGdBSUCiUAikAgkAv0IpD8RWBwBRCJiEwmL6CRO6TqFi8BcTAOSWJ4qCNHZ2dmh2cQps6Z33SV3kbaTk5MhvKYZdtpVPidsiZO1Nf3IyEice+65catb3ao9OVzDV+J264Ms7+pgF3uHVVZdu+nVic01vetu/FKv6aG76kk3EUgEEoFEIBFIBBKBRCARSAROdASy/olAIpAIJAKJwMYikATwxuKdpSUCiUAikAgkAolAItBDYIl/Eac+ldwlFJGawpf6GeglFrXmyZxc/vjHP96SxVX5rl274lGPelTc+c53DkRwDU83EUgEEoFEIBFIBBKBRCARSAQSgUQgEdiRCGSlEoFEIBHYBASSAN4E0LPIRCARSAQSgUQgEUgEloKAE6g//OEPj/kEc83ndKuTwdwatlVcBPX3vve9ePe73x1OK1e7RkdH44EPfGDc+973bsnfUkrc+ta3jrPPPjvuf//7z8v97ne/uMtd7hJjY2M1a5x00klx3/vedz5NTX/3u989du/ePZ9uLS8Q1KWUY1Qq66yzzjrOjmoPl50TExPH5Ov3pD8RSAQSgUQgEUgEEoFEIBFIBBKBRCARSAR2PgJZw0RgsxBIAnizkM9yE4FEIBFIBBKBRCARWAQB5K5Tvj5z3J/U546dDPabvf1xm+lH/vod3YsuuugY4hr5izh90IMeFE4BsxHBesc73jGe8IQnxFOf+tRjRLouAXzaaafF4x//+GPSyPOIRzwiTj75ZOrWXG5/+9sfd1IZ7j/90z8dF1xwwXG2sIewE2G95galwp2CQNYjEUgEEoFEIBFIBBKBRGADETBH8UUl4noDi94xRSVuO6YpsyKJQCKwsQhsamlJAG8q/Fl4IpAIJAKJQCKQCCQCwxFwetYpXwsVUpVSopTiMkzA/S7wD37wg6jxbcQm/7n55pvjYx/7WHzzm9+ctwTRi0x9yEMeEojc+YgtfrF3795AMN/mNreZtxQBfMUVV8R1113XtsF8RF4kAolAIrAkBDJRIrBzELBRzZdKfPVjKWLj2r59+3YOABtQE2PBiq0x34EDB3L8sQG4r3cRxpPa9dprr42rrroquPxTU1PrXfSK9NuMqv+xsd7H5iIrUraKTOY+bCCePZ5Bw9SZH9mU+pWvfCWuvvrqMH4n8P7Rj360peZPw+qwFcL1VVj/4z/+Y3zuc59r+6uf+bn++uuXjKG+YtOydiP0HTx4cCtUL21IBBKBRGDHI5AE8GY3cZafCCQCiUAikAgkAonAAAQsWlic+PGPfzwfe+qppwapAXVRcHJysgZtqmsif+WVV7aLWD5fzZhSStzqVrcKJ3p/9md/tv30s/DtIj/zMz8T55xzzjG4I7k/+tGPhoWP7VKPtDMRSAQSgURgCyCwg0ywoG8h/wMf+EC8613vWpL4OsgXv/jFHYTC+lbFWPAzn/lM+5Maflbjk5/8ZNx0003rW2hqX3cEkJaXX355e8+89a1vjbceEffRZz/72dgq4/oKhH6I/NMH2XjJJZcEYrXGb5QLF+NvNniWIHNtiBhUvrRI9Ysvvjje9ra3xYUXXhhvf/vb4x3veEeL+3XXXbdk8nKQ/hMlzNwOYQ5vOL616atvectbWixhq18sZdOC9vj4xz/eYk/XZZddFjYDeY+cKFhmPROBRCAR2CwEkgDeLOSz3EQgIhKERCARSAQSgURgGAIWW5yiteO+pjnzzDPjLne5S/WGHdkWX02g5wM36cLk36IuAthiQTXDKdqzzz67tbv7Secav9Vdp5fvete7xs///M/HxMTEvLnf+ta34hOf+ERYxJsPzItEIBFIBBKBROAEQcDCPfLl29/+dnzjG99YsjjBd4JAdFw1lxsAK4Tg17/+9bAp8Ja3vGX7JZVSel+DWa6+TL/5CBjfO0X5kY98pL1njPOFcd1HwhGXm2/pUQuMddn8ta99Lcw7fM1HXyxlY/uhn8X5/Oc/3+LmNOlP/dRPxaCfXIEnW2FpbmLThLCjNcqrpSBgMy/y98Mf/nB89atfDRuP4ejZD1P91GYAJ6ylXUgexADnAAAQAElEQVSnfnPNNde0bWdz861vfet8li0EWMYlAolAIrCGCCQBvIZgpqpEIBFIBJaBQCZNBBKBRGBBBOpCkIm2hLt27Yo73vGOcbe73S3Gx8cFtZ8AtCBoIl3TtREb/MdCgAVgu7mdiuVnwujoaNzznvcMBPDu3bsFbUtBYt/3vvcNBDxCWCXgbRHK4ketr/CURCARSAQSgUQgEUgE1gKB+plV476zzjorjEX27NmzFqpTx8Yj0JboM8pOrtbNm8aVNhgaM0uA2HRSksu/FQR5Z5zPRhtR73e/+w0kXtfTVuNuBKL5kTmFe+Hud797mB/1l4uoRPzCWr4a795BPCKO6ajh6Q5GQLtfeumloS+a65RSAm76rBywlcYmFZtVhA0S5PCXvvSlsGHIZuD73Oc+ce9733tg2w3Kn2GJQCKQCKwegbloFs+OyGzjboQ0ZQZZvfWr1ZAE8GoRzPyJQCKQCCQCicCyEcgMicDiCFi08PtINeUpp5wSt7nNbcJnlE8//fQa3H4+y+TbCdz5wA2+sDDgs4R25lsgqMXblb8Zi0S1/LVySyntZ6wf+MAHhoWjqtdJZ6S3tqph6SYCiUAikAgkAicKAogA0q2vzWqPfvSj4zGPecxx8qhHPSp+7ud+rps8r4cgYIyB8DKuut3tbhfnnnvuMT9HMSRbBm9hBBBmTlL6fLJ2Rey7J/7ZP/tn4Z4xbma+cSXy3/VWEP1QfzQPefCDH9yOhUvZ2NO/CEaYlFLizne+c/vTMgjdQfgggG2QRTyKR7A/6UlPile84hXx8pe/PF70ohe1G1SRkeI3RrZfKVdfffX8z90gfh/xiEeEvvqrv/qrcYc73KGtkD7tq0jmoq7bwL4/2s5XDMSfeeaZcd5554XNtX3J0psIJAKJwPogMDcbZeZglOkbGvnJBkpT3syhHtm8PjVbstYkgJcMVSZMBBKBRCARSAQSgURgDRBYogqfLvPJtZr8p3/6p9tPZZ188slxpzvdqQa3n4E28bYwMx845MJiE5L21a9+dfzxH//xQHnNa14TXeJ5iKr5YJN5pwLY63o+ormwAOO3oeoCTBO0of9bKHrVq141sJ7q//rXvz6cJFiKURa4LVr4FLRFEHng+f3vfz/8Pt9S9ciXkggkAolAIpAIbHcEvBcRkwjdLpFisd845aEPfWicf/75x4iwM844Y7tXfUPs9zMfTv0iCC+44IJwanFDCs5C1g0BJyC/853vzP98CELVRkmfVHaa9Wd+5meilNL+Nq0TrJu5ubOCwAZzEP3wcY97XPs1olI2lvxlizmGLwohyh/72MeG+ZDwQWJ8TmqcZ84DHvCANg8ymDjNXOPTPR4BfdWnneFYSgkYOrl76qmnxm1ve9t2c08lcc1BbWrwzDpeUy/EF6H0IUT8Qm3XS70D/2aVEoFEYJMQmIsyezhi9mBT/kwjc41s1P9NebMHeuVv8kngkY2qcpaTCCQCiUAikAgkAolAIrA0BEykTbpraicELLJasBBmsbX7yTMnBUy8TdLFLyTIWMTszTffHIPEhF+ahXT0x1mUGVS2cAtYSNL+PBvht2jlE3uD6ilMXQfZPcw2abWFRe+aRhl+q1kb1LCF3IxLBBKBRCARSAR2CgIW8u9///vH7W9/+6jvRu/dT3ziE+E3Iheqp3fq5ORkGPMQm96EdfMYj9hgJZ6LYCCuhRFpunnqtXDxRHr5xHGFEeHSCe8X4eriJKF3PJdfvkFiPGDcQ+eg+G6Yukpby5S3xsMEDr784tTvwx72sEAM1rRceWs5XHUSXkV+4XRy++OlEyaesEce4V1hl3a0MdBYjovgp1N6Ii8dxLWwro56LU4aUutY47jy0eunROBNjG2lFydNv/TjoM360yzmp8N40M+pKLPWkb2DyhXGfnYR1/1lwFZdxHOVIY3+46s51W9sX0k099KtbnWrqMSkuhuvyyc9e+gj2kV4V4SJI9J247rX7JeGfvUlMJdHXDeta+Nemx99BQfxp26D0kk7TKRXZsWYC5eank5+adRDuDxsEkaQ5O4Fm0hucYtbhHhpxRFp5SO7d+9uyd5SekS1MX+9f7W1srp9xTUdRHvSDXPtJR+M9Hvl0T9M5KMbnvIQ+ZRJd79Iq2z66K7x6kLXSmygi8C01tu9W22puqVZSNz38ktjg48NKPWEujC/Aa1NXLOV/ezl74ow7XHXu941bGjhZ0NNIx8c1N11Da8u3eK7mLoWJq6mG+ZK4z7S52Dg/nYPDiqLDunZxx5S+4O4KrAVR6RVpxrX70oLR/1oJe3Qry/92xOBtHoTEcD3zh5qDHDROBv+f1Ou8htnw4vuFJgEcAeMvEwEEoFEIBFIBBKBRGArIOAzWiaq1RaLQibeJuDCLMD0fwbaKdyFJqDybYSwsS4Cm0RbYPrCF74wf9phI2xYjzLUxaKBulh0qGVYGLPwbdGuhqWbCAxBIIMTgUQgEdhRCJRSwpjE6bo6LjEW8bnPz33ucwu++y2MX3vttfGRj3wkPvzhD8enPvWp477KYcG8xvtdVF8x8S72sxPyEF8gGQSqzVniid+xtAAv3Te+8Y35MunpjrfEE8SPz5++5z3viTe+8Y3x93//96373ve+t7WVzn6x4U0+dvbH9fs//elPzxPk8Pr85z/f6r3kkkuCHqQDO4aJ+Msvv7zNAx+bBiuRJA/Cqdoh/rrrrotuvDKFVbt8yUQeeYkxDwLIb3v+wz/8Q/hiCgxe97rXxdvf/vb42Mc+FvIjNq666qpgN130IFvo6IpxkzpLI60vtHQJGH3BOJbNb33rW8PXaMib3/zmto7aGNHS1clGRJA2pFc99Rfh3XQLXdNJ94c+9KG48MIL23Jf+9rXtnXUZ+jr4kYX0kffUCaBUbfMiu1HP/rR1nZYIQHl1T/kd02MHUvpkZTGzwi2SgBrD20gHZxreytTHxHeFZ+WhoF4vzHcjavXMFdfbVDrq01hzk5toC1q+uq6T+kl6juojWvafpe+ei9qz9quykPIsanazi73Jx3qrz8pk7AbtuIIvfpRrbPnh3ACR5+ir+S654Y6XnzxxaGtbVBRdm038cog+rP2YpP0+r4+8Y53vCO0AfKw5lNWFfXwRSb1UpY8xP3ygQ98oO0L9HfFz8iYJ9Hhfqp10X7KUb/3ve998YY3vKHtm3RdeeWV888O+fpFf/WMpMPz601velObVzvLr8zar/rzdv3wh7Ewcx1zUX2Un8CAuDbvs0mZy1/Fc0q7qb/nqLZ/y1ve0j7rPXfdf/qWdifaoeblKh+m7iX51AGm8BUmTn2lHSSeO+6V97///QGH+gzTlvoLnGodan42idNO2oN97KjxXG0lnuijg/BkF/2rbQflpSQCicBqEJhrMs80smn/NwXPNrK5/ycBvLn4Z+mJQCKQCCQCiUAikAgcg4DFDQt5JqAiSilhlzWpE2uTcKRjKb1FI5NMk9GaR75hYoLuxIHfbhokPvPWPV08TM+gcPl8ws4n7Urp2WbybxHFpL5/kj1Ix1qGWfjxm8mD6ilMXSumi5ULW5+zRs5rI+lLKe3voPkkmrKEpSQCiUAiMBiBDE0EdiYCCKu73e1u4ZSgcYBaIrmQZMic+s4U3hWEifEOog2Jh9jwru2msYBuMV68hXakjXwW9YURpIywbj4L9hbexRPv75oGyVV1SoNE7Oa1mI+MQJ4gsZGAyBgucoi+QaIuiDFE56D4bhgSTTnKpRuZIV5dECPCFxKYG1fJg8xSj6pPPvhXOxA+/USJ8Zgw+Yl6IkvkJfLD+4Mf/GBLSCPP6WebMR2SSz6EJlxqGyqLXXR0RX52ykOvOpfSGyfqH4gu5Dq9Ng8g4EhtK21xzTXXHLehgE300ats/UXdumUPuzY+talPubBSljIRcuqI/EG+IS+7OvXRbv+joxvvWh72sItuBK5wuCqXTaWU9pSqa2I8umfPnvkTwPowfMVxtRF9BKkmvCvutdoO0nbjXJsr6L8XXXRR0KH9a31hrg/CQlsoW54qX/rSl9o88qmvetS4hVx1Zhcc3XM+f61MLrJf/zJ/0bb6h/5fy0ZAqocyCUz1lVqe+1neWmf3QI3zHDIfue997xtO0rNDme47dugz2lm4PN0+7LnlWQQLeOlTnhHu70r4de8V+dniGSOPesFTHqIv6QPq0C/KkYYOOKkLYSc7EJeuPffgRhfM6IOPfF2BHUzgTegwb3G/qa/86u4+7uYbdE2XPiNO30QCl9K7Z4XpP/S6NgdyKrtLEMuv37BD28BYHbSjvuZeV2f10/bS1PagU9n6YsVUWnWAF3zhrC/Dvdsv5CX6KCxtYNGvPJfYq+70IqXpVo9uue5vNmkr+aXVvnRWUQfxRB9xf9Y4rrqvVTvQl5IIJALbHQEkNNm8eiQBvFnYZ7mJQCKQCCQCiUAikAgMQMCE3qSxRlnkQ6gifbthCEyT8RpmYm1SW/3DXCd0Hv7wh8cTn/jEgXLeeeeF33caln9YODvvcpe7tL/1ZxG4LgKYVFs8MYHuXzAZpmutwp1K8ntTw+r6kIc8JLoYDitXHeBrwa9bB3ktLiHUSzm6KDJMT4YnAolAIpAInKAI7PBq21zmU9CI4FJK+3lWpJ/FcYv+a1l9G+J8FcW4g14L+/1lIAYReuKlu/Wtb91upuNfSJBziAVkhPHYQmnXKs6YD6lBn5OLNqchsPiHifGHnwNBzCA/jLOQRMYrw/IsNZwOupBvCO1B+ZSvDYwpzzzzzPmxFMwQbQiQbj6EjThhxpjqWMeJykK4I1WQPtJ0Rf2kQcYggfi78Su5Vkd2ImnpHqQT6YMwYxviaSXldPMowxiyYlNKif52hqs2lU/6ihn/agUZpy7qq/79+pSHDENquacGpenPs5gfMUYfvfR302trpKr7TVuIRyIau3fTrfRa3zSn8dlo99VS9Xhuuf+5/RhoD2R1N47dnjVITK56LbWsQemU6XmGqB3UVmxAepqXdPPL5x5ywllbIzK78fUaWbt79+7qHerS140spfdc92xFkNogoT97vpqTarfad+WFkfsLAQ2jri62OVnrnpZOes8Tz4WazjNNfpj255dGmH6DyFVvYVXcY8h1+m2+qOFdVzvpf4jotbi/q251Yc9atUPVm24ikAgkAqtBYGQ1mTNvIpAIrAyBzJUIJAKJQCKQCAxDwGS/OxF1GgABbHG15imlhEmyxY0aZpFu0ImAGs8tpbSLdBZC/Z7cIPE5urooJ89SpJTS/j7dgx/84GCrXffKqHktqCKALQKYGNfw9XZhZkFhUD2FqWtdrFjIFgscFiq0Tdd+n5dz+ne5eC1UVsYlAolAIpAIJALbEQEn7WwwMz5hv0V4C+w2TxkHCFsLQWDYeFXJM+MfJEFXNwKrLvwbC0gvXzfNoGuEH+IT+SceWYlEeu5znxuPfOQjjzuxaRxh8xviW70RK4hZfi5MSilBFzuEiTvjjDPC+A5GykRGqOheZAAAEABJREFUSCc9gtu1PAuJOtEhDaINIUQf/2rEOAf5guihh93Gd89//vPjMY95TFSS7p73vGdbB19aOe200yQNuLEDSdUGNH+E6QcIG/UyTqTDtXojaer40Jjszne+czztaU+LZz3rWXHWWWeFMDYZg2kb7d2oXdX/CCjjUrbSzRZjuqc//enxzGc+M+51r3u142U2I68RUa5XVWiTWX2V11y2myR8YvjVr351VEGqObkonqzVfaMtEZROQNKLaL7HPe4Rz3jGM+IpT3lKaMNo/qmjewnJ2bWjiVrR/zA2N6GXAm1/wQUXtOXCW99A6tcNrO6hpdyndC0m2lQ7az+u9MLcM8hKpDC/8K7oX8TGBv3hyU9+cju3qWlgWUlLYXBy0tYzRz3plBe2+hKcu/ME1/p4fQ6wg56umHe4pz1bnvrUpwbMunM+zzY26E81n/TITO1X7YD3Ix7xiHje854Xz372s+NBD3pQ29YrxVhb+hSzfuueVVfk7wMf+MDo2qd8bY/419+l87xyXxNzMLjZ/AJPddAHPWtc6xeeGQheuoR51sJBPWw20o50w0G9u88cttl8pAx56T377LPbZ8rjHve49utNbKJb//AJfmVKu1rZiHZYrY2ZPxFIBE48BJIAPvHaPGucCCQCm4tAlp4IJAKJwFAETGRNhutChYQWH03gLYDxE5NW4RYw+Im8JttrtVhE51KFLU7TWsxhp0UAp4DZWXVYTLQj3aJGDdsOLlwt6lgM6y6sWnhwqqB7Mns71CdtTAQSgUQgEUgE1gsBZEb33W9R3gYqhMValWmc4WcwlEWndzMSqS7g8xtLVb900nftkq9fjJ+6n7f1nkd8IrVtbDv//PNbIgZ5Jq/xASLjCU94QkssIFdOP/30QNggLxFHyJFaLpL0SU96Upv2sY99bEtCIAuQFfSpl/FUd1zBnr/4i78I4vcrETDSEmUhUl2zHRFSCQ9hKxX1Mg6t5BJC2m88I6zOOeeceM5znhO/8Au/0G5EVDc2G/8pD6FiE2M90SyMH9HqGmlv7KpN+JG6NgjIRxfiDDbGkEhYGCLQxEmj/vKwUf6VCoIP8aOv0IGcQvb5qotyfT1GfbUJHBBElaSUfpnSJmczXVwBXGNjfbeKMqSp8dU+/tUI3Ixl6XBiU90QYfe+973jfve7X0t6I1/Fu2/cP2zhX6mwHW700WFzg3tIX1KuewGpp74E1mzgSr9aQXb7ZLP+xRb1Rhy+9KUvbfuwPqtf9ZejXc4444xANuoPiEPjfZs7pFUfuqUj+nfdxCH+Tne6U/sMUEd9yaaJupFBvDyeFZ4RyvAMEd4VdrFPXuVLz4aKjfvdMxVuNR8SWju7T9TVBlUbV+RTvg0b2vzRj370ir70pBzPF88Zzy1+7Wf+5/labRNurueUMtz5T2+ei+oCT8IGz0Px1V73oHpL7/5E/tLD73mBOIaDerg/PReQ6fB0L+uz0sIEeaxdxMFCmY9//OPbjR3s9WWo+pxVBtycupZ/tbIR7bBaGzN/IpAILAUBX3cbjShjjYw3wm38ITy23b8kgLddk6XBiUAikAgkAtsXgbQ8EVgYARPqunNbSpNWC28mzvxdsZvZZNliWg23wGZhrPo3wjXht8BpMcm1Mk3gTdCdvuUnJuQWgdlnQi5sO4hFFr8dZbGn2queFrDUu4almwgkAolAIpAInMgIeLf77KaxSMXBGOWud71r+zucNWwtXF8ZMcYw3lCuMutJMsQIv3Dx0iIqFisXAWCMgpCo+YxljLf4jcmQDk7v0UU/kgwpop7ipUMQ83ONF6Ql/XH8bEaSi5cWKSEfP6EbQUyQhfzCiTKQKK7Zot7IDP7VCLsQLtUOuCAo6YYNks5JZvVVDrsRTMgYfnWCo3EfP3IGoeNa/RDAbOdHvNT6I9zpqZse2SE9gpIrvXGyU4Xs4F+JwMqYrpLU7FaGsba6EMS605dwUAZskXyuVyrKJf351bNKf9yg9P1pFvMjLJFjyDZp1Qk5qY7qSsw1zmnI/dqmsNGGNY98yxVtpc/Kp35OeCIK9StluifdX+KkEW4zQfULW6moMyLOxlh1UB7iz2YNzwP9T9gg/eK0fe0P+oc8CGzptYkNElziWaPPi5NXX3Jf0k9uectbhg0kNb/7QntIq87SyNsVcUho5YrXLvDzLJJOuepY7wP3l2cv3fDzjEK2w1heYUR5dNBJz3LFParfIMPp075ve9vbwueOtXfV537Rh/ilY4/nBlsI0tszRJw07IK3ayK/Z6t68uuvCHF55fE80He44mHh/tTW7LDZQZg4aZxQZru8dJx55pnhWS5eGchi/d21sJXKRrXDSu3LfIlAIrBEBJC+I3sjxk5u5LQjcmrE6CkRI7ujJYVje/0b2V7mDrZ2bi5i9ojMzEaQ6cZNiUgMdiYGM01/72/bbr+v19K11036Y9zm/mj91T0SP/gOy9BEIBFIBBKBNUFgCUpMpE1C6wTUhPi2t71t+4m9/uxjY2Nh8dNiSY2zIGGxo+av4evtmlCTbjnssmudnTXcIqIFGaRqDdvKLhzh6eRytVM9LcJYTFjpAkrVlW4ikAgkAolAIrBTEEBS+t3KSkp4RzoNZ4MYQmMt64mAoNsYw7saAYOIcW0hH8HnWrx00i9WPtKhEqze9cZYlbSpeZEHiAt1E4ZsUHats7DliLx1TEQ3co7NS9WBuKtpkQ9I2upfqatuCBrjTzjA5F3vele86lWvite+9rXh9y37dduQiKwSbiyqLdiibk7jCaeLvTUdzBA14giskb9w4Cc1j3z82lT7ysu/EqFDW7NTfpgrV1n8BAbIM+QRP+lu0ORfrtDfXzc4I6OqsKOm6U+/3PJqeu1g/K3edBqfK6fGV9fYttZXu8mDUKvxy3XdG8qWT50Qh0g4fgJjfQwhye8Z4dPEbORfjSAPnUDVd+lBHiJEl3JvsQeBy2Z5iTDimlRyUT9UVsUJtp4b6iYdUR9hdPITfbj2P/5+Mf+DV9cG2AmXVlsie5XPT18lXN1HTh7rv+LWUjz7fuVXfiVe8pKXBFKWPdr405/+dCCga5269xfM2aJ9qy2u9UH5hcFW27tWN5tCatvJjwwX1xXPBHWFrzzqL4/noL5XsfG86ZLLdMijLhVfdntnwFT8SmVgO9zqVitVl/kSgURgMxAo4xGjJzWyJ8L1/InfhkJFDLdxDTncxsW2+ddYv21sPcbQSvoiwZBclQBueKwgxyROTyKQCCQCicCWRcCEySAd6UVMGOqkassanYYlAuuAgEmnxSWT16reZNjiUHchocaZvFocMLF1XcPtgDZxrv7NdO2uNsGvNpiMOwXss141bCu7FmY/+clPhoWBaqeFQp8gs8hTw5biZppEIBFIBBKBRGCnIuA9+dnPfjaQRrWO3pNIAov/NWwtXcSucRKdyje2QEZUV7h46VwvJsZfxmLSGVchFypBIawKIqcSB+YxykZA1PjluMqseY31ECHcpepACtW05k/V/hq2Uleb+QxzJQTZiGBx+hbB0q8Xzk75wY0NNjQaQ5nbIYOlhyXCD678sOvqUvdufaQh8lU7+M0bjSddr0TURbnslF+ZNgiwnb+KMERV9SuXzdW/XJd+/aa2L/8jH/nIeNGLXjQv55133jGbPtV9UDnqMCh8UJj+idCtcepFqr+6cCD88DWX4PKvRJRZMVZvupF5VZf6C6sYixtW35pnKa4y9T/ErPT06sv6KP9iIj072FfTuhZe/dXVDvpS9StjELbCCD3Suu/dr64HiT7ifujGCevaoOwar77w5kd2us9gzr9WojyiDuZ2PiftpDS/567PfbvfpVG32nfYrJ3ZX21xLQzOwrjSuZaPPjr4xdVnBn8VeJLql6f29YqFOHlrH+OvIpxufn1Gm3D5Vyob0Q4rtS3zbQ4CWeo2Q6AleJdA7pZdDUEs3di2qeD2IoAbZhfR6+RiJX23DdJpaCKQCGwaAiZrFiTsSCcGpyakwwwyeHTaS9quCBM3LJ8Bo09c+VRozeekm/KH5RFuMv25z30uap7lunZbKpsug16/c1N1XHHFFWE3o7hh4hNENT0XAVX1ycP+ldjHLicB6OgXEwNt4Dc1P/KRj8TFF18c73nPe1px7fd6lGkRSdr+/F2/T5Kxe5hoD+2vLHVVn0E6TTIQZ1WPfLDolmWXuvCaZjmu8uuiARv4l5Nf2quuuipMrLo25fXOQcACgnumTlpNqE3+9U19cZC4v6XpTvL9NlNdbNtsdCz++kRXnWCzR//Xnz2v+LeyeO5bSK42ahOLHjD3PBjUJjXMZpaaL90THoEEIBFIBBKBHYuAcbUxtndmnUN47zthhRTsjlG6IHinkm5Y/zXd3TDEQfUjKW2S4zfGdvrK+IcYOwkX76SY68WE7bU8dlVCoj+f+ogXjqwgNZ+w5Ui1Ux466Xa9VOnayA7Sn5dtg8L703X95rxLmYfVPGzX3pWQMb81Z3Fa2PhWOoSPU6Zdm4VX0bak+qtLdxcX7bTc+lRd1dVf4MLfr18YEc4eLn+33BomfDGRtor7gk55lN9tf2H8tW7yVDzFdYUt8nfDlnqtfNKfXhip4exYaRl0sJ+4Jt1rfqI80n/NLz1xvRSpaWGj7+rD8sHQ54ddL0XoqTbV9IPCapzy6rV80lZ/dYV14xbDVvpun6dHGB2u+8XcSph495k686+VsLd7z9CL7DbHMyfiR7h7Bvf3mUF21zCuvOrKdtcEpsp0LXzQM0NecdIoUx7iWlgVeaWt/up2y5RHedxBaWueQS4bap71bodB5WdYIpAIrBUCJXqfdx5fmkIngH0Oev6E8HHZtlTAtiGAEb/TRwjgxtlSIKYxiUAisLURMAFAKL7vfe8L8olPfGIoiWZga/HiAx/4QJtWevLxj388TGQN8IbV1mL/ZZdddkw+5Zr4Dssj3ED5ox/96DH5lLlUUYbJIl12LiJWat4PfvCDYTAubph84QtfmC9bvX2mCw7SGwSr98c+9rH5NFX3Yq7fgkGI09MVg2vh733ve4OoO4IWcU2QnPBGBF900UXhtKDBfFdH97pr/zCb6EIwv/vd7w6fMPNJKHZ09SCjlA0Derg+/dpN43eqhItfrjhFWNsJace/XB3IcgRh16a83jkIWChzv9a+6f7z/HIv6beDRN+26FrzQENfdo91w4Rvhnhm2h2ONK3lq5d7y4aLGrZVXc+//ucPgn2hNqntpI5btV5p1+IIaHcbmTzzlyPeu8YRi5eQKZaDgPGNjWHdtoCz58ly9GxO2hOvVO+hSy+9NGp7XXLJJeFd5b468dDY+TU2B7LB1vhWbS2GI2fve9/7RvfkpriuSGcRnivc/UxcV+mOZaSzmF/jkGl3vetdw1hDOuUbq3t380tvDDLo9FfV0XX7bbEhr98e6fVv+l3LwyZl8S9X2F7zKItUP7ffL6wr3Xg2kG68a7aqS/f+k6/OS6TpinTmZOaUCB8xGtUAABAASURBVA02OlF4v/vdL84555zw5Zlu+nqNZPOpW36nR81ZjEfpY5ev1kjjWhp6taFrIh1x3RX2d23VnvJ20yz3WjkwkM91nfvyV6nhNZ22Vi5xXeshntR8rqsIk056+ZBztc7SVHJcOv5u35LeV2fE9Qtyk301HEaD6iBe/6TLNZGOuO6KMCKMzfJx+Vci6lnLrfapY1eX8FoPcaTGywu36pe2XnOl7YaxV7gw/Z3LT4c+43qpot5kKelrudLqp7Vc/irqKI7NwrrY8C9FlmIP/coaZMNSyhiWhk59rquXPU4b69PyqZ95Kxu69ZNHvxIuHXEtnFS/sHqtvOp3Tbe4rgint4bV/qI9tHkN7/aFGsalkw7X8srHJTU/G6pIV6Xm45dWHtdV5JGm1q+Gp5sIJAJbGAGELlmOiU4Mk+Xk2aS0W54A9qlnJ34RwJuE0doWm9oSgURgwxEw+DJgtXhITKyE9RtioOakFxLXznFpifQ+HeZTpgtNHhA38pnwykcMghHABp795VW/gWvXPvmWI/JWXerA3m7+QXWt6bls66Y3GKZHHDFwVUY3zVKu5VE3OrqCYEaQIG7hM8g+ZTohjKhFEluE79rU1cfehezRHhYvLAppH4QyMpjurh76B2HRTbNYWQvZoV2qLnWGz0LpB8XJMwjTqjfd7YuAPmEziH7frYV+sNBJU88sfds9U/O5HvaJvppmo1yLAxb8LNBaDKjl6st+L6q78FXjtpLrudC1h18bLdQmeQK4i9j2vXZPek/ZNLYcQXpZ8N6+Nd96lrvvfFYPtrUtvMN9YcAzZutZnBZ5N9nMp720G/LXO6B/kfSEQGqHV9Kz0oYuz706RrWQfp/73Cec9lzoHrVwbm5V08jfHS+DznjBM8C19PW0Gb98Z5xxxjzJ7P1sYwhXvE98ipeOfzFxoo3t0inT+MrYn78rNoKptzD2yLfSvo08qfYZv6kvl27SLZ9N4rjiiDkOl7B9kB3yGG/16+rmlb+K+ZD3nzmUsNvf/vZxwQUXxGMe85h46EMfOpQAduoQ3mzQlsh4YyL2Crvd7W4Xntt0Eu2pjVwTY95BNukTtU2lo4M+1ysVNtW8MFd2N0wcW4S7JjYzwJjd3X4LL/WVhsCbzVWfZ59+Ig6hCyfXxFyYS+iAebdvdfGRpopNF8qofnnVo5ZZw7ls1c9ci1cG4e+KPlLD1VF9ud00y7lW11pvmNDf3weFwY9e9SauibJrfn7141ahU16usJrW/aSdah+BjXTSrLUoC05cuuGnTnDmryJMXA3XrtXemmY1LiKWDfS7V2yCcb0and282k1f7fY58cokrpUHay5M9DvhwtxL3bbVZjARV9N044XRw1W2Z7HrrshPpGOD+wqmVYRJL2+/3cJhRLdr/UV/1ecIHcKJNNVOfqItuUQ95Xe93u2gjJREIBFYJwRKQ5GS5agvoxEktv6/pnZb10ikr08954nfrdtGadnyEMjUWxsBg0MLVYgTg9JqrcWLhz3sYWGgXsP6XYNC5KLJWDduWHg3zYl0bSc48hfR1T/IH4SDdjA4d8rR6dxBaZYbRqeTlnRyl5s/0ycC64GABSbPkEET1OWWZyJsQ4r7bLl51yO9ibFPQPafGLE5xgmT9SgzdSYCa4GAd7iFn+XKUt5va2HfiaJDOyAUkcDawkLbwx/+8Oh+WeBEwWI71FP/R9Bb8NVeFmWdHPQp3lLKdqhC2rgMBJACNlciHWo2RJ/f3HSv1rBBrnhEgQV38cZA9Lkm7n1kq7E7v/GERXrXVSy43+EOd2i9xlI2aHEFmMPZhOZ6KeK3fekvpYQyjaOMp7p56da/jbWEIyPNEUsZ3LelWUiUiSCURn3Ne7pkFb844n5CPLCN373m2eiasL0SffxV2ApHc90a5v5EzlZ/19UONW0pJdy7Tu7S735mp+dx1075taO2QIjz0689la+tzzzzzJBGHCmltJsEXBM2aT/15Cfq2m0HethTyT1pVitIJDgqq+piA1vYVMP0a+VqL1i4Fger7hoAotL9oH3Ew6O2i75CSun1F3WrOMK9m0/f1r/o6Be4ylvDq79bhxqnzXwGvdrLVusd2qWm4drIAQvX8jjFr678KxEYqYO8sGCvsvkJW+Herb/+LY5o6279+/ucexFetR7uJfn0MWVz+aWzCcn1WgtMzW/YSjd71End+Im660v6CT/Rl2oe/tWKZ51+Ro9nlp+scs9XbISvRtRHvayddHVqL/2W7lJK6C+llHZTTm07zwt53RfSEXnMe91n/OK0k+t+gZ+vKrGhxrHB86X2p1JKeNa7z7S9srWN9HCwBuW6Cpu8t6pO2LlH9Bnkr/zSivcMqPeFMP1VX3ZdSgl5vZv417sdlJGSCCQC64UAirT3bl56CdLLt/Qcm5Vya1rZML556nezukSWmwicmAgYyDn5i4ww0KsoGEg+8YlPbAeUNWyQa/BrEEtPN97g1ED5hz/8YTf4mGuDzbPPPjse/OAHHyNOHBvE1sQmCXbT96e7//3vf8xkuqZfL9eE0Cfd+u3o97PLBL3aYVD//ve/v/2Udg0rpYR6mTjd6173CotFFg6UUYqXaS+lSYHPB9bBdi/0+L+llLBAoWz2POABD4h73/ve7eKCwXwpR3WaHF1xxRWhjY7XtHhIKb2JxqC2U3a/sENdaTYhMcFwXUWYhZEHPehBx/SDrh5lwarmSXfnIGBiaWHABNJ9v1qBjIUSrn7X1ede0N/EDRJx7sGax7WwmraU0k7whdc07K7x/W4pJXwS0GcYLfTWPOxaaEHGPVLTctndr7vfT6e0VdhVytH7vj+9enXroQzl1nQWMqqu5bpsqXrS3TkI6DP6yEJSyvA+t3OQ2LiaGGM5SWbB0D157rnnxt3udrcoJXHeuFZYeknGvU6DGk9rL2MyY1r3ztK1ZMrtgICF+W984xuhvet4Wpsbu3oHGr8PkjpfKqU3PvDuVV9kwDXXXBPGRBboLfAjqvSlUkogeOrCvPTEs/iss86anwtVO/Q3zwnx0i1F6EfMyCu9uQIiBcnAHs8gP+GCzBGvrhb85eNfiSDZKkmmDHWm37XyYVv1whKRUu3xXISPeDbThfzg7xdzKJ90NjY03vQTQvT3p+OvGNZr5KLnMJuQIfK++c1vDoShtpGOlFKCDcZ8/PQQ18J9Rtp1V3xlq+KnfldffXX7uXh9RHlstEFbnHywgrn68q+F6MfaGUbK1A/1a32xlqvf+Y1j5Wl3awTGj/z6q58okI/Y4GhdYHZ2VnS7WckYkgdZBAv3B7+21obKRVJ186lnzSdtV8yr/UST/J65n/rUp4b+7BOszDGNienQljZW13LZbDyub9f20oY2Wckrz0pEeb4AVErvXa1+1lrgpb5sh3EtU5i+XfsUnGHFVT5s9Hnp3Itw1mbiSilhDcG1e958ufYr+vx0C7yUrb1rmdKvRuCjX1vPoYdua0rqyk7Yuqf1a20mjbmQZ5PrtRLtdfe7370dF7HBJ/n/5//8n+Hnr9ynymbPasqDta+yeX7QBUv10p/o1U4wL6WEfnvHO96xtUec5xgS130NE23nq3C1HYTTK+0g8UUCG2/kVba+457rlm2e6b5StjUo/Y8uaTxDPEvkVZafH2OPeG0IP1L9+lIpvX7r/nJ/eBbI7ysT+qK06tx9FtCx3u2g3JREIBFIBJaLwNYjgJG/jTT/L7cumT4RSAQSgRUhYJBsEuRzpCYIVYnduT51ZQBZw4a5BqwGxd38Na3BsUGqiUoN67r0P/KRjwxEc1fOOeec6E7iDWjPO++849I99rGPbcmYrs71vDaodvKma+ug68c97nHh1B9bDO4N2k2m+UkpvUUC6V760pfGs5/97PjFX/zFePGLX9xey6vO0hI74E1uh+EojQG8yYZ2Y9NTnvKUeNazntXqfNKTnhQmZ6X0BvPSm3hoH9fLlVJKO6F/xCMecVybKPtYeWI4RW6SoBwTBfWrC17CYKS+Frb781b/ox/96LAwJX3KzkLAxoUXvvCF8Xu/93trIr/5m7/Z/k4blM4+++z49V//9Vbv7/7u78Y/+Sf/ZMFNLfqY+7Da8lu/9Vvziyr0mVC7x377t3+71fnKV74y3GvCxQ8Szw3993d+53faPHSz5RnPeMag5O2CgYn8b/zGb8yn/+Vf/uVjnomDMtpowR76iWeKZ/mgtMJM8LtlvOxlL4szzjhDVCuezfSsRDyvWyX5Z1siUEpvAauUo+8MFXGv+gTmL/zCL8QgOf/886MuEkufsjoEvBst2hljeWe6xz3TLPCuTnPmXg8EtBdSwdjKmAbxW8nA9SgvdW4uAuY9xuUWxaslrv/hH/4h/vRP/3Sg/Nmf/Vm84x3vqMnbjZvImlJ6p26dynrrW98afq7FV4Oc3pJYfzLG786NhBNEmbG16yqIQu/46l+KqwwbUpF90iMbEB4XXnhhvO9974s3velNgURS71J68xjP+0oEyrNcqWSQOYy8iAU/f6P+b3/728OzT5z6iEeEXHTRRUHEw184PeprvMXfL2xGerzqVa8KbaBepZR2vNWfVn26eJovaQsYvOY1rwmfd2cXfcgR933VgeD0yej+Z7SxFRtruuoqx3O9plf/d77znS1xBYfXvva14ZkivXkUsh8pWEoRtGain73uda9r+x1s9WHzdwWwjY3K5dceSD+2l1LazcQIpre97W1tu3Q3PBsbI4TkkZffHLBigZxC0hG/me59J51+ri+6HiSllNAuf/3Xfx3/7b/9t0Duu/cGpRWmb7h/SunZa07OXuVq2ze+8Y2B3JdWGxqD1z4nbKWC6DT/lh/xBiflaVubCKyhuO9gzH7tr69Kr73hXO3Q1+VlszZC6nrXSCuNzQSuS+ndm+pLtzBl679/+7d/GzaV20ghTNxqRdnqqW3p0oavf/3r46KLLmr7k/sU4ek+UU8b+hGF0q6V6F/mHeqsDHqdRrZ28nd/93fxV3/1V/GRj3wk9POKrzRLlVJ695t7/i1veUv7PNR+CGD1osf9UDcNsEEfQgiLQ57CX9t5tnH1N23Mdm2vTaQdJNpef/XukN81UlnZpZR27lbbnz7PZbaU0uvvyF59XL+Tly10Ksu9qP2680UbJup7wD1a+y279UHvBnnlsZZX217Z69kOykxJBBKB9UIAE0mWo196spw8m5N2axHADWb5yefN6QhZaiJwoiJgAGwXn4lAHQTCwsTnIQ95SJhk8i8kBqwmwXZH13QmbaX0BsoGiCYzdYJS05xIroGzBZ3uRMtkySK6zwJ2FytMGEyMEasWEAykYaWtTFbtXOdfjphc2IFsAu665jUxMvGs/o1y9Q+nqE0u1Fe5JjAmhzYjmCQJS9khCGQ1EoFEYNsh4Nls8dWCVtd473LPbuSvzVD9ItzCUzdPXq8OAQu497znPcOims1xFtxWpzFzrxcCxmrGdBa4tZVNNPzrVV7q3XoIGM8a93veu0ZMAAAQAElEQVRWDhOn0arl7mfkmrmXMHMFczOn6Myf9CnhFtk9B+q8QFgVOhBcpfTmXsKRwnUBn3+pYu5h00K1xzzOqUOnI9ll3keXMuuXi0o5Wq645UgpJWxqqfarL+JR/REc/IgM7xYEpPmqOZWNy+YxyjK3MXfybvLuEtYVYYgYxK76EGH0crtpXdtsY/OG+Qq/OiMbYYCk0cbsMi8zd7GZWjqCCNFWSBV+IgwZVMrxOJVSwtePvDerLeZmvtKEvEIw0+E9gET2XlYPYWstyoU7MrWWyya4srHb9xB4SKP6fNNvkWE1L4zklUb+rq36WK2vdOa28sEWrurqnkB+dvN1r41N9FHYax9lSd+1sZteWpuRpSmlR4ohA5ULa/eq9PqStjJn1m7CViM2d+jfFSdzXKdTta21E30NFvBUjr4vjetSSrtBhD3SCWNntdlpYWHs9M6pRLMw/c9cm27xwirW1n1sMkFm1rLEr1T0R/1SO2s7etyb7lECZ2VrI/boS66lW0tRf5ttrXlo71KO3m/6s80rNhlUe5ZTtn6hLbWD55Jngeei/kqPcH1Gv+QvpbSb1j2zxQnz3NfXYAIfbaRtPZvEe5Z4vrkeJPJbJ3GP1ndDKaXdkG/zpTrXfGyFc7WHnU5l63f6H13S6htstObXvXfk93wXL52+pmx9Tx8UJk6bu59LOYr1fDvc9a7t56FLORq32nZQbkoikAisEwJzMxFzs8tTLv3c9PLybFLqrUMAJ/m7SV0gi00ETlwEDMQNNH3GyiC0ImEwZ9Jl0lAH8TVukGug2p2sGNCbBNSJjnJM7Az4XA/SsdPD1J/U+ptEmACZFLvur38pvUmDNugO5g2+tZnJbn+exfwmZ05ucWtaCyAWqap/I10TXZ+oNsEopTcx0Jd8CstnhlZSx420P8tKBBKBpSGQqbYnAhaCLOzYpNR9DxkvfPSjHw0Ll9uzZkuz2jvIIpevb3Atni0t59qmKqWEEy2+doJs9x4vpffOXNuSlq/NGAJhYHynX/AvX8vKcmgfZa5X+xivWRinX/2c1FlKHzAGtgjsKxEWouvi60pqiVCBr3uNLWxarh55jPPUAV50LldHTU+XcRqb6KNXWI1Pd2UIeNYiG20YqERAV5M+5WSX+9/CejeuXpuvSWMOJ8zcAlkonH85ojyfLUeWed6wrz+/Mbwv9nQJgv40y/GffvrpYeOrOii/mxfpa8Os+4pd0pZy9BmojggfZMcg/Oii84wzzgg6kLoIGXMw8yz5pemKOouns7886cRrC/rYV8pRe8QJI6X0wuGFFJZ3kLBb/c2fu+/bmtbcDUEDB21SSk9vjV+tq8zb3va27c8SdXXBCbb6Hhy6cfoa0lEfkL8b51o8DBFT9AirYo3AJgP9Xl+t4VxpEVI2og9qG2kIPI1PbESAj7Lo09biB4lNEZ7N6qSc/jTqoU/o29q3P34lfvbQiQTW97o62GDNxeYu9dF3nJ5F1NV08sBY3dSzhldXfNXfxauUEoi5Rz3qUaHfuLeUJ5/ntnUJpzqtK/ALX6mU0iMhlTPMTm2uXfWl1bwXF7KxlF6dfV3N5iu4dPu1jQJIW5/hXu67UH9WN20B864dcBWnLV3XOHXWR9W7v+2Qv3Tp53UtxIEK7VLzV1e7Ggd2dYsTrl2NNbS1sCr6kmeG54q8+mGNq67njmecd4++X8O58j/wgQ9sf56sv77i4eH5Zy1HXYRVKWX92qGWke7WRyAt3IYIIHLJckyfm2pI4ySAlwNZ5MnfZcGViROBRGANELD70Ses7CCs6gwO7aA2wTahquELuRZG7ditkweDRANgu6prPsSlycxGLg7WsjfbhYsBvYWyaosJAZz7B9s1nqstLFaYgJbSm+jDz8RguZMW+kopYfJhssBPLGaaDLneaDGxUD8ThzqhgZWJrx3JFl032qYsLxFIBBKBROAoAp7NFqQtlnbfHU49OcWw2LtodnY2LC46cWChsf/ERC0JqeRUgTTE75oh3JBeyhFGpDF2qfm6LlvqCS1piXGHNIgv7xVhxKc/vU/F9Qs9TjH5vKITMj6353N5F198ccg7TGxe8p6//PLLF0xX81966aXBPu89NijXT0XUePVWf3ELife4MVjFmF7v0W4e+FrwhD/90g7C0VhNnDTEKbtBNmgb9vlEqE87EhhxfWLR7/0ZW7Cjqw+uxoxd2+q1cPHKJU64wLPGV1c6GGsX5RFlay9tMKxda/7FXHgaZ9nkQLdyiDK4Tu4gP2u7qWfXbrgYv9R45dFprK1O6kZ8jlHcIDFmdEJLmWyoIoyeQXn6w+BgodtnHulhe3X1A23TtbE/f9ePbKfrgx/8YNDBnqrP5ySdCtV/u3lOlGtjdSe4nva0p4WfdFiqIEq6GBmfI8Se/OQntz+ZgjCweI80QmY84QlPCBtyjJ27+eq1cBtLn/70p7d2+PkHz23hNU3XpbumpRv51I337Lf47ydYEEiIFHkQfsgGdhq/LzSPoa/Wiz2wQb6ZA4nrF0TG4x//+FCeeSRCBTHGBtfKQpjAA2mBfGAXvzzqUEpvvtSvmx/ZgdjTVurOFu83P+HBNjq6RIb5rDZRvvbSJkhGZVYMkExOLusHyqhi7oZ4oZewERY1vt8tpQSiig3KQ8ios/K0gzZSZj+RU0oJ5LI8ylE3aUoZjkN/2fzq7YQ1/NVPuYgrG4/ghDgt5XidSGFtpD9Um/UTfYMueRHWyugXdqvTBRdcEPq59qxlwnUxkhABpUx11r9gp3/yw4KO/jJLKe19pD2Uqx+xV9l0qQeCUluUcmx9paWX2Byx1HUSNjiJr+8pFzbKU1ftShfyTl+jmw02D8hHSintKWB2Sa8/VJuRh+pBB7xKOdZm9z/8lS0v3e6tSrp7V3m2e8Z7viifaLvuOg47FhNlqQfc9Ud4qSdhp/K10UL3qftRW7JBvZZrAxvZ4f6Ds/7nJ7D0s9pexjTGTMYS0i9HTj/99PbnhdSltoP7hX5toN1KOdoGpfQ+xS3OvaSfazt51Q8u7i3x6gy3amfXLu1V21C96KjlaivvoFKOllvzygdT9kqnz8nrWaZM/cEGDfWqebouW6SrtmpL+dnAVs+4QfcKHevZDvSnJAKJwHogMBsxezDCSeClqJdO+pjrT70l/VviBPBsg1Xz/5YEKI1KBBKBnYmAxTsLUQb9FqbUspTeBMOA3YC7lOMHktJ1RV4LVRbDargJnfwWIkrp6bAQZUHQoLumO1FcdTfB4qpzKSUMqE3ISunhI3yQmDDCs5ReOhM0C9n1sz2D8iwUZqGSjpqmlBL9ixaxgf9MTExgTEZLOVpH/dJvfFm03kBzsqhEIBFIBBKBDgKllLAwZFNYd5HH+wzphXBdiEQS54sOyDTkFXIQyWns0CkmjA2QUtIQRK93XSklEJfCiPzK9C7r5neNvETO+aqJtEi2+g5xYtGYRzhxPYiwMpZBbPl9NSQjYuurX/1qsFmeqpuOfvFpPIQlArY/bpBfXSxCwoj9xgkVJ+mVWUrvvSh+IVE/RKt8H/rQhwLZ3U0PB5/8E0+UjeTspnENc59IlIZo4/7xhrKU4Tce1Vl7aGOu9OqAJESy79+/P+BGF9EmSG9ldQUGwuWVjtgE0J/GOBLpXMtGohovwEqfQQITY9xu3qVes0Ob+I07thiHaH9l6Atw9fnId77znSFcPyb6CpuJ9tePumXS60s5dEpD9OtuGtd0wdDGA+2A0Iarsthi06bfHoSttPIMEv3Q/QQr/UJZ6kAX/fqx3/CjtzsmHKTLfeV+QPrSyQ566KNX++oP2m9Q/p0eZpHb6S3jWOPZpQiSCtnSjw3S1UK+BXkL9hbYERgW2z1/ldWfp+s3t0AassECvzlEN757bZ5WbbaoPyitMToyEUmBuGIPEgFRhqxFwHV1Drq2cYgOdWYXUlrYoLTqp56IMOXAAClpw2zNgwRGQCAe2MMu7ydtIP8gvTWslN77DLkJJ2QNUhhBUm3TBt30yqttggRBJimTjexCnJZy/HO6YlfrDa9Sjk9Xy+Ky3/tW21WyT3lIM3qQWtJI2xU2qI86qMsgIrCbftA1veabCCL1U66+h7BaDNva76rN2gUhJi+MSxlc71JKsFU65Jh8tUzhpQzOV+0vpYS6ax99gp3wq/1aeE3bddVVWnghK9VV2eyHo3uhlOPLRvTLQ9y/u3fv7qpd8LqUEvSyTXsqT121qz5oLo4YFS9MW3cVltLDSpz81Wb3gTano5Tjba463KvuLfoR9tYgxHk3GXtwlUm/+sETttIsR2BLj3Jgq56EncK0qzTDdFYb2eC5tBIbqm7l6JvaDeHqvhKnrsYIxkX8yxXtSJd2UDf3i2eQvq7Mfn3CYGLzijaXR1462Nd9VsBfW/br4FcuXOSlQ7nqpd8oQ5pBUvsWG2v5nmXeM+6RYRty6Cql12/1MW2oXH3P/c0W9SpleL+jg23qudbtQHdKIpAIrAMCTgDP7G9I4IYMboldbOUAQf626WbWwYj1UbnpBPBcgyMCeH2qt4W0pimJQCKwZRCwcGohkHQXQA1Ancg0QDNYW4rBFqCcBLJ4K30pvU8V0mWyWydHBtsWhywcupb2RBF4W4yDVa2zgbBFheof5lrwMLiu7QE7uvoXZIfl74ZbsHfip7aVOO20FDukXS/RR0y67YCtZbDRKRoLsepcw9NNBBKBRCAR2FgEvH+MC5AQTkTV0n2W1nO6n+yq8VzPb+8ez3TvLdIdd0hDpOumsTDnnWkx3okS+QiCEpHmWr4q8rPDOEMc8W6zoC0NXXQKJ66Fd8UiKOIP6Yb06ifGvMu7NtLTFTr7y+nGD7qmkw3yfetb34paN7pud7vbHfc5Tmn7RftYVFXfWoY6WOCsaeED92o/t79+0rJDXNUjj7ziiDxIXwQk/dILryIt28WxyyK7xcyqz6lTbVTrXfPpI062iq9pLWp2FybFI36dSnZyp79stukf+iQSmJ6qf6muuiPHkZvqoT7dvMo0BiPGZ6X0fkdSWuUROtjSzUePMHHSENj2p0EyI1P1Azrlq2lcC4OfU7fagD01vrrKQfqqhzEfbGsclx7lI3/hqSxh4vrFPfXmN785bKxwf7C5P622VKZ7tT9/ZMCyESilBCzNE9w7CBB9bdmK1ihDKSXMFdhR7eFfI/XHqSmlV576IzzMEUo5lmBAaHjeiWfXeuPjWcYO5W0EBsrz7Kvlqauw48BahwBYwlQ9ve/5l1JMKSX6bdZOS8krnbLUl7vUMpeie6E0yoWtcgn7Szm2ry2UfyVxylRH5XH5l6NHP+i3WdhSdZRSAhncTb+c/N18C13TuRo7F9K9kjjPrC7WpZQopaxEVZun1s994n5ZSp+VRlp5YENHq2wZf+TRb+igS72Wml35Na/+5z1TytIwUK77Qz6yUvvZu5btsNS6Z7pEIBFYJgJzkxHTNzRy48Ii3TJVb2bykc0sXNlJ/kIhNs8ibQAAEABJREFUZacjkPXbWghYtLXIZAGta5lFIqcrLPh0wxe6tgiGAK5pDAgReQaKdkJa/KtxFlQReoMWrGqatXYtTF144YXxh3/4h0Ol/5TJWtsAV4t2ddGslBIG4AbBSynLIkgpRwfoFtroXChvLUsa1/JY5NPubBFO6DaJcL1c0Y5OgbzqVa8aim3F/c///M/DQuSwMthhJ6vJTE2jHzotZKGyhqWbCCQCiUAisPEIeKc7AUAsIrHAO8D734nC7ntF3FqKr4lYeKJTmU6uIvr4q3gn+hoJ4rGGyWdMUv0Luex3kvHrX/96eF9KW0qPiLBI5n1dytH3sHhSSgnYVCnleH90/pVSjksfzT9jFe9T9Wi8wW4EML38i4l3J7K7pkfW+fT2YvmWG2/Mh1xmr7ylHMXIonIppa2fk3FEPZz4K6WHHQJRO9ETnX/wNz6s9Ye5kyml9PJpV6ds9Td9QNZSjpbdbR/xSGIngmtbSr8UQa5ed911YdwkPTzViz36fSmlJeecTHJSqZSefdKuVvRppK6xz0LlKwd+xkfw4O+KfuQUMqyFl1LajQTqoC7qJFwZMHfSGDEtrCs2bCLS3RMwFVdKTxc9VZ/FXGM4Ik1KIlARSDcRSAS2DgKe+d4ZNgd517HM+8BpYC7/ThLvNRvH1NnXM2wOU79SeifHbergT1lfBLId1hff1J4IrB8Cc4uoXix+keybED2yCWXOF4n83X6QzZufF4lAIrBNETABIP3mC7MwhySsC0f9afr9JhAWq2o4wtdJlFJKu0h2xzvecX6HpQVDpyq4Nf16u+qEQER2D5P1tsfCGWFLra8Fs6VOtiy01XxcC5rDbFaGhVJEvkU7C5k+jWjiYyHPCSM6SCklLNAio/lXIuywEDkM2xouDbsXKgMeFli7aSxgI667YXmdCCQCiUAisPEIeBf59KfNXbV0CzsIYAts3nM1fC1d4wpkaNVpE5sNRd13CjuQWZVARBgjgGuehVzvTe+a7tjH+8hnS/2W4Etf+tLwe5G+kCK86kI6SuOTmT6th+i0oOgzh/zEOxZuNY/3bY2XD2lbSgnvbeOpms7GLKcsSukRjLCVxnirSq2rPMo19mITP2yc8JSPf62EDYjBqk+ZPtP6q7/6q/GsZz0rYGAx2UYB9ksHN/V2zZ5+Ah/+yE8LtdIQfYwe1/IY0/jcszGHMGMo2D7zmc+Ml7zkJeGzhDYfChcvnX7Z1Sl8MWFbHf+WUoLtz372s+PlL395+GSiU8na3GdCEaCL6VtqvDq6h/Rh1/IZDyGan/Oc57R1VL7P9pbS6xNIfp+kNs6SnhjvIoa5/Pqr+8dnH1/2spfFC17wgvDZRv1FPEEY6/uuqyDkEe7GkdpHuL6l7j4/+aIXvSi0Odv0c6f01xIP5aUkAonAtkYgjd9iCHh/+3kG7w3vyFJKeKd4l3pXbDFzV2WO95b32t///d/Hq1/96vDVjPpeND70zrJBbVWFZOZFEch2WBSiTJAIbF0EymjE6EnDRfzWtX6gZSMDQzcisGF+EcAbUdRalzE1vX2+8b3WdU99icBOQ6CUcsyngAyOLbJZBDNoW6i+4i0w1sUykweLY3VAzW9BrrvQZHHL4uVCendaHJzqgp66lVLaEzKxxH+llGNS9uvrRirH77O95jWvib/5m7+Jv/3bv43Xvva14TN/sJe3prco6PdotFMNW3t3aRotNvpkYXdhuZQSPjtqcro0LZkqEUgEEoFEYD0R8L7vvkeUhbxDyFpQ5F9rQTwhFuu7CtmLLGWLstjjCyNdss/7banvDnoQwN33DwLSbxIia+lBaPIjbJVJSun95IXwJz/5yXHOOeeEU5AIMn7i99nqGKiUEn7SwW+niUNaIhhLKWHMpQ70EuksUrom3pE+w+tzvMTvsXY3RyE+Tz/99KhlySMeVq7XShDL8K76nIJ1UhdeflfTb8P53T/1qu0lzliw5oGz/kKXMPq0nXD+Ukr4CZE6llR3RGSNl8bYAIYIUkTx2WefHX6fTlml9MZMNgoYo9Zy5FtMpGWPdDD1O49s0Z98Av2pT31qnHvuucEvzVqJPggDm+WqTmSrL6PAVx0RrQ972MPaz6xK435DjLsXqs1I5O5GPxsJ/Iaqfqjvqov+6bcHEcz0KNtnvbn8dOk7Ng/CXph70G8TPuUpT2nrb/Ec1myzAcDvocJL2pREIBFIBBKBrYeA9Zc6zvB+9h7z7DbGKaX33lw7qzdXk/ejMUB9h1VrbFQynjRe6W7Oq/Hpri0C2Q5ri2dqSwQ2FoHmvVDGI4ZJNPGxvf6NbJa5s5tV8CrKNSHcf/BQHDh0KLj8q1CXWROBRGALIGBRycJZXQhiksUkJwLqYpCwQeLUgRO9Nc6gmr46oK6TCydEahq7Ty3kVf96u6WUYJOFtGFiwXY97YCDhbFSei9Jz04DYmTtUsrtnvKRnr5uewlbrlhctpBo0rfcvN30Fmgt7A7DtoZLU/tFN79reFho/OIXvzj/2UXhFrMteNaTQ8JSthkCaW4ikAjsGAQspDk58uMf/3i+TqWU9gQJQghJNB+xxhdnnHFGS65Si6RDUFWyzDsEeVYJQu9I6btkqHzDhB5fP6nv2lJKIMi6p47lRXYiwUrpvcull89YSPxqBCFqXEAH+52e7b7n1dmJT4RfFe0hPSml99MSxmH8xEKvMZfrtRLvfFL1qb/PLcNfeUhrC6vcmkY9hBkHCbPR0DizjjHVGwEPT/HyGjvAgV96G9hgwG8sgYztji1L6ZHGTn3XfPQrR/vKtxRBmNZ+rDxfUbEpUp+nB4nqtFSty1J0LiWNOioDFtLDzAlx4yB+ol7q1+2XNl/Anq3GlAjviiMbEb6EPjqIz4Xr313d7ifkgHi4GadXvzBE78Mf/vCW+C6l1/+FE3ZpM9cpicBWQsDz0DPbPNfJd89w/XUr2bhZtpRSwqZt2JCzzjrrmA1Em2XXQuV697CTvcRGoIXSZ9yxCCBEjS28X71fbEazuc079diUg33SeRfAnsC/lGPfB4Nzrl2od5n3l/JtYmeDsP4SvAe9y7yb1NmGJRu6HvrQh8b5558f/P15BvmNCZRFbAi0fjIo3VqHeU4h6D23lO05pv+vdTnrpu+I4rVqhyPq0kkEEoENRWAuYm56uEQTv6H2rL6wTSOA57YZViaWNx84GNMzvdO/3K5/9U2RGtYfgbmWXLFQtv5lraaEuZidmQ6LIDPLPCavbq2spvgTKK/Fn/POOy8IkrRW3aKiBT2LUfCs4f1ud8FInEG29BajxBGLjwjWUnoTBAtUFtMMCOVZb7EA5uSDkzbDxML1etphYkK6ZcDYc7UbNuzaoiNca7w69eurcYu52sjk2ecAfcKwlF67LJZvUHwpvYV/p32GYVvDTTL1g0F6LNr77UWY1HgLsOwzSTUJquHpJgKJwPZBIC3dOQh4ByHpbNbpvrssSFmMM4YoZeXvk8WQMl6xkaimMz5BULHLeNHJxzqu8J7zXveurOkXcpFviDS6pPP+QfL1v3v4hSMVpJPe+8s7mn81ggCmjw522/jE5V+qaIsu6e2dipRdav6lpEMeIiFhIb128HuC73znO+Md73hH6B/C+8W73CKscONA48NKnHOR2rX+FmYRrcoQJh7O8hJjiW5fEEa0m3IqbsrRrvKLX4ogV5Ei0iobAewLKur27ne/O9RX3FqLk9rGy8qkW/vrw667on274fq8jQHa2mI3Qr6mt1hvk59+UcO4cEWedxey3QNOoYvXn43j6ePX5k63WwjnT0kEtgsC7iMbF3ylwVzF87s+H7ZLHdbLTs8Bz3LYEPc4vNarvLXQ6xnkxCp7iXniWug9UXQgS305w9zclyCsB9TxzFIwMLayMRv2BP4bfT95r/kKh/KtLfgKiHd/v/3SIWzV1095+HqFr1Xo58YXpSxtvCqtcpTnaxrGHqUsLW+/Tcvxuz+1l3ZSti+c6P/L0bEV0q5VO2yFuqQNS0cgU+4QBOYa7m/6xohhIn6bVXVTCGDk73bifw9PTsW+g4da8rDbviapTgKL74bn9dZEYHbyUNy0/0DcdGAqtvQJ9OnDcfPBw3Hg8GTsP3gwbj48vbS9JfIdaNIfOBzNo6rTCLMx2ei56cCBuHm/+IOxz3WTlruvidt34FBwO5l2/KVBPGLUqQwDSjtBu6SixR8kcHehtwuK+99vq1h8quEW2j784Q+HzxO+6U1vCmJR0MKs9DWdhb/1WkSrZVS3lBIWju36HiYW1Gr69XDhaoJlME8/LCz0WbDjX0gsYNqxK09NZzBNX/V33VJKWMA0wbHD1Slfk4bHP/7x7e/z+f03Ez+TvkETpq6uxa5LKcEOO1SHYVvDTaDg0K9T//rc5z4X+kSNK6W3Kx2poJ/W8HQTgUQgEUgENgcBJNrnP//58D6qFlj4Q7h5n3gv1fAj7po63ldO9db3CHu8N7wjXSMQa4HeN95LpSxtkQ7R1X0fe68ZF1V9XRf52CXUEHek+47upl/qtTFBTWuswIZSlmZ/zQcbUkovn/crMq/Gr4WrHZy+dQqIneqNZLY5wJdjkPKDyoFnl7hEeCMu5TferP2KTgusXSICvt32QUh226BbnnK6fVE++btpFrpGUtsUiTiVDobGq4hg9UOUCl9rYWdXd38/q+WVUtrPiJfSa2P9XxvbBGE87l6oabUVPe7TGlZd/QuO8BZGjzG8a/q0h7bhN6bstp2wlERgOyCgf3tWeJ4Qz4ZSevfOdrB/vW2EB1yI+Ra81rvM1ehnHzvZSzzHVqPvRMtr049xlLk5/EpZ3r1QSmlPictL9J+NxrCU0v4MgvIJG0o5vh7GQjYmGqvY6KDe3uvSL8dm70/lEM8SepeTfzVplaXMWrb+vxp9m5FXHdaiHTbD9iwzEUgEsJaLyXEobemAkc2wDoSbUe5yyzTxQ/AempxcMKt46aRfMOFWiZydjkOHD8fBhmCc3i6NsWrs5mJmpkf7ju4aj03p+EutQxkJg4Vd46Mx2ozn5qYn48DU4g01M9urX4yNx1jkv4UQgK9P/vh0DvKzlBKIYAO0ms+iF2LOwlcN67oWK30irhs2PT0dTmnIU8ViYHdRS3oLVD5T5/pEEJMNi5ImEerrWWnB1AIb/0Ji4dJCqcU56Qz+LdqZEPD3i3iLdRYwEb92viOB7ZjW5hbxurb0599ov4VfpIKFy1q2urHVBLWU5iFQI9JNBBKBRCAR2HAEvH/83APxnq8GIJeMI5wmrGFr5ZZSopQyr66+2xB0AtlkDOLd4TO/9X0qXT+BKP0w8T6mo1uv8fFmHDk2eCRp/CS+6mOHvPTUsOW6xltsqPnUQTmlHK1/jVvIla+OM6RjE3Lb9SBh+6DwhcJKKe0CsPe08oanPTZGfSzAVuyMC33WmQ2I1WqnxX1jGOOmqkEaUv3ihpVNfxcD2Gqfmncxt5QSFlsRC6UsD//FdPfHl9LTr53YyNaaBmv3eeIAABAASURBVF7detRwrvqXcjSvviMvPV2c5KenlF5aeavAD1alHI0z3hSvLRDSromxGF2uUxKBRCARSAQSgUQgEUgEEoFEIBHYbgiMbIbBy/yq7WaY2JCFM3HzgaOffF7MiOmZIekXy7gJ8TNTk3F4ajomp6bi4NQR0nAT7NjYImdjuq3qSOwaKxtb9HJLG90VJ+2eiN27JuKkPbtaMndmcmqRU8tN/WaQxCV2NcTxsUWOxPiusRiNI//KaOzeszdO2bsnTt67N07ew93dukdS7HjHiVifzLF4Wytrwcvvi4x1Fj2dzvjMZz5z3Ol/eboLrvzLFaeHuwtMy82/ndJbaPNJQ4t21W4EupPRFu1q2CDX5/wQwBb2xGsf7Wdxkn+QlFJCuioW7kgpW+ve1/79mwxgVU+UsX9Q/TIsEUgEEoFEYOMQsLHrC1/4QrvBq5bqnWLjmJMVpQx/t5RSQtpShqeJAf/k8T6oUaWUsHkJOVjDvB/ZhphGggk3lvEJ3+77VvhCohxS0yDR6ju3hlVXXPe9LR9bS1le/ao+rrKIa1LKynSVUo4hzeliL7dflIfo6w/nF8cdJIjbD3zgA+G3oJGW0qj/eEOaG5e4FtYvcNIuxi/i2OXUsFOnxkLCiBNKTnB39bgm4kkXf/6uiOvaX0oJZccS//kMsi/XsI2eUnrjKf2JlFKO00R/177jEhwJoO/IZevArL1o/sCDNJft/67707cRzZ9BdWyC23p27VhIB93i5atizCVcuyqjhmvXer1kNxMmAolAIpAIJAKJQCKQCCQCicAWQMD8hWwBUzbRhJGNLtvnnze6zOWW55POgz75vJgek0YngeVfLO3mxc/EZOfY72xDBLe86OYZtDElN9zoSEPsWbzYtYH3/aorV8ZiYqzRMjcdh4/9rnMTeOz/ZXQsdo2Nx64Bd3UZHW/I5Iloue+5mTh08HAs4VBx7NR/pZTjFgktGvltJAt03XpfffXV0V2cE2dhyIKrRSL+Ukp7YsIJYicFBolFPYtL0hOLbBZvXZ8I4rNDTi6VUtrqIj+R4Ih0z842sO+Pk9JOxzotXKOc2NZG3YXDGredXHXWr5z8qQv37LfA70QZlz8lEUgEEoFEYPMQ8Hz2xQ6nbT23qyVIugc96EGx2LsIOebdX0rv3Se/MURXlzDjiS4hJY+84qp4/zndaywrzKdqfZrXu4SfGGv4/HN/XnGDpJTS1kF5NR4xiuis/q7rlCSpYerPnlKO1q/GLdU1/qKnpocDPPoxWswPV1L1lFLan2mo/q5Ll41o3G64unV1dONce2dfc8018xsDvat9YeSZz3xmPP/5z4/73ve+kg0UYyAEfik9rGxu07dsNpQBDsaP0vFXgQ2pfm2jjaq/64rTZ2uYfNqn+hdy4X7ppZeGL5NIpw8Zb/maynOe85x47nOfG8a54rrCbuXUMHpg2MXWdX+Y/iyPOHm4/MQYsVsPYVWQ5jVtKSXUT/9lR9UprT4ED7r5uyJOW3fjfF2mlOPvB1/yqeV1deR1IjAMgQxPBBKBRCARSAQSgUQgEdhKCIxssjGjTfm9OWBzsSn/bzgCDQ+3KRVdSqEmdwhcn3ReSvphaeSnh75haTYtfGY6JjVCQwhOaP2GWJw8ERjgMtouAu3Z5aaLbfXPgkbEXEw2ZP1ww0faBZDdDVusWQemazDYs2cixtsEMw0JfCgm21PDA1OfkIEW8pzosZhUAbDA+ulPfzosFNUwhGT9dJ8w6f2GsN+XfeELXxhH5Bj3CU94Qlgwlp7QZ0G5u/gkfKeKRWknWy0oqqPno98vvOyyywIR3sVBHPLXCZt//Md/jLoIWEoJC9t3uMMdjiPw6dxOog9de+21YWGx2m0B08n0M888c9vXr9Yp3UQgEUgEtjMCyDkbkYwFaj2885F+3kc1bJhbSgmfC+6N5ZrR3Nxc0FXfazWfd0Il9Uop7Zi1S6pJ5x2BIDRW4Ueo+YoEG/lrfD+BKG4hQZo5OVzTGJ94P1d/17VpS3wNQ5qpX/WvxC2lRNdm5JwxQHdc4BopWPX3+4WzixhD8MO8Wy9hVaTx/q2YCxeGlKWbv1/Ef/nLX54fk8Dbhi0/NeHdbWziyzLyS9uf30lSBD5XHALaOKfasGfPntC+u3fvFt1KKaX9vb8uxghQtrcJOn+UibytfauU0m5OHIZBJ2t7CXMbClpP80fb+jmNc889N/yOIPJa3++vn3GdejdZ2v+V30+86qv0cyUqpQT9rgeJOjrd3h+nbxh/13BtTI97hW31hLV4uLo3uPxdYYvPpsNMuPy+VOMa1t3+CBP3Q00rTUoikAgkAkMQyOBEIBFIBBKBRCAR2GoIjJhflU2yqilX+Y2zSQa0xY60f/PPsj/5vBhkW/WT0NPTvWOkY2PjMdEygXNxeKoXtlid5uObxSuT4FbmA7fHRWtza/8m2tuWP9eeHmDPopaMjcaYRNPTMcVdjZSR2L17InY1Cy/NMmRMHj4Uh5MEnkfU4pHfaOsStSKd0CC1vRCW3YUji3V+W9aCkYWoQWJRz+KShTI6LYL5xJ5FMv6dLmNjY3HPe96z/YRlratFOSdp3v/+98fll18eTlU7ySTswx/+cDiJYhGwprdoapG1u9BY4zbD1R8sNusP3/72t+NYOd5v0VJ6i6fy2AAw3dzX1XaLjk7XWIAeposOREHNk+6JiYDFf5+n7xdEVZck6aLjmWNDRX8efv1Nf+6m778WbxFc+ipXXXVVLOUZ5j5GdNR8y3G/+MUvLlgGu9xPV155ZVS9roWJ669H148EgFnNt1T3iiuuiO47oKszr3cOAp7P+t+3vvWtdsymZqWUOOuss9r3WSlF0KKCsDW+kFCfRGzpP/xEmDKUx2+cYBzhncdfpZQSt7jFLcIXNUrple3erff8IAKx5l3I9e6xSUu50nlHeQ+7P/iruNfdL9VO5JtxzVIJxqpnkGuMVMv3rHL/el/WtMr2HKn+mqb62fzjH/84kKo1TL26hGAN58JcGQhT18Lo197VL6wrytB2NUz9jfuMb2oYzHwu3LOyX4903vHVJjhq95pXP9G29NYwrnrYbFBKr81hoR0QreKr6FNOKMNGmPLkW2r76EddzPU/461qj/p49/gyThcHZRk3l9Kzz9jOOKZrH92+fFNtQ7jqc/IOEnbYJFfT1zTGQMbO1W/8rQ+6v9hpLF5Kzw74SssWttc87DPWFF7D6IAVvzprJzbyq7NxKsz1ka4u8SnbHwF9xbPAXG8xMVfpPmfWovb6uWe5sul37R5YC92pIxHYjgh41roX3BM24djM4x289euyPhZ6RhlXwIQYO+QzYmGsjUGMGeBl/CG1Z613vzB9y1qMdOL6xbu+/70gvU2c/WmX46fXeI0N2tSYZDn5M20ikAisAIFmbjA3MhExsrfJvJGHAkuvvKbctvzgb4I26f8NJ4Ab7muTqjq82NnGqJV88nm4xl6Mh7uTwPT3Qjb773RMtt/9HY1d4yVKQ8iMRfOvISCmG2ex/+dmpuLA/gNxYyM3Vdm3P246OBXHcogzcejAgbhp/8E4NJRbnomDR9IcPYHc5Gv1HoqjYUetmj5M54GBOuemD8fN8h44NP9p46Pp52Jm8lDcxFZpWtkfNx44HJ2vYR8taAlXs9NTYQHmplZXz65B10frPxczU4eahamm3L48N+47EPsmZ8LB7IWLnjnSfgNSzRyOmw4cjJsPTQ3/reC52ZiaPBz7mnpPNn2+p2WuDTu0UiB6SnbM31JKe0rXCUyLSbVi2topGxN+A3CDSWHiSylhscjiF/8wsYBnQanq9XwwAK0D0mH5dlK4Twk+8IEPbH+ft9ZrcnIyfAr6gx/8YLz73e+Od73rXXHxxRe3RI4FRjjVtH5rEYlska+GbabLNhMDvwfI7qWI01Py6T+ka78F0k996lMtBsN0wcgCbzdfXm9BBNbZJP3ofe97X/TLhz70oXDfDCpef/vYxz52XB46nGpbbGHFsw9BKn1XLEIMKq+G6e8W0D/ykY8MLLura9C1MpEqVV+/yy5klfuw5nctTFx/+q4fVh//+MeXbZcNKsijrq683nkIHGjGqUgo76laO4QTstI4wOLRMLGoU/MgbY0TSiltkH6nf9Lv/rDYj1xyLYFxAkIKAcffFWSed2mNq3lKKe0GK+OMSqR28y10jTh2utM4paazyOV9ZNwjjK2+2KG+/IQtTr3Kz78acTKWPjrUCUGnLIt17mPvPc8R8VVsaDGGkl4c8rbaK412QtC67hd5EMYf/ehH48orrwz4e35q1/601Q/X7viDXdquPp/Y4DmHLPTc6t+sVUoJ5C+Sly5663OXXgTkIFJUWyM29b2ax5i0+3UafYrf81jdpIOnTY2VyBS2kLCplF4flU694KH/s1ObeMbCqf++0H+qfdrMOwU2bIETPzKWXoLs1sddDxL5bDBCpluc5Tfe+uQnPxmIAXlKKe2GCPcD/IQZv9PtWh73IVyMt/mrbdq8Lp6rt00d8JJPPZx41hallHbzh76o7u985zvD+0X94SN9yvZHQF+wEfWiiy6KxeQ973lPuC/WstaeRfqXst/73veGZ5m+upZlpK5EYLsg4H3jfjTndU984hOfaJ/7pRx9P22XuqyVncY6da0EJp4R3mlrpX+n6YGN8ZDxmH5Un9nWWmxi8xyHo/f5sHe5MYw0XZHXmGQoXkuIYJvxjGc+UY4+v4SsmSQRSARWg0AZibnR3TE3dnojt1yl3KrJvxRRTlNee/p3w+nX49DafAuOM2kTAubJsHUqe731L9XshuhtT5COjsW4PKVxbX7wGehFGOC56UNx88HJhlxtaMqRkRgfH4tdo73uMzcz2ZCKhzpk6mhMNATzXEM4Hj48NZDYnJuabEjeuZgbGY+jv1k7F8jyuQavppQ47p/wRmb7IlvbDk03eUtM7N4dTdG9rE1auqYOH+oRrM0NP97YPT56ZPA4Ox37D0zGUI66p+XYv34/t1kQvPlQY//MbLsooIxhUm2dbQjofYdnemVV/MZHY7QdyM4Fgvrmpg59VeuVPT0TtXmmp6YH4tkY0vw/10gvy3F/1fXgoTg0NdvmH9UHxkZi5Ej50w0xfOhYFv84FSdKwMTERCAaLfzUOhuUGURagLSgh3ypg79SSljEsrhb0w9yLU5ZpOoulBpwnkiDPqdRfCqbjDT3QcXJ/QMLhAps7YrsX/iwyOwzi3WBrubdbNeiEZu142Ji8iH9MJtNSqRZTI8+OExHhp8YCLg/ELr94t6xkDgIBQSBuP48/J5n7sNB+WoYYgUpJH0VfREJU9MMc9mr79d8y3HdF57Bw3Szy33DrXrZ5T7iDssnnF76a77luEgNOgZJhu0MBNwXiM9ubZBhvk7x9re/PYbJO97xjrCxoOZDQnqH1feePmdx841vfGMQerz/anoElvGCd2YNq64wxKYTwjWMa4xhIxqCkX85Iu+d7nSnUGZHdphzAAAQAElEQVS10f2KAH7DG97Q2vj6178+LMIKp1sedZKv5hG+UkF+0lVKb4zu3rUwB583velNLZ5wM0YzjlKmBdELL7ww3vzmN8db3/rWdjOZZw0bxsfH4973vndw+QeJ9jWuswBngQ+pqn0HpRVWSglEZyk9G5WFoGQDO2GlXRHBFmdtblOGvFWMYeCsHjWMy093l4QXTrS5n9CQr5Re2folsvl1r3td2z4wQjrX9oEPPLVRKb08dC0kbLNZoabxPNSP6db+b3vb28Lz3kks5Kznbn1vILVtPqh5Ea4WXeWFDdLYOE98KSXY1t+HxXXF+8yGQGXT8Za3vKVtY89t6WyUMF7X7/mJsft97nOfUH9+7WmzhT5C6LLw636rtsuvr5TSw6mUEgh3n/fW1+iRlj3aFAltk5729mUL/UCalO2LgD6lffWLpUi9z9aixvqW55B5pmcanTYg1L7Hn5IInEgImK94brsXbfjx7vN+KaX3jD6RsFBXzyenoG2iggm/TUs2K4lPOR4B4xcb+2xcMz/0npcKdsaXcCTGKoPmc8Y5xqBwl45419tkttjYRTkLSSmlPTxifEi/ceRavlMWKjvj1heB1L4dEGjeI809GGUkVidVzzLc2Px/Ta031oi5jS0uS5tHYC6mpmZa33hDPLYXUWLX2Gh7OdUQi+3FoD+zU7H/0ExDHI7ExJ69cdrePbG3IclMTE47eU/sHmkyNcTo/g6BWcYnYqI04U3eg8edLp2JQ+0R3xITE2NNopX/3yN/e7btbuyaGDle12zDwo5N7InTTurZvVcdTproEcVzU3H4OPuO19ELmY3DDYl6uNEXI2Oxh56TT4rTGjll91j0ii4xvntvGyZ8b1u96fn6tnGNnS1+E7vj5JP2xql7xmO0aYuREYBF37+5+XZrIxoitz3E3XqW+qfB+9BUSz6Pjk/EyU35eyZ2xe5dE7F3z57YOz7SlB4xPTm5VIU7Ol0pJUw0LJpZdKuVtXBlx79TAEiU2dnZNsoik4UiC1FtwAJ/DD4t7JZS2lSTDeZOJ1jIawNOgD+eG4961KPiIQ95SCy0MFuhKKXEne9853ja057Wns4upYddjU83EUgEjiJgMmlDwtGQo1eeWwiUoyHLu/KsMiHu5rJw6RNWJtfd8I28Vi+ES30mK5tdwkzs+VMSgbVCwAKQBUlkwRAJ90n3nkCWIqUQwezQP73368KPhaXaf70Xndo0DpG2X0opgSy18cz4o8YbgzhFO4hArGkWcum7//3v3y5K1XQW0Cw4Woi1iMZf4xCFD3jAA9pTxzVsNS77zz777PnyYQRnRCqBZymlJQ4RcxY+Yea5ZJHPhg9jqmrDXe961yDV3+/CTp3pML6zIGgR0GY+47T+9NV/j3vcI2o7CrNoBxsYefZWG9jbPXkqLTGuROArh78K8tVYspTjxzillHb8c9/73veYsvUhm3KUjTxiC9zo1D7nnXdeLKc/TDRzO9jqr3TQBRekJ+LXM1X/F66uTtHCTlpjO3np4IerZzPb5KVHPnHwvde97rXoGFB6RAByzAKpMr3j6CilhP6uTH1HGNGuvjSDYOYn2kRetqgLnewTpx+de+65gTjmr6Ie+jcMu/rZxAZ9U7sjgm0Iqfpq/nS3HwL6zmZY7Vmhj3v+6I/nn39+mINulj2bgUGWmQh0ETCvMI5yD9gM4Znu3uimOZGuvT+9b8zh4PC4xz2uff+Vcvx44UTCZaG6eufDzPvaeNomtYXSd+OMpS655JIwvvLOF2csZUygP9YxkvCVSCmlHTsb8xk7+EKK+WotayU6M08ikAhsOgLbwoCRbWFlGrl6BJzybfnf0Yb07QwWxsdiLJp/M9PRng5uLo/9vyEgD0+25OFYQ1juHu3kbROOxMSeiSM6JuNwjxNrYprwXaON2+SfnD72s8TTUzFpJ8Dorh553KRayf9zM4dj3xFiehj52+ptykFyttf1TxmL3Q3xGc2/qZl5oxvf8P/npg7HIUmbvCfvnYhdHSxGxibilL27GiK3qe+hQ736VVUNYdxCX8ZiYqzU0Hm3NPadfPLeOHnXaEvEzke4aAjfFtMm7+72aPNsHJ5ihMilyezUZLSk8ehE7Nk1clwZI43te8boWp5eObaLjI6OhgGzBSoy0SxyCRtmv7R3v/vd20VW6Yk8FrOQwCbpwoiFLAO4Ybq64SeffHJ7emTv3r0hL50m/hajuunqtYkPW6StIqzGD3JLKUFvTc9dLI/FLemqWIAupcyrl79rh2th8wmWeaGcRz/60fGsZz0rzjjjjBYLZVoY1S5cNiHMH/vYx8azn/3sti1KOWpTt0h56awibzd+qdellJC36uGypZu/vyxpliPqV0oJLhyXk7emZUPkv0RgCAJOZc3MtG+d+RQmmF2SaT5iiRcmpRbxPfv6s1ikQT70h3f9npPInQc/+MExTCzkIy1KOXqfu08QJe6Vrr56PTU1FSb5nqM1rLrCxFn8r2H9rucY6Ya755EHFpyG2WoRoJ8w6OrI60SgHwGk32Me85iWkCul18fdV6Sm1d+dLrBBynu8hve77gkLWt13gfEFQqw/7VL9pfR+2/iRj3xk0FXKsTZWO90vThmrC1tL6aVbajnD0pVSwilXZJwxUik9vcolpfQ+94tIl8Y9Ci/6xBPX7EOesK+Lj7iuyGucp13kKaW048SHPvShgYztpu1eO4X0sIc9rE1TyrE29tJF0OeZhaj3PKnh1UU8i5NOGNd4Rzj/IGEv0hQhiYAupbTJ1LuKALo8m2yaY6uw5YiTsJ7VXey6+uliiz6iH7gWplwnknzhxThKGOnmLaW0uJ1zzjmLLl7Ty4ZSSnR10Kks7fb4xz++/QS0sK7AxwK58SU9Nc57kC7+Unq2INuQ+t104ol7UH944Qtf2G4mMAbTnqUcxd6CvJ9WWOwdSF/K1kXAPW8M4r4spde+pZTQN570pCfFU57ylHl58pOf3J4QX6va+BSocZT+7tmmzFJ6NqxVGaknEdguCCDfEMCllPCcr2OS7WL/ethp/mYDlmfEL/zCL7Tvo1LyGTEMa+9lfchztZQSxnre3cPSd8PNK23es95X59Jw9xNk3hHd8U0333KvjS989YXLTpvTannL1ZXpE4FEIBFYKgIjS02Y6ZaJwBZLPjc93fuM8NgRwnfevtGGyIzm30xMtixhc3nM/7Mx3a4jj8ZES0DG8f/KWEOmGoTMxfT0URKxjO/qEbyzU3Fo/pTtbByepLA0JNVYrPSfz07vPzjdEMsjMbFndww6+Vt1j42NHkd6ips/cTuHjRaykMw2+KhbiV27Jxqid0DakfHYu6tENFYd7pK0I6V3OnhuNhouOJbzb7Yh5pU6Mj4eE0095J2dmm5KcLUUmYupFvvG7vHBONAyMj7Ws5FnBwqC9p//838ev/d7v9fKy172spZ4XKiqPiv3a7/2a236mu8Vr3hFvOAFL4jf+I3fmA//9V//9fbE8EK6apwFJotSr3zlK+fzv/jFL24XwmqarmsRk621fOUutqBnQe6XfumX5vX/1m/9VvtJ667e/usnPOEJ8+nZZnIx0ZDk0pVS2p3oXSz+6T/9pwMX3aRfqow1zyKLhRbWfvmXfzksqJjkPeIRj4gLLrggnv/858dLX/rSsNhp0W0hvRYBK0a/8zu/E0hjC8gL5RkUZ0Hz6U9/esCAPrrY003LHuHilyv0OpFk8dJEQt9ZiY5zmsXTrk15nQjoU6V4/0R7+rCeyqrITE5OhsWDuvjtWVRKL31Ns5DrtJOTgIPSmLCauFpcHxRfSmk3cCBknvjEJ8YgcQ/bVS1/tdE1QtiEG+HF3y9OwFk8Vb/+OGEI4H4suukQLsodb96xNVw9PHOQcJ6Ng+z1HL/tbW8bpSwdw6o/3e2DgPeUdkasLkeMORAJ/TX13P/FX/zF9qsW+rZ3DuJB/0YA2nSgv4nrz9v1u3+RW0hQdhkr6MeIv2667rV3uvGD9MS150Y3Db/7zaYr72f3B9uqjeqEhHze854XFtRKWbz/u5du29wryiTqyf5uufV6165dgUD0lRAYIvK8y9nAb2yiXBtKvOfZAiv2wVL9EcTGE8Kr3mGuEyHuZXnudre7heeQU7bC2Upg0LW3YqSdfJ1EOcon7JRXOxtLII3Ut5RjcZJWXoS3MtTN2EAbDbNVuOeUPvLUpz61XQBWX/WmT9nKgp8xIN3yLFd2794d8PeTG2yDNf3EtQVLNjz3uc8NRLj2rWVoK4SpcOm0n3zk9NNPb09vew+wUVvXfINcGxw8f9VDuXSoqz6IoH7Oc54T+vCgvKX0iAP4Gy/pf11btJn7RRva5LMQ7qX0NibA1JiU/fKqdym9dkVYOKHsXRiDDMqwLY+Ae1y7mofoV+5zYxEnyLwHbIyw8Yv4UoJ7by0qpQx929wC0Wzcoey10J06EoHtiIB7wnveO94z3Dt4O9ZjrWw2J/F+92yAh/fvWuneqXoQquasU1NT7VdljJGXUlebnH1x5oorroj6xRvPY+Nt+HtWL0XPUtJ45xizGd/o8+bRNi4vJW+mSQQSgURgpQiMrDRj5ttOCDQkYEtIltjVEH3HWl5ivCEGhQ38fdnZhgAWOTK6IEFYydSZJr3kPRlpSd4STfmHp3qk5UxDBmM0R3f1yOFewuX9bQjl/Qen2lPJUUZivHMSNwb8K6UMCF1u0Gz0DgqPxBEeNgb9G2lILaXNNqy5avbSjMXulhieiQP7D8b+yamGlJ0+IjMNOjHk30xDOiOnR2J8bCRitCGBS0TMTcfhmcZd0v+z0WuSEqONihj2r8FxERiH5czwRGBVCFhYsThn0bkuHJrcOFlkIXJVyjNzInACIDA6OtqeqqoL6j4V5tO03aqbVPrSgElmKaWdELv3umkWuna6SX5pSimhrG5+E+0aL81yhE2+rnD11VdHVweyA5Fi4l2Kl9+xWuVTTzvjLZCItZAvn2vxfk/PQoBrYf0iPQKgWwZddo77XKhd5P150n/iIGBhBtH18pe/PJYjNm5ZzO9HqpTSEncIVic0LXD6GgaiSzk2PyHK+vMN8uuzSCl2IaYQmfrzoLTCvGd9dUN6wgYklriulFJaok7aZz7zmUEvG5Gj8iA26ermWei6aydcLGAi8obl8d5HsjzjGc8IuNSyEefGCfX+RsAgQuGIlIOlNEg9BE4pxz8z+sv07DTWkM+mM8QkElMdYUTUWz/o5mUD8pmNbFA20pS9cKPPArbnZDdfvVaucc6LX/zitl+95CUvaYnvUpZmM6IKAap89lWMtI/6I0lrWStxLXIipKo++mGsT9d+ihxWj379FqqN5eSVvubV7rBB3i7UT6u+kZGR9jec1ROhr3x1pYNeJG5NO8gtpQTiQPlsgYtrevQZ2GnDYW3Ur7OU3kYmhLL+oR41r3eGd9iJ+r7wfrXRymfYfcrYQrYxg/ezd3q/2FBmoR1e/XH9fmkR7MrotgnMC3lOjAAAEABJREFUjWuUozyCrJVfXDftUq+Nady3SGAbEEopoV5+v9pveytvIV3KNd7waX/2EJ8Q1TcQETWvjQLGaWzl6qeeeZ5v7g11tblNPHEtrJtP+DBhp7S1PHmFGaf51Ci7jHFsntMGNV2/W+ujDvJpW1+YqcRIf/p+v014xmd+OkmZXH7h/WmX4mdrrbP6sK/mU19hNV6/0cdqPBcO8IYDe2CgvaoedomnQ7tLL0596avhdC1XtL+6K1PZ+ohPvtLZL8rS5+Vx3R/f71dv9e+3SX5tDHdlKtuYuB+X/nz9frorLv1ld/1sHaRbmLoqnx3sYRe8+8viNwbwXrYJzftYW2gHdrjuljnomh3qTldX5HcvVjv0Zz8hoX21dTftQtfSah/lDCq/G+be7dclv3p0n5f12cXG/vTehd7pNqkhMtnbxc51bR829de9lieO9NvUrQu7YF3bTFtpM7ZKV22jkx30qa/y5anxXbf/vu2vI11027CrTZSnjfSZ/rp09Q67pl8/l18a2PWP4YT3i3qr52WXXdZumK7xNvUZ09BTw/pdeb3v6rPSMwbO6qb+FacaJn8ppf1JD8//Ukrom8oXl5IIJAKJwHohMLJeiofpXXxqOyxnhq8YgYYwbT8j3FCNk4cOxE37+6QXGTE73ftU8AoKKmVIy47uij2jjcK5qTjYkNCTk9ONp7TEcHOxov+nJicb8rdEW2RDhh5of094RaqWnml2rimzl7z0nCF/S5QBMaO79sYpE6NN3Gz7W7sHDh2Onhwhsgfkienp3qekR0Zj10g0/0YaAr807lxMdk5aNwHD/2/srkS0nMMTlsa24bEZsywEMnEikAgkAhuKgEV3iyYKtRhgocl1FRP0OvGsiwncGr+Qa1Jv8Y8rHfLDIkSXqKJ/pRNX9tpxbeJsEq0MgmCwyK48/n4xyVdPZdc4p8W65JRJt4WmantN13XVw8nC7uTehP2qq64KizIm8N30eZ0IrBYB9ypi1IL//8/efT9Zelz3we9zJ+4ird6Sy7ToshakkkmRBBMIZoAZzARzNMXssiXLki39Fa7y7y67LJUsyxZFggkgmAmCAJgBUgwiaYuSVaryG8xF2DSzM/M+n+fume25e+/MnbQ7u+ipPfs8nU6f/nZ8zunu6zSZjQ7aX0TslvWepWcMcYrT6VgyOgHHsDozM7NneUxiFDG87tlVqAwj8mbwjdiIDxnhyHALS+MSA8okvnvtz1BKUW2cIqd6pCy8EBgpu5PDdf3sZd7mB2MjJbz6hzEFNEVqxMZ6GMVVWgbaOq1bdRj+IzZPO8oLxk5Hy19Zje/bwZcsFKwMe1kObWbc5ofRvCe5yeT0fd3WKKrNSZPSXK7+ykxZz0j6qU99qnzsYx/r6ZOf/GS54447ymc+85nz6HOf+1yhoKfsHxc+6ucqTvgmhtYM1iSf//zni3w+/vGP93l+4hOfKHh///vfL9Y7GX87T3O/9YL+lemsMe65557y9a9/vVDyj1sTSOcUuPzJdOutt67L9OlPf7pIb70irXXJF7/4xR4XZbDOgGPmh9f3vve9PhwWTqMJr9Pxn0R33313Lyd+8sP/C1/4QqnrB1a33357UW+MkfiLn8QgI191qDzqFc633XZbn4aBo16vZTpPeTK+KLM8pJM+8+SfWIg/DcmLMeqzn/1sjwseDJ/SClMG2MNEHLJrJ8KROhVHebM85JGGwUlc7RhOeMBfOdSFtSA/pA3gNy3hoa2rk3FY4DlK5CcT46T2MRpeu8V1Bb02mjLJE75f+cpXivpK/D3JQBY3AmX8rZ6M5HfddVePe5336Ls2PcpXf/na175W5Atv7SDlwBM2o/mrq/vuu6/PT/mk158ZGeE/mu+oW5qaLzzI4VpffZEct3b9kxzwgZPvF/FGZRnn1ldy/BnNe9R9//33b2BhHNPOYJXtECbeyW3jKcPqhkSdQ33CK/n7Xuq8+59HsCnjy1/+8jpe4gpL0oa/9a1v9eHS28ySYZ7Koh/IH77qUPsXF1ZwMnZoN/p14mT8lk48/QqG+NUEq+Qlnjqoy6fvaufKpi7kBQ/5qivxtb/Ms+Y96R3GjMnaTET0P7026Tuy5iEfxl+bijI/N4f4PvRtGTF+7SI//RUW5Ca/+lQn6ibxVX7jEkwyX+sQa1vzDT4whUmGt2dDoCFw+SJwsUrWm5UuVuaXUr4zg5myOD9/HvE/6OVY7QyJaQTsVgrdv7XzaFiG1XK6M9IO37f5v4OqY5NEmVuY608Pnzl9qpx0crUzCi8Oxkae0rPjuXioXH1oyHd16XRJG/aUDHYUbfy0Pw2rtXKmM7w/dHqlM8EPyuzcbFlcWCiHF9Hc+Ouku5hnzgCrFIuCzHswO9djWZaX1w3SZbO/vH56szgtrCHQEGgINAQuaQQo1lFE9PO7j878iPQh64OeEkAh5+bmCoW492mI0tEHcca1I59CnjGIcp3/cjcnUUh4ck9LZCMrBRuFY6ajYHcCjREh/UafykNx4ClspjNMMTg4HRcxnDUp9Sglat7ijhJjs2tL5ZthMKMMoHRKv/ZsCDQEGgJ7iEBjdQkiYJ5zWsczxTevmoPS/Uh4mr8ZPSm2GRXM5dYLDHMU8MIYY0eJkUM8horRsHFu83wqzT3FoWxnXJGPOVqejD5uEmFcEVYbGqapDzzM+XgzcCpfpiMvYwTDo/f09yQTJT+Fv7IxkjhJh593xgFGLLLiSS5GbeWAkbUGf7yQdiV/4cjaynrOOibT8Z9EZJE/XjBm2GFQk39iJc+f/exnRXltwMNffGRNpZxwlB9cpWNktBaURp1PMlboGzBkMGLsYnyDBQMLN39GN5vz6nLLexKJpyxZZnmTU3z53XnnnUWdC2fwZripT+jDU/3AQb7kgQH8pYXBj3/848JYpQ7lFxGdumW5KDO+iPzynIbw0HbhyEgrLQzkTWZlwHMcqSt4k29cePpp79oXY1fKZM2rfuCs7dT4M6IztqkfMmSazZ54wybznPQkq7IlL/LLS10rK7yFk0fb08ZsMFAfmcZTf1KHmQ/c9Antn/zpv9mz7qMwh7/6hxU59A/yaReMnvqIepb/VqSvkFk72UwGYfgnP+Uiv/bAEKhtkBMm2bZtQDCW+nbJdJ76X10Hdd0pn34qP4SnNElnOj0wvIUh2GaYp7LwR/qBfqRPwApveRvbjWH6PuwiokREEV867VDZ5IVnkrEOP3HgRbaI6IP1D23VJge8yaVO4KGOjGPajnZMDvH7hFv8J0/9Rz2Zl12znN+qk5LC2/gOY/Ukno2az3nOc4qNb5PSy0PbVqfKZ7yHF0wZ3RnG8VR+pD9Kgz8yRvnOzc1k2iD5hTVqCDQEGgL7gcBgP5huxvPsmL9ZlAMZNjMzKAvzc+cR/90LvJ8cVs9eIxxlfvFwufqKCbQ42wuxunxmeFVz76r+W10Z7382Sl79PDMYnPWpHoO5cmg2Og9W4igLC8O8Oo8d/ZtdOFQO4zeYL4fn8F0tp06f6UymO2I3XaKuXMMrktfOXgU9IdnKyhCnrqEPMsrqcjl5pit7zJUrrzxUruiMvwudEXhudrbMzc4UJcio68+1M2eveZ4p830Zy/BvMFsWesYrZQnPoe8m/w9KJ0oX3sndidC9jP+3tlJWNgsfn6r5NgQaAg2BhsABQMAuYgbgQTdXEYfCLpVjPsh9PFOgCBPXKS7v05APfx/t4kZEkdZuaAZgH9f8fZhTZvh4556WKHR8JNfKjIgoTtT5jcyIsTNkz95HNtnkzYPx1ok4J7N8uPMTRhFALu/8xhHcGI+dELPpShzxKZ4oBeoPdmGNGgINgYZAQ+CRg4A5lFKc4cQpJUYD8xcEzB9O8aQSl990dGnHMudTfFN2p9J8v0tkzmdUssYZNy+bt9UVQ4X5e1q5rI8YsKSTfhxvhjAGxHvvvbcwGGRZGSwYQij/5Z/+9dN6ybXS2krtv5/vysDQxMjifVxe1kpO5+e6RxyGH+se5eIeJbwYKtSD9VUdbt3J6IGH9zos3/nDi6FrUh4Zd6snY4n8yAN7fdA6znouyyQPODDGjbYHZVEGxkhGMuHWyG52iJi8/txKLuHWqNoTLOr2Imy/yFqXsXOcMS7zJAujlDLDL/338um7g1FQn8pxcpS/PkdOYyqsRsP3wi1vG0zJov+O40lWbYMhUlsZF2cv/Iwr2qH+qJ2N8tR+xVEv+sdo+H67M38yMtJz13nqt+rLuC/Mxlnfg+KoS/MA4zB3kjERcRtrpNFHucVl4DVOS89vlNSZTRlI/qPho25yqUM4CpOXzSARk/uyNPgb2/UN6ZCbQtw+k+MIv1HSbtWXshtL6nDtStn0/9GwjGc+cIPX/Px87+Vbm/G7d7T/GgINgYbAPiAw2AeejeVBQmBluZxm2IvZMt8ZTSOiMwiOodkuPDrBO8Pj+BuVV8rpZYy6OOf9S2NklFm/VXteeOUfM2VslPPSTPaIiPXAmc6YOvx53aWhkXU9ZK9fZjpjbXRMVzschidzO8fIv7WytDwMm+kMu+uBq6tDo/DMYPxpXxHX1jYYsBnie04dn43m8ihzc8Nuu3z2hLDkk6mL39V76bifXuo5jo261vGaHDo2SfNsCDQEGgINgQOCgI9HH+IzMzO9RD4iEQcFiI/5VDgcOXKkOMUrbCvyAWvH8vLych8Vf6eH7Vh2PSxFmQAf0BRPFGnc0xLlEEVH/XFMQfD0pz+9zHbrkkl8xLdjPj/yxbPLW9k8ycgPKTu5yMg9iSgKXDNanyBWfop+So9J6Zp/Q6Ah0BBoCFzeCDAQUFZT9jrJY77LOcXcweBkfry8UThXOmsCBkCbt+Cg7OZOv0vut75diT44uyFNKsp/m7pc4+23l61XXFnOjRjcrGPEjYjCYMqfAt5aA39rGKfBKMgzT1d7v+td7yryfOITn1jkKczagOGHkQHPrQhPBgDGg4xrU53TX9Yk8ufPCMFwSanPjeQBB+sSblfR+31vv+1NJusSV9TbJCB8nbb5Yr3lWny4eOIbQTdRCnz5CSOzDXHWfoxN8JCVtdFrXvOaHqtnPvOZnT5hrpAL9hFDPsrCGMLwIo11GIzf+c53FmVyzX1izBjvdJ98xEXWc04jqitua7GXv/zl5YMf/GC5+eab19eeS0tL/elB/SpxE387JA/GTutI7+qIrDYQ5hpX2cnpNKE4+DMIwYFMjMX8GLW0AfGtbxH/nZIyORkoX30FH3UCgw984AM9FnV7iIiS/UGbt1lA/cJbnarbWiZGI/1ImBt5lFeesLdm9y5PaeD//ve/v7zwhS8s0vG3tmUEnmZti7fxTV7y1I7wQMqUYWTVZ/jDUh+p2xGs9Ym3vvWtRZvTjsjJ8K7veZd2Emn/NiuQA8Eo42r/GQY/dawurf2dzExDt02rrvRVB7fcckt/PXBEFHnDTd9OnpOe5PZTBLAgh/6m7YkvzNiVYTak8oe3E65IXvzUDRm0w/LYm/EAABAASURBVBe96EWFzPyNQeYacwz3hSTjG1KX73jHO8ob3/jGDTdGkU3dKoMxPMvHzR/V8jKAJvbia+PGFHHUiz4iLTdM4fHP//k/Ly94wQuK+uZvfDGW++ZTp/w2I0bZbHfaBT4Rw/FtXDry2ajhWYcz6ipv7Tf6Tv7cfCJM33jta19blOHGG28s2gVZNpNb/7KGkF5ZzSXeGzUEGgINgf1AYGhJ2g/OE3hOHn4nJGjeu0LgTGfYwyA6RepQLcw1jmbKXBoKzxoxR2O5wvn8q5bXyvKp08Pfqp2ZO3s6dTTlajl1+qx5sTMwnxxvYe4SRWec7h6dsXJldZKxWXhNM2VxXsnWyvLppemuRa6Tb+N9dm6uN+CuLZ8uJ84zhq+VFVdcu2s7ZstifWo3Fx0rZ8b+xvLaylJ5+PiJ8tCpM13JS/e32hmSe0ad0X62c2/8F50cc7xqfpnHmJO8M118CJUun5Pnyd2Zhtf9A9dGFxiBll1DoCHQENgtAj4yKRMoN/DyIZsf4sePHy8+iPMj2wdqKlrF3YwYkSlQ8uNVOh/pPqrxoaCKGM4dPlwpGyn2NuOZYXaFU3Kkcoy/D+EbbrhhXRHCbxxR5FGkUFQIp3ShiFB+H9JOKPNHZ86cKZQQntybEQwZnyktM55yOeV0MZQxKUN7NgQaAg2BhsDFQ4ARyVxl7sm5lDTmHHOW+Yf7kULWBeZg5Y2Iwuj54he/uL8u000cjE6MwBHD9UFEFMYSyvHXve51xTqCkeH1r399Qa7aNP/jZz5nVOKPGCmtPdQBg5X1SEQUhi95MizL8xWveEVv0IyI/qcwGBcZ9sTHdxKpT2Wh8BcnIgpDIsMMg/a73/3u8rKXvaykccu6g8HAU3zptQvvEVEYf7QH6xDp3vCGNxTGces0cXZK1luvetWreryUVZkjhvgyrsAcXoxJ1jDKneseeTOYMVZJ95KXvKS86U1vKgzBwlImJ6uRtBFRlEMZGNeOHj1a5KGuxdcf4MYwww0PBuHMk7zPf/7zy9Oe9rQi72c84xnl1a9+dW+sFt/60trMGot7O0Q+GzHUA/wjoijX9ddfX+SbvNQLw541MT/t6KabburbCZnIBxP8kDgMeNaR3ndK1t2w8cSD0YvxFwY2NFhnyjsNsuKQWxxGMEZMOOsv6lR9a0/iIYY0RmxhL33pSwtjMjz1j8ST4Us9w8Qmhmc/+9mF8RMGeDBMMWAlNvzG0S/+4i/27V9e+q62nPGsmeUvTN2SC476kk0Y3sXVJ5RNGfRtcokrTHthKN9qja2N39gZ1eSF8JQeMZ7Ckz/8YOxbRN3nt5B2ru4ZF4UbjxjFUw6yalNbyaEu5Z11YwzK9iKMsT7rRn2TT9/wfZRYq3dY2iCiHYqH1Jn4+iBjvvcLScZe46kxRD0rJ8z5k0NdMYp6RkRRl8oszHemsUCf41Zm7ct7RPSbetQhtzZqrMi46kCbUCf6n/lA3SSu2pK2ra9LP4mEk8PYJI4NCsmDexypd+UZDZOnG6qEj4Zxy0sdZRmUTftSp8rgZ4X0Oe1O/Em0uLjYG7sjhmO5up8Ut/k3BBoCDYHdInDhDcDDsW23crf0UyGwUpb7a4KjzJ89NbpZstnZ3kxYSqcsPTMaMQZlJlbLqRMnyoMnT5WTp093dKo8/PCJckIeMVOuWJwr46qXwdQp5MHcbGHOXF1aGmsILWWmzJ81Qi+fOlke7IyiDx4/Xc6TpWz8i7mFcmim8+uMyyfOt1B3AXv0bzBXDi/MdGVc64zNJ8oDJ87hcPz4yfJw//vJHdYL8305S/7NzJX+N4874+yJLt7xHrvTPX7HezyXe8N1RAxTrJ/aHpTetj30rf6fKXMznKvnroGemS39Sei11XKy4/nQiZPloaWzyHUG6UMLg17uM0unykNd/Z3q6gCd7HA+vrTSn1AezM5j2qgh0BC4cAi0nBoCe4YARUx+6Pog9SHuw5VS6EQ3L8goInpFnPetSFpKXsoQ7+L7mKY4iYjineKiVgxQ+ogv7mZEMeD0kA/sjDc7O1sohPNkQPqPe1KqUe5mGMVxykIeyq5UpIhD8TKNXMoZEWX0g90HOUVlaX8NgYbAJYmAPk3BTtFIOedJ8XZJFuYyEzoiirnLpiJ1g8xnEXEgSmo+dSqH4QRpNxT45kLKf0pe886BEPYCCeHUEyW+7NQdAyFDETfS3xiA4cRtzree8OTeCZmDM731BwOwPp281A3lO2MQP+secz9FPfckUr+MdWkE0A4ZINLgOzc3169NrE+sU/BhWLYu8K784kZEb3h23SxZbXKTt3ZCXnEvJJE78SEHmZ3QtU6zLmTgIXfKZP1j3Zj1qqwMQMlDPPHdlJLtHR/8YMjQJr14wq3DRtdz3AxM4shP/TAocW+H3OzimmpGPukYQG+44Ybz1rfk0u7kJZ5xn2GVfNzqBQ71epHxXNhuiBFK+4A7Pmn49I7kL1/r1ohhu4GfcUb4Tkh6a+rMk/Fev0xe8tSGH/WoR/Ve2jsZYdl77NF/jG9kSWOn8ZLBW3vMLNSDdmCcUDfkVk8ZvhdP7VibV078lJuB0TuKGG4a0CZTNljstRzyIou+oawRYaNMf/pYGJI/ObLtiecEdbZvcS4EGUO1VcbMzE9dGeO4tS14enIb23LcNzYbC7LetS1joHjaAPx9q3HDIsOMM9pC9gXh2qq2a1MHt/ycFJcH92Zk3BdfHP1aG/O+FUVEUX6UcY3l9bdm+nvKRzv3HhF9fSoD2fnJVx/POuU3jtQ9ihiud4yp4+I1v4ZAQ6AhsBcIDPaCyXZ5DIbj23aTtfjbReDM8vBkbnTGwWlqet2IeKYzLI5k1vE4fHihzHd81lZWytJyF2d5pTdclsFsueLwYulttyPJShfjVH/id6Yszi+cPRm7Uk52RsfzonYeMwuLnTE3ure1/iPKAqhzbPEvyvzCXBl0sVaXT5f9tQEvlqsWZztTtcxW1nE4s7ZWSnRlPHTo7O8dl+pvUBYOLZbF/keEV8uZHrshfmf6k86DMr94qFzVG5dLZ38fnpYedB+cylQxOvsaZW5+tn9fWV7ujbelk+jQofmzdbB2Frs+Sv9fzC6UKxfPhneyWry5Qnp40npQ5jrcD0+xSaC0v4ZAQ6Ah0BDYIwT2lg1FK2VWRPRzAEUSpQOFRn6QLywslPxY3yp3ShzKOTzEjYj+lAHFPPdsZ7ClSJvr5ipu8zUljo9+7/zGEYWcXdMUkRkeEYXSn3Lm8OHD6T3xSakjr4zgA5sCMCKKj29lTDlL90cZR8HbvW76D05kS8VERiYbpUi627Mh0BC4tBAwrjj95ETf29/+9vLmN7+5P912aZXi8pQ2IvrTe05UqRvkNJA55iCUmDKZsdFpyWc961mFcZB8rsdk2KDoPQhyXigZzOEU33CRp3UF5f4oDkeOHCmMqeKIa862ruDeLsmTcSHTMUSa5+s8I6IwXFgLiGcdYj0ib+5JtLS0VKyXhEdEf5rZ+iEiePVk/LDescbiIU3Kw+B89OjR9euNGcf/7M/+rPz5n/95+drXvlamMVrgudfEkOEkKawSi9tvv72Qza0mo3LBmDGWjoAsabTxXpO6FsYPDjbXqVf1mzytC9UPA4x4Sfo0o07Wm/xs6CNfxpnmKR/rNenwZPjXR63/6vTWr/JIPzKl7PzIob2o33SrT+87JTIpE0oejLEwSbenPGGZMiuT9bqw7ZI8GY5gkmnlqQ2k21OejHbeESOW9bH3vSLtB+baE57GAWt070lwr41l2lE9pmS83TzVfY2n/EbbI3wYOD3lRebR9T//3ZC6IQus8RktOz/kG874le2B7HUbEme/SRtVXymD/PSXxIcbRsrkXXtivI2I/hpt4612KNwmGG1aPH1KW9dXuWGszr2bP/TLOg/+8vXtlbIYZ+r2Lc4oyRfOnsLkF3FuHOc3iZTFbRNuBJBOPPjbaKL+uGvil/KQUd2RuY5jvjCX1H7D93P/S6tNpE9ilu72bAg0BBoCe4nAePvSXuYwhtd0w/CYhM1rewjMLpZrrryiXHPFfG8c3TrxTDl0RRf/yivK4dkxsTsj8KFOMXvNFYvlisWFcnhxsVx1RRe/MwyPN/6W4rTvUmcbHczNF7ciz8zPl9mO9dry0tA43b1v/Dco84cOd3IfLldf0dGVi318cWYXu7wmyTaYL1d1YddceagsDEr/t2n8PsbO/uuNqV1eV3dG7ytqHDpcFnoj7xi+nXF4Qbm6Ml11aKHDDsHvcFfWQ+XQ7GA90ezC4c7vinLlZgbZmfkhPofnz9VtVz8WL1cfPlyuOnyoXL0A6XW2JQaz5VDnL/9DXT0cWpjv5DhUruzkWZgp7a8h0BBoCDQELmEE+vH/6qtLRPQGYMqDpPzQvvLKK3sF6TTFpBSi4KTYE38wGBSKo1qB4oPeh71w5GOZcXazD1gKAr+z5eNZGkR2J03wiwheE4ky17ViWSZyUezgkYmUs+ZFYWE3fZYl49VPfO30ZpgWP8OU18mSrT7iM/7UzxaxIdAQuGAIGCeMEcarJMrOCyZAy2hTBNQFBXjWDcVpxOZzwaYM9zCQbK5Rdb2j6zAZgG1WMidEHAwZ97C4W7Ji4EnFt8jw0be810SprU7Tj2K+nlvTf5qndHWe89137OLi4nlJyaLtZIA1ibTpHve0lsg1C5nVKz513Ijof5rCeoA/AwMjl3cGDFeh1oZNPK11rMGsLcS7GMQoam2lXPK3BmKoZYAZlQtOME5/GI+rV37C8Ms0+cy0Od5mvuKiiCjqJ/3hlNgL3wlFRL/xr4z5IxcSFBH9VauZd/opizrkJne+c++EtA1lgrX0eDIOea8pIor+ETEcQ0b7VR13q3e4w7Iu66Q8GfiSHxmtxcmcfrt9KgeeZMJLfY/DlH/Whbh125NuN6Q8ygYTfCI2Ys0PRQzbYxr8pNOvPYXvFWkPKYu8lD1iWO+ZhzHHmKa98JMGjt6npd3KLe/RuuJH5pRhNA+nXMkt3NhiM42xngFYXOltAEDiIOOyMO94G1ezLfBD3MYaT254IO+TCE/tL8Pxln+6Jz3Fc3W32zw8rUMyru/NLEv6earP7G/ygFvKKhxxK5v3SSSt/COG7SF5Torf/C8DBFoRGgIXEYFzVqcLKITxbTjEXcBMW1Z7h0BnzDRRzc3OlE1Pc6+dKSfXT/8Ohvl3RspD/V3Fq+Xk6bNXFA9DRv6PXokdI74HyRmDmTIVDrXQXeMfzMyWuVk0Uwaduw7ek/eOZ0RMZhWDMtPlPzvT5T/YJN5kDi2kIdAQaAg0BA4YAj4+nWSIGBqAfWC7Zsuu6fygFO6DeivRfURTEPqY9y6++c6HLKMwIy/ykU+BJRxRuAiXN/coUfB873vfK65YS74z3VzkdC0FqjKMphl1U874Xa/0pzShwKN0IBNykoBCgswZz2lm5Un36JNs9913X7F7PcMiojhBQ4ka0ebLxKU9d49A49CPudgGAAAQAElEQVQQaAg0BC5FBMzdKGWPiP6bPd31k3I73XWa9NvpE180mj4iSu3PsLRVvsJR6f6ktZ7w7Jwb/llrWK+kZxoaGAJyfZF8Ms64Z8RkvDJ+zUeeEZFB23qS6+///u/7TYFbJZSnMnmKGxEbsCxn/yJiQ32Pwzgi+rQRUUb/YBtxzn9c+tE0m7nJ/IMf/KAo52i8iFiXNWL4HhEbopEH8YyIAu+yiz/4JSWb5J/ufI76S5dhu3lGRI9/GfNXl09+aEy0HXupT98cyVcZ0SjD2k/cOs1o3L1w1/nV/Eb9yU+eOs5u35UN4RMRY9tYRKy31dL9kYEs3evU/6TJfKZOVEWMiPPaDXwiokz6c4I6b3rwHeW70zeeDTDSGE9t0mX05kYR5/hFxHl5lu4vIjb4K9s0eIhXzv5FnMvnrNfYh+u3bfS1OcJNDzY7Zz9RJt+tvj3HJt6lZ8RGGWv5d8m6JW8INAQOIAIXW6TBxRJgZKy7WGK0fPcRgZWlpcLEm6d/M6vB/Hx/GricWSqnVtO3PRsCDYGGQEOgIdAQ2CkCEdFft+hjHQ87xyn/GIDzg9JHeIaLM4nSkFt/8PL76le/Wj784Q+v00c/+tEij+QjHx/9jLGjH+rcfsPJCVsK00xjp/V1111XnLpJv82elHy1IZdc3/nOdwpZUrZbb721fPe73y0Ug8lLWeziTvfok1z/83/+zw2KUooNV3xSYIzGb+6GQEOgIbBDBFqyhsAli4A1RL25isGhnmvrglGep9s8GrFR2Z1hWz3lyQCb8eSH0p1P64x6fWFTWSryM87oU1kQf2sY5fHkrkl+wtJPecRj8PjWt75VrH3kb6Pck5/85PKCF7yguFJUvEzjKS/l8Y6kwcc78s7PO6rLzT0t2cx25513FldS42dTnI12TrEzdozKNZqvsirzaH7WXIh/RPSb4SOi4BcxrF/5iYOneDXxF85P3ShfxDAdv2lJOnHlYcOiNd/o5kNYI/HkWefNDykn8o7E89wpRURv4Ms6Jt+kk4vW6eXsn/hZprNeUz8ihvWAh0TKMCnPuk/uBn/5jCPllX+G6Y/j2hH5Ml7EUP6I7beDzKd+Rgz5KR9/MpHDk7sm/ikHf2NG4si9F4R/5q2tyTPdyZ+/9pn+ZEj5M840z9E+gK/8p0m7kzjGlaNHj/bGWnkx/vqWyrZt03F9O4I8YOyJyFaXmx8a9dePt+ofEcN6lx5pd4kn9zgiv5O/eULZDVKugSa3+OQwhjoJ7J0fIos68i4Pdar83Eni1/0t/eunOAgP/jupc+kaNQQaAg2BaRAYTBNpP+JctIz3ozA75nkZJ1xbLieX17oCDsrC/Ghtz5bF/nrjtXL69HIRq7S/hkBDoCHQEGgINAR2hYATvvlh7WPUlcYMwJj6eGbQ9L4VOdnrJC8eGdcHKl6MuzXlR37GY2iV1od3+nlKaxe107n1h67rtvyGVH5IizuJpHOVc82bXK6rrmXyTg7xk5f3n/70p92643R6rT8pSu+5555Sl9fHPeNvKgXWI7eXhkBDoCHQEGgI7BiBSzuhtYTTXBHRF8S8WW/K6j27/6wNan+bvcyrXdC2/8mzvtKWUt28P8pIntYa6e9E11ZrCwaAvMnE2kJ6z+Thaf3AX77cEVHwFs+mNEZgcZTv5ptvLi9/+cvLM5/5zGJtw0+aJGVhLOW2fqkNYemnHN4RQ0TEEGvuacnmPLKlXIzRr371q8tzn/vc8rjHPa433Na8xKvdZLA2qv28W8MJ8w5bBm9lhKEnf4YQeGkb3EnKKz3c+MFe+bxvh7S/F7/4xcVPfUjHgGR9x/AkD37IephBxzsik7jekTKr0ywPuUdlFm87FDG8alre0snDmth7TTCwVk15YVe38TruVu/qAY54ZNxxeSqfjQoZh4zSpXuvnsqcvPTTxDf9PBnts+yMXurUU9hekLLhmbzkV8vFX/6uac82AUf9WtheknwRnupdO0w3P6Qd+m4hEzf5d1I3df3iY3xBo/kJ2wtSZ25xSlm1ux//+MdFW4uI4hsqTwhnftq5dNz6m3EGLtxJ3HDCh5+6NNZ434wWq58GwDvxnJSGHMaIiOEYqw1ce+21xdgSMfRTLz/60Y823BC12OWTZSYjWUfbOWN8PQeOk0FaZc0w9Z7v7dkQaAg0BPYagVHL3F7zn8yvG08PzO2z3eDuOtzNaGaCsPw3SyesdPwnA3E5hqyVM51hd6UrWszNl/7G5+69/jeYnxueAl5ZLqdErAMfKe+tnA2BhkBDoCHQENhDBChYfSRjSaHhQ9yHK7ePVR/i3jcjSgIKkVRobhZ3XJh8KR4pMzKcH4XAqHKOQZqRtVZaZZpxT0oCRu1xYdP4wYPysY6rvN/85jf70zvpHxHFtc+IciD927Mh0BBoCDQEGgKPZAQGg0H5h//wH/YnvuBA6W1erud88+rf/u3fFgYucczxjADz8/OcOyJXc0Z0CqQuNaOSdYa8O2f/jyKdwTPneHm6ypO8fYQJ/5njnVCLGP58BrmtgZQhk9gUp4wU+vwYIpRHntZYqcDnz3Agb3wZH5yIq/kdOnSoMJbiIx15GSq45alsjAncZGcsiRiWm9+0hAf5xCfPL/7iLxbrQ3JFRL/mgaE8xRklMrk1JXkIJ+8Pf/jD9dtVrCvd3sKozXCGf8ZTbmWr+cPKSbr0IxMsIrZXPmkYaRizlU2eyvuXf/mXpTa4wE9bFY5yDZj5W5vyI5dwZcXH+04pIgqDknpLHta+tVz8GST9ZIk2EhF9m4ClsJ0Q/OWbaeWp3aXbU57asXfYSIO494vg6WdbEnP5aONuBII3N6OXthCxvXYg7SQy1tTfPNq675o6Pjn4a+v89V83JXnfL1Lf+hWjbObBT1swXiZOxpc0MGa8aZ5Oq2pr+OCrfL6dpkm7kzgRUWw+Jq/08mKElrexxtia44JwpK7TDw7GbXUhDJFdGbRV7/yMq+rH+ySKiAIzbVsc/Zsc3rdDxhebZHJswQOO+lS2WfkoB75kVAZ1mOHalO9edSrOJBLfuIqHOPL2bNQQaAg0BPYDgYtnAO5Kw6a6d9N8x3CH/wbdZHHFocWyGc3PzY3lzn+zdMLwH5v4UvAczJUrrzhcrj40V6ZvLFFmFg6Vq7t0Vy3MlPF/s/0EffUVh8ri9IzHs9qp7+xCL+PVC7Ol/TUELjQCLb+GQEOgIbDXCPggrRVIPlrzo5IyqlYOTcrbhygliY/4jIOvj+9J5MOfAjDjU/xRPMkbUbDdd999pVbWUhw+5znPmfrqZ7x9YFMmeUcLCwv9tdebySWOuIgSt1ZEkY2C4f777xe8TjB84hOf2Cvk1j3bS0OgIdAQaAg0BBoCxYkvSn9QWDM4fcn4Zt6nyGdEdf0wBbw45tRHP/rRJRXq/LZLDMCZJ+W6/JzKsiaQp7n93nvvXb/lg/FnGgMwY4Hy2EBHJuuVr3/964WxjGGQISLzUlZxyEL5HxHrhvDS/TGCKzt5pLO2+MhHPlK+8pWvFLy6KP3JW3JFBGdhCCO7NPDze7bKJNDaSz5k5N4OMb5kfPVgXcYYgTfDhJ/M+OQnP7lupM+4+WSYIIu41oPINcsMwOJERH+6T1nIBz9G2YihIZ0x5Nvf/naxnlR2ed91110FvtJbm7k6diujjriTyFWtj3/84/s6sJ6Do5/z0D6kIZe6SmOTMriumyxkUlfKCB/xEeMVXt53Sow4cGGExENb0B/wli8Mso0JV1e//Mu/XKzTuXdCR44cKdbCuRaXF7w9M09uGOBPNsa5ab4LxN8paUd+PoZhUhuHhTpgUINzRPQbSmpD/U7zqtNpX8qnD/FX7i9+8YtFu4SHNuC7RJvxrSSOccC44X0/SZ76hv5OlvwOIaN8jZPaddYlv2lJfX/5y18u8tC2YW1cmjb9TuLBGNbacZ1eHejjEcOxLsO08/TXBhjEjZU55uofxnJ1JI0x4ld+5Vf6q9W5J1HEcCMF/MRR7hyzubdDNgDXmwHUk7FQneGjrL/xG7+xPqcZV7Xz73//+/21+26VUgbtX/xJZKxiBIdDRBTj/aS4zb8h0BB4ZCGwk/FrqzQXy/S2XnODjfPBun97OTgIRMS2DzFHSNPRZsXIOLFZpP0Mi65caD/zaLwbAg2BhsB5CDSPhsC+IEBZ4FTtOOYUpz7Gx4XVfj5EKWZ8lPKPiHLdddeVd7zjHRPpTW96U6/AER9R8uBBqcLoS8nig14Y8uH8hCc8oVDecU9DFrQUGp7iU+xRNr7hDW+YKNcb3/jG8tjHPnZdaUAeCj8y4UE58J3vfKeQlxtRivmopzSUB79GDYGGwCMTAYYB4wOltedWyrxHJkqt1I80BCjwbZJKRTulOKPD7bffXu64447y0Y9+dIOhj/Le2iQidgyVPK1FMk/Ggc9//vNFnp/5zGfKxz72scLIKQNrHT8vwfDMvRlFDA1QZLQ20ccZI2699dbyuc99rtx2223lS1/60vr1nwxmT3nKU3pDrjWXPBgo5GG8YGSCwac+9any2c9+tjeAMpoyHliDyIOxDx9pGA7kI66yMNiQISIKIyKDQMT2cbMxb3FxURaFXIxByoI+/vGP9/XDOPuNb3yj2BzXRxz5j0FGWT796U8X5YF3xlVmRhJrS8msl9QPPLitIa39GJmV7dZbby2MXjAQ14aAo0eP9jiKvxPSFp7xjGesG02s7RjrrTcZVOTDKGo9FzE0TKuLT3ziE33dKBuDoPZi7UcGbQgf7zsl/Fz/rQ4ihvlqU9qotgoTP4miXuShjn/zN39zfa3Kb7skT2vqxF8bkqe6Vk55awPwj4gCF/G14e3mtd34MJZ/lp1hLNsR4yFjZ/aH7fKeFF+5GCXVvXYgntPnNmTAQ3tmpMtT/TYwPPWpT+1/y1rcfaKerXo3XmoHMNEnyZZ1o+34vukjb/O/iCjq/U/+5E/6cdi3WMT2x4/tZKvvMJaO1qExH43yMgYaK2AuzLeYulAnxkJtNtuquoOFuvQu/iSKiILn4tlxT91qZ8aCSWkm+SsLGbUjcfBgqLdhJ79DyaV9RQz7OKyNc3/0R39UzAPqOWXBYxyRMccbeV2IDQjj5Gh+DYGGwMFDYGlpedtCbZXmohuAu/GyNCPwtuu1JWgINAQaAttGwILV4pXBw0c4slNxaWlpS16MQq6+kaYmHxkWvD5aRplYLFOa+sit03iXr92U0pDLh08tlzjTkBOB8sGnUUPg0kBgf6Wk1PFxXefio5kiyrP2H/fOyEEBlv3Khz1lhI/hSUTh5OM8YqhkoHjykWxs0Ucp3OoxAh/xKR+NH5sRWXzAk4sSKflQ/Dkx4GMZv3EkjFJCXGWV1u54Sk1usjEq8+dGTm4oD4X2ZnIZ2xIj6Ro1BC4mAvpHPdeOtuuLKdt+5a0P1usGpwEp0/YiP2uen/zkJ/3JPcYLSlrkFJf1irFtO/kwSNRrGjzksR0eLe7WCJh7GNq0XzaWuQAAEABJREFUCycBzR1SWWdyZx04yWj+mTSG4+PEmjVupvGklM5TWvjuhsw7NiQlX314N/wuZFprCcpxG7koreVtTQ9jBjjzJz9h1g+MxQw9/HZKEcPNaIxFOafDTL839jGk4i2MYdIVnoxi/LYisikLo6SyqRvzPwOmcYCBAg9GT8Zfin9uay1pnBz0zs8YBAOnolOxrx3CRjuMGBp2f/3Xf3399Bi8tEltN8cWBm9lsLbBd7tkLWgzm/JIqwzGHXKQkZ92bq1mXcQ9SvoH2bT7Op2yMh7WdSGtPN3sQnZuBhDfnfqRJ1wjoj85/OQnP7m/wSViuG4UfydkbastZl0ba+WX46s1nbpNQ7Uymx/FUW5rXHVhrQgr80quEXcijzQRUbQLZUwslN2Yop5hARtxrTddZT3OUCZ8WoqIYmOB9pknnuUhL/3DelfZ8ZPn9ddf3+PPvd+kHcGUHNpg9gt9FUbwj9hdOxhXBnUOD+1S3ZJDnZODTiPlgJff7NaPx/HZDz91Y4zQHrRZ7SMi+k0fz372s/ubErebb0QUBkn901ijvrU/GwyUf7v8po2Ptzx8c0UM6zEi+t9An2QAJaefAMrxzbjnJLAxV1uFB742wTDM68dbyRMR/fXrR44c6aOqX3OEeu89tvmfeUQ/zmTGcd+zOdeQKftRxLDc5Fa35j4bkI0rmb6UjW/kMm+SUwgs9E3vjRoCDYGGwKkTJ7YNwlZpLroBWIkYgIdDJlejhkBDoCHQENgPBHzwf+1rX+t3PdthmeRjaKv8KA58LGeafNoN7kPKwn2Uhw8PH9l2QWb8fLomh1JBGgtlC/4M287Th6TFNj6NGgINgdKfhEhFWOJByUIRErH5aktfooigAMu0PkYp2NI97ukjnUG3zpex1u+/6ec+mut0FHNOANj1vhUxvlBgkQsvH8x4yYtSx0c29ziiBBGnVkAYB1O54MObLHVa4U7gbCWXMcsYV6ed6r1FagjsAwLmaO02509zbCqV9iG7i87SWFWvSRhmKddzfNiNgLB0VaZTb3CkoKX0s9ZxlStDsFNzxopp8qGINd5l3dx9993F2Bix+Xg8De8WZyMCNgzB2drURkPrSzE81Zkw9OUvf7kwvmpHwmvShvDRpsw/4iNprGkj9qbeMh+nS8nL0EjOWpaD/M5o8rznPa84genU1aisDGsMv2ncitg9bhTkDIxPe9rT+pNeo3ky5DIGilMbI0bjjbqtYSj6yXrttdeedyo1Ymi0ZJiRt7IlD2ukG264ob/RxFor/fMJJ6c7GbpyvcIPHwbUen0iTcQwL7gyQIzjKd5WhO+znvWswnjCcD0anyyM82S3PhwNl0Z4XVZxrL0Y1WDMuMQvCY7KdNNNNxVrQmuwDPMUzsh244039niRgf9uCA8GRPUWEcW6zHjt+xBf4crBwMdIFXGuHSqLuoETecW1JpRW/5R+pwQ3vJ///OcXRqCIc/niCYujR4+Wl7zkJYX83Px3Q/LUzl7wghcUa9+IjXmqDzi99KUv7fHfizy3klc/VE5513GNGdqQelEPddhevctT3Wtvntw1b+WHk3C4jYbXcffqXX8mizGg5qnt8dd3jEV12LTvEVHcfGDcxV+/ZmQd1/6m5TltPMZQWCqHNMYPBtCIjW1QGIIDzI25NvOqC/5Jwt3KoP8YM6atG/naTBER/c0HjLU77cswNJ/oV+TCx/eozQPGGTKrM/1NHxaf3MYZ7dq4Ys6SFokfcQ4Pa0MG6pz34VDHl6bRZYRAK0pDYJsI+EZ5+KGHp04lrjSbJTgQBmACznRjYffPa6OGQEOgIdAQ2GMELFoZdShIGWOSGFTsQN0qO+l9FGe6fFq4uoaNwnSUh4WtMHlk/HyKb/EsDd4U1Rm2nSfDs/T4NGoINARK/7u1FCs1FpSiFHURm6+09EkK7vwYxcPua+m9TyIftYzE8sg4jCN4jeuf+jsDsRM2WxFFvA948Ywb+EdEX055cm9G4tgNHjEsu3Gs5jWalmzyFGczMp6OK9sov+ZuCNQI7Ne7PsoQoY+YQ7VdJ272K7+Lzdfaw8k/44w+S9HJ8EABtxvZjIGMv36f0fqFu+bnw9rJUZvpGIStQerwce/4MO6pF/GdfNmNYWdcHs2v9Mreb37zm8WmRnOY/pDtwVitnaiDJHH4j2JnvsHHaSSbhMTXr8yrT3rSk/oTRqNpduI2b1JUe9oQwGC9V6eLdyLPTtKYWxlxXv/615cXv/jFhWGQUp/S/q1vfWuhGGd8UMbN+DN4vOUtbynve9/7ynve857CODoufsTQOMpoIM8XvehFRX4MHvL0sw+MORTpW+U5yp/injL/la98ZXnta19bKPDxZUC5+eabi/y8M3TUaRkmGA8Z1W655ZZC6S8dwyvjnp/IEMZAkDJ5qvsXvvCF5XWve12BoTTwgyM+3rP91vl5N97D9r3vfW+Pmfj8hNVkXLyxM7b6qQzP6667rlzXESOT+nn1q19dnI4dLRMeDCnSJBbSwf3Nb35zkZ5hL2K4rhI/iTGP4fM1r3lNwZ8hW9mclEs/WIiXabZ6wgse2gdS3iNHjqwn09df9rKX9VgIf9vb3lYYjTKCspBBWciuHzN8k4dbXXC/+93vLjBV1ogo8BeOJ3rVq16VLKd6Li4u9viSV14wkLe2pd7xc5I6jWaTmJL/xq4eyYC0R+11XHx5ykN7hX/mqXzy5Gf+2SrPcby1dXzIgJTJuDgubvoJV0756j+w1Xa1SbxgnHE9Gdv0AfyRdOPapzIKR8rK+Cj9KMGJIVK/lifspTXGvPzlLy/axHVdn4DbaNpp3NrhO9/5zr7taT/aqTwnpYWhtmhc0LbIoo7IRx4GenHq9E52i6+sSP+qw+t3BkT4kkkfNw5pO8ZVaY1FdXx1kmHGYGNxHT7tO/xg+1u/9Vs9FvLXrzZLr+6N3/qHspPFeKRdqBd+xuTN8Bzlr/2Yc8hjvWY94Jnx9CXjrX4ODz9vpA4zvH5GRHELg3oVF73rXe/asGFDfvoTWZVZ+Y2RNgsZf+s1xmg5rAetN6xFjHHj6r6Wp703BBoCly4CO5X81MmThWF3q/TiiLtVvANjAC7d+rEZgbeqrhbeEGgINAR2hoDFL6MGpWnNwcLUTkbKrdp/2nfpKchG+UpvQUupJW/uRg2BhsD+I+Dj1u7jOicKGB/aEd1iqw4YedeXbRLRrwX5WKUMGFVGCBslSgcf3emv37vOMN27eZKL0cWmEnwioj/prFzcmxHFUa0MZtBhGGPA3SxdC2sIXEoIUHYxQqRSnWGUAetSKsN2ZHVtqfWFNJR3FI8UwBGbj3Hib0ZOfjH+2SgyKZ7xkaHOCWTrKu5JcfmnoToi+lNxlL02y0TsTla8G51DwKYihnb1wRjGALRdI4d6d+LblbfWsMnd/MbAaI6L2Jt6i4hCQWyTFZnNvZNOJaccB/FpzQFrSnuGKYpwJ4OPHj3aG8sjtsbL+KX/GsOsOTab2yOivx5Vnvq9/BiYMs9p1jqTcLTWYUyk9GecxZfBhLFIPRlfI84vD+W9cciVy4wv0sGC8ZOc1iHi1Ply82cAZKCp02Redfz6XVptB1Yws8Yhex0n3+HBiMJ4+4pXvKIgBhB+ZJ7URyKiP2XtRCEspNMHGCn0r4jzccg88bT5jjGHMU/ZGMO5GY6FZ9xpnhHDTX9ZXoYl69NMCw9lyXBP2Ga4J0MNf4YZxjabB5RN35ZefLjDEy9pYFrjrEz8t0PKKh2jHwzkDU8blmAhj634iaNdkg1Z40dsjT/jYuapvNo1Psq7VZ7jwiOimLvIgJRL+cbFTb+IKPJU9/qSdqQObITSnzJePskGF3WFJuWhvsiAtH/1mzxGn/BTp/on7NWBDQOMtcadui2Npt3KLa15gRzaj7ErYnLd4Kfcyq8fkkUdaR/KTVZxaqrHR/los3V4/R4R/birXLCTVtlhieRRxycvf3ylIVsdPu17RPQbc2GAF0y2aht4qzf1py60DwZ/bVXfJPc4PKSbRPLET5sTxxrN5i/vCD9hWeat5IRHlkm5pINZRBQ3d/zpn/5pueOOO4o1A974Je6+g60p5IvMlRHn2gbdm29R36XqlKFfvEYNgYZAQ6BGgGH3//y//185ceJkSV2YcO/8hInDbys6OAZgknbj4SPDCKywjRoCDYGGwIVDwOKSMthzNFfGEMaVUf9p3RTNdjBSYNVpLLhTQVv7j75HRLFoLtVfRPS/TeSDyEfBJLIQ97FYJW2vDYHLHgEfuD4kkyggIrpF1NmS+0jNME/KMh+xgiOi72/8k/CLiGIs0G/Tn6LAh3TEOd5lwh/++qMP40zPSIJ3unfypLxgAD5x4kSRBx4UmpQnFAcTxFn3NrZQREsjLbLr2s0Ewrh3QtPkvS5Ee2kI7DMC+pl+TrGVWbndo1Y+pf+l/lQmhj7rGeMDw5MTPhFbj1OblZ3BzzXa+ItnbcF444TIv/k3/6YwNBkrhCHjpesApeMeR8YuBmBh6oaslKwRu5MVv0bnEKAE8burFKoRQ8Oq/nAuxtZvlLXaldPd2QakMr8yfO2+jeG2kbRfymV5yNMpYM+NsQ6+KyL6dYVyIHNrxP628Yj9y1PfN6Yqiyd3meIvIvrrozPdNDhEnEsj3TRpphBlQ5SI2HH9RJyTDxYR09cr3KRRLk/uchH/ImIdB/JETF+Wsss/ZZfnhcTiYuQ5CaZalv1o45Pyrf0jNrZlMtXhF/I9Ija0xYspSzkAf8q/V/3DJgXrLDzpoazV9qOIvpdtdHZjjJ+JcCuMNYi1hDVJnTdZfB9HDMccOjPGXzfEkM03rW9u740aAg2BhsAoAsaVEw8/XI79n5+X//f//n968s5P2Gj8Se6DZQAmZTcmNiMwIBpdtgi0gjUELgICFpl2QY7L2gLWaZrtTB4RUSxmS/dHWcUAbLHbOft/FraMP5SfPMRF3keJUcdOTwaaDJPeB6Ldy3bH2hE6juzmncQ3ebVnQ+ByQ0B/+cM//MOCGCbsaKdIznIyMghLsuM++1dE9NdX/e7v/m6fXhynT/Q311j9/u///rr/hz70of7EWkS3OEvmE56UWq7v+r3f+7319L/zO79TXK32B3/wB+t+8tsO/fZv/3Z/jaDrujIdGZ3ImSDKed7wquX6l//yXxZXqDmR4D35budpXFLm8zJrHg2Bi4TAkSNHSiq9iODqu91s7sLjIBIFm/HM78M5YWeM2Yt1ACWhU6RZZso6Y5qTck5nOLnrxGHmxfALYxtKMs3o0xrIaS1XnroalswRW4+no3yae3ME1B1jvE0B6odRVRvZPNW5UGtO16b7nV+bGjPEGK/etbGIva83/PVZp9nkSYa///u/99rockOglach0BBoCDQE9h0BG/UYVK0BrM/cdGeO3+uMbZD27YwvHZjbQ+65557i+dWvfrV8+tOfLjYbC3drgk1p1ifc1o//+3//72KNuLi4WNwEkbyENyYYG3QAABAASURBVGoINAQaAvuBwMEzACtl930100k26J6cjRoCDYGGwOWCwMUqh2vlLDIz/4hzAyzDL8VZrfTKeJOeTr/ZYSncotcC1yKbG1lo82Nc5rbwtcCNOJcvfzQYDAoDDQWb3Z/8EMX1fffdVxiXuRs1BBoCDYGGQEMgETDPmHfMXYyC3Bl2qT7Nx8rixLuybadM5lnGJHOt8tuctV+KL/x3SspobaDeyLidMsqTodv1qn7f7qabbirWI/x3S05rkAufiOEpUtf5WaPwQzbJwNk7Uk+Mjt7HEQWh60+RDSe7UfDVuG23bdSykZfciBJyu/jXvPbi3RpSm9cediIPXKxhc63IqEr5W9fbVnIyIH/hC1/ob8HIuNajNhky+ntP/0lPcmjPygLjSfFq/4go2rNrZiOiaH9/9Vd/VfCq47X3hkBD4NJGoEnfEGgIXBgErLPc3mL9FhHFT3uYl/c6d7dLWeMlX3qvr3zlK+XWW28tX/ziFwsDr/UVeVydL27EUA9m/eVnH6x/bFhzc9d21iyZZ3s2BBoCDYHtINCZWbcT/cLGZQBup4EvLOYtt4ZAQ+DyQ4BCzVWQqZCiyHLNTCpNLU4pPp1kmbb0Fql2MoqPL8VbvbimvKJQs7AVh7E4ldLco0QWJ3koVyOGi2M8XMf3wx/+cMPvHYymvYTcTdSGQEOgIdAQ2CUC5hWn5L75zW/2ShZXr/ktrrvvvru4BtZvcY0jP4PAwGJukd7cIp4res1/5sJaNHFd7yYOspHKfOpGDe4kxicGuTptvtt4Zf7NuN7HxTV/kuPOO+/sf1fss5/9bF+2b3zjG4WsZE6ek54Rw+sNzc/iKA8DMN7c44h8DE4pH4VU5uXpejpyZbiNWTUf6ZUpwz3hYV1Qx/MOO/KoJ/WV9ebEhLoRLt4oyaOWwSlJbaCOB1P5yh+pWwbFOs5W75R3yiweDJ3KrI29/K1VGBi9b0awt6667777+npUVgrB+++/v9/UJhxGbl9JedUzv1G+2iGMnSipcXNVsfoaxWI0Pbf8rNNcUfilL32pkAd5/853vlPGtX/p4EEueJJTPYyLS8ZxfQWPcaSc+LpyGy5kQd751Sexx6Wv/bRvvLQB/k5u5/qUeytyWw2lrbqAk/jqnwKZ8dcpIn6TSBr9Ql/N+rnrrruKNq2c2m+NjbWxNMlPG3NKnJKYv3TSZHh7NgQaAg2BhsAljUAT/gIjYGOVG1ecBjbnWh/utQh+1sMawcZLa4Zx/OncfvmXf7k89alPLdaU4pjnra2tc+jG3BBj3SKsUUOgIdAQ2E8EDrQBWME7XUaZ6aRkDOZu1BBoCDQEGgLbQ4CymnIsU1E2OXHLKJt+diJSqlJWpd9WTzsZKazEo0CjbLWo5aaQpBDjHgwGxSJ5K6WphfFzn/vcYscmHohSkTKQbNyNGgKXLgJN8oZAQ2C3CDD2fPvb3+6vVmNsuffeewsDFmMwY9ZnPvOZMokYzMxVjFoMxRnPyT+GSfNVLZ+4DFIZz1wkf8YZadKfQZPxsE7rXT5/8zd/0xsAMy7Z63lWnpRAd9xxR0EMUcqiTAyj8vnUpz5VGJecLsR3Egmn6DJvZhxuc3G666e8GfPqMjJQpnwpP8Ncys+QlTzk46q7DPN0hS5DY8RwI1fGhaWy3H777UUc5VFGv50mf1flMZqJl2nySVGmrvFHjJjKmuGe6oWxVTgSXzph0xKeMBE/Ioqfp6C8406yzhGPOyJ6hd5oHLhRNpIBdupRWbU/foz86kVZs83CQFvBtyZx4AUf6RI3vODJX7u0hqvT1e/qU/uGi40FcNYOkbZLJvXCwEv2Oi33bvpKzSvf9RXG7Ntuu63f7EAGZYARrMgDt4y/1RNG8FROcRlTXdntfSvShrVBhu2se2n+wT/4B8WmROvciI1tWXhNjPPwU4d4KYu6Ujcwdgoo6xn+6gKuyUM7cwLY5gJ+1uyTfrJFeKOGwH4g4BvNiXffYc9//vOL6+8ZJ/Yjr8bz8kVAm/ETK9oQeuITn1giNh9DL180hiUzJz372c8u8PDkHobs/n86E0ZIvJ/3vOeVveRNOuOCsQB/Y4ON+vyEHWSin3KtMkzgY57da3nlwXj70pe+tKhXBmfGYIcsrB1g9ZznPKe86EUvKqO3kjBMP+UpTylusSHn6Dpyr2W9EPzWukxWVs6UlTNoudRrqi6o/WsINAQOAAKDAyDDVCIwAM92awfP7jFVmhapIdAQaAg0BEqhVKSwTiwomh772McWCi7GWf5OTlBCU25yT0P45IJaOkq4VGpRRlJi4eNDwU7MaRa3FswW6ozB0iKnaCjFKXi5GzUEGgINgUsOgSbwrhFwQpRxxXzAwMZ4UysYhJuHGJjGkXlwZWWll8N8wlApnucoL5HEFSYOkt4cZ+6j+OGHbFBigBImXZJ51eYrBljxEMUQBWnGMe8ydjFqmjPlmWGe5MJfmRn/lJH/OCKfvGzAynDGSmuAUdkyHL8aM3N5hsFWGWoM4CacnAxZ6oMRWdnEc9LB+iLXFuLizxjGsC2uPPkncTOSMZ4xANYyiKM8eMsDWV+QTViS8kknHIlPxgyf5imfjBcxPE0dce6rk5yMlImB9Q/lq2emI5c6YOB0sppMddhDDz1U1LW6VC8MfeRVT9muMj4/Rl4Ya1/yzzBPdaNtyEuclEtYElycKGWAZORUF2TMcO9kFIeB+Pvf//4GpZ1wfOFJTk9tkn/y8IS1MHGQtihvYUnSKAdZ1LPTy6N1KY78yJnpNnuKb40IV+/iqpNp1ptkZty2iQGW0iLrT6d1XNmon/ObRMYhuDk9DJeMh7c2rd86PV1jU8cTXx42ZOa4oB26bUBYo4bAhULAtxqDhW+wZz3rWYVxoh7bLpQcLZ9LGwHjmI0E2hB6/OMf/4g2AEdEMbfbUAQPT+vAiHNri53WeEQUt10w0OKN8N4pv3HpjAvGAryNDY95zGPKNPPrOF4X2s+8mrK7Ynk/8rdxy1XQDMB+6uONb3xjectb3lI8X/nKVxaYWZOY5zP/iCj0XTfccEN58pOfXOjIInbfHpL/RXuurZUzJ0+V5RMnypnTp0u5DIpU9uKv8WgIHCAELhkDcI9ZN4gwAM90Ursa2nvv3/5rCDQEGgINgbEIUBg6nZCKMQtQhl9kMTwYdANql5KijmJuOydmKMlQl7z/3TIKLkovbopsSkXvFAiutpE392Ykjh2UFsQ+OsQlO0Uz5bB3fo0aAg2BhkBD4JGFACOL04K1sediIOBKWEqwzNtcx9hjvk0/T0YwxkD+3OZC81tE90HTeSiHk5wMgTl3dt5j/+HFyOdnEcbNg/zMu6NzOL5paBvLeIee1guMeIxv8saG4ffGG28sTjZwI8Ysp7SdHE4c+I8jhj/GUSdRpRsX52L4WR8x1H/sYx8rjIXKa+1E6XfttdduUIYyJDL4WbNMKoM4DI/q3ntEFGskity6fOLAQ5zav34nC2Mp47rfuVPfdbj6YWxmKB4Nq+PhYw3nFCujdB22V+/kZKxWLnW9Gd9pTzHBWLtPo6p6mUYBrrz6Hdz0w5RFespahjCK3fQf91QGp7NtasBvXBxldqpe3HHh6WdMYThJt/ZmA0C627MhcCEQYNgxTyHtP2I4V12IvFselwcCEVF8v2tDyPvlUbKdl8K8oj/Bw5N759w2psQLz/3gLaeIjfVpjIi4NMaFiHOyk1t59oMiopi/GZytP+jYrGG41UvE+XjRdwnTPyLOD98POfeb59rqallbW+2zmZmb7+y/l0e5+gK1/xoCO0TgoCUbav4PmlRTyGOcZACe7UqQxmBuwwyagkWL0hBoCDQELnsEKP9qZZ4FKiWjp98380wQKMHEpVBLv82eFq6udhZHGkq4VPBSiKXSkmLLdXwR043OlMeujKJcjRimoYClxHRKRX6NGgINgYZAQ+CRgwADj2tVnRhU6ogolCsveMELygc+8IHy5je/uTDGUaoIT6KIYXRFNj2ZtzJsN0/8khfDmpO+tZFnbW2tmBMZSjMfstj1z21OYyQ0p5k/+VHkmZff8IY3lPe85z3FdXu5yUo4Ax0DpCd3TeZexmbG6NqfHIzCtRx1+E7elZMhj2EZ/4jhaQbX4PmJiZqnk4xOntZldEWekxHvfe97izTqMdMwdDuFSub0u5hPWH/4wx8u/+E//If+96XVtTbmOj8nYpzsqeWz5mIAVh/8I8KVjOX1r399efe7392f9pifny/aMSOfdhAR/Qkh6yRpEBwYJ+XHHTGM86IXvai8//3v70+X/NIv/VKJGK6RyOm64WPHjoneExkYhW2ckA9PbcyVhe94xzt6eZ72tKeVus6kt9lur42P1oMM+7Cp24I1pHb+rne9q+/Hr33ta/t+DF/ybkXKaO3qKS5lat1n+I0j5bM5Ur/QhjMOnKxf1U3tn+H1E65OAKefduEEvLrWtl39aI1NNnwz3rineChiWJ/qQT8bF7f5NQQaAg2BhkBDoCHQEDhICPTrnLVSojPKDGZnS/trCDQEDh4Cnfn04Am1XYmi+1bqxpmCZroSIYbhg0elNJkaBnvRBmx6GOVTt/t8F69/7/rIhueglN6dzyi9e7t9r8U/2AhQXlG+1gphijEGYIoquxMppLMUFGIMwBST6bfZczAY9NdIR0QfjcIWD/nWyjPK3VrB2Efe4j+8KUkjhrxFJxflIWUad6OGQEOgIdAQeGQg4LSeeSVL68Qk4y8jHEPYP/2n/7QwKjLMmj8yntN8b3vb2wqD18te9rLe0JZhu3ky5JpLkwejEaON+Y+feYpBliGPOyKKU4WMPNzmZWXy5EaMXgxgfj+PIfjGG2/sfzMu01CuOGnM2Jz5SIcYyPnLl7smcydjbRoT67DtvuNhMxZjHhkiojDi+R0zJx9qfox+jGw1BjC7+eabiyt2ldf1eK95zWv6E7CZVhnJm4bC9L8YT2VU5sw7YmjQdY1jvX4Srn60UYZ/bmT9o3xPeMITytGjR4s61VatwcrZP+0VL8bLs15FXdZ8XBEIY3g9+tGPLq7VZGjUvus0cCMHP20L/tZl3PIhxy233FL0E/K8+MUvLozAdRtj1FQH0uwFwdD60Glm7RRPp3HgwPD7whe+sDhRrx9fd9115a1vfWtvKBdvK9LGtK8ss00Z1rlbpSMTGhfPqV0n1j3HhfPTNm3gyP4WEYX8DPT6r7atXOpsfn5ekk0J/tbJEcM1L5wYtjdN1AIbAg2BhkBDoCHQEGgIHAQEuvXLYH6+zCwsFuvNgyBSk6Eh0BDYiEBn/tno0VwNgYbAPiHQ2DYELjAClH4MwKkYsxhzWoWyligUZU5MRQwVTuJRWNdKbPEmEX4Uvqm0pCyjcHRqAR/pKDkp6uXFPQ1RqDkV5XQFmTKNk8SUlhSH6deeDYGGQEOgIXB5I2AecPUxo4uSmnuOHj3aG9Tq+YCRjGHMXCEeMgc6Hel9L4nBxmk/suDLCGUt1FYnAAAQAElEQVQDFVm5GXAYA1Nmxp2jnczCkPmSkS2Ni+ZRRkVztHBk/lQexmBuJB/GQfM7N2LIUkb8uJGbNKT3bk4lG0Mw926IcdCVzlkuWPv9OWuJxCL5M2CRSf78yMPo5yR2xHDdwR8ubv2IGPrBzpXFdRnFuxikfTHOMvirc1hb39xxxx3FdeT1ekndwznLGxG9oVXalJ1x0jrGM/0iojeip1seyp984KYNwNh7xtPeGXTJyA9u1k3aFB4MyGQVhhij/eZcvR7zjocyRgzxt46rDcnS7obgYk2XsmgnNkM4/Z3r0Zq/zX/ab+036R1Gyq284qgj6b1vh6SJGJYffnCEgfdxfOQJ38xXevXjdHvEkE9E9Ib62kg/jhc/daguYMOtXHvRX/FqdJERaNk3BBoCDYGGQEPgMkfAOmZ+cbHMzs1d5iVtxWsIXLoINAPwpVt3TfKGQEPgEkLgYohKMelUEuWb/CmYKSIpbLkjor9qj9KJG0lDSTdJ6SVOUkT0V3BSuPGjNKSERpTb/ORJ6Ug5xj0NUar5jbha+UUpRklJwRYxVK5Nw6vFaQg0BBoCDYFLGwGGQHNZlsKcVc9l6c845oRpbVRiMHX6MOPs1VNejHIMu3gyiDI2ezIKmQMZA70LJ5dbN7ybk4UzkHIj86RTg95rYghjMIwYznv4myMZoDKePBha8eQXEf2JSgZCbvM5DFxPzL0bYpjMuVk9MFAj76N8lQ/+5BNmHcDYCzvuJPO7MiYP8V3NW5cx417oJ/wZuJ1adno3jXnWOU5Cu6bZpjdyqdcaY8owp3U9hSNlZWy1MY4bWSfVBuGsYzgIh5v2nm2NH8KLwbH2t37TX6TVTrKuxCd7vcGAH9Jf8IkYtjHGR+3F6VrhuyX8GFSVCy/tEqZ1mfnvhPBU3kwL69H2lWGTnvBzCrq+gltfcnW59jsunTqHLZyFqyN9XF1yJ1kfawMRQ2zTf/QZEYXcEcN4+MqjtL+GQEPgkkagCd8QaAg0BC4mAmvbzNz6o6Zpk9dptpunPKTZLQ98GjUEGgKTEWgG4MnYtJCGQEOgIXDJImAB5ZQQBWwWgiLTFXWUTOlHEUlplW4KV+lqhVqGjT4jolDgIWGUhZS2FPWpuKLQpdiu8xR3ElFUU7pRMitDxqO4pKCjZEu/S+jZRG0INAQaAg2BHSJgbmFsyeTmAQa0cfMKg4s5KWJoSGEgYqzLtHv1jBheBWwOTZ5O/DIcmbtqgyxDHcMn2cQVbo5ULm6kPLk5i7smhmOGLX6ZllGNGymjk7npBx8GVfOmcEQuMpljufeCzO/WFLXhrOarjPVawhrEeqCOk+/KzxCXbvVd45P+F/qpjZGZsf/6668vrvVNI6r1ks1quV6BLb+UUT3AJmLYFtMfDsqqXfBTt7D0jtSj8qtrbuGMphmfH4qIos3gx41sxCODtN61Df6I3MrjvSb8hSV/hmx1t1f4KwuDsjwjotjooN9EbMRF+HYJ5ijTKUuWI/02e6qjpzzlKeXZz352cTo9YigTDFzxrF95H+UBG/WU/vJVF+nOZ8RwnbyVTMLxyHTqTx7pbs+GQEOgIdAQuOQQaAI3BC46AkvHj5czp04V64rNhLGWOv3ww+X0Qw8Vz1PdEy2dOF7GrYOS18rycjn10IPDdF2aPn3n5r9y5kwX9lA51fGdxINcSydOlFMPPFBOPfhgRQ+UM6dPF4bhzKs9GwINgd0h0AzAu8OvpW4INAQaAgcSAUrX2pAbEYUCkdKtFpjS0W+vRQyVXhZh0tWG4zr+6Lv0To/wl5bxlzI0F3kUkxS7EUP+4m1G0t9///2lVnxRmvvdu8xns/QtrCFw8BBoEjUEGgK7QYARCyUPRiyGm4jz5xVhTuFFnAtjEMu0u3lGnOOJDyOe64zlyc3Iav6jRGE4SgMRw5B4jDzimSvNkZ7cyDyX4dw1mWfrMHxrPJxSlG+mMec6McroHDGUGQYMwAx7GW+3T4a9v/mbvynyH8cLDsqZYeqlNnKlvyd/4d6R8ilnjRH/C0nkr/NXB679ftzjHrf++2bqnKFQXGX1TBm1C+VKdz751WXFl1+GZ9nTjY/2nu76KV3Ny9oJiYNPyh8RRTuKGLYH4TXVYdLAvi5LHXea94hz+Wh72e6UxU+HTCrPNLzrOGSFe/rBQx7p3uwJ99/4jd8oT33qU3tDumvI9Z1Mo33fd999JWVPf095Iu8IL3l7rykiCv+Ic3jU4fkecX489Zfh7dkQaAg0BC41BIxh9BHmJGP1XsmPVz3+7hXfxqchsLcIHBxuDLEMwZP6zcrSUlnujLBrq6vnCb16ZqUzCD9UVs4snxfGQMt4uzZipV1bXSv88V3reKLOAn1e+tWVjndnNGYsPi+w47ncGa57uc4LbB4NgYbAThAY7CRRS9MQaAg0BBoCBxsBJ54YU1OBRzlFIexkVC15xPAaaMrn9HeFIUXxpEVixvOkeGSYTYWbdBTfwiKGJx+cgOHeisj6ta99rcg/40ZEfyrj137t10rE5gq0TNOeDYGGQEPgwCDQBNk1AhFx3vhPATiJsTCU4eapfM+nOTHfp31KExHr0RmxnLJl4OVpDvvrv/7r4uQlg2zK4JYNRq+IYdqI6A2IEUN36f4ybvd63r/RuTgiNuDhquljx46tp8u53qlVRmoBZBOPwZJ7L4hy9yc/+UlxvS/+ozzhhdJ/szKKU5cz4lwZrS8iQpSpKSL6K3XLDv/IwgjqWbNgzHOCNddMyuTkNyzIKTzjSys83fWz9ocRynBYonSLi9JdP/mj2i9iiBV5Iobvwkfj8UsShtIdEX0bi4i+rZZt/ilPRPSpahwjoug3wvvAi/RfxPAk8jOe8Yx+cyQx9Jt6rQkPGxz+x//4H4I3EPkjhuUToK6R95rw4O9Z+0/zrv6midfiXHwE1LFx8Ktf/WrxHWPTw35IZW759re/Xe68886ebFDQv/Yjr4PI07jopxbgDIOvfOUrJb85D6K8eyWT+cU4pLzKncRtDpaPNYCfJMiwH/7wh529pbOgCBwhm7zvvffevg1l/O9+97tlL9uSDTR/8Rd/Uf79v//35Y/+6I/KbtceDMk2iP/xH/9x+Xf/7t/19B//438sX//614u8RorYO/UXabKMmz1hWesfegaX6H+w+v73v7+hfieVXbn9dMRui2qOc4DgnnvuOS/fv/qrv+rZa19uTSHL9773vaI/9wHtv31FYGZ2dsi/s9Iunzp53ola9cDQKlIMBmXu8KGycOWVPc3Oz5f+rxtKlk+d3jCmMN4unz7dB/tvZnGxLFzVpbvqqp5Ht4gsYw27InekzSydPLHOU14LXdrFq68u81ccLmTpovU8GJK9X1LUhG0IHEAEBgdQpiZSQ6Ah0BBoCOwCAQsqxt9jx46tL6ookpxc8RxlTTHtisn0t1OX0suCMP0mPSk7nSxOBbtr/iiZxacgY3BOBTS/zehnP/tZ+cEPfrAus7jkcj1f8ufXqCHQEGgINAQeOQgY/+u5izKUgstcN4oCBdNoWBrrMq65Cc+IjQacUX7mwNpPGmlrPuYoc2j6UYCZP23C4kdup3/dhsGdhJewdDtlqFzprp+jYfOdQsbcKw75KIYzLb6M0k50utbXu3jo5z//ebE2UC7unZDyM3hHDLGjSKZgtd4Y5UeWuozWFmg0Hrc6q8OkVc6IKN7lKx4iv3J7T2KAQekWPzFKv+088adUJtdoOu2JbOmvfsguT7invzrhn+588kfpVp7aXZdDHO5xcgjDvw6DFRJGRjJ5Vx5yenKPEkV5hkVEb6SFn/T4RQzrWzryZFxupAy1nzTSCqvfxWEcw0PYbkkedRsjxzS81aHTv4y+EcOyKa9roOtTwMYThhL41LKKi9JPvqNxhCkv/61kEm80DtzwaHTwEfDtw5Dyuc99rvz0pz/tT33vtdTaCGOnPL7whS8U7TIidrXRpVxif26b+MY3vlE+//nPly9+8YuFYck36CVWjG2Laxxi6FXvNcGAoRdDxkubDzKcoU2bEVaT+eLTn/50QRmXEdU4iuq4u3m3NrDmMO+YF425O+WHz+23314+8YlPFDduaAfGVf3hjjvuKJ/61KeKn6AaLS8ZvvWtb5Us52bPL33pS0U/3qmMBymdOmbQ36y8GaYNpd5mN2Uwf6kP42DyzifdDt7alw1zX/7yl/v2Jz7/RvuLwOzCQmFclcva6lpZXd54kjeNqwyuDK8zs3Od7Tb6zX9znVEXle5vbXW1N8Z2r/2/leWl0int+vf5Q4fK3Px8l27QUZTZufmycMUV/XsfYcx/ThSvrQxPHM/Kp+NhTRcRhQzz0g+G67M+bml/DYFLB4GDKungoArW5GoINAQaAg2BnSFg4W8xT3mZHCi0HvWoR6Vzw9NHmZNCEcNFlkCLch9O3jejmZmZgncqt318+QiQZm5urj9Z4cm9GfmYu/vuuwvZMx65nvSkJxWnpyLOyZbh7dkQaAg0BBoClz8C5hCbibKk5gkGR0rR9PM0/1AKpvGVn3nELRXekygY6o1J5ixKSkacjONpXkrDXEQUvMx5wpLIxciaxiB5O9nAMCeOGzDMvcrAjTJ//LiR8oybc5XJfJ6ySStPClXpyOhElHckP3Om/Mjkt4ClEcbwRvmWsvHbLjn9esstt5QaU/k7bTJaHzCuywhjStpxeVJeC88w64os43ynVEIZZm2T9ZJ+yqR86Vb+Ou/0n/apTagTNJpGGEp/7+oJzozu6b+8vNzfaCI8/TzJr52mv7odxU68JGEU4OKln6f05MOPGzHOK3dE9GszOPBHTvng5b0m/YniWxn4a+PaGMyVST3yR/JUT6OyaIdZJxFRrAnxkUZ67dK7OH/3d3+369NgeCFtnJzekfLJw/t2KSIKg/BjH/vYXvGZ6fU/ynRlTz/lU66I4dpU+9O2R/Pmb1NIYpvpR5/CpfUUBnd5eG90sBHQ5mzC0U7Um00E2uVeSy0fRkD9z9jo6nIn1uW513kdRH76hg1M5jDvNl+97GUvK8aqgyjvQZTJWH/XXXeVNBqT0Thz/fXXl9FxT9huyIlfbRUPPz+lzXrfLpnfGP0ZtI2R0mvzEcOx11z0ox/9qD95b14VXlPEMF7t90h4jzh45VZv2pm2oG185zvfKfW67ZFQLxerjDOdTq7MDE0/Kytn1k8Br62ulNWVlV6smc5QHDGM03uc/W/QrcFjJK0x2LXSogzmZssAf46KBjMzZWZ+rvI597rWva4un+n+LwXvNFCX6m8wGJT5w1cUp4I9owprrw2BhsDOEBjsLFlLtT0EWuyGQEOgIXDhEKCIcxVzfijJ+Zd+6Zd6ZaD3UbLAGj2hRKnoCsvRuKPuiCgUe2g0jOKRkjiVgKPh6V7pFp52hzI6px+ZGKUpN3wopH97NgQaAhsRWF1d7T+gKVsYCRiRKJ19nG2M2VzTIgBTSifjIEyNqZSv06Zv8fYWAXMAI2ty1b7NQWiVNQAAEABJREFUT4ytdTtXR4xL6izjmoPqE7rpz1CXc5M5SF2r8wzHl6I551FxGSU9M44n2Rh4Gd64yeaEiveIKJTU8jen8UMR0Sut8eNG+q3TTGThTlJGSv90z3eKGDwZ+fiRkezeI6LIS5kjhqoS82jKpl3DbZySVPppyFrBbwtfd911/SlRaeDuKlIGEO4k6wJlzLKL53TcqMKPUtoaAHbSwhimWUaGNryEIZjASx1xK5fxD3Ej+UrnfackH8Zt8iUPeTJW12XQBqx3lJOiO40/6tLNJnVcfgyxtaxwUZ7MY/QpXD2PxuHP8ESRKk3E0IBJnogo11xzTd/OhCH1o38oAzfyzh/BkZ/0DKHKxL3bvqIetJuIYZt0Qt5JNWu+Ght5bZfImO1EWnWVfZZ7u8QY8qu/+qs9dpkWLto3I3n6iQeXiGGZtF3lYgSGqXgrKyvlxz/+cdHnuDcj7QIW8hJPG4Kb90YHGwHjhKv/zR/6nE0y+yGxcV4+2oZvI2OwdrgfeR1EnvqY8QvexvdnP/vZxbftQZR1v2VS79ZEyn/kyJGpsjNf2JzmmugcZ6wnbFh44hOf2G9wm4rRFJGMgeZJeUZEMZ9Pkey8KPiY+2wwM65HDNdU2v4TnvCE9Y1oxk/rJ3GlSUbmMn1Sn0m/iOjTwa4meIqf8S7lp/JqF+q3Lgcs6jLnu/ZUx9vpu3WausZ30sYM4daw2qA1gPmxrrOd5t3SbYFA1+6tUcVaW+3Mr2sddY719yq88z7v32Aw0/utdTqH/tSv9Ph0vsKGK6HOMfJvkNdPj/jj0fPq/KUvXf7d63n/BjMzZdAZgifxPy9B82gINAQ2RWCwaWgLbAg0BHaPQOPQELiACFhQ++iqlVAR0Rt/GYUttEfJB5MPq/oDwEcbpbOPqq3El87HeMTG5dni4mL/kVW2+KPUtHtXnhlVWopUCrFReWs3RWr7cEjU2vOgIaBNa9t+s227pG1vVh59lsLZ1W2u2frMZz5T0Gc/+9n+ajw7q/X5rfowPowy4tcyUngbGyalN85QJtVpvDPkMJhuJrswRro6TyesKNg368/wdHJBPjshZTJ+yH8cMaQY9/y+nGsW4el6OZi6Hi5lNM6OS8+PcQ0GddmmkTWv0d2s/Pg/EikiipOs5hrlhxHFkfZn/uCnnVKO8zNv8KM0oCjPdPySKKDSX33qb9JrY/g7taeteZfGnMSwSrHGnSQPJ24p2yKGcyB+wsVlSBunCEtFGQOWuOR3VaG+mDJQdOvfjHPiIPlQruEtH8Zm8YXNdIoSsqTBlx+ZKdy8I33MKSppuXdC8qE0ZlyOGJZZf3YlqT6UPMlB1lRCKiODGGVuxvPUPyhvMx28Hv3oR68bmKWHY8QwL8ZTdZP1rA3ot/W4I9/dKnPx15cZWRNj4x75001mGKvHiKGim5KVP2JA1iYZL7Ql2JO9lhUu+Io/joQzfJCFkUkc/MgBN3z5aaPXXnttUT8Rw3UfHCKGuBmb3LSCl/pH5IF/5h8RhWET/hHDdLvtK7Bx3XLiAjvj42233dZfzandw0lbUI7tkLbBUKofSscArN6874TwgRkjHhyTh37jBBrZ+SnT0aNH19soLOEKX3Xys5/9rDC0OG03TbnwJXvWpbar/8ir0cFFQN80PlsrqTsbHXwP9RLv8X/mA33I2Pu0pz1tqu+rPRbhorLTR5CxyYlVc7v+elGFukiZG6Ocfr755psL4+1WYmin5jHriRwfjW/mcCfJtauteGwnXD3ZsOBpjPY9v530GZfc1mXmeH7WBs997nPLy1/+8vKqV72q2ARgLSXMnGoMNhZzI+VSPvOiNRO/iKEROfnghWBp/STOpU7WAozkv/7rv74+RymTselZz3pWj58yI+XWp4TvhvRFPzX24he/uOdvzT6On3W3+hCmzrRL6xnuRvuNwHBNt91c+lRdv+nTDe3G/dXP+RrRx+iDz/9vcpg5s4/fpZ8cq4/R/msINAT2CIFmAN4jIBubhkBDoCEwDoEL7ceYw+hjUV3nTeFI2TaJKKlG01CwUzjUfMa9U1T5yPIxmeERUSivfKyl36Snj1GKyfWFYBfRRyMlGuPLJJn5+x0Zcbsk7V9D4MAh4KOWUYQxcbuk/00qEGOL323ym1ieeT2afs5ImXkKp1wf7ds1X0pnccbJx8CgDHV87/oqpQyj6Gg6CnDyiTeJpGfMGE2rz2/Wn8l6zz33lNF007r9bpw8xslFicvQ63fRjCuMImRkwGecla9wYxJcyDKOD+MUDMSdVi7xYMkYM45n8yuFgsrJvIihmoAhTLs1D8BPW1e/6jHxYjT8zd/8zRIxTJP+noxclPXekXpTx+qX4V87sJFKGGIEo8Ss5zn+6MiRI/1PFYyGMUxNOlVCQUcJJi0eSH7KokzajydDWfYJilRGJwbdiCjmTYYzaRHFGgWmOZkbSUPJm7KZb40ttZJUvO0So6cTOBSK0urTjLCMZMmbwtV1f04lRwzrwJrCb8SpL2X02302XJALH3JSIlJwUyimn3JnuaxzjHPSqnN1pa/yF188yseIYZ78dkLKZD2lb8qDvOrExhtheDIEJr4RQ+OpelUO4cplPCCr9NqWsZNiO2IoH7z0/axn6UaJAtypWfnjg59xir+4EVHIoU0nbtoD/Ot1GNlhj/BRLmNc5q3OGGv1D3yRd3y9o+32lYgo0vtJD+0eD+VnNDN3ZZvX92yAyHoUbyvSvpWP3OKarzab78TZihgU4OaZcclr7qjHF+3UuJRxzAnaoTqGr3ajT2d9ZLxxT2kZirNdydv4MS5u8zs4CKg3Y7A2pw3aOGBM2A8JjfsvfelLy0033dT3p2na1X7IcbF4Gjue/OQnFwYrT+PbxZJlmnz3M46ymyONP/UaYlyexhRjLeOv8Yg7IvrbQp7xjGcU7SpiOBeNS78TP/3CPGHcNJbREeyEj7nAZjxzpPTKay2gr+lnxmnyCxOH0dmTG+kj+uSNN95YrB/Ny8JtBNVvyWZuQngvLi5KdsmTclsLMnI//vGPXzcCm7/MsdZIypvl3ou5JiL6G+GsefE1L48DMiLKYx7zmF4m6w71q97GxW1+BwmBs+beHCq6eszXsyHbF3adwdr6ldTbZ9JSNAQaAttBoBmAt4NWi9sQaAg0BA44ApSNPmwsqlNUH3tOL/CfRJScPtgyjSdFrQ8k75sRBRwlsI+xjBcR/RV6PlLTbztP8vtQnSRv+ju1pXzb4X0B47asHuEIUDTok4xV2yWKj3HwafOU/5Q5Pub129E+wC0/yv4777yzMGwxFo3jJy4e4tdEoWlcoFAfTZf9k4KnTuOdEpvSZzRN7YYJJQSZpEF4kVf6Om79TlZpxd8pkb3m6Z1B7OMf/3hhVDJWjsNeXTK2kJvRiWFuXDxl34mMyi0teRqdj4B55oYbbugNrRmq/TDKMIypD31DPQm3AenpT396f5qRe5Two0ROhZ90jHD4MEppE/ykE4fCiiGMe5Qo0yi8xMuwiCgUs5RwlHHpn09+DHZOc2U67ZsMNhzo307LahfSRAyv973uuuvWr2pU3nqzhXmYkRpvaZB3imJ4cCuTeV0b5d4pUcBee+21/e8GesfHWAE7ZeBGjPBPecpTemUftzJS9jEUqzcGM2ONsIjhyRyG5Vp5qAzwhZd4SN1La7OLNmA84B8xVC5S+nLvlCiK4amdwNntAeR14rru95TP5CKjvKx5Rg2oxjangNUp46/xlgGdkVo+MDHuKBMe40gcazJlxgc/7oyLHwNrrWhXL0ePHi1OAeX6TP1TuNrgoq5SnuSjncOfXOkHg+32FfJkek+4aAfIOz+kXNq4uUyZGIG1e3IK34qUUZnJKK7xXfvyvlNSdnVKkZ31Sk6npBnL1R/ejAf1CTR+2oZ45k7lUlb1nHzEGUfarz4pH+E2nOS4wN3oYCJg7MpTh9qD8T5iqNVWl/q+dY0T4eIZI+uScDPOCUf12Jnx9AXzkRPl1nI2/dk0YUzCP+PVT3lrh8aKT37yk+UjH/lIsW4xfshnlMwJ1jc1D+/as7humcHjYx/7WLGmNIaQS5ztknTKaWMMfn/xF39RyGgsN9YKx9N6yLggf+Sb0LhiTmGwioj+t8SFIfjqR9LWBAtlM6/a8KIc1tDmev513HHvxhTjZGJw6623Fptv1Al8xqUZ9cPD2hEPZf7oRz/a1we/aXmM8pzWbZ7Qdsib2FqzPPOZzyzmcOPdOF5wy7Sf+MQnijWyecO4Ntpu9YOah3rgJz91pr7qcGHar3r48Ic/XGACUzjjnXGNtVlHxlBrMLJnuHkt1zb8IoZ9z3uSdNZAL3rRi3rDI3/yqX9t2dyrrPw3I23TZnmyZv05vTqu/tbW1gq+2iWis1CWmr906kS4MQLWdXi+Wxf4NrH5S95kyLh46EvJQ9xMp9zWg89//vOLdSa3dmgM0A71ra3KrZ5stFT/8jaemF+lU7c5dimHuJn3Vk9yWR/jYw0LW+9bpWvhu0BgrTOyur65YxHR9RPUva//68LV6bq7emHgXV1Z6X1i0JmPpEWDjk/nu7pyZqIBd/XMmS7GmH9d+p5XF7S62vHu8u9e27+GQENgnxHoevA+59DYNwQaAg2BhsAFQcDi2cKc4mkvMrQQdKJnK14+HingamVVRPS7i1MptxWPFt4QuPwQ2PsS+VB2uogRwof8VjkYE3yU+2hnvKAs2CpNHW48oSip/bxTVFNAUNBxb5co8nzwj6YzdikjuUfD9stNFkooioxp8DEuwsXpLgqs/ZKr8T0fAcY218s5UZqh2oq+ULdFRheGGScfzE8Zd/TJ2PWc5zynMCJlGD51O5DeKRPXLNaKx4zvGRGFsYjBMGKoEJGOMYCSS5xxZM5k1MZb/IyjjZFB2dKP4lPZKb8jogijtE9lqfRwGc0vYjgXU7glLwrDcf0vw6d9MtI6YU22TEPpSdmsTviRi2GSEtI7P5Rl9ORG1hHqg1KaspJfknIx6NflkFY+nhkP5hTb2kD67eQpf3I87nGPK5TMo+0CT+V3vSTcuZF0jIcMprXSm4xZp9oRQ+h1113X81aXxlP1gsc4ihi2K3xGy8zw5CQXQ2ONMT5khAcjcB2W5ZG3eOhoZyx2uk4a7pp221cihpsCtYNXvOIV/Yn+iGGZMh8ywcAJ8VT6Z9ikJ7xrA4PymEcmxZ/WX1uEZ92O9DUKf3MFPhFRYOYaTXXAryb1/MIXvrA4KRxxrqwR597FJ7PyMqxwIxsYlM17o4OJgL5o/WDNQkJjVD0H6O82p/z3//7fy5/+6Z/2RlhrB3GTuJ3EF44YRTPMU5tjpPqv//W/FoYfmyRsnrGms275T//pP/VXjZNFfGR8YKj7L//lv/Q/C+JdGrwZruQzSoxwo9972qQ8/uzP/qy4pQEPRlSGuj/5kz/pDZjj1odkmETktIkCT0Yo/NyoQkZG7T/+4z/ub3iRt/4gjrIjBmx+NW/4ZvhSy+8AABAASURBVFkYqRiB63B9i3FNHTAy2/SiHIxaDGr44kGuOl2+q1ubUv78z/98HQPGOHXy3/7bf+t/boWsGX/0KX/GOXiRAY7KrB7VB754jabbKzejo3Uqo592ga9xxXxho0+99hGWRG5GS0Y/5WcsxYcBnSHYN4j6gr26ZLjNtJ4wSWOkdVvOPclXO4S/elD/MIEDXjYEGMPF1YdquY3H5JcHEu4bx3tEFHNXxMbxVZj1jvajLriR7xj56n82S/AbRzC06eI//+f/XL70pS8VabL+1KkNBebvOi3ZlU15YKTtGSvqOOSGg3B89Is63Ls02rX01lXyJoP2pCzyVS48bEwY3RCi/Ro36jZuTLHJyrekOiarvEZJX9I+1bn6lzes1L90MEv5jRPcozwmua2NtAvhxhD1TS7uy4MOXimsr9bOGnFnZmfL+b2klNWlpc6Qy9y7UX5G3LWV1d5zZjAzTNv1s8HMTO8nfPUs797j7H9ra6tlZXl56OoMvGsdDR2l5zEzO1f8rXW8z3R5e2/UEGgI7C8CzQC8v/g27g2BhkBD4IIhYGFF+eqDyEfSXhDlhAJERH+Cp+YZcW75SFlG+ZHhduRSVEuLIqJQhmU4xXd+xEVEf6Ipw7bzxAf/Rg2Bg4iANo5q2bjtRmcUYQSYRAwZdTpKCAoARp9aWYUf5TNjBYOXk3L6WsS5/kmBQvE1qqSp+Y97p6CgUDC21OEUOxQ8tRx1+GbveFHIKc9oPDw3O1liQ4md7KOYMaBRvCa/me6jFMaMMHVcBhfXnmU8MlDCUQ6RK/2lN6YxAFCSUcYba2CdcSiPKKzsok8/T3EiohSOs0TJlkahWp76XXuQ59kk7TEGAdgyRL3uda8rTlmaK2Crvjy1D/XOwMRYqB+MYbPuhR9F6Ete8pL+pDBDHz7IOyWVOnLtpvltPeGYF0YobUsacqlL7WYrGcSXPyMSQ6oyyD9Ju2Nkfec739lf8Rsx7NcU4RRu+MuP4lPZvY+Kx0/7My97V27KPfFgJw/+SP78k8jBPwkuGRYxvNqXkVT/E0d6p0GMUxkPD78795a3vKU3/InDT96e3Or1DW94Q9Hf+GfafJKZId7vHjKoKbe04noqg/76yle+sr8eNWKIU6bfyRNez3ve84o2Al/5yA8GTmjeeOONRdn51/yVx290MnaqU/HF8dQuXMuofRqrGY/hZvyhBKWkq3l5lzf8GBuz3PjJxzpL+2SI5ha/pojo27b2pSzqiRzSI+/J/01velOZ1M7hDwdttS5T8tCOp+kr5Nee3/e+95X3v//9BRbmOrim3HAYNUZl2LinvofIKJwReVSZHHH+GpTsEePbCV7ak40dyqaOEGU1/vJB4pmT3v72txfzjXYBH2V8xzve0fuJIy6KiFKXtXR/6pwi33zUOYv89GXvjQ4uAvqstYO1ACnV+2gfVLfaIrIOk0bcJGso/sKR77c6jLHS2k27w0t85F066zNzQbYxfgx1jET5PSg+yjTyGUfCM2/5Mf4x/CifMDyQd+HksgaSf6bb6smgxXA4Khu+yo6XdWfy4Zeyeh/FjywZ7olPpvVUPwyN5iTYiC8O4rbeZNRiIBMmTRJsGf4Yp5VXuHTIOzltrHQqW3imy6c4DIWMZNa85OMnPfLOz/o90+zlUx7GUfUkn+RtvLJBzviXfqNP9cP4ztALJ7wQPnjapAMfbiQseXgXpt0Y68xRGcYfZr5FMp06lQYexkBx+EVE4Y+kj4h+7IyIfgOc9Dbk5FoGjtYG8ixn//BR94yofiJHWc4G9Q95qntthLG096z+I482wIiqjrVB8iBphTOuM74awzOpfMUlI5Ivvwz35BaWhB//JN9ZjLvkE0eeCF/9iAGXIdd8JNxawjyY6bV9xlvtV12kv6e81AHjvj5AFv5J5mDlhh3Z5Yu8axP6vXZAR8TPukL+mX6ap/WyeMpjLavvczfaewQYYc+cPtUzjogymJsr4/5WOyPu8omTfb9jBl7rzMEMs8snT/TRYxDraa2cZubmS//XRV46fryoy+61S1XKysqZcrrzWzt76lg8MpBl5eyp4JlOjpgZCCpnTp0qS10+q6srff/Gpw+4FP9rMjcEDjACwx53gAW8EKItnT5dHnzggXLs5z8vP/8//2fPCD+LmKXTSxeiGC2PhkBD4BGOwGAw6JVNv//7v1/+8A//cE+Igg6slIK33HLLOs/f+Z3fKfVJHMqqf/bP/tl6+O/93u/11w5Ki3wcvO1tbyt/8Ad/0Mf54Ac/WCjHhfk4/K3f+q3ef7tyv/e97+0Ny/g0aggcNAQojBknKb1TNh/RlO5O/r3qVa8qr371q8cSg26m8XFOyeGD24d++uPLYELRzED0xje+segTDC0MPrUixMc1pQ0lRqYf94yIYiwp3Z+8KILI3DnX/1F0UE7wiIj1+GWKP/kry0r3oTkanZ9d7RQKo2HcynvTTTedhxejBMV7hE/S0p/odOKNMajGF94U83jBVF6UIFm+iOivrncK8T3veU+h1H/9619fvL/1rW/tf0NM3UmPrPFgSgnEjShBGKrqePhTTlG6kaGWKd+dvGNsiBiWAa9G5yOgbTKcMRZq83BjaHO9HwPWu971rqKOa/zP53LORzzGuHe/+92FYVn7urEz7DGYqXdP89e5FOPf8GF4/rf/9t/2c9lv//ZvF31/fOyNvhSxDHjmRX1YWZRJ2cyN2qA5uE7FSMQ/59Tf/d3fLcYU+NTxvOs3+KVs5lnGwIjor3A2n/NDr33ta/tTqdIpE0Om+VwYgo2wpPn5+cKvjvOhD32o55tx8uk3+KwTrAWcZiaTvqvOjGHqNeOOeyqbviX9m9/85lLz0D/Vv3WFeOPS78SPEfgFL3hBIR/js7KqZzIweCr/OL78GUy1UW1IWT3xYcxlsGYMtsaC67/+1/+6GHfqMTv5Kg/jr3Fd+8g2qq7gaQ7QhjL+uKf2QoYPfOADRTo8uI2R2pg2J864tOmnPexFX8EvIop1oxOyxtnrrruuH7eFGS8pnr1PQ+qIETkxMGfZTFSnNRerC1ijf/Wv/lVRlnF4Zzp9Tn1lH5NOO5dOHAYgRgN5qUv99V/8i39R9Cfjk7YonnnNfONdXZIz4tw4b/7AJ+e9Rz3qUb3RXvxGBxcB9cpQom61Ixsp1O1eSWytZH2Sxhu8rXN8M8lLnkePHi36jjz1G2srJw+1SX76rDTalDYqDf8kc4N+j/DnT4nvpCrjGndElOxjvvuk4W99yPjl5KI0/LYiBittXTz5MViR7ciRI/06khHdZjjlE2c3RCbGWYYwfPQ9fOGnHMZo/sYLRlLx1CU/aRlvGQ3hGjHEQFpjjfEk4zG4W5uLxw95d72z9aH1Mj/5W0tIr8zKal1IFuF7TXB2WjvX6vjD3MYW7YJ7HCm7U7m5iSsi+k0pWXY8GA0ZISeltzbWPsxzyikebBkrtVH48FN+WGij2pV2qD1bRwtH0nkmGSdhayMB473xU1obYM0pEefG1mPHjhWn5d3akHz0AfUHg4jojU2Mmnjpc5kPGbVvWOjr/OWjvtShPhExzAtW2hpZxNstkVXe2pX3iGEdyBc2ymDskSestS3zjTLJW50z/CqXcvCTRrm1+4ih3OqCoTfbqHjGG3kLy7TqRf2rS3kYlxjy1YW81SHe0k9L+jxeyqeeyDxt2hZvewgw4vZW2a7aZxcX+tO353HowhhjneZdevjhcvqhh8qpBx8qy51htk/bJZhbWOzH6e61/zeYnS2zC/P9u//OnDhRTj/4YE9LDx8vayurZXaxSzM3K7isnlkpS10cRmAeEVHmDx0uEV3mncfK0nI5/dDDXb4PllOdbeZUx+vM0unMvovR/jUEDj4CB13CwUEXcL/lO7O8XEw4JnYT0F7mh58dLsePP1w895J349UQaAg0BBoCDYGGwMFGwIexU0EMUpQmKa0P6zxZkX6bPSlSnCA41ikzMh7eDCoU+T6+uYVFRKEUZFhhUIkYflgJowTx4e59EpGTkioiirURhU0qAaThR1lAScBNwUOp5n0aomxD1kjiy49Cwjsio3Dv+0kUNZRIlPiZDyUH5T4DDWVpxBC7iOhPXzIEMUBRpGQa9VKfAqYgYvhxEiFimB5+FDGUifLNtO25cwS0G8o+hlPGTMZPik3tcbtcI6Jo805zMtIzxOm3lJIRwzrcLs+dxNd29GllcTJS2SjdIi6cDDuReztp9HXjkz6i3q6//vr+xG6OX9PwgpMTwzUP/Q3vadJvNw7Z1ANjuHqhoKYIjZhYL+tZMHBoS9J5Uh7jtx5hGy/atjaebVR7NWZtg0WhcKcox4NMjC3KMq1MEXvfV8wfylWXxYalactFiew0UaanxGfMmTb9TuIZ0xl+nJK8/fbbi9NyFO71HI2vec4cIz63uWNUUX78+PHiBJS5VT3AYr/aMhka7Q0C5vKsb/ORvqV+94Z7KdZY2ka2Hes8GwtsSrBhwyY3YyBDlDzJw8BqzcatX9gcIo3NDzagjG4MNI5a1xiLrRelswZz8ljbjYhiHrTxxUYNm1DMT9mGGZqdULQmlHYrIhu+4hkLbaohm41wbvWwViaj8N0SAxk88NGvbLCzaUh+NhDlBh7yWJNbD1pri688rrxl4OI2RtowA3ubf3KNKMx4I64nN9KfrfFzLas/O3mrvNLb9GTDGT7wlWavSfkz/+TNuGvc0q7Sb/SpHOpUXGHWRuYKZbfRSpsz1sJN+CjBkFFSen3C+C6Odixf7Zpb+8RXfdi8Ze2t/o1/wsQZRwzPriFm2MXLegC25udsl9IZT20kstHTOz/revWuvcuPQVXbUBZlZvQnp7j6tjU7mbnNv9KQVV/QbxhjI4bfSoy1rkYWd7dk/lNPMMQLjvqdtmMTmL5PZjhro9qXdhQxNGire+XJ9OrAhkRtGB/zpbEKD9+E2m+W28YBmBlP5K2u4SXv17zmNcWYIR18PI19xiY4ij8tkSnrWZuDM37Tpm/xtoeA+pk7fLjMzAyNseenjt5YOzs/f15QDKLMX3FFcWK3DrQCnl08VOY6I2/t3793gfxnFxb68Py93z6s+m8wM1MWrrqqzIzJV3tYPnmqrLTroUv7awjsFQKDvWJ0qfIxaabsMzMz/a53k9Fe0MzMTLIuFkPrjvbSEGgINAQaAg2BhsAjAgHKCUoeBoqI6MtMGUHBRjnlA6f33OQ/SjZKuXrNQilDGWEX9WjSiCgMFgwVFAcZLj2lgPzTb/Rp/UNJ4mNRGGVLvYbx7sPfU7iP+FRAcm9GFAxODlCIixcR/U0CqXjkRwlA+eB9P4mSg5IkFSTKawc9JYk6G807YigrhSp8MpyixkmZGlNGHwoTyqGMR1Hlt+MoGqep80zXng2BhkBD4HJGwNhpjjM/ZTnnxygDM2zc02YQ421E9NcQOpGF77i4e+EXEYW8DAyMBH6ewalJG33OnDnTZ2GcZ/AiS+/R/WduMSdQeHXtAAAQAElEQVRHDNcC5kRzEYNRF9xvRKFg997oYCNgTme4ICUjCAORdQT3XhBeEcN2gp+1mbZjzcVQxpjpphjxhOtD2lq2e0Ye6xDGGWs0hjVGsnr9Ip01j7Uig6z2aD2TazTt1ZrHRhHp9DGbR2w+iRgam2yA086lxW8zglOGKw+5GJi0eVfZM87xzzi7eVpHWp/hIQ9lZCiEIWOZcqSx2XqWIcz6U3xp03gKA+VHsLfmJqeNNCmrda01urTWlOrB2AATcWz+YfyFm/Tksd5kjCOPdHtNxp9xPBkpnWol27hw5c7xiG6UYV4bUXZrWxvTtKVsd6M89AsGdPzF1y8yjjQRwzYdEf3JclgwxNp4h6TJ+OOeeJgfIoZ8uNWfbxVjcqZhwFQPWaeMwwzO2tkzn/nMYvOs/qFNR0S/4dV3mT4Nu9F2bfOnbzn9RF/QHtRrtml9xobQWoaUZbtP/Ul5pFM+m+bUgbajP8PJu3AEQ9+EEdFf30sOdSAM/r4VtT/tjRFY2c2ZEefKTX51pu6RtOjXfu3XijpXZm1WP/IuDKkLGyS8b4fIhaRRV3CXP3ejvUWA8ZbxdzA4Z5sYl0OU6I3AC1dfVcSfP3SoLFx5ZZm/sjPQzs6OS9KlKGV2YaEsXn11yXzmrjjcua/p/aNLJd/FzsgrDprr+Hbe6/8ioshr8ZprunRXFwZh+afR2InhdiX0OlztpSGwKwQGu0p9GSQ2wWcxTJ5XdoPTXtGhw4eTdX+9yLqjvTwyEGilbAg0BBoCDYGGQIeAj2Mf3pROnbP/52P37rvvLludVLJOodhjdPXeJ+7+oxCg4Otex/6jlGBYpSyI8Ak2jMboKe+h6/z/Z2Zm+muQKb2EUiLI3zvyoc4vlYyUIfPz5+8YFneUKOMoyShrhA0Gg8IwTomZPCgAKCAzjnh7TXCkdLd73jv+8KLooOTiHkfkhTnjundxyEtRBBfuJNhTNlFwph/FmqsGKVrSrz0bAg2BhsAjDQEKbkZT10j6vVLvDAdwiIhi3vI+LTGiUNCbv3JMruetaflMGy8iCqOFeSPTMDQoh/KY211R6nSwOTfjWAukop4fY4FwaSOiP121lQFEukYXHwHtNdcp2gFDXy/VHv1HL8U4hTeW1k633XZb0b5sHmTQynWTdYx1mXWiuPoBI129nuFn/aLd5vrF+rPuJ9Yx1jP6ED7S1+szfvJkgF48e+pL22WsYvgUvhkxIGV5tHvXzzo9b12Er/w2Sz9tmPWpcsAlIoo+ZU1W1xF8GZ7hgq8ywFDZGQ7x4C+tdSr5uBHsrcGNO9xws7nPu3bB+JvrbEZmhsNxZYuIEhGS7RupJ+Opp0zUk9PJtZGPf5K1cbZr5YRbphUHbsqU3wj8atIetKmI6Dd4ZlvzZDg0/olv7HNFtjHy3nvvLdbHMBJP+CRi+HTdft5yBG/XkH/+858vNriqP2n5a9/p1o4Z7bP9aQvqn3/6kUE7gJH3rEPh0io73ohf/c2gPOY13znCd0P4ZB3AmbE22xq+xgV9yTsil7qKiH4DlA0JWW5pyY6PuNq7tGRPP3Wuv2jzvou0Z3FhJJ4nt7rRluQfMWy38pW/8O0QnkgaeKuvlJlfo71DYFhT0/OLEkU7ceJXnUfZ+k+cwcxMmekMxTMzsx2H89NERIno6Pyg3ie6/yOiyHN2bq4MZmdK+2sINAT2FoHB3rJr3BoCFwmBtZVy+kG/33ysHF9avUhCtGwbAucQaG8NgYZAQyARiIhCYWIXdf2hTDlx11139Vf9ZdzRJwUWhUqtVPBxRLlHATEav3ZTpjBW1vEoNDYzQOJN0eCjHi/xa0URNyUZuSKiuFYvwmeb2JsTJQPlCiWDmBRqFDAUCrWhlKKTAkSc/SD5K0MqOeShvJSjEZuXBTYM+YkpHOCJ8EmCo5MT9QkByg3Gbb/RJ13Gbc+GQEOgIfBIQsB1mX6fkjHLVZ7G+xwTGQkYc7eDh/GWopqxBh9zDQPTdnhsNy7DiLkg0xnfKdGV58477+x/e7I2JFG2u+LdvJxpKL0ZjhgPzIGu9jQvZnh7HlwEGGjUOQm1P2uCiM3XD+JOS9oLQ6tNdhHRrxOdNre5IE8qJi9t3hqETPy0IW2TXNxJ1jn610ynqOdnXSmdd6Q9Wm96j4j+hKb43DXpZ9ZC/BhvGPysq7g3I/1aGyeX9ZcT84x/fsvU2nKztNsJ058YsqSJiKLPpbz8EBlsyIAVt7Irh7T1mpfBUtqIc3UrLZ5IWvgbw7zD1NjDD2+nfjOe8AtJ2qRx8cYbb+xvBYoYloFxUxsaV2fqP9u1Nqjs2V7I7p2fsnHXJJ32pC7lzVAIK3Eihptm4OE7CD5wsh5W/8ZKfuJuRmTy/eNUKyMwQ7x8fVtoS9b2+KgHsuBFZkbPUZkZthlI8RRP3dtEoU1L68lfuI0T3mtSr9k/yAA77aiOs5N3eSuDtGSWDzy5kfLU2CpHhutXMBAP9r7RzC3cSXj6Nkx/5dQmlIH82S6UW1/PdJ7GEPKQgVveacjlnpbIljyUFfae06Zv8S5fBJz2XTpxoqwsLfeFHMwMynDk6p3tv4ZAQ2AXCAx2kfYRl9Sk6DeDk7gPNAhnTpcTx49vi5aGt1btbbFWl8upSXKcOFWWusF9ddVQv4tsuzxO97KvlqVTy2WX3HYhSEvaEGgINARKg6AhcB4CPqQpPhgF649eO9ZdDTzpw5f/0tJSv6s7meI1ThmR4fn0kW+3vGf6+cj2gZ/ucU9KAR/4wigGKGm8r66uFgoyygluH/2Uk963ImnxScWE+BQnjL8UDJQZ/BDFDUOp9/0gyg0KKmVL/hRaKN2TnpQsMPXMOOTFL935VE+uCqT0TD95MhC4YjD92rMh0BBoCDxSEDCfmQsoy42d5iTznPKbq/zG5LTzijRJ5hAGs4goeLsGU14ZvtdPhiG/A0khnryVQ57mWOVK/8FgUJw0Y/xSRv7iMhrZ8BQRfThjRERTdcLnoJN1hDokp/q1rouYXHcZV/xpKCKK9ZFNA/hLg4f2hbzzQ975WWdxW59kO+NOIqN1ScRQTmWQLsOtT/jhxw8P6zzvNfFD/MTFI/PmN4msLZ1G9BRHWv1Ef/HOby9IORjC8IqIohww4a5JGWDCj/zSSEsmfhGbp8VXPGQsg52yeOdnbDCWRQzx5nehKCL6DZquurYGtdky5VU+p2ZtQh2VBwbpBxuUbs+I6H8yb9RfmPJb4+Oh7Nb4EefKru2RxfdLxNBfGvHhjsdmpI6ynahP46WrkdOgbAOOq7zxUMbkKa7xOmKYp3AUMdwcIJwbb/VHpkzLXzshu/eaRv3PnDmz4Vst4+KL0r3VU3/KOHDOeku/iCiLi4v9SUl+5M8xgtzKzl9a3zWe3DXpg3WZtFkyKrunuPgqo/ck+ZAnYoilOOP4Z/xJT+mQcPnV+fJr9MhGQJuAgFPAswuLXhs1BBoCe4DAYA94PCJYMPo++MADveKT8hNx8z+wAKyeKRZU26Hl/Tg8u7ZSlk6fHi/LqRPl+MMPlQeO/bz8/IHjZWllh6bbmfmyODfoqmJQFhbn2y6hDon2ryHQEGgINAQuBgKT86SAYBCk1MtYPvTtgPe7XOlXP30E+aCn+Eh/H/6UK+me9PShTjFSf8Djk8qBSenwJmtE9FFcJ+bjXFrKHQoSAXgzhnrfiqSh9KdkyLhO3DI0U1BQCKUyQDgDsDTe95qUBW/lSd5koNRI92ZPipNaVnzU47g0jNtOKjiNk+GMxa49tJZMv/ZsCDQELi4C+vSC3zLrFKvGWO6LIVFEFGNRyuJpLL8YsuxHnuYAp/MioldgUx7D2lj5whe+sJgjucs2/yKi+H1CJ5vwdKJpP8fYiCiMGW9605uKuUydyVddIe/KYT71O6p+s7WeB8wb5lbzu5OIfp/U3LLNYrfoFwmBiOH6SPbWacj7JLLuQJPCR/2t01yRjjKd9qSdWdNFnMt/NC1Z0Dh/7S79I6Jop+Xsn3dtN2LIGw90Nnj9UfPgGTGM730zsvHNNdbZL+WnPChiI4+IKBGxGbsNP7FGbvwkIHNilm7PcSQuf09U86n9vdckLko/6bzLF3lXXykT94Uka9o8+au92HxinEkZnHL2W8DaWfp5ktkTqWfkPUmZ+XmmXz7xOnbsWG8Elb/1fcS5OrThxbXfNudIDzOyqf+tcJKndbZ0mR9ZfTscOXKk94I73hwRsd5+IqJv5xFRRv8izvcjVy2PPNFoWjLV/hGxnmcdVzyy1X6bvcMjw/GXPt3jnmSNiD4oItZliIhNyx0Rpf6LiA3x5Y3KJn/y3iR4YhC+SISI6NcCERvlKZfcXxN4rxCYXVwoC1ddVeavuHK9Pe8V78anIfBIRmDwSC781GXvbJKUdTlJZTpu/gf2uOnsQrH42kiLZbYvwGxZvPLK88IXh4Flf/5mz8/zisNlcX6uDKKUsnK6HO+M7Du7wnlQ5q86Un7h/zpSDs9Hx6z9awg0BBoCDYGGwMFCwLrBxzKFR8S5uYrChMGTInicxBHn4gqn9KCg8L4VyW807qh7lMdCZwSxc18+wiiKnKii3HG1pid/caZVWFP4MwCnEoRclOcR0Rs7KHEoyvFFrnMT3/teE2UKOdRH8lZWMqV7s6e4EefqBD+KqT7NyH/ywFeaOkjZXH9Y+7X3hkBD4OIh8MxnPrN88IMfLB/60IfK+973vsI92m8vhHTG1VtuuaWXgyzveMc7+p8QuBB5X6g8/Kbmk570pOKKfCd+X/ayl5W3v/3txWYZ889O5YDdO9/5zh67V77ylYV7p7ymTedkrzp6wxveUJ7//Of3ZWDEVhYG7be97W3lVa96VXFCueZpHn7a057Wt7l3v/vdhYGGXx2nvR9cBIwNWV/WANZF5vtJElvf5e0pGce6Qbp010+bA37wgx/0Vz/z135uuumm8uY3v7k4eW6THn8UEUW/sdbgxtNGi1F5yMCfvOJZi0rnHSkTP+8oDxF4r4ncNtHxg4ENM57ck0h8V6PDICLKkSNHyg033FD0mze+8Y3n9VVlqWWxZkM1f3KkW3zycytflt1TOWAiLIk/PR5M+EmvHHh48hOH3KNphclbmHdE3wYD6RE/4crr/UKTK49dj5z52nxizZ2yKZM1qHamnBnPxs6I4fpWGev2Ig5sfQ8I464JT98I+NnQU7ct8f12NQOtcHI4Df6a17ymqH+bZOBX86vf1b3viKyvDNNG6nwS7/n5+f7bQjxplUO+3DVpA8L5RUTxHaItSB8xxEG5xBOnpto/Ivr8yFPH8U5mmHlP0jYy3/TLZ/1dJa24tezelUddSCNOvss/2y8/aT3Fq0l6dZJ+6h3+sPTkL1x670l46U9k4AcDft63Q2SWVpqIKNpDxBBvfo0uDAKD2dne0MouEIPBhcl0i1y0gpmZ2eGmgC3iHqjgJkxD4BJA4GD08gMO1OnTp8qkCZr/qS78QBZhMFvm5udHaK4M57007wAAEABJREFUK31mxH++d88MA/epOGPyXFgsh668qlxz5BfK1Ydmu3xXy9LDD5VT/XXOnbP9awg0BBoCDYGGwGWCwOnTpwsFiGvK8uM5YqgIoxCndBgtakT01635OK7DIqJ2TnyP2BgPH4qNiQm6AHEoFzMehQojtY91xuD82He1nbhdkk3/ie80lrQZ8Zprrimub+MedB+deMmTG1E6UBRJy72XBHtU8yRDxEas6vD6PSI27EjGa5KclCx+t49Bu+bhlBoFXe3X3i99BFoJLl0EKH6NSwwTntwRccELZB5gTCAHMi5S6l5wQfYpQ9jeeOON5dWvfnVvGPU7jgyhDBTG4d1mS3kON6fPppmfdpuf9NqK39p83vOeV26++ebC+MyobROBcX6cHBFRKN1TVvWOV6NLAwFGlqwz+iAGDWuBSdILr9d+4jJoWeuMprGesGYQLiwiyvXXX1+e9axn9afO9RVxrMkyXHtnvOHmb5OZONxJ1nIMdOTlp68YX7wj6fGJiP50rfjWbWQVnuTqYGHcxiZteFwbF54kXzJxw83PobieWL9xgl7ft14SjsTRryKGslg/1+HKZl0qLrJeVSfeaxLPiePEMsP4u34dVvykVXblgC8/5NYbaWsMpJU3vuKQ3c0+EVFgCg/+5PUzLxmP34WiiNiwTlUuBtesb+XRxn7yk5+sbzIgG9nVqXfyq+vEiJ96gNu4dis+vODBAJx8Mp32z6jIbQ3sVgTX9hsj4YZ3tk1xRkn6USz1q1o+eUuXY6t3caQd5S2dNilf8cir/NqeOZibv7KOGsr5a9PK612+2o82y12TfHwD1fnDnn8dL99t9si8yaatJW7iKI/02iE3+ZK3Piw9f35OXQvnTsr0adTWNqTJMuAhrjzh5j2JIVt/wJsf+fDzvh2SJnnIV54RsR0WLe4eIdCj3mHfP/eIZ2PTEHikIXCplHdwqQg6Ts4Tx4+P895Tv7XVtWIxsxnTUydPlrXV/bg7ebNcL1DY2lpfNuVb67DYt1y7SWfm0NWdEXimy2KlnDxxevOD1SlX9+wS7N+/jv9aV7c9de/7l9EUnLv8ezk6eUr3PkWKFqUh0BBoCDQEDggClC0+pCmDfDCnWD7y7XynAIs4//PLhzFFBuVWpqE08PGc7s2e4uZHtniUXBQb3icR5QclvbjiUAJQAlEWHDt2jFcRh5KMfL3HJv9Jr+zSZzTlpSxJt/woIPDlR7Hxv/7X/yqUDdx7SWTOfJIvPGuc0n/cU1z1mWH4UaCkO5/K8Hd/93dFnUuT/hRETr5QkKVfezYEGgKXPAKtAA2BhsAjBAHrI6S41g7WWvW6gH9NwmwGsxayNjh27Fhx80saUuu4wq2bPNPfGjBiuEZkBPPTIa7wtbaIiP4ErTWU+NIx7Fm3cSP8nPhkECILP4Y360vvSB425uX6iGzWL/U6TN733XdfwU8aazcb+MatgYQnMUKRlTsi+jWktVPp/vg77ey6a/w7r4JfvcYkA8OjsgmHH7d3fKxr67LwT2Koc/10vfZWDz/96U9L8pOXskREsSHT2lx6Bj4bN2HBjRjA4EsmbsZLWHq3vvsn/+Sf9Bs38VYuP/nxl3/5l4XRTlnFuxiknlw1HzFsR+oQBrAgK5kSB+/a9I9+9KNiM6Y2Lr72AA9ucZK0KXUHE9jBUh1mOP7aQLq1sQzHy8/gqH+y4JXx6if8yEMO/rDUntURN7r66qt7wzeD4j/6R/+ob0f4Kac8xEHk4f7rv/7ropz8rMldk002OGhT/MX97ne/W2yG4Eb0w+pUebn1HfnlmMAvibzan/aqrNrj9773vf6q7IxTP+UNP35k+9u//ds+b+Xgx2jt+8g7IkNiS3ZtUR2ILy1SBnH5wREeysBPXm5h0o8YwGHIn6zar3pNN0M4YzY+/HzXIe/bIXUHF2lgp9/In7tRQ6Ah0BBoCOwPApe0ARgk+20EPnnqZGdrW5PVOlnkRQwXTjxNgCdOnPR6li6Dx+pyOfXQsWKBcqz7QBnSzzv3g+XE0v4Zu2cWD5dF0J45VU6vJI6r5XQnywPHHur8VsvS8UquB0+XlObMiWPlgU7Wk8tn062cLg937gceOFFWNlbh2QjdY22pnDgb50wdZ7Xzf1B5f16OdeE9/bxzH3u4nN4QseOx2b+U4aFzcm6MXpdtY8i6a2xdHOvkeqicHFcXyyfKgw88UB58+PQEI/qZcurBB8vDD50q7aD1OsrtpSHQEGgI7CsCPrQpLijkrBsyMx/qDMA+1tOvfkZEYSjND3JhlFgnTpzwuin54JevD+2M6OM+lRrpN+4pv1SmkZeihJLl4Ycf7qNTrlCWRJi0e6+J/5FVesoEkXzkS0txQ9mDKNQoACgvxJEnZYs43HtJ8qd48ky+lCc1Tuk/7gn/LItwfCgwvNcE++985ztF2dJfXCcefvVXf7VXUqV/ezYEGgINgYbApYxAk/2RhID1irWZMjPSWOdYc3FPIoab2267rXziE58onoxp49Yd1gnWFPV6iNGV0QgxKH71q18td911V7G2kh9ZXPmba0lrzc997nPl/vvvL4w99957b2E0zjWcdaC1SOaBR0QUV5ozCHEz0DBau7rZkzHos5/9bGFIFi7tP/7H/7gwWEVsvhZkGLPukk6Z8WBUsy7+/Oc/X8hKPvkIj4hio6C1pjTwhQGShkwMUcLwZdzMNSu/mqzFpIMBw613eTKEiSePxzzmMf1Po3HL14le7+qWoV1+6kveX/7yl/uNfdaBEVGkhYH4eP3Kr/xKL3tE9Kdr1QHcPvnJT5bbb7+9MBwqj/gXkuDk6v2sX3nDgEHXupZbO3JVtDbIrc3CSpv9+Mc/Xr7yla90+sCfC9pA1uzHOp0ZPvqGbwjtIyPhxz/d1vbqQ9v8xje+UeBzzz33FHXDoJnx6qe6+Pa3v93LoB6tr6XN+PLzTSWN/sMQ71uD2/eENia+jRfSqlPlI3tEFKfSU8/LIOqUMp7S28wJB21WO5BWPWYbYDjW/zK+NEnGBek/85nP9H1fO2B4zvDRp76Z3whk08fvvvvuom/o/1/84heL77FMpy35zhA3IgoMyC+cv3GCcV25pdd+GfXJFRH9zw+o94go8GLIznIwNBtvtHt1881vfnPDN436Vu/y2g6pM+OLNMYGfVcb4W7UEGgINAQaAvuDwCVvADbp7JcReHVlpSydPr0BeYuJ+YWF/ndW6oClpdMTd3HV8S6J95VT5aHO2HpyuTOtxqDMzg/LOzfTLezXzpTTDx8rD51at86WPf2LuTI3j+NKWZa/V7S62u/QXD7xYDl+eiiXRUK3ThE6pLVhnPWDyjMdr0Hn1xlhlyZZOpeXymm8Z2bLbFe8nlFf/oeHht7BbJnr63uuzOotvWH4gXJ8qbYW96nO/bfhba2Xe3VdqA2BQ4f8Oxo6Rv7vZH/4gYfLKUbncXVx/IHz62Jtrd+0sFmeq11+q5vJNCJGczYEGgINgYbAzhHwUW7XtA9oiq3kRBniSj+KkvQb96QMcLLDvCfc2ofyxPtmRFlyrFPI5Ee2uPXJBu5JRAlCIZB5UiZSlDCUSiOc3BE5efI9n5Sd4qWWlx/ly4c//OGS9JGPfKRQstX4UBBQfFCwnM955z4UGxQOWTac7HDPsnFPotVu/hS3lpNSDb/RNJRqlJzKm2GUMq5ynJ+fT6/2bAg0BBoCDYGGQEPgEkLAvJ9GP2uUhx56aFNdkHUHYlBhEGT4sjZjsI3YuI6yNrFWsMZKSKRjQEKMOAy5DKAMcgyc1hR5nXJE9PoHRiaGNcY7BiTrMOsR/J/61Kf2Rsrkn09levrTn96f0OVnvcPww3CJrNOsLYVZlz7ucY/rrz3m3owYyJwuFocM1pMMUQzhjErWqsrEwGa9LB5DlDWrd2sv60FGOGlqORg0GS1hKe4oyQ9WDIyMbwyBTmTiGTE0mDHaZnpr7qc85Sn9Fe14kQsG8kXwh7kwGDCqMvxyR0R51KMeVdzywoAYEb1ehsFOnviow1EjnrQXgtQvw3/EsM1Zy1qrqg84adeuitb+yAMjYeoF5sqhXS4uLgpeJ/FgjJ/vAxhGDPMQCT7q05MbfoyS2qZ2oH3zs8lA38BPvCRtVhtXF9Kpxy996UtFW8m4NgEw+kojvvyyXpVN+4G7PBk11Ue2ZRsZ1KN00pPf5lxl5VYuhl9196lPfWrDZgrt5olPfGKRv7ijlDydxIVjfhckFuPi48cYK8w3H+Pvpz/96XLHHXf0J7LVkz4FE98uDPlwiIjCX7/EX7nVH4O1cpNffRt78NZGn/zkJ5eUkSEWZjYLC1du7V27h5l6kreySgM/J5vlI/60pL+nDL41tZlp07Z4DYGGQEOgIbAzBJi0dpbyAKUyKe6HEdhuqnoyi4j1hSClrUmvhqGXYVq7YJ3wIL13Bt6TD53oT4YOFq4sJv+rrryiHL7iinLlNb9Qjly1WFzSfObEQ+XE8v4UdmZ2rkfkTGeA71/W/1vpjMKlzF9xpPzCLxwp1xw50sszuREPyvz8bJd6rZxeymPBnXP939rZ64uiLC7MD32r8s8euqb8wpGry5Vd2Q9fcVW56sgvlGsOz5Uoq2Xp4eNlahvwkPP2/+9kOfXwib4uYv6KcqQrb9bFFVd35b9yWBcrJx/et7rYvtAtRUOgIdAQaAiMImCdYtc6xUmGRUTx0X3ttdeWiEjv/5+984CSrijz/vN0nPjOvKgLqyCwBlREUWAFFAUVUJKIoAQDhjV71v32W3f3nO/bPfulXTeds7vuqseEEcyKCcVAVMyAWUTAHGHeMKmnp/urX/XUzJ2e7pme3DPzn7frvfdWrt+9Xbeq/lXVLY90yBk4o+2BBzr5zORm0JHrdgYBlQE/OvD4IR4GCN0XTw+/5XI5binIgKWFv5EgJDOYmNIcGhqylJ/g3PZDXhmgIS/JE20rBhUZsMgaBnbwn/wxOMDAQjZsclvNsVAoGIM6pYwIS9oMXi0VL/cSf4mpu8fBz8HBwXlBmXXPYCNlSA6kd+yxx8bBmWSnowiIgAiIgAiIwNYiwDgQ4gntCdottO9Su6BVSWgvIawRDv/4SStN3Re2yRCv8E84/BKGdhMmpUNbigl27Njm7kZ+TjjhhLgilzC407Yhb4hEXJP+0UcfHQVK8o6/rKHNh/iJgMk5brRjaNOQdmoD0uZ5zGMeY4cddtiseITfdoY25UknnRTbXvihPLTtiBcRCTvyR35Jh2vCPP7xj7fdu3dzaaTdHAbxjfIg4EVPbf4jbhjAgjS4xitCFpPyEDzdG/eBcrMalPKRB/yRR8KS38QfBkziZMWleyMsfuFKW/ucc84x4iE+7DGUgTiYBInhGvuNMtx/xEXa8ClNnqHsalaePcrF2FPyw/3inL4IEwR6MgKwexgdq9WM/gZ+aF/T3+A8Gdq/MMk+L7SnYYrwm+4HzxoTTlN6KTwMEWS5T+le8Cwkf+SH+5gtV/Wju3EAABAASURBVH8Yw6OfxSQCyk0ajO/Sn8mG5Rl4ylOeMvtskib+EUL5nWrixo57xbPD/SOfxIc/2vWkQx7x12wQk1klzrNKfgnH9UEHHdTsdfaacnIPUto8c6RL+oSn7sAd1sTJil78EAHPLHVHevbwD2PKTXjKgT++V0984hONSQxcYygPeWOSAPFgR7ykDTPi4j7CmuectOnjET9+OzX0o8gH6Q0PD3fUn+w07i3qT9kWAREQgXUn0F47W/ek1zYBGhBRgF2jaKeCYEjjIhsdDXDPzSALDR2us+68xMhH1m6rndcr4zZRC7nO99pgXykMSofzzMeLfTbYXww2NZscr7TZYjg4r+LjPsO4vlBg9nK/9Zdn3Eljrq3N1QLjpbIVg219smIsog2nc5/6VBCAw6WXrVgIx/CZLX9pwAZ688Em+3HL9fRbb/RbCWEBZev2V69MLHEvem0gCNIWBOn1uhfrVjhFLAIiIAI7iACz2TF0nFOx6fjTgabzm+zaHRlUYHCLTrp748WHGJsGW1qFo1PO1soIqCldOvUMKrTy32zHQAUDKXTwcWPQhNnrnLt7FDEZ0OF6McMgCXklP4v5a+VGGAYJGJxq5b5SO5g3DzjQ5utEVCcvDE4xIEL67m7NccGbFS34ww/G3Y0t3TDcT+wWGtmIgAiIgAiIgAh0OwF3N9pTiDvkFSELgZHzVsbdjTbf4x73uCjQ8lusiJuItr29vVEAybapaHshQD7pSU+KAihu2GE4pz1I+Be84AWGKEeatC0QZ84++2xDvEI8oi1HGI60VU4++WR78pOfHNMjTCuD31NOOcXOOOMMQxwjPeLAcI74hLiJ6IVdqzha2SHEnXvuucYqzXK5bITFkB4cEZ6f9axnGasXU3jays985jONyZLNYWijnnrqqQYn4klhskfae6SLoIUgSFr4JS7ESMpIuwx/2XDcE0Tw0047LQrrlJtwGMIi+p511lnGqlHizIblnPi4L+T9pS99qSG0wY3wuNOGRHRFWON6tYb0uN/kG0N+3Rv9hea4WSEKD0Ra/BKO1bCpzUoecX/6059uiK4IhTwH8HjGM54ReaQ43d1IGwEQcRE2PGfEaU1/PLM8e8RJ2nAjLY7kg1Xc559/fmSFfVPw+L3h2eZZoHz4ISzp8VwjevIdyIbjO3rmmWcaonerNAlDmtyrbDjOiYuV8rhz70iT9EiXc8pD3HxHuSZMK4Mb6fP9hyPnPHc8j5QbVsSbDUva+OO5gT/uKV36cjx7cKB8xEH9g0lxwATWpMlEhRSeI+lRP/Bd5Mj9S+E4cg8Rl5lMwveSMKRNOuQJ1twryk9c3HfEZcJ2Yugjpf4rbFiVTjydhJUfEdieBFQqEdgYAhklbWMSXM9UEF/XSgSuVOZv/ezucfuWifEgkM4YBibd5zesmsOtZ3nXPu66MQBKvMXeHsvNLxrW0Xipx0qcVSuW3aUZqzU1QQCeLwG7lcvF5SWRK1ljgc+kTTYvAp6aNKy8XJrZ/nmu/KUQqHXxc1YsNYThqeo6bYNt/IW8VMmdWbGnvMi9KEeB28K9qK6vHk2mZERABERABJZJgA5580pQBiEYsGLmdqfR0UGmo07HnDB0uPm9NIRZrpsNK0LYtiutpCAtZqkzqNDst9W1u88TeemwM9ENv8Vi0Rhc4Mj1YoYVvqmjjz/yzwAIg56tDIMZvIPxi2FwDBGbwTKu18owoMIgWBr4oGz8phgiN+27VukwwMXWaZQpuTMowkBgyjOc2CKNLR6TH46kxcAJAzFcy4jAAgKyEAEREAER2BIE3D0KswiU7h5/F5P2Cm2AdgWg/YWg88pXvtIQBhFREHL+4i/+wv7yL//SELeyYWlf0G77kz/5E0N4O/30042VihdeeKG98IUvNERaBJpsGHePAutFF11kz3nOc6KIS7jzzjvPnv/85xurcGmDZsO0OidtBFnCkFfiIO2LL744xtNKNG0VT9bO3Q3xijjI31Of+lQjXsr2kpe8xBCVWX3qPn8UBjv8X3LJJbPlIcyLX/ziKKqT12w62XN3j7vZkE6WB0Iz+UAEdp+fXgpPexUB8HnPe55dcMEFMa/EA/9nP/vZ8bdTuafJf6uju0cRHbGe/B9//PFhbKoUvfK80FaPF6v8j3LwTPAcYZ72tKeZe+tywQtx8DWveU187vDPM4kISlubNi75QmDnHr3qVa+yV7ziFbH82NFGTs85bWj6AsTJs3rKKadEAT+1ibPFcm+w4D4/97nPNcRTBHye+0svvdS4x0cccUScGJANlz2njwBH/JI3wnIvEDq5X1m/6Zz2Pjx4lvGPqM+RNPle0Bdxb83K3eNkCsKSDmnyDCAKw5vnY6lngHzQB6OscCRN+lB8r2D/53/+58aqavxlDQyx57mFGWlTbp5b+oQIsCmOl7/85XFCSjY8/Q3KSt4pP+nDnPh4/pkYwf3LhknnsHzCE55gMCIMaZMu9RXp0qfhO0v+qZ94dlLYpY6sJE79Quov7inPz1Lh5C4CIiAC25LABhYqt4FprXtSvKj6+vvXJJ3mlxCNHAb+mg322QSbw2Xduv982mpVcpm3Yt45aW08b4WogU7ZumqguZz5vBzk2gqh87zNu/DZRnZlqiGoNpzrVqlwnbeecqFhZdMz5TebGhuxPSOtzb7x9RR+Z7IS8lJf7r2QAJzg6SgCIiACXUGAgRR+7wsBM2WIgQJWaDAI1q7jnfxmjwywsGKETra7x63w+E0o4m8WgRlUYgVqWnVM24TZ/ITNxrnUOQMUrQYKaW8xCERZloqDVQUpf+6NwT8G7hhIaWUY3GBQIsXL5D5WMqc4kv1qjwzGZIVb4mPAi98WYzszBGHskqH9x2+TsWIju8oHRtzLrD+29UvCO/bwYis20lvOPSesjAiIwM4goFKKgAhsLQKsWmN3FtpntFEQNRDH1roUtMMQxhCDENloc2DnPn+kJJsu7TNWLbJKl3C0H2m3ubcPkw3Pubsb6TD5kDhI+7DDDltUoCPcUgZuxIN4Rry0jxCrFguHGMbKYUTpFIYVlIuFybrBA7E+8YAhcWb9tDuHAYI36WJYeUm7rp3/dvaUm3YgKynxw7NSqVQ47RpD/+GjH/2ofeADH7CPf/zjduONN1q2PUvbGAEv5Zv+BeXhXsAGgZsywrtdoXDjXrB1N5NhmRyJCEtc7cJk7QnPPeD5ISxi6FJta3ePQjz+EYs5kiZxZeNud07ess8f/Tiei3b+18re3eNkXFZNU17K3WmeyYN7Izx9QFjDnHqBOgv3xYy7x1XXhCFt7msn4RaLEzfqSSZHc8+4dxjsZURABERABNaXQG59o9+42GmErZX4S67L5R5bzsuVMLzEaABxvgqziUHrNt2RiJizfKGRzfr8JboNy1X+X5uOyqfl2i1BXm78xVJjxXJ2G+haJQjAIaJ8cMuHY/zMlb9eqxmN8pZmHcock5/3X73zezGT//W4F/OypAsREAEREIFlERgZGTEEQ94lKSCDJKyApfP785//3NoZOsiEYbAFYRJ/iKFpsBE3BmEQLFlhjH8EZ1awXnPNNfaNb3xjdlcPZr+TJn4QN8lX8wQ24ms25JVBOff5A4bJnnZPc5jsNfn98Y9/HN+n2DOAggjNzHHibWXIKwNz7o00Yce2dJ3mmXQ6Mfl83lh9Axf3RlrwYxvoz33uc/bVr37VyDs8v//979v1118fB8LYkjrFT3kYlGFQNdnBl9/iIt/JjnJSrnQfuZetDO6d3JcUr44iIAIiIALbgoAKsQUJIIbQpqENQFuN9gLtiC1YFGV5nQjQpmPSIBME+AkRdojhmuRoQyIKc74cQ//hO9/5Tuxf0JZcTtil/JIndgRk4iqTSJnQyGRT2uCky6RO2sS074mLFZxMqORcZucS4Dmnf8Szwu5T9Ddb0aBvRN+KZ6xUKhl9WvpIrfzKTgREQAREYG0JbAsBeK3F34g4jAUuV1CO4u/MIGKMY8v95x2usK3ZjEZra1/cWhiwbqywLSSV2Vb55yUrl8MNtUmbnGqot/WpStz+OV8u29yXwK2hOeetb+gA233AEib+FrKt8V+KzmfyYkv8hXvRwLUO92KJpOUsAiIgAiKwKAEGfDBZTwyasD3wVVddZZ/85CfbGgRHwuEfMRe/n/rUp+wHP/iBMdCIGx1uBmQQK1mdygDNddddZ8RPOPxgklCc4kCUJixuixkGpljh6s47dM4ngz2IwHM2rc/YRo7Vu8mV2fLM9GaAKdm1OrIyJLapZhwpFyJwKveM9aoPbDvGahDakSmyqakpY4Dr2muvNXjD7NOf/rR95StfMQbvkj+OzMRnZjxiMtcYtubOsk92rMgmrsXMrbfeOntvCScjAiIgAiIgAiLQnQTcGyvkWBlHO4AJYLRXlp9bhdiuBBB7v/CFL9hHPvKRuKKWXXtSG5HJkEwOXG7ZaVczUfHqq6822v7LDb+Yf9r9bLnt3mj3s/vNTTfdZFdeeWU0n/nMZ+LkSIQ8dzd27KFtv1icctv+BHgemNzABGSeS0TeVqWmT0wfCzf6l0z4pe7kWkYEREAERGB9CcxpX+ubzrrFzqDdcoXaTjPDACUDnMzuXMowUFkKYmKncXenv5w1NNfpxbd2rif3guXX+gmqTthEXABcsmJx7SgVSmWjGVuJ2z7XrBJ/ELhg5VK2AB2Wf+2yFWKqWa3lquuc5QrB2aY7vxcUkCANFZuz1kZLhVtz6QZb5UEERGDbE2DgBzGTWfuLmTR7GtET4TH5/fWvf71AJGSAiS3aiBu/hMmCpMPNgFGKA9G4EwE4n8/H7b9yubl3JXYIwAwSZdNodc4AAHlLbgx0YbLxJbfskd+XQpxNdsTBwCrlS3ZrcaQsD3vYw+Jvb3Ge4oQNg17cA7ixMrd5VQ9bqJ188snWycx18k88iX+7I+mQdsqHjiIgAiIgAiIgAt1LgBWQiBi0i2iHsQNI9+ZWOdtoArS3WRX5wx/+ME4uZJIgeWAMk22IGWs0LJZhmKjIs4ahrbqMoEt6ZcyT7YJpq+OZNimTGmjPs0MO/ZfUHmZCJ34Jg1+ZnU2APhrPJNuIc96KBivLmRxMn4tJtNm+Xiv/shMBERABEVg7AnMjemsX54bGtF7ibyoEou7A4KAtZXp6e1OQLXzMBdE1qo5BIJ20xlpZW/BXn5qw+Gsl+ZIV8wucV25Rq9jo/glDD8339VkpCZorj3EuZLFkcRFwpWKV6SmrIDIXyzZP/7XcXPmDv3blnx7bZ/vHJzvcotkaf0HlbRlfyMvMouSGv9n/c5m8TC5yLybjSmYL96Lxu8xmlstbIRxsumrVVolij3sQird8BUA5ZERgmxBQMUSgGwmwRXJ2cIfJcWx3WCqVFs0uoicDRgwe4TGfz0cxuRPBlLjZntndCWrEgWi61gNdRI6QfdJJJ9njH/94I13sFjPubvwO2FOe8hRjlcRifuUmAiIgAiIgAiKwfQmb0/etAAAQAElEQVQwoY02AVtB01ZhRWYljCNs3xKrZMshwKRM2sPZMLQ7+a1cBGDa1Fm3zT53b7RxTznllNhmd2+0w5vzhXD3pCc9KW7h697aT3MYXbcmsFNsmThw2223GfUjE2ce+chHWrc9/zvlXqicIiACO5PAltZ/1lv83YmPhJd7G8Lr1GgQOasLhcfpcdu/fyqiKfaWg2QaT1f3X23aquP7bM/Ifqug/hb6bKC81o9mwUo9xFmxydEJa+i/pbgqOJv52fJXxmx0YmZv5YyH+hT2UzY1PmXTy2nr1idsrDm++rRNjI5bI5Vpm2pSa73UM3MvxtrciwkbHW1xL3LFGWF+yibHq033sGaViUq0yxWLa3P/Mnx0KgIiIAIiMEeAgUEGetglZAljze6sDiAmd4/CZLN783UpCLKdpoeg6954ibnPj5/8Eg9pYxB72aYrpccqF1YGpE67+8LwiL2sZmUmeDbcgQceaMRPvEuZww47zEg7hWc2efPK5hSH+/w8EIb8uTfKmPy1O8IOAfjiiy+2Bz3oQfFewIg4KAtH/LBdH/7OP/98Y8vHLKcUN/5JfyWGNNw7y3NKT0cREAEREAEREIHNI8DEttNPP91e+MIXGkfaAbQbjjzySLv00kuj/UUXXWS0ITYvlzsnZcQl2mncj+c///l28sknd9z2XGtKtFvZJplV4g95yEOMCYfPec5z4qTDTrdOpj+AYEx5suYFL3hBjG+t80z7l5W9z33uc+1pT3uaHXvssXbEEUfE9jE/m3LWWWfZJZdcEu14ztc6/RQffQ/a5ZT50ksvNfK0numldFd75Pt/4oknGveHvPMsIpivNt5uDk9/iPqO54IyZ80TnvCEmHX8HHfccbFO5DtAnzA67Oz/VHoREAER2DACuQ1LaQskRAOtOjVla2Vq0w1pbwsUfS6LXrS+/nIUBqvje21kZF8QGUdtbHTURveN2D17xqN4misPWv+yl+hO2r6777Z7ms3IHtsXBFW031yx34YGeyy3DuOf+VLZWLBcrXJfSlYqtkhktvw1mxrbE8q7L5Y9lX9k30QUbAsrWKFcDfHt2ddgOTa6z/aGco/Xe22gr2D8TY3eE0TwERuZEXUt5KW3r2x8Sacn9s27F2P799jI3vHGvSgNNN2LnJX6euMq4OnKftu7b7+xamp8bNT2791nUYfOlay3DA1SlhEBERABEVgPAgcffLC96lWvsr/8y79ctmGwgzwxkMUAzFJxnHbaaXFF6otf/OJF0/qLv/gLwy8dceJn+7kLL7zQXvOa18RwL3vZy4yBKtwwDFi+5CUviW7k4RWveEUchHF3nI2BDgY2ccP8yZ/8SRRHWR37yle+cjbcn/7pny7YajlG0OY/BNZXv/rVs+E5bzdY0FwG/D72sY+1VMY2Scyzdnc77LDDDBYM2pxzzjn2xCc+0Ri4YED3ggsusBe96EV2yimnGCL4vMCZi6OOOsqy5YbJ0qbxfJxxxhmaDZ9hqVMREAEREAER6HYC7h7bBfw0BG0f2kXuHn8iAjvaM6wQLhaL3V6UbZE/+B900EGxLUo7nHbsctqDawmBNiGiGGIq7UtWzfJMkMdO0yHviKGUhWcpGa6ZkNlpPMvx5954po8++mhD8KWdTznojyAIM0HTvdEPWE68y/HL94XvE+WF2eDgoLmvb5rLyd9ifrP3i2exVCot5n3Lu7m70V/lPnG/sobvHwXkOWZXKdzYPtx9a9xL8i4jAutDQLF2I4F63Qwpb3LKbHTSbO+EWZDBbGS8cQySULRnV9lpRKzgf0E5gl0tuNXCcYHbJlrkNjHtrkt6bGzMWK2yVob4uq6QHWTIS/02NNTf2B65NmWVyUlj5U1lKjzBnrNS3y7b1V807yCujrzkclYo99ng0O4g/pYtt2YR2/y/fMlKSfMsl62dfk35d+3qsyLfjumpWPa58uetPDBsg3E1sXX+l28IvbWpBsvJUJtMe8n6B3utWO63GQ3YaqGWyNYRXuoLHcqQF5i0uhe9gzbY6l7kyzHuAuGmq7EMlcqUTRN5EH/7Bvosj1vnJZBPERABERABEdj2BBiUY4CCQTtm8LPilxnrrAzudLXGtoekAq4tAcUmAiIgAiIgAiIgAiIgAiIgAiIgAiKw8QSCVoKoO1ox2x/MeBCAp6YtaDRmiMJso8oR0Rf7seBnfxCI8T/FFrMhfMx0OFZCOOzHgntcfxgdmv7bhMvcJqSpJDeVQNH6DzjAdh/QH1eIWrs/BMTh4G94yAYHBuKMLgTa3cPD1t9TWJ74m++xXTHNEF+rY4hzsL/HCm0VyZyVhwg7ZIstWi304+cA6y+1LZT1xHiCvyCatvOFvRd6bGB4tw0P7Zop/6DtCgL17sCjr7SSr41bvmeX7d49w3NwyHYPDViMyvNW3hXytHvYhgOL4b6izfuL92K3kfbcvRi24aEh61vkXlCG/uBn1+CADfT3W3//gA3uGrJdiM4rKcK8TOlCBERABERABERABERABERgNQQUVgREQAREQAREQAREQAREQAREYOMJIOxGwTaIugi2XHeSC/whBsewQTCO1zUzxGOE4mo4x60Wjp3Et95+JANlCLPqg61G1soQXyb6pU670z2Xt0KpZMVSqSHQendmc31y5eb5gjXKX7Q8ArWvMiXPN+Ir5m2Biu4581wwbq3/MvcizzLpdv7mhXbzfChDsWiFYsEINs9ZFyIgAiIgAiIgAiIgAiIgAiIgAhtNQOmJgAiIgAiIgAiIgAiIgAhsAgG2e2YlL0LuapJn9fD+ybqNVeqNFcMzkSEKEz/pzFht2iG3aSl3YcJs7TcwOGhrZXr7+rqwlMpSdxJQrkRABERABERABERABERABERABERABLY/AZVQBERABERABERABERgMwggyo5OmbFad7Xp14PSW6nWQlz1EBUmHGY+/BYw20KzjfSM1aYcdrwA7O6z4PnN3v379tlamfGxsdm43efSmbXUiQiIgAhAQEYEREAEREAEREAEREAEREAEREAERGD7E1AJRUAEREAEREAENoVA0GttLIi/LbdnDvIdu6eWCmYDZbOhXrPhYDhyXS5YY3dVb2S9HpTdWr2xzzNCcA3Ft+EU/0cOzKO+zviPlpvwH1nYhGS7J8lCIdy5mexMB/l/amrK1soQ30zUVigW06mOIiACIiACIjBLQCciIAIiIAIiIAIiIAIiIAIiIAIiIALbn4BKKAIiIAIisEkE6mZjldYrfxFre4JMONBj1lcyK/DrnQi3weDGdW+wxx1/jvjbpCIjCNcRhGfC4K8U4tmk0s4mm5s926EnxVLJ2Pp5vYrv7jH+ogTg9ULc3fHmyjY4PGzDg2Xb8V+27r5Typ0IiIAIbAYBpSkCIiACIiACIiACIiACIiACIiACIrD9CaiEIiACm0iA7ZinphdmIMh31l8yQ7BlBfBCH3M2uGPM5+yyZ7V6PWhAdestmpWDaecvG2a9z6VJBcLlnh7bfcAB62KGd+824jf97UwCoQbxXM481gw7E4FKLQIiIAIiIAIi0IqA7ERABERABERABERABERABERABERABLY/AZVwMwkEXdYQgJvz4EHIRfxlhe+SYm3dDAF5fMqsXnfLBc3HWvwRZzHfwmGTrHKblK6SFQEREAEREAEREAEREAEREIGdSUClFgEREAEREAEREAEREAEREAEREAERWHcC7NY8XWtKJoi//K5voVkhDUJvk8+g+FoUkNlCuj7j7kExdvd5XnOes1oQh0lvnsMmXjQXbxOzoqRFQAREQAREQAREQAREQAREQAREYHsTUOlEQAREQAREQAREQAREQAREQAQ2hkA1iL9JuE0pIoyWCuFqRsPFfd+E2d5gqk1bRU+F8I2Vv8F/5pPLCMCIv+5uxEN6GW+beko5NzUDStyEQAREQAREQAREQAREQAREQAREQAREYPsTUAlFQAREQAREQAREQAREQAQ2kEArQZZtn3Mz4i8rdkcrZqwSrtXNOGe7ZwvnlapZduXv/Gy75UIkbAftPhOZmbVKL1hvykcC8KZgV6IikAjoKAIiIAIiIAIiIAIiIAIiIAIiIAIisP0JqIQiIAIiIAIiIAIiIAIbTWA6CLnNaZZmfqeXFbtjU0G0zaz6jXZBEEYIbrXyN8WF5ttTyLEZdLKKx1bpRYdN+C+3CWkqSREQAREQAQjIiIAIiIAIiIAIiIAIiIAIiIAIiIAIbH8CKqEIiIAIbBSBfFC2ckH2wXCeNcmu+Zj10+o8+W/lJjuzHcKgHp4DdNKpWs0q09PRcI4dbvM4bNTz3kE6CLrN3vLhK4LdZHW++IsdhjCsAubIdbNpiL9mPcVmF4vbQC+03RybmWJuTuJKVQREQAREQAR2KgGVWwREQAREQAREQAREQAREQAREQAREYPsTUAlFQAREYKsTmA6C79TUlHGsZ1RRzrFLbt1YzhYLgM1nMloICili7sxlRwf89xTMysGkeLIBW6WXdd/I81C8jUxOaYmACIiACIiACIjAjicgACIgAiIgAiIgAiIgAiIgAiIgAiIgAtufgEooAlueAAIvJhXE3c3dLZfLzTO1Ws0w1mV/3iI/SaQt5M16ixbKYx39hWJH/4i/FiJO8WQDB+vs5aaeSwDeVPxKXAREQAREQAREQAREYGcRUGlFQAREQAREQAREQAREQAREQAREQAS2P4GtX8K0wjeVxN3NvWGSXTq6exSACZPsuuEYsrUgG9O1OatSEIFZ0Ws+Z9fyLLjjD//JbzaeFKZVeslto48SgDeauNITAREQAREQAREQAREQARHYmQRUahEQAREQAREQAREQAREQAREQARHYIgSyK3rd3dx9yZx3mwCcb5HlCj9cnEoS3FnRu9hKYIqNO/4s+E9B58UzYzmb3sz1Zh4kAG8mfaUtAiIgAiIgAiIgAiIgAiIgAiKwIwiokCIgAiIgAiIgAiIgAiIgAiKwlQgkAdjdzd07ynoK05HnDfDE7/w2J1MNAnAtu39zKBribk8x+Azn4f+5T7jGHncL58mB8MSTrtOxVXrJbaOPEoA3mvhcejoTAREQAREQAREQAREQAREQAREQARHY/gRUQhEQAREQAREQAREQARHYcgS6bTXvSgAiyDZr1+wAXamG2LIicLgs5816C2bJP0eusbfsXwhHeOLJWuOf9LJ2m3kuAXgz6SvtHUygO4s+ODhoJ510kowY6BnQM7Chz8BjH/tYO/TQQ23Xrl12zDHHbGjaqvNU5+sZWJ9ngO9yf3+/HX744fpO652iZ0DPgJ6BDX4GHv7wh1u5XLYjjzxS7DeYfet2xfq8a5WWuOoZ0DOgZ0DPQPMzwNhud446K1dbnYB7ZunrFitMLqig+WDmZTsIuJNBAK4uUHDNWOnbXzJj1S9Hrq2p+IQjvIV4svGSDull7TbzvLnYm5kXpS0CItAFBJjVI1O3dWVQV/ziq2eg1TNAFdjKXnZ6XvQMbM1nZFKETgAAEABJREFUgO80Rvdva94/3TfdNz0DW/sZoP7F6D5u7fuo+7cN7p/6/xpf0TOgZ2ADnwHe/TIiIALzCaBdl/Lz7bgKX00brZjFbZyzQm4QewvBPwIwx3nib/CHf8IRnniyhnRIL2u3mecSgDeTvtIWgS4jMDExYbfffruMGOgZWMdnQN+xhXXMj3/8Y7v77ruNOuinP/2pnj89f3oGtsEzwHd5cnLSfv/73+t+boP7qXfXwneXmIhJNz8Dv/zlL61arRrHbs6n8qbvkZ4BPQPb/RlQ+fSMb/QzwLhKlw03Kzsi0BUEEGaLQdRtzgwiLmLuRNWsFsTdZvfsNe74wz/hsm6cEz/pcN4tRgJwt9wJ5UMEREAEREAERGC7E1D5REAEREAEREAEREAEREAEREAEREAEtj8BlVAERKCbCLhZX8mMLZqbs4WYi7C7f8JsbGZFMHZs78yRFb/Y444/7JrjIF7in7dauNnTJlxLAN4E6EpSBERABERABERABERgpxFQeUVABERABERABERABERABERABERABLY/AZWwGwmwNXNf0SzXShWtN1YAV6pm+yfN9oybjQTDkWvsWQGMKNxcNuIjXuJvdtvs61ZF3ew8KX0REAEREAEREAEREAEREAER2D4EVBIREAEREAEREAEREAEREAEREAEREIFNJZDPm/UXreVK4JVkjJW/Mb4Q72z4LjqRANxFN0NZEQEREAEREAEREAEREAEREAER2F4EVBoREAEREAEREAEREAEREAEREIHuIIAIPFA24zd7V5MjwhMP8a0mnvUMm1vPyBV3SwKyFAEREAEREAEREAEREAEREAEREAER2P4EVEIREAEREAEREAEREAEREIEuI8B2zf0li78LXMibcW0d/OEP//zeL+G57iDYpnmRALxp6JXwziSgUouACIiACIiACIiACIiACIiACIiACGx/AiqhCIiACIiACIiACIhA1xJws1LBDCF3IIjBvUWLq4L5Td8k7HLkmtW+uOMP/4SzEL5ryzaTsdzMUQcREAEREIH1JqD4RUAEREAEREAEREAEREAEREAEREAEtj8BlVAEREAEREAERGBLEEDkZRvnchCA+8tmu3rMhnrNhvsaR66xxx1/+N8SBQuZlAAcIOgjAiIgAiIgAutNQPGLgAiIgAiIgAiIgAiIgAiIgAiIgAhsfwIqoQiIgAiIgAh0AwEJwN1wF5QHERABERABERCB7UxAZRMBERABERABERABERABERABERABEdj+BFRCERABEegaAhKAu+ZWKCMiIAIiIAIiIAIiIALbj4BKJAIiIAIiIAIiIAIiIAIiIAIiIAIisP0JqIQi0F0EJAB31/1QbkRABERABERABERABERABLYLAZVDBERABERABERABERABERABERABERg+xPowhJKAO7Cm6IsiYAIiIAIiIAIiIAIiIAIiIAIbG0Cyr0IiIAIiIAIiIAIiIAIiIAIiIAIbBYBCcAbR14piYAIiIAIiIAIiEBbArVazfbv32/33HNPNHv27DHs2gaYccDP6OhoDENYzmecuvpQr9dtbGws5ntkZMQqlUpX51eZEwEREAEREIFlEJBXERABERABERABERABERABEdhUAhKANxW/Et85BFRSERABERABEVicAMLtddddZ1dccYVdfvnl9tGPftTuvvvuxQMFV0Tja665ZjbcjTfeGGy7/zM1NWXXX399LOvVV19tv/vd7wxRuPtzrhyKgAiIgAiIgAiIwGIE5CYCIiACIiACIiACIiACm09AAnC4B9PVaauGQciNMCE5fURABHYaAZVXBERABDogMDk5aXfccYfdeuutdsstt9jXv/51u+uuu5YM+Zvf/MZuvvnmaAjXSZglI90ADwi+N9xwg33/+9+PqQ0MDJi7x3P9JwIiIAIiIAIiIAIiIAJbkoAyLQIiIAIiIAIiIAJdQmBHC8DT1aqxveLevXts3759G2LqtXqX3PouzEa9brWpik1VKladFqeO71CtZnVM4NdxGHkUARHYMAJKSARWSoAVsnfeeadNT0+3jQK3X/3qV7E909ZTlzp873vfi9s/H3zwwXbMMcfY4OBgl+ZU2RIBERABERABERABERABERCBpQnIhwiIgAiIgAh0E4EdLQCz1WJtkUHVbrpROyIvU2O2Z9/++PuH+/bcY3tGp0wy8FJ3vmrje/fYyMiIjVZEaylachcBERCBDSaw4uQOOOAAYzvkn/3sZ/G92C6iiYkJ++Uvf2kc8/l8O29dZz8+Pm7f/OY3raenx4477jg75JBDtPq36+6SMiQCIiACIiACIiACIiACIiACItAhAXkTAREQga4jsHMF4Hp9dkWNu1uxWNwQYxu4s2F9atzGRkdtbKxitUUfvbpVx4O/4He8srjPRaNZraPnrFgqW7lctkJ4MmuT+2x0chPzY1vgb7pq1aj7lqxcCtC2QJaVRREQAREQgaUJsCq2t7fXfv/739tvf/vbtgHYwYQVwP39/TY0NGTuG9jQaJurpR0QrB/4wAfaGWecEQVg2mFLh9pqPpRfERABERABERABERABERABERABERCB7U9AJRSB7iSwYxUjVtWkW5LL5WxgcHBDjLunZNf96IWi+dSkTU7st7HFVodWx210PPgLYmse5XXdc9YmgWKvDQz0W18YxB4cGrBi8DY1MbmEeB087eRPEIDjxqBBNC9u3KO1k4mr7CIgAiKwIQRYAXzQQQcZu5WwCrhVorRl7r77buM3gO93v/uFd+hAK29xJTFbRWOaPdRqtTghjmOzG/ETJplmd66r1WpcfcyKXkRdtq0mHG7tDO783u9TnvIUO+GEE6xQKBjxYN8chnyl9Nsds+E4Jw/khTzxu8rE0Rxv9pp48Yd/wlUqFVsqDOHxg1/CYDjHDjcZETAhEAEREAEREAEREAEREAEREAEREAER2P4EuriEO1YA7uJ7snZZ84L19JUNXXBqdGxmpag1/dVscnQiiqz5vn7rmkWkXrKecsjq9IRNToWjPi0J1CxnpVLJ+srI5S29yFIEREAERGALEqBuZ4UsouLPf/5zGxsbW1AKhE5W/yI+IgCzg8YCT8ECgfj666+3a6+9NlzNfRA9b731Vvvc5z5nP/7xj+ccwhlx33bbbfaFL3whut9+++3zRFEEW/L1qU99yv7jP/7D/v7v/97+9V//1T7wgQ/YD3/4QyPuEM2CD3n90Y9+ZB/84Aejf8IR/hOf+ITdddddRropEIIs20R/9rOftXbmpptuij+DQBiE3DvuuMPe+9732j/90z/Za1/7WnvLW95iWT/4Swax+J577rEvfvGL9qY3vSn6/8d//Ed7+9vfbl//+teN1dX4Sf7TEbs9e/bYl7/85Rg/6fzDP/yDvfWtb41pESd+kn8dRUAEdh4BlVgEREAEREAEREAEREAEREAEREAENptAbrMzsN3Sn65WrTo1lTUtz61e35Cie6nX+tAG65M2NlFdkGZ9ctTGWEKa77X+cnc9DoUiCnDdJipSgBfcuBmLXKkvrpguF2YsdBABERABEdg2BBCA2aUEARfBsblgiKk//elP40QgVgsXi7zwm32Z/eIXv7CrrrrKPvaxj81zRFRGxPzwhz9s3/nOd2bdEHe///3vRzH3Qx/6kCES81u95AVPCK2Iw+9+97sN4RZBlzz+5Cc/iSIz9l/96lcN8Rr/yaT03h4E1muuuSYKvoQjPPl7z3veY9/61rfiamDC4P/GG2808tDOXH311fa73/0uNKvqRjzEjdiNOI04fsstt9jll19uH/nIR+J22sSLQaAlbewRjEkX/7D62te+FsN85jOfiSIw/pMhHL+5DDPKefPNN8ffYCYsYvUVV1xhV1555aLbdqe4dBQBERABEdiWBFQoERABERABERABERABERABEegKAt2l+C0TCb9vu8wg6+q9Mjlpe/fujYOFrBpZzLCl47pmZjbynJX6+iwfrqfHR20SsTecx099ysbGEFfdSr09lvdouz7/BcG7XqtZw9Q7S6NYshI+A9fFdrDGy6yppzTCMaQ5a79pJ+uYcChfg2coK2zDdSepzYUJ9yF8OgkjPyIgAiIgAhtP4A//8A9teHjYWFH629/+1hAfs7mgnYHQea973cvYMjoJtFk/yz1H3GU1MMIqcR9++OF27rnn2v3vf//ZqBBOWRl85513Wn9/vx1//PF25pln2imnnGIHH3xwFGQ//elPGyJxCoSojMjMamME2wMPPDD6P+uss+zEE0+M+UfMRlBGSCYcgvZ973tfQwjH3Pve9zZ3N1Y6/9Ef/VG0P/TQQ623tze0Z8aMPP/617+2FPepp55qRxxxRAyDOAwv4sUkcRmBGK5HHnmksSX1aaedZg95yEOiCH3dddfF1cEwIQwGIR7x+hvf+Ea8Hw972MNmwz30oQ+NaX3lK18xys8KZsLIiIAIiIAIiIAI7BQCKqcIiIAIiIAIiIAIiIAIdA+BXPdkZWU56SYROLtt4VKlaV4Vs5T/Vbnne6y/N0rANjZesaT5TU+MWRRWS/3WV0rqb80m943YnpEVmigoZ3Jbm7KJEB+D1yMhzoa5Jwxm77WxSi3jcbHTilWmUq7b+JuetNG9xDtiIymde8L1yH6brM4PW5vYF8u3d2zhiujZ2CujDT+jCOTYTtl4iHfPyD6bJ6LjlDH16qRN7N8bw+6J/kdanu+fpOyLs967Z48ls2df5reQ61WrjDXKwEA0ZmQmrZE9+2yiJau6Vcf3274QJwPgjYkKe+OEhbGJqdlnIlMUna4FAcUhAiIgAqsgMDg4aIccckicWMYKU0TUFF2tVjOEWOr/gw46yHbt2pWcVnxECGUFLOIlIjBpn3HGGYYInCIlDwi7bLVcKpWi+HneeecZQu7TnvY0O+eccwxRFpEXkTiJoLQDEE2xRyR+xjOeYfhHOH76059uT33qU+0+97lPXK187bXXxq2gEZdPPvlku+iii6J5xCMeYfl83uBCOtincAi/bCGNOPzEJz4xxo2fZz7zmTGPnLNNdioH4vb3vve9uFX1McccY/g7++yzDUPeSAvhFxEYv4TjmrIjZMPh+CB8Z8NdcMEFduyxx8Y8sor4u9/9LsFkREAEREAEREAEREAEdgIBlVEEREAEREAEREAEuozAlheAJycnrZtE4HR/GYBkRUqzcU9Ca/K5Mcd8T5/FHZ6DsDmG6lubtPFxlgMXrK+3ZJ7NRhhUZmB5RSartU5P2L4gmI5PBbHTc1YoleOqnSJLjYOIObl/xPZNkAdr/Tc1aZUZl6mJSluRsh7KtGfPqFUQej1vxZhO0Qo83bWKje3dY6OUeSauXKlkuVDG6clKm99FrlulEgTX4CdfLMyEsvjbhzCZtcie1GtWCeUZ2Ttq45XqrF/8tzSJU0ijpXuTfb02E6A+HQT6vTY2WQ083PLFctz6s1wqWM4tZLIaBeixrAhMmP2BQQhTCyX0FQoAABAASURBVHc6VyjFMIU8gOpWnRyzfUHoroXg+oiACKwdAcUkAqslwArYww47zBAeEYBZtZri5N3BSlmOrBSmvZHcVnocGRmxj3/848b2z3/wB39gp59+uj34wQ+2fBBdU5zsYILQypFVuSeccIINDQ2ZuxvbRLMKFhG0r6/PfvjDH1rKI8Iy56XwDn784x9vrJwlz+4exWtE2KOPPjq+nxBOKS/psuoXwRhDOuSjUCgYZcYO8Zs2F5ObaBMSJ/kiL/DDD4Lwox/9aOOa8EzYY7Xx73//e9u9e7fhTjykhx+E75NOOslYWX333XcbWzsTDjH79ttvjxPNiJfVwuQjhWO1MoI1R/KCCMyRsDIiIAIiIAIiIAIiIAIiIALbl4BKJgIiIAIiIALdSAAFqBvztaw8MbjWbSIwA5w9vb3WbNxR6ZZVvLXx7EXr7SubB9mwMj5uE2NjxtrWfG8QhvPZJHJWHjrAdh8QzFBj62jL99kQ101msNwIl+8bbvjHvb/YsAwC7/i+MWONba48YMPDwzY40B9/r3ZgaLcND/YYyVbH9tk8sbIROvxfs8kg+oaTxqc6aS0XDAche3R/EGuDr0LvUBjIHbKBmM6gDQ7vtqG+ouWsFsTZfXMrd3NFKxVCgPqkTZHBcDrvU5+yKZRn77Fy0ec5tb4IIurY3iAyBwk1xN07SD4CvwMoZ58VZ75lhb5gD6NgdvVgmZtjHex2HzBsfUAJZPrCPRgOg9KzZqgnlCOkPjVhceFyrmwDkWlfZNo3sMt2DQ3bYE/BLIjtaOw28zc9EURpypkvW/+uXTbQ3xuehT7rGxi0XQM9VvDgcXrcJrOicbDSRwREQAREYMUE1iRgLpczVq0iarLCld0bUsTsJMIqXVbDIkIWgiia3FZynJqasve///126623RkGX7ZMf/vCHW7FYnBcdwi/CqbsbWyWTt6wH/GPPltTk8Qc/+EHcTpktrBFpDzroIHvQgx5kzfklHkRhyoM/xOJsvEudky68WJlLuzDrv6enZ156uLMSmSNbW8Mv69/d45bXCMHuboi+uO/fv98oB6L7UUcdFQVi7JNxd0P8fcADHmDk5Wc/+1lcvZ3cdRQBERABERABERABERABERABEdh2BFQgERABEehaArmuzdkyM8YgXreJwMsswrp791KvBT3UbHrCxlkRG0TEPgTDdUi5Xhm3iaCHWr7XBvtKFsZE56XixT4bjGJxEHoz21LPepqu2CSiZa7HessolFWbbLH38vTEWBSyvTRgA71RPZ2Nwswt1zNoA1Fsrdr4BJK3hb+clcoMaNdtopLsgnX6zKw89lKxIY4m+3bH6riNxi2di0FgHbSeYsiHW/hz82KPDQwNWil80xC7xylTcFnpp1ZrRJArlxfmLUDO9w7YcEivHFXdkEq9YhMzeesLwm+yDi6NTxCFe2eegWpLNbzhTf+LgAiIgAhsPAF3N1ahsjUyoiuiJeIjOeEcURh3Vslitxpz4403Gls09/b22hOe8IS4lXGxWFwQJatgEWhLpZKRrrsv8MOkL1bWunvc0hlxmS2gEYQRgPv7+xeEwYKyIABznrZd5rwTw4pl0kSgZgtpeNE2ZPV0c3jyQRlwQ/xlBW+zHzgg5iLkjoyMRGdWYO/Zs8coO+Fwiw6Z/4jrkEMOiaumyQvlzjjrVAREQAREQAREQAREQAREQAREQAREYNsQUEFEoLsJBFmquzO4nNwx0CcReDFiOSv19VmQJ6OnYjhfIAhGl9X+VzcGe4ml2NtjOedsofFSj5WwrlaMXaI5TaZWmTQ2h84HobOnVA5SbtCtKxVDU05+zKo2hZBtOevpKUU/c25zZ/lyTyxzPYi9xImLhzjjsPaCbaDrVgn+LMRWLkcfttRfdXIi5qvQ1x+F3gX+vWj9QQS34Gsiu6rZlv+XBptr0zWb2RS6KZIAO3xmLatTgVK4KpctrUQOV/M+UYwf3GWDcXbAPCddiIAIiIAIbDIBxFK2G0Z8/OUvfxneUWxRYXbnnXfaxMSEIagm0XQ1WSV+fgMYAZM03bMvk0bMuPN+r4T3cTm8VxBJ3Rf6KwVxeGBgwNzdEIwRrWmjubsRN2k0Ypz/P/H1hbYJtuSHY6cG8ZitpXt6euyrX/2q/fM//7O9+c1vtptvvtnIczaetEqYdyr5cV9YBvwjZOMH/1wTTyr7YuHYqpoyIjBTbsLK7CACKuqGEaBOon7ZsAQ7SIg8YTrwOutluf5nA+pEBERABERgWxDgPcD7jONWKdB65nU9414u36XygvtWu3fLZSD/IiACIiACixDYAk7bSgBmMLKvzaqSLXAvNiaL+XwUQy38X8zuE7ymqU9bY6Fq3hZNw/NWiGp0ECmTMks+6lM2OYFF3sql4KFYsriId3qisSrYZv7qNatGRbhoi+58mcpcr1qVaAnuRSuVOJm0yewi4JB2GNc2y/dYuYD7UmbaqnFRbt6K7RRWoghlKHIM4nL0zvlKTLHXegMSq+y3vfv220QQsKdChjHVIAo3R1mbbhQ4nyNQs+vMdRj4Dp+ZCx3WkwBiDQIO24Kyimw909qouNkS9bbbbrOvf/3r9uUvf9luueUWY+Xe9Myzt1H5WEk6/LYn94LfJmWl3kriUBgRWG8CpfCyYiVqPrzL+G5Rj/D94vd1i8Vi3CIaP6vNB3GxbTPf6S996Uvxt3sZ0GiOl7QZ5EAYxTS7c4192uIZ/8SDiOruRjnc3Vr9uXt4nxeicIz/Vn7a2bm78fvDCOLkj+93+i1h8pANhzt22Xxm3dM5TDjHP2UgDOeEw+DWylBG3FOYVn5kJwIisDoC1BFsWf+tb30rTjRpFxvfWVbi89vmTA6hrUIYdlDgO90u3Ers2Vngm9/8prE9PxNGFouDyTFsL5/aT0xWYev7ycnJxYLJTQREQAS2JAEm9v3oRz+KfcavfOUr9p3vfMfYrYW20kYXiPfHT3/60zhJkLxQ/9LGXuqdwPuEnwL59re/bYSj/qYep22+mjKQbspP9udeiBM+9FNJh/RIl3cY+cANPxtpmAhJ/5k+P3nhnce7a6l3Xid5TOVkRyLippy/+c1vDD6dhG/lh3vN+AvtBd7/X/va14yxC97Xi/FL5eTZIBxHytnqHU2+iZ97RLhW+ZCdCIiACIiACGwmgdxmJr6WaXeh+LuWxdticdWthRbZogw5yxca1vXsctapik1wXegx9F+zgpXK+eCxbpNZtbZWs6j/BpfFP/kZoZlIk0+3NGBemZpTgOuVybildD4MuOeS10WPtdAgbXjwxqH1/2FgelH31qEW2nrBenYNW38pZ/XqlE2MjRoNTgbs98etnm3eXz0wmmehi00jQAeDzsaHP/xhu/zyy+36668Pz05DoN+0TK0yYQZPP/nJT9q73/1ue9vb3hbNZZddZu9973vjCrxu7gDRUb/66qvtiiuusE9/+tPG4PAqcSi4CKwLAYRUtjdmVSmTFRgYGhkZsbvuust27doVBWD31b9hHvzgB9sZZ5xhrCZmEIrBjlYTVajLsqZVoRkgS4M1+SBcu3sUfgmHPUdr8Ue4arVquCfxtYW3llYM5PCdJu+0CQ8//HA7+uij42/ykodsIOJPhjSzbtlz8sK1u0dRmngQdinDUuFwd3dbbjlIT0YERGBpAgzE0p761Kc+1fa3tvmuIsZ+7GMfs3e+852xnUJ75e1vf7t96EMfMgaXWw3mLp36Qh+kRXy0Kxi4bhcvdQ9b+H/2s5+197znPXZZaDclQ1i246c+W5iCbLYAAWVRBESgBQEm5VFXv+td75qth9/xjnfEehjRrEWQJa3YCYc425mrrrrKEPua+6PUzV/84hdjH5C6N70TqH+ZJJTafs0ZoO5mItEHPvABI++EIzz9YNqfq6m36YdSjmuvvXbe+4w0cfv85z8f+9ukR7qk/8EPftC+973vLXs8gfYpEyRJr52hPIxb8F7LcmDiEozo66e8cOT6pptuWnQyVjae5nPKyXvxC1/4QnwvUkYM5eRdTTlXIjAz6QDRnHvGe584Mdyzz3zmM8ZYBmk354dwPDvve9/7jHCUkXCUk/4R42/ZMDxjvPdpayA2t4oz61/nIiACIiACIrDRBDrTuDY6V8tMj4E+rfxdJrR19e7Wbttnm/dXs+lqwyKMkTZOrG6VIMJyUcxs65wrlS0fLOuTFasmHTcE6uwBnrbGyl8PMWQ+xbL1YDU5aXEnaavZVAUxuGDlKDhn/C5yShQLndfJpj5lY3tGbLRSMy8UQz57jWefrTYHygtpuG9o7tap0NsjWjoGP/jBD2JHjdnPzGxFxNmqpUOEuvLKK+26666LnSfq4eHh4fD9rRjlpAPEzGA6md1YRmZ5cw8YGGYrV1Y+dmM+lScRcHfj+bzPfe5j1BkMViB8cH7ggQfave997zWBdP/739+OO+44O+GEE4zvLd9fVme0G3BhAI2JFK0GOQjD4AhufL8QTtnemYwyYal5QAl7DPExuMQ54jbHTg31Dt9pd7dTTjnFLrroIjvvvPPiqmBE9FbxkI+Uz1buCOCwSCIuE8cwlI9yUL5W4agfiZtwbEndyo/sREAEVk6A7yYD1BzbxcL3k0kzn/jEJ+IOJaw0Y4t56lPqGVbrMImNAX2+r+3i6dSeupnJfdQpi4WhfrjmmmuMAX1WUTGphC3syS9CCJPSGGCmnlksHrmJgAh0GwHlpxUBxDTEWOq9X/3qV3ESPpMNEUxptzE5GtGsVdjF7Gin0t9czCBK0gdP8dCmQ8D8+Mc/btS31Lu0N6lv2Vnnox/9aFwVjH0Kk460vckr6VImwtG+5T3DhB7eSbSNk/9Oj7x/aMMysfOBD3zgvHY9+aKvzfuCdOhvw442KPng/XbHHXfEiZOdpofAzU4/i3EjXvKE3xQv7OgXIBojDsNo9+7dRv5hybuL+0meU5hOj7w3yRMCMH10yknc2POu5vlB8CcPncbJfb/55puN9zyCN/eGdy1x87zBlfR4DrNxUmZWeFMengmuCUd5UzlhT/wpHPfkYQ97mCFip7SSm44iIAIiIAIi0A0EFipG3ZCrZeSBFzgC2DKCyOu6E8hZvkAi0zPCK+ctTD25FyyfnsRaxYLGGzyXrFTMiJf50syWzGzZPKMA5/LW2MW6GhqeIUi7z/R0/D1hs+A/n/HkRSuWPFhUbGoqxFmbsrjAuFC2Ui5Yd/TJW9Bhg8/pxctarTZ+izeXMw++V/qpTYzZZM0s37vLhgYHrLevx0qlUihHyQqzEOdizzVuROAzo7TPOelsPQm0iBuxhg4NTuVyOW55RUeS661omOVKpwph5QlPeIK97GUvs1e96lX27Gc/O3ZcGWi94YYbYjm7rXx0VOmc0an8wz/8QzvppJOMQeFuy6fyIwKJAJN82NqYQQgEAwQLBiIQbZOwmvyu9OjuRt10/PHHGwNQ1Fl8hxmsI63meBFr220/hyjDigXCIVJTTzBBBEF7+/x2AAAQAElEQVQUkYTvXnN8XBMfYTnnu8mxE8OAEPUpgzuIOyeeeKIdeuihxoANAqy7t4yG/DEIRPhmD8SV3Hbt2hWdqSdYiY0bA3GtwnGPyAv1DOI3/mNg/ScCIrAmBBBvGQxnIJrvcLtI+S7SVmEAl3ry9NNPt5e//OX2ile8wi699FJjZwXqU/xQX7WLpxN7BuMZTGcAfzH/1BkMnNN+ohxHHnlkzA/5et7znmcPetCDDIGYgWnqysXikpsIiIAIbAUC7IzAakraRX/8x388Ww8/9alPNdpJTMalzsO90/LglzqSI21L2lqtDO3nXBh/SfHSpv3c5z4X61l2inn+858f+6+XXHKJ0e7kXcD7hTZwCsORNi8CL+8MhEkmGL7yla+0F7/4xUY9jhh40003RVEZ/8sxtIl5D/GeYjce2uIpPGxYrcz7DHakR3+b9Gnf0t5E0EaQTmGWOiLQIlTy/iTNVtyww819rv1M+xzBlNXcD3jAA+y5z32uweCFL3xhZEffn7ywZfNSeci6815ExCYs70UmozKuwLv6/PPPN/KCO1tNd1pOygYbnivyc9hhh9mf/MmfxPftS17yEqOvQ7rEiajLecoTfREmYRGOftaLXvSi+MxeGtoNlJvyM7GAZyWF4RkkDSbl8n5PfJO7jiIgAiIgAiKw2QRym52B1aYv8Xe1BNcjfM6KxYLxV5mctCCtcrrA1KcmrIJtvmTFPCdmtcpEQygNAlnUZhvW4f+clcrFcDSrxFW6nBaC8OnhZNomJtsLnNOVyYYAXC5ZIfjOfgrlchRkibMW/BFLMaRDrFl/7c9zHZW1OjlhQbc1D1xmimrt/+o2b0vsjMdabTpe5fPtY6nXMsSLRYs+A9fJRtAYXv9tLAE6IQgJdCgYcERcofPFoCQduo3NzepTY6YsHXnK9ahHPcrOOecco0N0v/vdzx7zmMfY05/+dEPwoZPNbF3rsj869bAnWwwII6xxvlZG8YjAWhNgkIfnlMEYxF8EBCb/HH744ebe+RtrqXy5exRFmBTBABffXwZPKpX4tp4XnEE3JlIghmYdGEQhfwwEUQ8gaHCk7mMgDuGUAS3CZ8MRD1u8Ub/g75BDDsk6L3pOmgwa4QkuCLWcJ0Pc1L/pOntkUIlBnqwd50zYYfCIuP/oj/4IKyNfCNoMJjKgyWBYdMj8x4AkuzwQ7r73vW/cpjvjrFMREIFVEGAQnpVWrLTle71YVAiprOLh+8pg75Of/GTju0xbhbbLU57ylDjphTqAeonv7GLxtXOjzmI7SQZ9m+u15jDUU6RHO4S6hMFt6kjyxJb1p512WqyDqZOoD5vD61oEREAEthIBxE3qRuo+BDL6iPQZmaRHfUfd7O6GH+rhTsvGuwABjvblk570JPubv/mbBeZ//s//GXeDoe1MvPRbWU1Ke5AVm0972tPsEY94hB188MGx/3rWWWcZfvkpEd4dhEkGO9rfvE+Y+Pz4xz/eaKc+9KEPtQsuuCAKoEwEQsRc6t2U4kxH+qS0NxEbeRe4N9r1vJMQGnnHwIx3Fu8L0n3iE59oXPPOoc2NMJ3iW+rIPeH9yITJCy+8cAE3WP7VX/2VUUba1Ck+0mGSEyLnqaeearyzyO8jH/nIyBmm5AN/yxnf4F7CANEUAfzMM8+M72ruCxM6eXeTD+4J9477mPLU7kic+Oe+0X96xjOeYUcddZTRLicNnj1YwpaVznAkLvJNGTHDw8PGM0K4VE4mLfDupn9EWz+FIyxcuE/kkTi5f9jLiIAIiIAIiEA3ENjSArDE3819hHK5fMxAbXqhsujlXosC7tSo7R+vLhSBp8dt/362WzYr9pYtF2OatkpUKd16SsVok/3PS2UrYYGYiZoazgs9vVHgrE3sj9siB6t5n3qF9Mlf3nqDsDvPkYtCyXpy4STEORpF5JKVWi7/dcvFtnjNqtMzAuvMgbLG3ZfblLVeCXmbxHPBenuKttifk5cgFVemyPOMT4LOnLrHTBhbVWesG65BNZ4e32d79uy1MVY0Y+ulUO5cOAsi+eioVTLRBkt9NogA4gkdIjoZdO6YKUznhU7JyMjIBuVi7ZJB2MEUi0Wj04fY4t54NnO5nLEFErOo6QDjr9s6QLBn8JdO76Mf/eg1FdDWjrJi2qIE1iXbfK8YcGAlKoNEDJKxupVBjbVOMJ/P2xFHHGHHHHNMnMjBLHgGzPjeNKfFYBhbtlHHTYe2ABNbmEmPHQNh1HeHHXaYkX/qBAb88JO2cuOccBMTE3Hwj63jiIvBmeWUjTzDxt3j9msMPhE3AzkMcrHV37/8y78Yg0HN5WAmP9vDkV/8YxiEuuaaawwRBtGX+oKyMzCI6M5qBOp0tsHPhqO+Y2UJ94dBSRhSTxJWRgREYOUE+N7yXWWVLd8x2hcMXi8WI99HBrrZPv8hD3mIMTid/PP95LvMxBT8ICRQFyX3To60bWjHXXbZZbH+Ik7qhsXCkm/afdQz5Im8uc+1n6gzGaB2d6OuXywuuYmACIhAtxNgUhxtIvKZJhe6N+q8crlsCHzUm/SRmRyIv04MK0Fp39G+pM6kfdbKkIZ7Iz3aa7QPqX8RbpmQTXjS44gYzCQh3PFHfY0b7x8mPCJiU2cfe+yxsX2Mm7sb7dX08ylMHuRdhVsnhrQQeXl/kB9WRKdwvCsQRnt6euIqY9Jxb5SFdu/xxx8fBU38kS5xpbCLHWENP9JCtGzFDbts+xUGtNE58u5E6IQZ6XDEjjEB4iUvHHHrxHBfEFNJjzjo37g3yknZuVe8G3lP0/bm3btUvDwbsCNvrChGTOaccO4edyujr0HfgbZCYsc9v/POO412AeMZpJvCwZw+De9u2gs8IxyJE0Ne4QBXVhbzvGAvsyMIqJAiIAIi0PUEUIa6PpNrmcHq1JRFU2Wt51zM0S65LeNYr80okXNRxTMaA63ijI7b5L9coWg0zeqT++LvEu4ZGW2s3qV8XrS+/rLxgFXH9wb3fbEhNRZEyNF9I3bPnvHoN1cetP6oFJvZ1KRNIFB6EHqL4br5E+IslrCsWqUywz3fYwN9hWBZs8r+ERvZu89IA7N/7z02sn8yyKlmhb4B68Fb8Dn/U7BSGSG7GoTd4FIqWcpOuMp88JcL1/WQzj22Z2TE9uyZKW/IV29/TxSim8vayENlJg/9FpMKsbT+5Kw4I3xPj+8J8e+xvXv2WSqqhb98ENYpRj2Iynv27rfxsbFGeffvs317RmzfBM+1W0OstviX7+m3vmLIe23KxveHOAOj0dExmxgft8nKVNvVxjGw/lsTAnv37jUGCemw0HGggzcwMBC3R6aT1C4R/COM0IniHH90vOhQ0DFZiSGu1MkhPgxxYo/YQSed1cp0spr94RdDx5EOEh01Ok7YZQ0dIDo/2JFv4uc8a4h7JHyPSIs0EVwQfvCDf+InT9hxjX3WIO6k8DBkgAEepJf1xznh4Qg36mZWNtJ55z4QjnKTFv7wv5ghX3QUyTfpcuSafC4WTm4isFoCDIgwUEM8PKsMMmQFDezXylA/sdUcafBdQ0Dle5qNnwER8sHvob3jHe8wVuV96EMfsne+853GCjfyxgoBJogQDrEGQRTBhdnxr3/96+39739/DPfe977XPvjBD8Y6EaGbcAy0EK4T4+5RtCZNvufES774nbI3v/nNxpZ1rNZlGz3qghSnu8dBPAa1yA+/94UY/Na3vtW+/vWvm7vH30RGuCYMZUYcf/jDH26l0F5AHP+P//gPIx1E7be97W2GHVwQjVk1QDgZERCB1RGg3YH4e80118Tv7MknnxyFg8Vipb3FVo/nnntuXKnV7JcBd9ortBt4h/O9bfaz2DUrhC6//HJjpS4rhVi1tNR3nrRohxAvdaM7PSmuGoZ2VblcjpNmaG80bPW/CIiACGw9AtSp9JPon9E+QzRsLgVtW1ZXUi8ivFEXN/tpdU0/lfYe9SXty1Z+mu0Ig3H3KKjyDsj6oV2H2Ei+6RvSbsSddNjVivqb9mCr9BATqdPp8+OXcJ0YxgdoMyOCE7f73DsBduSBPjVutEGzcZIegjXvCvqz2fZt1l/zeepz09bHNLu3uqZc5AdGrEAmT1l/tNnJC0zJC+/srHu7c1gjmHNfeI8i5hNH1j9jDUwihT/vXY5Z9+Zz4qSM9DW4V/RleE6y/rimr/G//tf/iltDI3jjzr3OlpM2AvbJ4I88cmSSFuMHyY0jIj39HMYIyCt2MiIgAtudgMonAluDQFCFtkZG1yqXNEYwzDRLcdLgxG4lphIEtBRP9khjoFV8SzVYsnF0/Xmx1wZ68jGbCOHNWriX+m1oqN/igtralFUmJ40GamUqiLees1LfLtvVXzSPMZhVK5NxpXC+pxzF1BnrzMGtVO6J/qshrhBLdMv17LLhwR4rhIjq1amYBulMVetmXrDywLANzuTTWvzlwiBuoxRmpXDewku0yvcOWj9CarjiPmbL68U+29WirJ3mIUQZP14emM1rg2koQ3SZ+Q/Be1efxWxMN8paqVSikMvCZC+UrX/XYBC7A4yZIOZ5K/XvssEgyBdyZlavWXWqEkT0EG58zPbtG50nMgcf+qwhgdQJoTNI545OLgIHnQfqicU6u9QhzApGWKADSLboRDMA+olPfMJWYhA46GgSF4b6jxnXCBhve9vb7D//8z/tDW94gzGoySq+kSDS4i9r+H5RLjpoDFZm3TinA0oHCnc6/M0dVupffuvoiiuuiGkhvLz97W83yoWYChfKTflYYVjNTNghXTqhbEH9vve9z974xjfa6173OnvLW95iiFTMIOY7QT6SITzCD6uGKDu/G4g4RFjEG8LChc4a3+0ULntEBKMjh5D0rne9y8gzYTmy9SMd+Kx/nYvAWhNgkIaBhVJ4TzHQghDZ/N1ayzSpq1hdwIAMgzl8R6iTUhrkhzz09PQYW94h/vK7aQyaMcmC7enY7SD5J89cs3Ue5aAeuPbaa41wfD+p25ihz/ZqzLhP4To9IvY87nGPi9s0M5jE9506gW3YSJuZ/Gz5zqBNihN7Bu1Y0cHKZVb0Uu9wDmcEa7YWzHJmIOrkID4h8BIXdTjpIE6xGoBwrGBgK8FyuZyS0nEnEFAZ140A72DqHwaBqSMw1D2LJch3EcGBVV20v7J+aUsQH20r2ip8l7Pf86zfdufUYeSLyWRsAUq9sFQctJlIy92NwWnCZ+On/UO8tEWoe7NuOhcBERCBrUSAPib9Ouo5hDjaT835p51Em5A6mT4nfchmP62uEQyJl7Zop3UlYahjSZO+eKt46Z/zTqBNyvsBP9TJhCWPtI1b1fO0e+nz0kemzPgl7GIGP2llMflBDM/6Z+IlDNuVkXwQjjDLYce7hzDcD95HnC9lKD88YMdkVNLOhnF34x4jSuMPfln3ducwoM2Of97TlNU9M44VApImfHl/0h+hXx+s2354f3IPGIsgr4R1nx8ngekDEDdtBa7JS7rXcCEcfnBLQ0d3iwAAEABJREFUhmvscWc8ApPcOMKU55n7xq5D5AV7GREQAREQgW1KYAsVCzloC2VXWV09gaL1H3CA7T5gaInVqGYWxMZd+B3qsdYPiluhb8hoBNHwHt7dZ6xODSHnPvmy9Q+H9IaHbHBgIA7MDg7ttt3Dw9bfU4hibvJc6N8d8nWA7erNJ6uFxyC0Dsc89c7LEwLs4O7dNjy0ayadwSDI7rbdu3dZX1SgF0Y1a5MvzAjOeSsskrQhpA4Ohzh323DI//Du/vnlXVDWZeRhNjM+y5RG8NDwoJXys47xxAs91j80HMT1XTbQ32/9wQwMDtlQyNPQYJ8V8x79Nf+XK/Zaf/BHwxTD/egpBr/1ahCQWXrdHELXa0GAzinCIh0zOpV0jhi0ZPsgOjBsZdTceUjp0glhFRrCaPJDxxWxBHFjJYa4klhJp4TfsUSIZfUeQjAdJjpXt9xyi33gAx+IIjN2KU8cCccR4x6eIU5mDJ0ntlyic8n3hFnC7nN+6NgjEiH6sD0SwjizdBFOPvrRj0YRlxm1/L4f4hCd32x6lP+GG26wj3zkI8aqPWbpwhZxFv/ES2ca7jNZMjgjGONO2oRFYCYsHVoEHOwRuBCvKEMKyxFBGU7wQOghfvzRwYUVadNxxa+MCKyGAAMnbFXGSjJWIWTjYkCK39s644wz7JxzzjGEjaw7Axis2kV4ZGvzrBuiCb+hxe+FZe0ZwEDkJAx1UtaNQY4kZOJ+//vfP36Xkh/qsVNOOSXmhTzzW1oIwmyDx2+8Nf92GOFIj+3+zjvvPDs5iKiIsognrKglLn4Pk7yTNv6bDX5hg1/Sz7pTfkRnfq8r5Qdxl/LB7JnPfKYdeuih2SDGABZlJD9sTQgDykEeSOfss8826rF5gcIFPLkHGNIiHcKxswDhKD8rAIJXfURABNaAAIO0fC/5HT++qwwSryZa2lRMXKF9MzQ0ZAwSt6t32qVD/4cJLdQtTAjpJDx1IIPDHJloQtsntTloa9B+ot1Dfd9cx7fLh+xFQAREoBsJ0Bdjog1iGGMP1OOt8pmET/p4mFZ+snbUmfQz6R9Sf9OWoy9HX41JvvQtccuG4Zx+G3kiH4ODg1gtMMSH0Eh9zHsCD+SJ/qu7R5ETu2ZDnc57ibJSZvqezX6ar4mTOt/djQmQze1a+seEIW4M51nj7kY5ePfQDyW+rHurc9jBhzDcE8LwHqLfz24WiLH4aQ4LC5jAhnI2u7u70YehDMRJflrdg+Zw+IEX3AjPvWn2Q14Z7yJtxkYQdpv9ZK/JP/174uZ+wo77wZgLzwjlhC3u2XCcc6+Jn3KQH54t7LMGe9zhwTOVdaMvwjueI/eW+LLuOhcBERABERCBzSKQ26yEt026c7pGKtLOO4YGn+dy5r4IjFzeCqWSFUulILK6WfjYmv+5eb5gjXSKlm8jhK46WQ/pxPK2iWm2rKvIw2wa3iYRN59Np2TFYt7cvY3fJuvgz8l/Pm+lUtFyZlYP/8JBn3UgQCeCTimdDAQUOg0kg5BB54EOLCIidp0YOkaIFIgWbDXIyjU6J3RwsMsaxBU6TMSL+IxbCoMdQiuCJoIwHUjEk+c+97mGCEMadJLZzhThlM4cYdoZOlaU5cYbb4yiMR05hBHSTWHokCHasoqWjiEiCsLMpZdeGtNkBR+CN+6IupSVcjEQShwwZIUvAjCdRQZHGQwmPPEgrlMmRG7EXdIjXDJ0whgYIG7yRlmf9axnGeIN+ceN1YKcpzCUAztWYTNYixjEikDCvuAFL7ALL7zQuOY+pDA6isBKCVA/JBGX7282Hnc3viOsYkXI5VnMujPY8JjHPMYQaxE9s24MRiAAEzZrTx2UREvE26wb59Qfj33sY2OchEfwwD4Z6g1W3fI95LvA9wnxkzgJm/xlj6RJPYR4inBCOI4Ip+SBcmT9Z8+pN/munxzEY+LJunEOP/KbzQ/1Gd/RtEoCf1nDgBIrBNkmlvyTH8Ig7CAKuS98t7q7MWCJH9LKhiNv1AfuC8Nl09W5CIhA5wT4bvPepm2yWB2xWIy0x3jPM3mOiW9MBHN3Y7INbRX35X1nqVfZJYGBe/fOwlLfsBMCW2UyoJ4mvtGuYfcBJuNhT3uNsi5WHrl1FQFlRgREoIkA/Sn6j/TfaC+6t64ncSMoq2fxz/lihniTUEm9zuRfdq5iZygMOzMxqRexMMVDHugH0q+j/djuPYIb9TRp0FclPGkg9uXD2Em7ti19Vd5TKR3CE3YxwwQkJhQTlj6x+xwf8sm7wN2NPOGnOS53N8RN8pXy2Oyn+ZpyIH7SR2YC8/vf/37jfciRn2OBHTuANd8H8kLZ4EZ+muPlGjf67owfkB/8Y7+YIR/cJ47E26qcjHPglsrJc7JUnAizhON+kXd+3uU973lP/OkZyolhEhj5THGRB67JP+WgPMkte8QtPSPkPevm7kYfAD9w5v5m3XUuAiIgAiIgAptFAO1ns9LedukWi6WOy1QKQmjHnuVxCxHYOlmtVcZtdKxibKWdc1UF63Hn6EjQQUVgZbYsg4Tpu8/AISvE6KAwI5UOWSd5oJOMwHPRRRdF0ZRVZ3SIGLzELmtYvUYnxN0NgQM3hA0ET9JjG2aEUjpViC/Ey+o9RA1EEAYp6WQxKxgRu13+yP9ll11m//Vf/2UMZtJpRNxBiEnlJSxlZWUvHXDEWtJDkELwIs1nP/vZUeBihS2dbjq1CMB04AhPhwyBmFm9/J4PabASkPCnnXZaXImIKMZKZrZdIu+ES4bOOPcEwYpVggzcskqRcwZjyRdlyYajc44Ajj3i08UXX2ywghOD0axEIg/cy5SOjiKwkwi4e9wZg/qNrfFYUZC+s+04uHtcKcCAF7sEIM7yfXefG/xqF3Ype9JGqCY/GOqaVgNKzfEwSEQ9ShjEXQZ3mv00XzenRbqdpNUcj65FQAQWJ8B3je+k+8rrCNpjiAIIrTfffLPRpmBXBdoBtK0Wz8FCV77rmIUu7W3c3aj3aHcg8tIGQ/RlZxImv5FH2ia0j6hL28ckFxEQge4hoJy0IkC/i3qWvheCWCs/2NFXdPe4ywxhsFvM0E+jT4nAyI4J7PJEPxWxjdWtrLykrmfnJiYMExd+6fuSF+pt+s7YNxvceNfgn7zjTjiu03sIu2bj7kYZiZ8ycGz203zNxGn6nvTDaXdm3RGASRc78kPanDcb8oshTcI0uzdfkx7sKBuTqm+99Vajj0teeB8xSYrJ4fR96c+n8AijnMMNw3mzIY/klXyQn2b3dtek4+5GOYijlT/cSJd4Ma38JDvYU07iYjzh6quvNnb6YiI3k+4pJ+ME/HQL4wqJM+E5J/+kR3jsmg35wJ1nAv/N7oxF0KfgOeX5bHbXtQiIgAiIgAhsBoHcZiS6mWnSwV9LUyoWZ4tTKpdsaGg4bsWyWBp06PsHBmbD6UQENoNAfbpi/G5wrtBrfeUdVxWsD/KmWOkY0KliQA+BEDE2dSbo7LGClU4PfuigNAVveUl4RFGEBjoYdDbxSIcLu6zBX6FQwDnOHsYthUHYpONHJ4ftVxlwpLPi7kZcDFCmAUhWzLIKls5ijKzpP8rANtd0cpgJS8eIzhl5zXpFmMUP7ojLiNJwcJ9LEyGXPMOOmdRZUYh8EAdhCIsITF7d3fBHnGwRSdrkl7xk0+ecVdgIt3S0yR9pIfogpHOdOsX4hQ3xMJAAD35zkBU5iRN+CE/alIlrGREQAREQAREQge4jQDuL9hhH2hgYVgZxzYDxRuWYtgUrrxAsOKcNhUjBYDGDybSnyNdG5UfpiIAIiMB6EKCOxRD3Yv0k+l8Y6mH6cPhfzCDuUW/jhzqU3XEuueQSe8UrXmFMfqaPR72KuHfNNddEYZm48cuRvJAe4ZuNuxtu+CMvHFM4dzfCWvPfzDV9QvwTLpV7xqnlATESv/QjGTvMeiI8btiRJnnivNm4e9wFDv/ks9m9+Zp+LmIu+SS/9Jtf+MIX2stf/nJjQjNiPGMETNhGDCZe4kh5cffIx1r8uXt0I278c7Ql/vCDX7xRRnfndIHBDUMZk/8FnmYsiJMxC/wi9DKRnTERJrf/6Z/+qbGTEOOxrNBlRxDGYQiDSXGTFmYmynkHd4/MsSQdjlmTxi+wI26OMiIgAtuPAHUGbXfGHKlbGatkoQpHrrHHHX/br/Qq0VYksONUn0IQbNfSeG4+wlw+Z0vFn58RZEx/IrCJBHKlfusf3GUD/SWb/xRvYqa2WdJ0IhAP6TwhINL5SEWkM0eHFQEXUZTO1kY2Duj0MOCYC3UY27WSj5S3dGQlHCtj6dwwq5oOY3LLHhFQ6Xg/73nPM+KiwcNqlje/+c1G5xa/MLjjjjviihtEW7a3pZOJW9bABFbY4Y/OKecY8sygKJ028tYcng40ojqdaNKlwUW4ZGDOCkWE8GTHkXS4N6RFGPKKPedsWc05K3UQnOHFdSsjOxEQAREQAREQge4kwHuelbcMdCMScM0kL7aCZELcRrTBaBey7SQrjxgkYjcYdmZ56UtfGgelmSiIMPyud73L+EmL7iSpXImACIjA0gSoU1Ofij5YuxDuHp2y/qNFm/8QgKlL6b/R73zlK19p7OTA5GAmL7/4xS82Jl7Tf2W3B1Z8prg50pdzb6TZKgn3hht5xz9CIkd3nxX+FguHX0wrP8mOuBEJ8MfEYsqS3Dhijx/3pdN0d0v+ORK+naGPjh/ef/ycDD9pxE5a9HMRSPl5I/rRjEsgntLvJi54c3RfOj/4Iw0M50sZ+Lo34nX3pbwbXJbyRJzkmfzT93/Ri15k/EQL4w88I/x0CxMFWDHOKmj8Eydxk293b3uv3efcCEe4rOFeck/d3XjPk4+su85FQAS2NgHqCSYhUYdzZPImdQH21B8cucYed/zx3sJ+a5dcud/qBKT7bPU7qPyvAYGC9Q0P2/DwLttJC2E9X7B8zteAn6JoR4CXPQN5zARFsESgTH5zQXhl4I/OBytSEIE3soNAmjRKyBv5SPnKHumsH3roobGjhVhMwyXrns6Jg+2RTzzxRKPj+PznPz/+PibiN9suEZa06ATRKMI/HfMUPntE1E1uCLLkIbnDk848nSpE4GSfjjAdDt9lOrWI1TS8khtH4qNTS8eM62Tc3XAjPPnD4EZ+6RgSJ8J0K5EcfzIiYGaCIAIiIAIi0MUE2GqeHUAY6OanHC699FJjYJgVt2whykx9sk/7gcHvVoZVZfhZqWFyGgIwg9L8HAcr1k499VR71KMeFVeu8TMTtLvYjhOReLXprTSfCicCIiACqyXg7rMi2mID38nNvdEfWypdJh4z6Zg+JxNo6Fdmw9Bn4yeG6EPSd2QCMu7089w99mtTXw/7rMEe4+5GeHePq1rdPYqsuFmbv9TvTOHaeIvW9GfpVxMfO1u16puSX9zhwzEGbPoPewx+O0n3iCOOsFe96lUGP0Tz5r4tu4LRnycZfsKK9yDnxM2RtDCctzLk1d1n2fEOI+1kXyYAABAASURBVI5WhnethT/iJs5kgtWCT3KjnPTZF3hossAfVvwEFz9JxeRyd8cq5o33LxMGSJuJYCkvKVxKLwZo+i/r1nzf8Er+uKecc4+515zLbEsCKtQOI8B3mok0LBShLkjFd/dYt/D9p15xb9Q3Fv7wR11IuFTXBGt9RGDDCeQ2PEUlKAJdR8DNgxjniKHedZlThrYwAbYrRkRkxSkdDxoD2eIgYiIM04BgpQcNg6z7ep3TCCFNOmmI0ph2aSGmunf+u0zubkcddZQxoOnuxqoaOpCI2zSYSBuRt7mzntJ397iNPtd0qmhEcY6hwUR4OqsY7JoN9pSHTjh+s+506oiTY9aec/fGlz8bhkEDZu3ReeQeujf84F9GBHYqAb4PbJnOanu+a1uRA/UE28GzpTsTPNxX+93eihSUZxHYuQTc3RBaEYRpF9x2223GxDjaAKx6eve7322tzPe///0VQ6Ndwko0JvxRj55yyil273vfezY+2iZMpjvmmGPiz1rQfkKcnvWgExEQARHYQgTo92LIMhOBObYy9BHpk+IX08pP1o5+5CGHHBInztBPzbqlc9p3uCG+sYMU9S99SvdGn5br5Dd7JB/kx70hRrt7/Gkk94YAjFvWf/acMrp7FAGoz22RP9Ihb3ghX83+4YA97uQV/5w3G9ww+Mc0uzdfI0zynuFnk5hQ3exOHLTxcWMCN4IFadNuxi/npMd5s8ENPu4eJ1a7uzEZvNW7FDu2ZnZ3434SF/HyDua82eBG/HBKXJr9pGv3uTh5xzLRqzkM4xA8QxwZq6Gs7j57r1N6Kc7skXzg7t7wn3XjPOXR3ePOZ/jFXkYERGDrEuB7z+RNxmtTPZXL5eLP7DGmy1gh7xzOOXLNOXUudQIlJxzjmcTDOXYyIrCRBHIbmZjSEgEREIGdQoAOUPrtHFa00gFpLjsNAjofdEoQgOlkNftZj2saHDRiONIgwbRLh46gu8fZ0oTJ+iM8JmvHubsbHcsDDjjAaOAw65ewqQPk7rMzwvGfNe5uKT8c3d3SX+pYN9snd464Ydrly30uPvwvZmigkW86ppjF/MpNBHYCAXePK+ae/vSnG4Z6zb3z71S3MKJj9uQnP9lYbcdAGHVGt+RN+diCBJTlLUmA9zqT8NgZhPYXg8C0HfjJC9pvrQztmZUWljYQadC2oF3IxMDmuof2ID+9QZ4YZEIsXml6CicCIiACm0mA+gzh0N2NCbXt8kKdSH+LyTj4b+dvOfYImAy+Ey91KXU7cVPn0p+kn94qPtwQZun/Ig7ih3BcE4a4sGs2pEM5iJ/+Pf6b/WSvyQ8GO8K4z29LE554cE+TtjnPGsKTX94t5BF+WfeVnvP+oexwSGnDk/iww3DebMgH+SEfvF/dPU6savUuxY53rbvHCU/ZsjTHm9zgDxPib/bTfI0/7JhsRVk4zxqYU064UUYmqeNOOJ5bytGunNhjuEet4iYe98b95LngWkYERGDrEuB7zJgmdRClcHfju894AkfqDOybDfa4449J8+6NeoF46HdQtzWH0fUWIrAFsyoBeAveNGVZBESg+wmwkoQVwHQsGGCkA9KcazowDADSKGC7P1aG0MBo9rfW1+4eZye7Lz4L2sIfHRwaJzRg6OgEq9kPHT3cZy0yJ3QUKRfudKLoaBEHXghHw4fzZkNahMEeFlxzjuEc02yPWzK4YdwbDaxkv5IjaRGO+DCcy4jATidAvcWqWb7f6Tu9lkyoG1Id0Em8fE8xnfhNfqjLGPhhdi51dLLXUQREYHsR4N3N4C7H5pK5e5y5Tx1AncPgPX6YFMJvI7YybC2Kn6zp9Jw8IB5wpP5hgLxVWNwYhMaNASeOMiIgAiKw1QjQRmTQmz4gKyzp/7UqAxNj3Bv1Mf5b+VmunbvPm2xMHuib0v6jHsa0ipOfAqDfSt5T35088Z6g7m5XJxMfIiLxkw7hW8Wf7Nw99sUt/BFvczuW/NLOxp53E3kKXud9cCO/tJtTHud5WOGFu88L6d7YnYsy8a6knPM8hAvygj3vW95tiB6Ugd12Wr1LsWOlsbsbnN3d2pWT54a4Uzkpa0iy7Yd0YYcHd5/3HGCXDP4w6dq98QySf8qBoVzJPR1TPukPMckg2WePKRzPg7tnnXQuAiKwhQjwXeb9RT1Ntqkz+N7TTnfv7Lvt7nGiC+17whMP8VF/cy4jAhtFQALw2pFWTCIgAiIwS+D22283OrR0AtlmkA7ArOPMibvbve51L2MlCB1HwtDJmXFet4N7Y9YaeaITQ6OmXWJsm4UbHV86RJwnQ0eMDlm6zh5T4wY7Gk50GumwubtR1nZp4pcZcYQj/mYeuBOeThl+mg1uzDInPffOGmXNcaRrOqTEQ165l6Sd3HQUARFYewKsrnvnO99p73nPe6zVYFdKke8iKweuvPJK+/d//3f7x3/8R3v9619v1157baxfkj8dRUAEdi6Bm2++2f7rv/7LPvShDxk/6dCKBG0M2hruHresxA/b2zM43crQnsPPSk1qG5FuuzgYFEputEHSuY5dSUCZEgERaEMgCWTUY9TBrfqM1He//vWvo0iHaEdfsU100Rr/rB6l/ffpT3+6bZuPNiTpUecyUE+fd3h4OG7xS9+Xidoxwqb/6PcicpIP8oMz/UEETc7JK8dmw0A+4jBlZnIh6TX7yV7jjl/sSK/VO+Gggw4y2rv0a4kfv1mDG+WASRIksu7N57zrbrzxxvhO/NKXvtS2nU0fG0P+6P+7u8GOc7hyL5vjJi/0l2EOL4y7WycCMJwZYyA896Y5bvINWzgxboLfZj/Za3c37gH5Z1yAsmTd0zllIW788Yy4N8Roxm7IB/mBbfLPkXKSF9zxB3fss4Z7Sdz4Ja/c66y7zkVABLYOAeo0vtPkmPcJ3/mVfqd5FyICuzfGKKnTqEuIW0YENoKABOCNoKw0dgABFVEE5gjQmbj11ltjp40tUlnlO+c6/4xGBO40JPi9t1YdvPkh1uaKDhQdORodbD/dKlY6TKxiTo2d1PlNfmm0/OxnP4vlTHbpSGeVjhPlomNFWgjdxEVnrN3v2tHI+tWvfhWjwR8dqHiR+Y94EWQzVvGUxhkCEgIynTIaWdFhhf9x77g/xMnv/pG3FUalYCIgAksQYJCF3wPj9zepAxg4aRfkjjvuiIIvg3/f+973jHqKsO9///vtTW96U9xyrl3YdvbUv3/3d39nf/3Xf93WvPGNb7R2g3/t4pW9CIjA5hBgkBqhgO827/HmXNBmYPCc9gptlDRgTduBwf9WBrfmeDq9pj2U2iak265NweAyeSJeBsY5yoiACHQjAeVpMQLUefT9EMHotzFxr9k/fTq2uqd/eOCBB8ZVUs1+stfubvi/7rrr7OqrrzYE26x7OqetxjuAPih9Xo78NBH1PHX/nXfembzOHml33nbbbbFfi4CI6Ikj9TZh3d3oM9M/xT5ryBN9eN4blCPr1uqcdwnxujdWvtKnbvZ33/ve13g38T6gPM3uhLnrrrvi5CX6rKTd7Cd7DeMf/OAH9rnPfc4QgmGfdeectjhpkSaseAcRDh4wYGyANjpp4z8ZwrGTGWzgjciBG+UkX60Mbu5uxAsL7hfPCXERNhnywk5p3Dd2VeO5Sm6tjuSX545xC961reIk/7QLGAehnKRPXIQh/5SDNPGHfTKMS/Ac8/6+z33uY/BJbulIPnHnmrh5/jmXEQER2FoEGNOlziPX7o0JItQvXLcy1KnJtHLHjvqLesG9IQJT1zTXefiTEYH1ICABeD2oKk4REIGdRaCptHRG6SDygmfmKyJik5fZS2ac3u9+94u/I0GHAkF11nEdT+gY0cGhs3vTTTcZA47Z5LBH9KSDTOeTTiidt6wfOjiINXSQsvaEZcAVe8KkRg5bJ9IBpzH1rW99y+goN4ej4w0H7GkQ0dHiPGvIK6ulU+cqudFBpGNLvOQXtsltJUc6/g972MPiDGlmSn/lK1+Jv2FF+VYSn8KIgAi0JsB3ijqD7xnfY65b+7Qo7r7rXe+KA4B0wlghwTZyfF+pkxCEP/axj8Wt5NrF0cqe+opBLQaKGIRqZejUUX+1Ci87ERCB7iJAO4A2CAPAtBnSIE7KJW0J6gvqHAZyGYR2bwzIJD9reWSwm3QYGGeAnfZKc31CHr/73e8adQ0D0gx2r2UeFJcIiIAIbCQB6mFEMuq2r33ta5at82jr0dek/YVIxu+fu8/VwbjjH5MGyN3dEFjpT1JP3nzzzZbcUrnoP95www1xdTB98LRzAyImbUZ3t5tDONp5KQxHBEzqZfrvhxxyiFEHY08/mD4s9j/96U+NSYjkzXAMhvS+/OUvG21Q6nhMsF70Q/uV/HCk30oczQGYIE5cvKPIV7bfS/qIvxjySblgmOKACdzIE36xJy3KgR19bSZPJjfcMTDlPuGHe0cesUcYZXcMBFHKT/hsWMIx+Z33HHkhT4Rbyrg3VutSVuJgHCBbTsrBpHHGVcgD94VypHhxp5yYlB93NwRxnhPa9LxTYZjCcMSefgcC8OGHHx63ocaeNgNpEBfMm58RRGO4kR7PK+UlXNZwL4mXOOCXzW/Wn85FQAS6m0C2LmJcsdX3PVsC6gXqSI5Z++Zz3l+pvqaeoL5o9qNrEVgPAhKA14Oq4hQBEdixBHiJ0zFgYJEXO8LEYg1/3Ogo0UGgc0wnhTjWGyCdccRN8kh+r7rqqriyjQ4SeadD/tGPftRoxNCJevCDH2zkNZsv8kmHjFV4zHwmbOq8ffKTn4wdYTp0dCAJR0eJTjidNTp4zN5GLCccaWL3qU99Ks7+pmFEY4hOMf4JnwycvvnNbxodTVb70jijQ0bn+xvf+Eb8Tb+HPOQhsx33FG65Rxp5j3nMY4w8k4+PfOQj9r73vc/oEDKgnBp3y41X/kVABOYI8P1m4gsrEhjkoV6Zc51/hhsiMfUNg0unnXaa/ff//t+j+fM//3N75CMfGVduUH/xPZ0fevErBrPwQX1HPI961KOs2RxxxBGxfsKfjAiIQHcToO1xeBjYpS3BgDbtK9oatBkQHK6//vooAtAOevjDH95yJc9altDdjfYeeaLe++xnPzuvHcOANBPNyCuT38gT/tcyD4pLBERABDaSAG0q+sKIp9Rv9NXou9Gvot93zTXXGP06+lrUjdm80UdklS/9TMS65IZAx+Rp+qUIvfQJiZP+JGE+//nPG/1B+nG02+iLEranp8eOOuqo2E+k3fmZz3zGeBcQjgmAXNOfZJIO/oifcJiHPvShhhjL+4P8MEGaMiAQ8i7h/cK75MgjjzTCE2Ypg0BJHnlHkf9m/7RzjznmmNiuZeI07HhPkC75Z7Ij+YEF/NznxHOEavrU8GXCUYqbvj/3hP467H74wx/GCUcwwB9xcl8QzmHHMYWlTUzZEJ0Ji3/CwQx22DO5HKEY0TyFW+pIOem3w4/3H/cOrsRNnPAlDcRrypruC+9Ryskzwj2nTClz2x2IAAAQAElEQVQt8s07lDh57pjsThzwor3PNX0FRGXS5vkkLPlmvIJyMD7CWAX+CUd5CceEMtzhk8IRNhnuD3l3b2yBnex1FAER2DoEmASTxvqoc3h/rGXumWzi3qizafMzxrGW8SsuEWhFQAJwKyqyEwEREIEVEuAFTseJBgOdg05Wb7DqhBW5dCIQLbIdmBVmY8lgpPXHf/zHRueFDhSdK357k47fhz/8YeM8iSyIoHS4miNFpKXT9tWvftXe/e53Wwp72WWXGbOo6Xw94hGPiLNwCctK4JNPPjn+Lg+dIzpsl19+uX3iE5+Iv0f0tre9LQ4CnHLKKXE7KGbQ0gGkAUb4ZOgs04lDoP7gBz9oiM1XXHGFffzjH4/hEavpqNOJS2FWcnR34/7xO4AMSpAPOn781ij55pyBA/itJH6F2RYEVIhVEOA7xUoCvsNs1UpU7o3OEOfNhkFC6kjs2V3hsY997OysfQbmzj77bBseHo4r9Rk0oh7G71KGThcDO9QtRx99tL3gBS+wF7/4xQsM8VNfLxWf3EVABDafAAO7j3vc42IbhMHyD33oQ8ZELtoctFkYsKYOYvCXSR+rbTN0UmLqJwb0ESQYyGc3AyaWkSeO/K4l7RvaHrSFqJM6iVd+REAERKAbCSDAnXDCCbE/hShGHczPddCHo+9GW43+4UknnTTbnkvloI+FiEkbkb51sqceJU4mT1OPvve977UPfOADsR/4nve8xxBo6Y/TTuQdkK3bEWip72n3IWLin3qX49e//vX4W8THHXecITKn9DjST3/84x8fxWNEU/xTBuptJlHTPqWvSNzuTpAlDXEiqBIWkbFVAPrqCOgIxLCgnPS36WsjRDKhm3Zrc9uUCdr0ixFGEbdT3IjOlAPxgXJwD7gnxEk/nK2hee8gniIWc57CIjLDBnZf/OIXDe6E432KUMq4AP1v/Ll3xoC4eUYIR/+dZwSu9O/JP2nQP2BM4dGPfrRxJAyG/jflhD9jCkzwwh7DPacMxMl4QoqLZ4nnj0mn9BHwg2CNwEM4juQfppSdctHnJzzsr7322ijIM77BJDP3heXkHY5gTBsEP8Qrs+0IqEDbnACLYFIRqU/cF37Xk3s6Up9TR3FMdu2O1DXUfbhTp2bTw05GBNaDgATg9aCqOEVABHYsAWYep1VszCClEbAUDDq+CKw0Lujs0plZKsxauNNZRNCgQ4UgTOf6C1/4gtGpo/PCDOEnP/nJdvzxx8ffF2pOk44NnUg6N4g4hKXjSFgaPogzxE2HMIVlRvUZZ5wRt+9ixjNbSNMJQ0zF31Of+tS46o680XmHB8cUnsYSnVc6pXSYmQ1Np4/VwGkgl0FT/KQwqzmSJzqHT3/6043BCcpKA4306JwyaIvYTcNtNekorAjsNAJ8XxlsQ5RhZQPfWQbcGHBpx4LvPAM81AOsjGMQMOsXO+IhbvzxXc26tzsnXuotvu8MKHJs53e+va5EQAS6lQD1BOLuqaeeary7+Y7TRmHlLVs/0+5hsB536g73pQd3VltW0kx5YpCZdhArnsgTq564ZrD/zDPPNMSL1aan8CIgAiKw2QTo49LfpF/MBGAmDiOsMdGYdhy7udA/7DSf7h5X8tKfZLIME6dZ5YnYiVhIGxBB8WlPe5qRdjZeJi4Tjok42LNy95prrom7O1E/I7jSj0wD8/jB4Ibo/KQnPSmKkPTVKQPt2Gy9Tf8V/50Yys67ifwySQlBsjkc8dE35r2AqMj7gvzinzEGBO4kVjaHbXXt7nbiiScaZSRu+rAI4fTh6cuzyu3YY4+N7rSHs3EwTvGEJzzBEIHhATvCwZxr8kF+YJwNt9S5e2N3jCc+8YlxYjpt8nQ/WWmdyol432n73L0RJ+MYhKOffsstt8TfjaYP7954higP9yGbR8ZluNeUk/QoJ2MVKRzlhGGrcnIvEdwpAxO9GEvJxq1zERCBrUEgO/7Y/D4wa10GxjCSae1jvm023mx6833pSgTWjoAE4LVjqZhEQAREIG77xMAdK8joXNEhWgoLfuiIPuc5zzEMM4IJQ8eLTupzn/vcuIIFu6yhU0IH5dJLLzUGMLNunNOBSXlhkBO7ZoPggrj5rGc9y+gE4Y+8EO7iiy+OHcBWHRziSYOrz3zmM+2ss86KHULCE08KS6cNv8nQKEJQvuiii4yVtQjEmNNPP92wY7UxK6dJ//nPf77RCc02jogHd8r7jGc8wxCZmYVLh/3cc881yvLABz7QYIpfDOHJ37Of/ew4YJB1w30pA2fi5F5ccskldv755xsDCzTU+A0pth5jdvFS8chdBNaLAINfPIvMbGfmPDPUWdHKgAcDSqwsYJUFEyqwY6IKgyorMcRDeAY5UnmIE3GF7ZlZDcBqCgaUyEPy03zkO8PAEQNOhx12mPH94nu22PfT3ed9t63FH3nB2r1zMYcBSQRj6goGxNw7D0taMjuUgIq9qQQQDGhrISw0tzVSxljlRLuCNg6D6LRvaDMwSE3bBYEAUWKxeifFtdSROGiTXBraZAwOM5DeKgz2tHtI/9xzz41tJ8py/PHHxzYMbQwmntHGahVediIgAiKwlQhQlzFxl3qYOhdhje2EEeewYzIx7a/mMiHe0ge+NNSpiG5Zd/xTt9N35B1AnPRBqXupQy+44IIoJrovbM/Rz6bupQ7GP3Gnd8I555wTd6HKppXOqbsRgMkzR8qQ+p/EhUjrvjC9FL75SBnoT2KPGE5blPOsgR0rVOnzUk7SI7+nnHKKpb42/f1sGM7Z4euFL3yhkS8mG2GXDP4RWykH4jvlIM7Uf6cPDnv3+WVxb/y2Lu118gOzxBze9LURPd3nh0vpLnbk/UkfgH489yDdz5NPPjmWgWek+T0PG8rJMwIL2u/ZNIgTdsRJfhkz4f3Pe/q8884znkXYEE82nHtDPGacAn74JxzPCnEtVk4mAyAAMwGVe4tono1b5yIgAluDADsMkFN3X3LswVb4x7hoCpodV0l2OnYpgS2cLQnAW/jmKesiIALdR4DOCZ0hOmh0gjrNIduXMiBIODqmhGOFLZ0HRNBWIiwdGzouuLPFEWGyhk4HHW7iZIZx1i2duzc6c/ihw0VHms4OHULSprOb/LY6Io6y5RUdYTp/hCceOpKsAm4Vhg4vK2AQfel8YuhkYUd8uNOJJk8MzGKXjce9kWc6/nTESJPOPp1DZoJnG1OEgxMcGPjlnjR39PCzlHH3KO7TOWUlMGnCnRm+zAJHgFsqDrmLwFoTQOzk96/Yzoxt0tj2jpVkCLDveMc74u9bItayUv0tb3mLIdAiCLNKguuVGlYfZAeqmFVPXKzmZUU+eWBLuTe96U2GENyqU0PHirwwIEMdwAx96qzFGOHOdneERdRGtM36v/vuu+PvuVEHUP801x1Zv9lzttZjZQXxN68EyPrTuQiIQPcQYNUu7QTqjsXaKrjRRmLiGO0b3t8M/iO40t5aSZsACs2GeJjMwsA1bTPqoWY/6Zp2Du0bBvFpOzF4zQA17QtW/i4WNsWhowiIgAhsFQLUj9SLCI/UeRdeeGGc+MfkF+roVuWgvUdfizoVQbLZD208+mXZPijCHsIk/V739kIkk4l5B+CfvPBOoF/J5OvmdLLXTCqin49IStuV/iciJROq3dunl40jnbu70T+l3ckkStq1yS175H1A/KRDeuQXMZh8tBofICzvNt6P+GlVJsIx0YiJUcSHof8Ob9i4ty4L9xF3WMGM9yl9cdryjGW4tw5HnpYy2XLyjBA35WRMgfEV9/lxkxfKSf8eEZtxk+Y0GAOg74+Iy73mXZvySxsC9+YwXLu7UU4Y4j+FQwQmTdLGX7NhS3LuI3nh3rrPz3Ozf12LgAh0JwHGGsiZe+ffYb7/jEVwJOxSxt3jzw7gL6XHuYwIrBcBCcCrJ6sYREAERGDLE6ADxIxgOol0ROmMu3tH5XJ3Qziho0544mnXMUoRurvRiSYtDOfunaWX4qCjiMjDjF/SZkA1ua3nkQEHtnRC+KacrGRkpu96pqm4RaAVAQaMEHfZEo4OB88iHQh+Q4vfBuP3wtiejq3iWI3L9wzRGMGTAYqVGsKTDnli5TG/Y/njH//YEGT5LmCYFIE4jSjMNnnJP2Ew1DGs8mfQqdXEDfw0G+oZBnnc3ViJzBZxrMTHH2VnBTQcqIOYREIdgdtSBo7Ew4AY32m2J2SLd37vizSIe6k45C4CItC9BNw9/nYj7Q3aDLQdaPdsdo5pt9B+IU8McHO92XlS+h0RkCcREIEVEKCOo86jLkYko821gmjmBaFtSJz0QanbO2374Q//KVyn7wTyTHuRcKRLmeZlaBkXiKYIhbSZ2RGn1YRJonOf39cmfffl9ZuJJ2soB/0C7gVloe2MXdZPu/MsO95dXLfzu1x7eMKVPFHOTvO0WDrkj3wSJ/ecvvxi/pMbzwT+CUf4xcLRz6G/RZ+CCV4IzykeHUVABLYOAcZKUm7dV1fPpnjaHVP9RpqYdv5kLwJrQSC3FpEoDhHYuQRUchEQgZ1GgMYZK38Rt+ioM4DB4MNO46Dybi4BVs/ym5Hf+ta3YkaYyf+a17zGXve619lrX/taY2s9ZqBef/31xipgBi2Ytc5gBjP82foMg6DK88sgEKvysUuG1QAMYtA5YZCKbc+wY7Y9/hGQWW3MwBWDNaxg+6d/+if713/9V2PLdQZMWFnLltQI0jGjM/+RH1ZocHTvvHPFig0MoizbTf/bv/2bvfWtb41lvummm6LIw+oPVvzNJLXkAXGc7zXlef3rX29vfvOb7TOf+Uz8rTBWNv/DP/yD8RtgDO4sGZk8iIAIiIAIiIAIbGMCKpoIrA0BdzdWmSJQIgAzwXJtYlYsG02A/s5dd91l9M9YtYyQvdF5UHoiIAKrJ+DusytzGR9YfYztY0hjC+5zabb3LRcRWB0BCcCr46fQIiACO5mAyr6jCNApZ5Uj292y5S4rAxHB2K6RWdM7CoYKu+kEEF1ZqcokBH7jCmEWsdbdDTGWbd3Yko3VwIilPKsIsgjAiL78hheG7fcYpMDw+1/YJcPW7Gw7597Ydp0tVHFLAxvf/OY3DfGUuPHLNnx8F7hmK1O2b2P2Pqty+d4wcWK14BCMKRvb2jHI8qMf/ci+/OUvG7+f5u7GVvCkzWBaJ2nBjzLQwYMpvNj2jZn7rPSHyy9/+Uu74oorDLEd/53EKz8iIAIiIAIiIAIiIALbjMAaF4d+5BFHHGG0NVlBSnt0jZNQdOtMgHvGJNI777zT6DfRH2Py7Donq+hFQATWiYC7x5gRaPl+x4s1/o94MUTr3kiPcxkRWC8CEoDXi6ziFQEREAER2DYEEH1uvPFG+/d//3djheAXv/hFo8FGh/0Rj3hEXHW4bQqrgmwJAgwSIVyylfJDH/pQ47es3Oc6D6xMZ1Uwq34pUE9PT9x2nfO1MMx0Z0IEHSMGO1hVjLicjfvII480vh9sCU1+WZGcdV/JxieDCQAAEABJREFUOQMsbPX87W9/O249z/bRCOCpnGyHzUpghNxO4keUTvliezd+J+w5z3mOvfSlL7XnPe95xmpiRG1WUd9www1xNXUn8cqPCIiACIiACIiACIiACCxGgImGtKHpV/7whz+0Ttuvi8Upt/Uj0CpmfkaGPtH+/fuNSbZsq93Kn+xEQAS2BoHsBA4mnK9HrrPxNo+hrEd6ilMEJADrGRABERABEVgWAbaCZQtWOqus7ltW4FV4RmQ68cQTDbGLLWtXEdW8oO5uBx54oD3mMY8xBDOEsnkewgUdOxpprKxkdeBhhx1mrJZk1SPb2AYv+uwsApteWrYgR7xEnOQZZAApmyl3N55Vnm13N1bOdroqNhtPu3NWy7KylwErtlsmH81+SY/fNqNTwwp6TLOf5VwjOl911VVxxS+rjE8++WS78MIL7eKLL7ZnPvOZRp1EGp/97GeN1ckIz0vF7+5G/lnVfMopp9iZZ54Z6xgEdezPPffcKAK7u8GcAR4mhCwVr9xFQAREQAREQAREQAREYDECCA2HH3547IMy2ZB27GL+5dZ9BBDtf/7znxsTUpkc3twn674cK0crJKBgO4QA4yapqJ2MJyS/yzkyvpj8Z9NLdjqKwFoTkAC81kQVnwiIgAhscwIIsfxGKNuwIohuVHEf8pCHGGIM4jOrG22N/hCnEHTPPvtsY+vYVnHTkeM3mhCaWB3Ika1wCUfHfY2yomhEoGMCrITFM88r30P3udW/2GOYKMGqVp5xOhYIstivhUGMZWtpdze2S3ZfmD7psI0y+UCsJgx2KzVsrXbrrbca3zm+j2xJ/aAHPchYBcxW1tRLCM4MnvH7yL///e+XTIoJH/xe8vnnnx8ndQwODs4LQ95ZFczEFwZ42KKvUqnM86MLERABERABERABERABEVgJAdqeT3ziE432KG36lcShMJtHgL4YOwYxMZz+wublRCmLgAisBQHG/lI8jGEw4d0s2az+SHwSgFfPUTEsj4AE4OXxkm8REAER2PEEEJFY7cfqX4SYjQJCQ4wOMiv/3FuLTSvNC+IYZaID16pMCGisCGRWLyuQDz30UKP8K01P4URgtQTYZow4eHb5bnDebHhucXN343uL32Y/K72m08JKWNLgO9kuHgRW8oDf1cygpaN0++232/j4uCFqH3fccQu+g6x4RqylnAjkv/rVr4xw7fKGvbvHeBiwafedZjDufve7n7ELACufKTthZXYoARVbBERABERABERABNaIAH1PJkw+8IEPNPqjaxStotkgAvR1WP3LhFj6RRuUrJIRARFYJwJ8jxk7IXrGEpj0zvlaGcYziJf4SIf0OJfpYgLbIGsSgLfBTVQRREAEREAEREAEdhaB1GlYqtTJH0fMUv47dXfvbBIGaWLc3dy90+gX+EN8ZctpfnMYoZeBsgWeggWrgfntLTpqe/fuNfwH61V9GJhj8gnlQPxFzF5VhAosAiKwZQko4yIgAiIgAiIgAiIgAiIgAtuXQHaCO+MKjEUsVlqEXCahc1zMHxPiWVWc/LAAJZ3rKALrSUAC8MrpKqQIiIAIiIAIiIAIbAqB1FmgE4Eo2SoTCJW4IYJiuG7lbyV2dHAQRomTTlG7OOgskUdmthKmnb+l7Mk/ceGPFcXtOlekgTv+SRfRljDtDPmnE4YhTDt/xOXeWElNudv5k70IiIAIiMC2JaCCiYAIiIAIiIAIiIAIbHMCjClgKCbjCey+tthYAZPFkyFMK8O4A/EQH+6MWbQb08BdRgTWkoAE4LWkqbh2EAEVVQREQAREQAQ2jwCrYN3dxsbGbM+ePS23OkbUZMtiOisImJi1yjECNIYOzC9/+cuW6ZMWWzGTD7ZHwz92KzEIyOVyOa4iZtskhO1W8WBPeoi0dKo4tvKX7H7wgx/YG97wBnvTm95kP/nJT5L1vCPC8+9//3sjLsqQOoPzPOlCBERABERABERgGxNQ0URABERABERABHYKAbbkp/9PeRlPYXcxRFyul2sYT2BchrETwjK20e7np3CXEYG1JiABeK2JKj4REIHtT0AlFAEREIFNJnDooYcaQiSzSH/2s58Zomc2S3Qu7rnnHvvtb38bxVlE02Y/Wf/LPWeG6+7du6Mgi4hKPprjQHD+zne+Y3R4du3aZUNDQ81eOr6mk5REb8TYX/3qVy3D/vznPzc6ZwjOpJk6bS09B0viveuuu+z73/++3XbbbS23jP7FL35hiNzE+Qd/8AeGEB2C6iMCIiACIiACIiACIrATCKiMIiACIiACO4qAuxtjHmk8IYnA7H7GWEsnMPDHOAziL+EJQ3zE677yn8ciHhkRWA4BCcDLoSW/IiACIiACO56AAIhANxC43/3uZ/e5z32MDsj3vvc9Q/hMnQryx8rg7373u1EAdvfoDzvc1sKwEvaBD3ygsW3RT3/6U/vqV79qrL5NcZOXb33rW4ZhJe7BBx+8KgHY3e0BD3iAkS5i80033WQjIyMpuXj83e9+Z9ddd13MB2wQa6ND+I/Zuoi4cGLFdLCKnwMPPDByRKQmr4i9dNSiY/iPNL7whS9EUfne9763HXLIIbHMwUkfERABERABERABERABERCBbU5AxRMBEdiZBJgszqRyxjwgwDgBYyqMJ3BkDAH7ZoM97owlIAATDj9M4GdSPCIw1zIisFEEJABvFGmlIwIiIAIiIAIisNUJdE3+WX37qEc9yuiUsHXxJz/5ySjCcs6K3Kuuusq++c1vGiIoM0xZ/Xv33XevWf7ptDziEY8whGhE6M9//vNGmqR9++232+c+9zm78sorDbEW4fSoo45a9cpZxFfiQVymbMR/6623Git4v/a1r9n73/9+I31E4oc97GFGuqnAo6Oj9uEPf9iuuOIK+8Y3vpGsjQ7dcccdFzneeeed9vGPfzy6c04axHnLLbfEvBMn5Z0NrBMREAEREAEREAEREAEREAEREIHtSkDl2uEEGPdgPIXdwBIKxiMYA2HnMXZdQxDmnCPXnOOehF93t97e3rii2F0rfxNHHTeOgATgjWOtlERABERABERABERgTQgwC/WP//iP7eEPf3jcYplVwB/84AftzW9+s73jHe+wG264wRCJH//4x9sBBxxgrIBl9euaJD4TCatszz777Liyl9W3iL6k/ba3vc0+9alPGds009F5whOeYIcffnjcLnom6IoOxHX66acbK48Rlr/yla/Y5ZdfHsuMUMsKXjpZCNOIusywTQmxHTVC8R133GFsIZ3s6dCdcMIJdswxxxh+iON973ufveUtb7H3vve9UURnBu8RRxxhJ5xwQuy4pbA6ioAIiIAIiIAIiIAIiIAIiIAIiIAIbEcCjTK5e9yJjMnjjMM0bBv/M/7AWAtjBhy5brg0/sc/4RjLaNjofxHYeAISgDeeuVIUAREQAREQAREQgVURcPe4uvess84yBE93N2ac/vrXvzZW+vIbwU972tPsoQ99qA0PD0fx9cc//vGq0mwOjHhK/C960YvssMMOi79DjBDM7w6z4hbh+ZJLLrETTzwx/l5xc/iVXLOi+dJLLzXEbzpXlPU3v/lN3A6a1dCnnnqqPeMZz4hl7jT+/v5+u+CCC+xJT3pS3N6ZrZqIk9m7xHH88cfbs571rLhVNNcyO5SAii0CIiACIiACIiACIiACIiACIrAjCSQxF0GXXceYcM4YBOMi7m4cueYnsHBnu2f8Ymf623oEtlGOJQBvo5upooiACIiACIiACOwcAu4ef5P2hS98of3pn/5pFD7PPfdce8UrXhENIvC97nUve9nLXmavf/3r7c/+7M8WwHnsYx9r//zP/2z/+I//aPjNeqCjcvHFF9t//dd/2atf/WrLbnuU/NHJedCDHhTjxs95551n5IE0//Zv/9aOPfbYjsRfOlPnnHOO/du//Zv91V/9VdxyOaWRPbp73Nr50iAC//Vf/7VdeOGFRrjnPOc59nd/93f29Kc/3QYGBrJB4jlle+1rX2uve93r7Pzzz4922f/Y1om8E+ezn/3sGOdFF11kf/M3f2PPe97z4ipqd23XlGWmcxHYSQRUVhEQAREQAREQAREQAREQARFg7IKxEcYQEHmZcM/uaxy5ZjwCd8ZTREsEuoGABODl3wWFEAEREAEREAEREIGuIcAM0wc/+MF22mmn2VOf+tS4LTSzUTcyg+Vy2R7ykIcYWzSTh6OPPrqtiLsW+aIzdfDBB9spp5xiZ555pj3ucY+LIu1q4kbMPuigg+ykk06KcZ588snG9WriVFgREAEREIEtT0AFEAEREAEREAEREAEREAEREIEtSUAC8Ja8bcr05hFQyiIgAiIgAiIgAiIgAiIgAiIgAiIgAtufgEooAiIgAiIgAiIgAiIgAluXgATgrXvvlHMREIGNJqD0REAEREAEREAEREAEREAEREAEREAEtj8BlVAEREAEREAEREAEtjgBCcBb/AYq+yIgAiIgAhtDQKmIgAiIgAiIgAiIgAiIgAiIgAiIgAhsfwIqoQiIgAiIgAhsBwISgLfDXVQZREAEREAEREAE1pOA4hYBERABERABERABERABERABERABEdj+BFRCERABEdg2BCQAb5tbqYKIgAiIgAiIgAiIgAisPQHFKAIiIAIiIAIiIAIiIAIiIAIiIAIisP0JqIQiEAjUW5hgtRU/EoC34l1TnkVABERABERABERABERABNafgFIQAREQAREQAREQAREQAREQAREQARHY/gQoYRB/w8ema3WrBsORa4v/4WFrGQnAW+t+KbciIAIiIAIiIAIiIAIiIAIiIAIbQEBJiIAIiIAIiIAIiIAIiIAIiIAI7BwClWrdRidrtj+Y0YmZYzjHfitSkADc+V2TTxEQAREQAREQAREQAREQAREQAREQge1PQCUUAREQAREQAREQAREQARHYQQQmKjUbC2ZyqmbV6cYKYI5cY4/7VsMhAXir3THld5MIKFkREAEREAEREAEREAEREAEREAEREIHtT0AlFAEREAEREAEREAER2EkEKlN1G6/UrVZrvdczW0Hjjr+txEUC8Fa6W8qrCIjA5hBQqiIgAiIgAiIgAiIgAiIgAiIgAiIgAtufgEooAiIgAiIgAiKwowjUg+Y7MVWzWjgJp23Ljjv+gre2frrNQQJwt90R5UcEREAERKCrCCgzIiACIiACIiACIiACIiACIiACIiAC25+ASigCIiACIrDzCLC6t83C3wUw8If/BQ5daiEBuEtvjLIlAiIgAiIgAiKw6QSUAREQAREQAREQAREQAREQAREQAREQge1PQCUUARHYoQRY0bvYyt8sFvzhP2vXzecSgLv57ihvIrDBBEqlkh188MEyYqBnQM/Ahj4D97vf/WxoaMiogw488MANTVt1nur89s+A2KyGzUEHHWTFYjF+t1cTj8LqOdQzoGdAz8Dyn4F73/vels/n7T73uY/aVWrX6xnQM6BnQM+AnoEd9AwwrrLBw6neCHAAABAASURBVMnbJDkVYycTcDcLH+vkD3/478RvN/jJdUMmlAcREIHuIMBA7QEHHGAyYqBnQM/ARj8Dvb29USwaHh5WHaR6WM/ANngGmNRRKBSsr69va97PbXAPNroeV3pqO+gZ6J5nYNeuXZbL5WxgYEB1sOpzPQN6BvQM6BnQM7CDngHGdrtjlFm5EIGtQyCfcwsf6+QPf3n+68RzF/iRANwFN0FZEIFuITA1NWV33323jBjoGdAzsOHPwPj4uFEH7dmzZ8PTVr2nel/PwNo/A3yXq9WqjY2N6Tutd8qWewZUJ6x9nSCmG8t07969VqvVbN++ffr+qQ7WM6BnQM+AngE9AzvoGWBcpVvGmZUPEdgqBFjRWy66ufuiWXZ3a/hb1FtXOea6KjfdmRnlSgR2FAEGCmRqccBEHMRBz8DGPAP1et0wVLZivjHMxVmcN+IZ4DvNd3sj0lIaeqb1DOgZWKNnYNv0A6iDxUTfCz0Degb0DOgZ0DOws54B3v8yIiACyyRQNysXctYbRODWIRvCMO74s+C/tb/us5UA3H33RDnqKgLKjAiIgAiIgAiIgAiIgAiIgAiIgAiIwPYnoBKKgAiIgAiIgAiIgAjsOALou8H0lnI22Ju3QtMWz4WgomKPu3mggwmHrfAJWd8K2VQeRUAERGATCChJERABERABERABERABERABERABERCB7U9AJRQBERABERABEdjxBEoFt6G+vO3uz887Yr8V4UgA3op3TXkWAREQARFYdwJKQAREQAREQAREQAREQAREQAREQAREYPsTUAlFQAREQAREIK7uZXtnN8vl3Ap5j8esvWX/8Ju97sJzCcBdeFOUJREQAREQAREQgU0loMRFQAREQAREQAREQAREQAREQAREQAS2PwGVUAREYKcTCEJuvWY2PW1Wna7bVHWhwb4a3PGTTD2EM0wX85MA3MU3R1kTAREQAREQAREQARHYaAJKTwREQAREQAREQAREQAREQAREQAREYPsTUAl3NIEg3iLmTgVhd3KqbmOTNRsNZv9EzRaYYD8a7McrdZuYMpusNgxhu1kElgC8o59wFV4EREAEREAEREAEREAERGCWgE5EQAREQAREQAREQAREQAREQAREQAS2NQFW704F4ZdVvYi/E1M1m5quWbVWt1pwbDbTwb5aa/iZDv7CqRG2EoRgBOFuFYElAG/rx1iFEwEREAEREAEREAEREAEREAER6ISA/IiACIiACIiACIiACIiACIiACGxzAnWzqSDcBh3XorA7PR1F32C9ZMHrQRyeDuovAjGew2UQjRurgbnuNiMBuP0dkYsIiIAIiIAIiIAIiIAIiIAIiIAIiMD2J6ASioAIiIAIiIAIiIAIiIAI7AACrNqtBbU3irdBBY7nHZY7BLNa8FsLInA4ND7BktXAWauGw+b/LwF48++BctCVBJQpERABERABERABERABERABERABERCB7U9AJRQBERABERABERABEdgJBKanzRB82bKZ1bzxfAUFD5qvET4bNGjJ2cuuOJcA3BW3QZkQARHoKgLKjAiIgAiIgAiIgAiIgAiIgAiIgAiIwPYnoBKKgAiIgAiIgAjsDAJBtWWlLuLvXIGD5dxF52csH874JpaVismZaNb8VALwmiNVhCIgAiIgAluZgPIuAiIgAiIgAiIgAiIgAiIgAiIgAiKw/QmohCIgAiIgAjuHAAItQu3OKbGZBOCddLdVVhEQAREQAREQgcUIyE0EREAEREAEREAEREAEREAEREAERGD7E1AJRUAEdhgBBOAdVmQJwDvthqu8IiACIiACIiACIiACrQjITgREQAREQAREQAREQAREQAREQAREYPsTUAl3IoGmXZt3BAKtAF7kNtdrNatOTUVTm55u6TPrp74TpxC0pCJLERABERABERABERABEdhCBJRVERABERABERABERABERABERABERCB7U9gLUroPi8WrjDzLLvgQgJwi5uAkDs2OmYjIyO2b9++aPbs2WOj+/dbsxCc3DmOjNxj42NjRvgW0cpqKxOo18N9rQVTNwufLVeUlP8tl3FlWAREQAREQAREQAREQATWl4BiFwEREAEREAEREAEREAEREAEREIFOCSD2uvP/XIhCfu68W84kADfdidr0tO3du8cmJyeaXMwqlUpw2xtXBCfHvr6+dBqPExMTQTDeG4TCWrzWf9uDQG1yb5wQMLJvwmrzv9fdX8B61cb27InP7vhU92dXORQBERABERABERABERABERCBDSKgZERABERABERABERABERABESgIwJIQ5hcLiOtBot8uMxadRTZBngK2dqAVLZQEvtZ5VubE29z4a7l83PSfb1eN/zUZ/wUikUrFArzSjg9PR39zLPclIuqVUZHbaxTE9TBrbi4dW3RtoqtbtVqYwvwQrlsW+5LM121KsXyspWKnMiIgAiIgAiIgAiIgAiIgAiIgAiIwE4noPKLgAiIgAiIgAiIgAjsbAJBvV0mgHwuZ7mZ1b8c8iGKni7VXbaclrXMe7Es75XJiiHeEsjdbXBw0IaGh23X0JANBZOEYETgiclJvEVTKpXiMftftRpEt6nNXm5Zt6mQz8lOTWV6S+5unOW+PufTNh1vZcFKpa33lanXqsaUBmeywvoA2j6xqiQiIAIiIAIiIAIiIAIiIAIiIAIiIALbn4BKKAIiIAIiIAIisKMI5IJQG2Q/s3DE5MJFLufm7lHQdW+cuy885oJdPudWzOetkM+FMGbhEK7NepAH3bryL9eVudqkTFWrUeWLqff29lohCGbxIvyXy+ctu91zNSPu5vOF4GPhZyqIwAttN9Imb3NFyFmpb8AGBhYxfUXTA9Hi/tTq5qWylfv6rLwFAdXCXS2Xe6y3XGhROFmJgAgkAjqKgAiIgAiIgAiIgAiIgAiIgAiIgAhsfwIqoQiIgAiIwM4jgGBbCPpOMW9RuC0GuaS35NZXDiYc+9uZ4N4fhCFMT/BTKpiViw3DedCGuxZmrmtztgkZY2VvSjat9k3XHLOCcG1mC2jsmSXAsdnUphvbBjfbb9x1EH2D4BueyZBkzSqVmuVLJSuW2hie/OBTnyYCuaL19PdbX0+hyWFrXOZLfdbb2xMrta2RY+VSBERABDacgBIUAREQAREQAREQAREQAREQAREQARHY/gRUQhEQgZ1KwM3y+fmmWPAg5uasXFrEFHNWKrrhtxgkIkwhb5bLBZAeTBd/yGIXZ2+jszZ3t7JicMpFPSP6JjuOWTGY62Tc5+JLdht+9JL19Zct3ujqmI1OrECUrteNss+acL2h5ajX5tLf6LRTQUO6m1b+FnmwkJ9k3dlx5h7Wg29MOOgjAiIgAiIgAiIAARkREAEREAEREAEREAEREAEREAEREIHtT0AlFIGdRSDqgjuryO1LW0C2n3GemJiwZpFtfHx8xtWsUAhS/8zVdJuVvlk/M1435eClPmN5OolXx0ZtslMNuF61ydG9NnLPPTYyMjJnwvU9I3ttYqpDJXFqzPaE8HvG5rbYJi/R1Co2tmckuO+x0UotWs3+Nz1po3vvsXvuGWlKe79NVlukndLZN2kpptrEvhD3iO0dq85Gu+CkMtrwMzqXv+rYSLQbD2WcJo5Q5pFQhmg43ztm1ZTIggizFjWr7B+JcY1OtgtQs8l9+NljpJcNHc+DAD7V6j6EezDezIwAcNuzx/bunwyP8JSNh7hHRvbY3r17g2kcxzp+CIhQRgREQAREQAREQAS2KQEVSwREQAREQAREQAREQAREQAREQAREYPsT2IElzO3AMrctcqlUNvfGqt1qtRrEsr02EURfzP59+2xycnI2bE9Pz+x5KwE4l8tZqVSa9bO5J26FvgHriXe7amP7x226hX46L4/16SBK7rWxyarVzS1fLFu5HEypYDk3s1o1CIt7gmhbDxdLfOp1Y5V0rdlrfSoIvPttcrpmuZ4B6y/FDMbI6oiye0atgtDreSuGe1MuF62AF0TjvS3STulkEsqVSpar1Wx6smJEFSOf91/dKpXJmL98sTDnEkRX8jw1vi+Ix1NWyxWtFMpfKuYDDbN6dcL27RtfmqPlrNRTspCAVcYmWudhaiIIvzWrecnKRZ/LA2fhPlT2U9Zpq3vOCpFD2YpwCG6To3ts34JV3XWrwWK6YmP7Rq0y7TFcqVS0POGsbpRrLIjbpj8REAEREAEREAEREAER2KEEVGwREAEREAEREAEREAEREAEREAER2K4Eohy0XQu3zHKZB2Wzr69vNhjCLqt+MVNTc6tDy0H8zc+sAGar6KxbChzj8SYxLzluxtEL1jvQa3kLf9Pjtn98kRWxwYsFUTIums2VbXD3bts12G99/cEM7LKh4XDdWzDz3IygaMv/Q/zds89YwFroG7LBnvxcHLVJG90/aayXLfQO2e7dQzYwENLuH7TBkPZQXzHIqjWr7A+i/FKrmRFuCyHq+qRNtSpyyMdUJbh7jy0QX4P1dLVmxZC/3cOD1h/K3z84ZMPDA1ZyHMc7WwVd6LXeoAFbfSII6pQqhJ391KwyMREkWbNSb08o16xDOKlbdXy/cR+82Be4D9tg5NBv/UO7bWhma+/p8VGbqAbvzZ8g0le9bAO7hmygr9d6+/ptIOR/oNz42lcnGoxngwVBefa8i0/4Xo6NjRmG8y7OqrK2xQhQn/NMcdxiWVd2dygBJipNhHdItdrqJdAaCs844Vq7dp8tecWsNGeUl/cFnFYaRwpH3UBeOCY7HUVABDaXABN0+X53+r2k30adwHd5rXO+3LyQPvnAcC6z4QSUoAiIwAYToK7GbHCyLZMjH9S/HFt6WMSSMJhFvCzLifYq444c2wUkr5h27iuxJ72Vxkk4zErSXSoM+VrKz0a5L5UX3Ll3y+mPbVTelY4IiIAIiIAIQKChBHEmEwmwynNgYMByudZoEHYx0XP4bzwIUdlGD+EGBwetWELxCx666ROEyIE+1FCz2kQQDRcRT2tBPCTruXLZCs5ZxrhbvnfQdg/vsp4Fjrb0XxBdx/fOiL9B4J0n/obQ0xNjhtzupQEb6M0Hm+zHLdczaANxOXPVxifwaYv85axULgb3uk1UWvidmrSo/5aKC8sZQhnbZ2fFaexyJeudsZuqLgIRv9G4lXp6o/g+PT4+fxXw9KTFIuR7rTeqyjFA47/gNs620bkeG0Ds9YZ1+t9n8zYdOFCK5JKOeesJwm8+l64bx1y5xyBitWmbzujR9cCi4aO7///6179ul1xyib3sZS+zL37xi92d2XXO3c9//nP74Ac/aG9/+9vtzjvvXOfUuiv6X/7yl/bhD3/Y3vKWt9iVV145b4eG5eSUgeCbb77Z/vf//t928cUX23nnnWcvetGL7B3veIfdc8891knHvlKpxGfxsssus8uCuf3225eTBfkVgRURYJDhk5/8pL385S+3q6++2hh8aBURz/Ddd99t73//++2lL31pfMaf+cxn2v9D7sToAAAQAElEQVT4H/8jPrcMWLQKt5Qdz/3o6Kjt37+/rZkI4vRS8TS7k19+soC67ZWvfKU94xnPiIZyvve977U9e/Z09L0kXtJ/5zvfac973vPsda97HVbLNnD9wQ9+YP/v//0/u+iii2JeyNdHP/pR27dvX8d5WXbCCiACIrAkgV/84hf23/7bf7N/+Zd/sd///vdL+uc7+zd/8zf2ile8wn76058u6X85HjrNC3UcAvQXvvAFe81rXmMXXHCBnX/++fZnf/Zn9ulPf1r1ynKgy68IrIqAAm8UAdpS3/nOd+z//J//E9tS1HmvfvWr7TOf+YyttB1KH26xNihuxE2dmy0n17/+9a/tTW96kz3/+c+P7Tr6fvThaC/jnvWfPSfOj33sY/aqV70q1tuMSfzDP/yD/ehHP7LsmGA2TCfnvJvoe/7lX/6lff/7358XhHLCjnRIj3Yx7zDywbtksfzOi2jmAv+0s+lDvDrcg/QO+vM//3P7/Oc/b7SdZ7wuOBCWvH7uc5+L7y/6E/SdeX9xL+kX4GdBwA4s6Nd897vftde+9rXxGUnlpL8/MjKy7PY2+WBSFvdsMUN/pjl73EvGGt72trfFZ4QyXnrppfbGN77RfvKTnyy417z///Zv/9b+/d//3X772982R6drERABERABEdh0Ak3S0KbnpysyUCyVbNeuXdbX12+9vUGYC6avr8+GhoaM1b/ZTBYKhVk/rBDdFfwUilFes278q9caip+Xeq3crK1mMpybEcBrQSGsZ+znTt3iXsi2zL961SbCgCm7Fhd6d9nAAoG3alMVUsxZT0+pbRL5IGKS/XoQdaeXyIKXyg3Bc8E20HWrhPAWUilHkdgW/BVLxeC6wNpy+YaQTsNyoWsLm0KP9ZUDs/pkZhVw3aphcJz8L1z9a1arThlu+Z6y5UPQFrFavly2mJNQDvzO85MrWRFI8yzDheetEO1rVgd1sDKrB+6dryCLQbbTf1u0LHROvvGNb9iHPvQhu+6668L9nL2hW7REnWWbjvA3v/nNKH7T2SyFOrscvgudhZ7zRTyEp6P51a9+NYrIxVB//+53v4ti2T/90z/FAeKlvue/+tWv7BOf+EQUpBGK7nWve80lojMRWCcCDEwwAFOpVNqmwLOLyMGAxeWXX24MUPCMY3/rrbfaf/7nf8YJFAzmtI2khQPfHQTal7zkJcaASDvDQEiL4G2tyNddd90VB38uu+yyOMhCewTzs5/9zN797nfbP//zPxvfubaRzDgQF99H6kgGgGasl3WALSLN3/3d39mXvvSlOCiWz+eNyTdvfetb7T/+4z9iXkhrWRHLswiIwKoJ8L1GMKVe6yQy6q0bbrghDtR34n85fjrNC3UFQvV73vMee8Mb3hAH+t3d3N2YPMaktve9733GYPdy0pdfERABEehWAgh71L1///d/b1/5yldif4u8/vjHP471IG07hEzslmPoe7Vrf2L/ghe8wP71X/81TqpJ8VIH33HHHbGdeeWVV8a6ljYmfT/600wmavdOQTRFEKSeRgQkTgTmG2+80f7v//2/xiR1hG7sl2Poz8MCNkcccYTd9773nQ1OfNjTniYd3jXkl7Y97VAMovVsgA5O8E8Z3vzmNxvpujfeQbfddlucLIkQjZ9WUfH+uuKKK6IQShsbP7SLEcCJj77GSt5fvJ9vuummmH4qJ+OslJP3Jc8Iwir3jzQ7MfRtKAviPs9DK8MEACaS84ymONP94B2NGywYa6BciOb0qX74wx/OE4Hp+z/60Y+O7/Rvf/vbRnlSfDqKgAiIgAiIQDcQkADc5i54EEDLQXjrCeIvBuE3l4+q2bwQpSA64I7h3N3nuXfVRXXM9k8EAdjL1t9fskVzWuy1qM1W9tuevftsIoinU2GQOZpqiGMlBQvi7+S+vdbYfTpnhWJhYR7qNWtEX7SgrVvbv3Av4t0IcS65CNeLFvShENWkTU6FQ/rUp4IAHC7yPVYuhGOLjy/MYQtfnVi5FXr7ohA9PTZmUeOuVWx8Mgh2+cC6efVviLI23RBk854LV20+ufyMOFy16WYF2G0ZuZ+etxrYuuxvcnLSmKlLx4QOF41/GuoMwtPh+M1vfrMjG9p0Nu5///uH70rBEHOYddtlt25dssMKQDqddLqPPfZYO/HEE1eUzre+9S2jo8rz9YAHPMBOPfVUO/vss+24444LdWS/MQuZjh+zhtslQMecZ5DBguHh4TgbnGM7/7IXgbUgwOp0VvQycLNYfAxWffaznzUmTDCQwuDEOeecY6effro98IEPjKsuPvWpT8X6gwGPxeLKuvGdYbCMATvq4zzv5BaGQapsuKXOKdcHPvABY6VDb2h/kd+zzjrLzjzzTHvkIx8ZJ9zdcsstcYLGUvUd9cSXv/zlKHqTx6XSbnaHB7sDvOtd74ornKlvH/e4x8U6guPu3buN+BmYYpCpObyuRUAE1o8Ag6sICkzi4ru6VEq8qxmUpb6j/lrK/3Lcl5MX6i1WWDGxhHxTr1HHnXHGGfawhz0sTuTDfaVCwnLyLb8iIAIisBEEaKvS36JNSr+V/tZTn/pUO/LII4124lVXXWXXX3/9PEFtqXzRrmPCIPU5dWmrdihxu7u5+2x05AEBk77bAQccYLTnqIMf85jHGLv48Z6gHUr7djZQOGHcgd12qJ+ZdPyoRz3KCHfyySfbQQcdFHegQKSkPxi8L+vDilvKTxpHHXVUXIiSImDCI8I04yCwe/KTnxzbxPhz9zg5kUngTFhMYRY7kgbvQcIwIZR4uBeU5RGPeEQMeu211xoGttFi5j+umXhKvwLeRx99dGSQ3l/EzXsZwZr34kywJQ/cy//P3n3AWZaUdeN/qvPkWUyrIswiKCphFYUlL3lZwi5LXiRLEESipA8qC4KoiICSkZyRJYggKrALRhDUvyIoimB+X193e3KH6e7/+Z47Z+b0nXu7b0/oNE9/puace6rqqad+p06d51dPVR3jO9oB/K573evG3e9+99reVob7yCnMQUyHZQUeTWCcAFdxdInOvQL54puAP6gjLmJnyNvf/vaBOxlvYPsbH2B7cAg3eSYmJup3OO6CG+AzTVweE4FEIBFIBBKB9YDA0HpQYr3oMF950KanpuLA/v2xb+/euPaaaxaFvZOTddyUbXx7flA2ggzxKzF6VqX+laN06uBUzEeJsW2VI/K4Hdy7+DISEzt3x7axoVg4MhuHDx6oB0A5Qg5Md3saY7C/mcP192w7RtZ8TB08HPOV/3NR5vn5mF90od+P4eisYu0W0Ct9VeeOBzhmWt9yXpiZrreaHq7ihnplO93XhsarwevhSupMTE0diSNTh4OLt9fq3yrRgP+GKuI0YNKlkg2M+1JCTn8cQsRJZ6WZmapmYprtayDPIJqVH66Z/SrNV7/61Tiygm9hnn6NV1ciksFxaYcCq+OQp9XVYPVLQ/KRQytlEG6OLORspZpoW4g8x80P/MAPhFniZgjbKtb24ne+852jlBLan4GLfvLlb5zRF1aDAAYz+qXN68sikAkGQMAMeM5fgyGeh35ZDKh4VkwOYZPc+ta3rrfOf8QjHlG3d8cb3ehGYZCCrJUMqhgYM0CiDINnD3/4w6NX8Ez006/7OlkG3gy4iPMMehabGftWG6uDwRsr9s2+l65X8I4Qz/G9knq1ZRkkNNAFn507d9aTO+igj3C83/3uV08Uoctf/uVf1o6bdv48TwQSgTODgGdan2WlLF6yXCnsQgO2tpG0mkhfs1yeQeNXoov+mj1hgJwNYlC53cc9+tGPjpvc5Cahf7XjQDNoPagumS4RSAQSgfWGgD6SM5ED87u+67viJ3/yJ+Nxj3tcva0u3sXpyEblcLPSclD99aHsYTYhJ2EvG9S1u9zlLsFhS66+38Q+djEOzenJnmNnOnKumizJpuvehtmuO3Qk45a3vGVdB/ke//jHx4Mf/ODgGPR+8Xkq7xzlDRq++c1v1hM1OXjZ5eokr7K867w3vvd7v7cu57GPfWyNnc+i0MP7woQh9r48ywUOZROQlCE//XFgdSHTxEtjLDCQti3PymncmV63ve1tawxwCfnJMYlpshovhS/buZ13qXNtRB4T/b/7u7+73v5Z2yBbW7ngggvqVeMcwO75UrLacbDBVThnTTrQ9rSJ7sAJ3hmfrMZyqzExYwzaibZgAqrP58ijjXB2G3fAL9wX73Vlyv993/d9YUzBuAAO0sSJz7AkAhmZCCQCiUAisAoIrIrfaxXqcUpFzExPx/59++rvyjEUGKEGD7uFeomLQ8j3799XO4k5jBlBTdqh4eEwm44TefLaa+PggQNh1WwTv1bHuamDcbjy25axbbG1x2rTE/RamI1Deyfj4Mx8lJHRGJ/YGtu2bw8Gz/al9o4+QdDiC0PjO2Lnrh1Rry6eOxwHp+cXJ6gcLoM1yrnorPwti/P3+zU6HhOSVve6Xn1buZlnZywHHo7xseFYrb/hiS2dVcCH98V+q7H7rP4dXJ/5atB58NRLpQTPUvGrHec5MxPU93k4dw2GMabN5KSLZ9Q5Ixs54hCxJY9ZrUihNJs9lFLiBje4QZjBDC8r49r90Wasf9MPq7fVulYxIl0rrSsCafa3/togLNLqnBwr/RC+b//2b4/9+/fX29D2wxVptf3/He94x2gPMpCTIRE4nQhogwaJrKJoBqHGxsb6FqGPtDuCftKqdM7Y7/iO76jTG9S48Y1vHFbQGwQziMHhWUcO8B+ni/SeGW3fIFqvQP4A4uokU1NToT/3zBnouvTSS8NgYSklPONWBDTPpfIbR3H0+DPg451hMNHATykrf8NZWQJvfY5Z/55vq0MU52ig0AoQfa/VDnQSlyERSATOHAL6B/3f+9///nr7dRPglirNqigDtVZ86TP0WaWsvD/oVcZKdWGbckQbqD/vvPPCQLLBbrINxrNrDMjrX/Q9BtLFZUgEEoFEYKMiwPHLmcqWusMd7hC3uMUt6rGyps+76KKL6vElk5jZgIPWk5OSjUcOB2EvG5TNaGVvYyvrg70PHE2gZsfpb0spgftZCcsJy57z+RDjfo0+JgTjjuxpk49t01xKCTa0iZDKkV66lTg/4WJSEFuSXY57NmXSg9OTzc4xC7vx8fF6gjI72UREjmeTwNnx7P4mb78jjPEC+fAC9WVjl1LqrafVTRn4A6d3IwcH4dyWd8+ePfWuWXRo8rpGnrx2aFsJBurp/Ux/95JDX51LKaEME0IdOaDZ5jBr9Op3pC+5uIp7dqc73alerdzdTrQRTnf1IEvb4Ih2r3/oh34otFnjn+J27dpVrxg32RvPcK/pLE4wWdQ9dG4VsDEC5xkSgURgKQQyLhFIBFYLgaHVKmg9ljM7MxN7Jysn58GDsdKZeurjhc9hTAZHsGvC8MhIGJBgeBh4YHxIM1s7HKVY5XCkcrTy/g6Nx/bltn4+qtr81KHgmx3esjN279xR1WciGM+jY2MxOnKSsodWwwAAEABJREFUzWZ0W+zcOloZrcMxsW0iSDly6GBnO+Sj5cbQcP8tjZs0jnNzUfmzq7Mq/SD+2zIao7XjeyZmZxci5mc720GPVPUaJH9V0mn5V8YqLIePiRpk9e/cQpeT/Fju6mR+7uiW2SMxfFxsFbHCf3BfYZYzmdyzY2sdWzAx9seqdmcA3szLhzzkIcFIR9g4CMyERYhcM2Pzgx/8YJidejLP9Jms05mSzUHCMUI+IoIQO9+sYbhq6AiZVXgcT4j3ydTVN4yQQm0L+SW3Lec7v/M7Q9DPw7Qf2eR854i+/PLLa5JaSmmLyfNE4LQgoP2Z4OH7WrZt00decskldRvtV4A0bBR2iEELzl/9ZJPeII3+wzPETpG2iVvuaOBDHpMfDJotl36QePIMOBlAMyHD89edz+x6g27wMDjTHe+3OLtBGLy7/vWvH57vdr2lWS7AzoAaneBjkohjO5+6ey+RbdVH90qJdto8HwCBTJIILIOAgWerfgUD0yaY2BWgXzZ2IGexfpPj1QC1gXoDy/3yDHp9pbqQy5YwsKx/MXlEX1bKcZuBc1qf8rznPS+e8Yxn1A4J+TIkAolAIrBREWBL4VzGxjhJ9XNNXUopwWHGucdW5SjWbzfxSx05GNlo5LFll0rbxHEYs9fYiSbbcAw2cY7sTs5H3M8kHDzRdY48k4bpZvKOycelHO+7TTTkuMQpObxN8pFvkMCWtdrWuAZ+qz5NPnI4UzkgOR1h2MQ5sm99MxgO6sV56fpSwQpVK2E5v006KuV4PeTzXqKLOpvkBCvXlWGVLv3Y6OzrUo7nxaPd31/4hV8IK2bdU/mWC96H7ot2gqtoD+zrJh8b2zgH3NXPWI/708T3O9IbV/HedZ/VqZTj+vbLxxFv7KmUUm/pzFHeTstBz2HsXnOmt7kTDOipHdnRyP1r583zRCARSAQSgS4E8ueqIjC0qqWto8KmbfV84EAwDhq1SilhUGDLlq2xc+fOOOc611kUGCUMEoZPKccNCIaLl//BAwcbUTE+UTk4h47Dq5wDB/aH1cbHEq3GSb318+HKWToUY1u3xkgZrND5yrEo5fDwiEPPsHDC/s09kx2/WOFxDLaRLbFtHD6zcejgTFQu2aPpRo46audiatoGyUcvdx3mZqarOlUXx8dipDoM8m9kfDxUf6ZyxM9X+UkfHR+trw2S/3SlGRodi+Fa2EjV3mhU/+j739z0TMwdB2hRuoWZmXob6RgbPSpzUfQKfgzHyOgKkp/hpEgW5y/ihYhw/D71qU8NM3ORLmRgdHQ0GOBmcj772c+utzT1fE5OToatoQ2yNWoiFrZHsp0PItBcbx+llwYBaV9vzpEgcn/lV34lnvvc58ZLXvKSeNvb3hYGF63+sg1oOxhsRFD0D3RCmjhoEYtGZvtoMNOg5hVXXFHLf9WrXlV/XxLZaafrPkcGEUZ9F90Rxe403b8R8d/93d+t66Auv/qrvxpXXXVVve1gOy29kVKOJySqHdecqyOCI537NlO1SXHuHTzN6EUaXROkb5wzdIWP602gG1nCt771rUWTc6RFyOEEn5e+9KVhhbgBgyb/oEftgC7aUbdjp5GhPG1tfHy8nnTQXHcUh7T7RvBv/dZvxa//+q+HbcrpJx4O8NAmzGo3aOB6E5Stzb31rW+Nn//5n48XvOAF8cY3vrFeAel90aTrPsqHmL7zne+MX/zFX4znP//58drXvrbeqlpcd/ru3wg9neisTPf/ZS97WVhlrz7d6fP3+kBA+zG7X5vSz/3sz/5s3R9qv/00LKXUE7cMSGiP7r1226R37pp2Q44+pIlb6iif/oDdY1BFWCr9oHH0oKtnzsCRY3deejbPK0dxd7zfnm0TiDxHvudthV0pRdTAgS7qqAyDPwafemV23cCfMg369UqT1xKBRGB5BAZJYcCfbcUes53jk5/85HoHlH55PcdsL8+mrZVtJWmwvJSV9Qe95K9UF/0mu4itZyCaM5pt0S0b17zxjW9cDzw3fV13mvydCCQCicBGQEAfjJvisiYLnnvuuSeorT/kyGSz4YVsyxMS9biA2+PUnKOccj2SnHDJJEO23djYWL2DVimL3wXsTg5SR3xUIMQ7R99NRyuH2X2ut4MJivpv+uPF7bilzo0N0IsTm+3bTotTqqNxSdiVslhfNjGHI45AhrLb+Xuds1utHL7sssti9+7dJyTBF4RSSuAFpXTKJN+71LiDsZheGLiXnMPes+7LCcJ7XPBuJNs71aRq7QT+7aR4j/qrLw6sXbXje51L417Dj0O2l7698jX3Wj2Vqa200/mNV9DJxE9ltONNtjV25X1v/KQdl+eJQCKQCCQCicBaIjC0loX3KHtVLs0dmVvk6DDg6CW++5xzYkfl+J3YMhFW8XYrMzQ8HGOVI2D7jh1Rp62ODKM4+jdTORVnjzo/XOpF7BlmjEfxqxGarZ+Hxgfc+vmoUqV0jD31WTh67dhhYSHmDu+Lycm9cbCzn/KxqMFPKqOyckiPVhkWZg7FFG9sde7fyMSW2pk5P3Wgkj/v0qKwMHMwDljRXKXaMk7C0eih0nHmVs7rYw7TtvIjYzExVKWdmYqDtXN5NMbGXKiurdq/hZg5zCGvwCNx+LBtqJ0vEeYOx4FDlZO8XRfJ56bi4GHADcXExJgrpxSGx8ZPKf/pysxg993FycnJ8Fzaish3Zhjiw9UzWEo5VlQpVTsaGQlx0lmJKRKR4HxEYPzmcPzlX/7l+I3f+I1A4FzrDu95z3uCQ5FDtx2HmHC8vPjFL47XvOY1YZsmTk1bMnGacUSKe9GLXhTtYMWJ8uXnoFT26173urBqpC1fGt9G4vh917veFRyf5NPj137t10IeRJKcdr72ObIinqNVXZ2345tzBNGqOM5rjlN1UNbnP//5UI+Xv/zloa5Nfvfgla98ZXB6S9Or71K2Vde/9Eu/VDuROZSUx1ElH6cmB6hrAocKRymno3rTyXVlujcNlhycsGpIoHSc1hyecLeFF4d+c+3tb3/7on6dzKUCPcSTLzhvB20IsdO2kPpSyrFouprZa5bz2972tjABgD50ec5znhPaL2cqjLUp2LnPjQDvgU984hOhrldeeWWoB5IovzZk8gOHUpO+OcpnW3RthRPcvTRwYNtz+NMFgaZfk6c5eq7MVIY7nUxmUKb7bwt1q+YR+yZ9HtcfAgYdODS1u0FWsWnXBncMyBjE6h408ex+85vfDG3N4Jl0g9Tas6OdedYNWNFL+56amqq/0eVZ7dUGl5NtoMWEBJMibNXWK72BHP1SKaV6702ckES5tl3jJDKIZ5Vd2047IUOfC/o6dSLPoJE69koqbnR0tK43jHulyWuJQCJwehDQpxl45cj1zUGDxaUcfzf3KsXAuYmCJhFyrLIje6Vb6bWV6qIv0XcZFNYv63Pp4t2sLxWavrOUEqWUlaq0kdOn7olAIrAJEWAvcpDp20ymw+u7q1lKCf26PhKPZed1p+n1G0fTf5LLflWWflRQXq88je3KduOo65VG3yyeHLpLw16mm/NuJ61rgrrp25Wtr3d0falAZ7y/lBImBXlftdPjxX5zpnbHuV5KqSdBsXO9W9jhri8VSumMnbBdS1n8nqEzfdRbmbAtpZMGL3ZvXHe/lAF/OAnyuoellBW9v9jbnPlsbg50OJLdDuonjs6wpUc7vtc5bMkln1PZ+1YZMKIv3bvz0b+51yZgwdy7vjud68YHyIJVO57+xg3wBlgqsx2f54lAIpAIJAKJwFohsNrer7Wq56JyGQTNBS/nnbt2Bcduc23Q40g16MdhzEBo8rRf8gyN5npzZFhwqja/z+xxNqZqR2nE/PT+mLzmmrh2ybA3pjv7Ksfw+JZ6Ze3CzIGY3Ls/Dh082AkH9se+yWtjX+14LFH5XOOk/8pY5eAbrbLPx9TByim6UJ36NzwR27eOVGfzMXNgMib37e+UXelwYN+1MXlgOriFR7ZujwnJqpT1v+GxqBcVL0zHgcnJenvvvYfaDtaRGBsfrpIeiSPqWTk8612hqyur9u/I4Tg8U5U2NhETlSoL04cWOb+rmBP+mYywUDm9Jyf3xYEKg/peHNhb4XK4Xv07vGV7bGnjcIKEAS8Mjw+Y8Mwmm6zuHadUKaX+Fg2HB4N/uVIZ6LYz4pBg2HN2kLVcvuXiOS85QTlxEULEz4pbzgXkUblk6EsQJQOSAqJSShHVN+iLkAPfpkPy5DGrlnyzR2W03SsHK2eo391h7969YSUpIiPQk0OnO52+hwPwHe94R3DOIsu2fjJTF1GBMYciR7g6S4/gSYPgcAx3y5UGmbYd0/bt28Os6HZ/2K1Dv9/kmCHOwa4cGN///vePm9/85vXKWzh9/OMfD7ofPnw4kHP4C2b1IndW4nKKduvYr8xe1+mhru7Fhz/84dB+4GOleTs9Ha2gNVMdATRz3T2DFZL6tsop7L65Z9qF9uA6Ge6RyQmcvMh6UxcD09ouJ6+6fuYznwm6yCMg1iYfvPe97631QmbVXz6OM+8eqx4/+tGPBrnyNEFejmKTEjiq3SM6y0tvgw7qqP02efK4vhDwfHKKPuUpT6mfs1KW7ltor29yn20bpw1oG5z+Bs08b9qo7+Rqm7Yd9QzLt1zwPHo2tDntX5t6+9vfXq+Cf/WrXx3aL8eydMvJ6hVvAE1f2CvOrgAmxKib/qk7jYkX+gJ62RpW/9CdZpDf5MOllBKw89z2yucZFa8P0jf1S9crb15LBBKBlSFg5dJP//RPh29Geo8tl9v71+cZHv3oR9d2w3LpVxK/Ul3YF97N7FP2F93YGt7b7AmTBE1uY59JsxJdMm0isLERSO03KwLsQI5TthHbrtfYmLrjSY44kPTOlwrkmbSqX/UuwH1Non7FK15RT2hmBxoHUH4jR1qcmc3GRsTpm7j2kQOPzc3GZeuKwy3Ze/TvZyuTJy/5+vp22WT0ChyUODe5tlR2bNLRl01bSqknuntnNHHNsZQS9GGvwo0d2sQNelRPeuAFJhSbmEwP4xE4RCOHLmxd2Fnk0qTH3eHu/QVz8po8gxzV030hG4aw785HH+WKU0/tpDtN92/4q1dz3WRtE7NNrqezdy8e7341aehCtnutXdGnlBP5ljgYqGu7DHLwB2M48tqWm+Pc9QyJQCKQCCQCicBaI3BWOoAXWt9UZUic6k0YqxyJjQzGS3MePQwGcYvSuLAeAyfszq0xqoXMzdarWwxITM/M1tsRl5Hx2L5rZ2wZLaekfRnbGlsqR2jMHY6D09y6HXFDEztj946JsGX1wpHj5c8eWYgoIzG+fXfs4EGN1l91fcuObR2dq3sM5+MSO+mGxsZCcX6NVeeOqxfmY/rQVOW8Ho4tE1tjYstoVfRcHD483doCu7rU9W94fHvsqDy8QwtHYnZ6ur4XM7NqNhSjW3bGjm4cYoP+HVUbwUC4GNAG2DhZj0Yte5AWYXHvyRCWzbREAiTgyiuvDIQGqbu3DcoAABAASURBVLvzne8ctpu2gtIq2ic96UnBiUZXjrx73ete8VM/9VNhdcqll14ay/UvVoxx9HFoqOvDHvawelWo1crPetaz4va3v32Mj4+Hlbqcswhvt7rIi0FEdRaa393p1MUqT3XhaLzsssvqLYSVZVWt7RTV0XaJykMilW0F3cLCQpDr3rTlKg9xRW7I5LhFQttpBjknmxPcqlo40o3zppHFwcyphMxxVMLY6ln3wRaQN73pTWsnDQcpBxe9Bim3nQb5tHLwIx/5SBiMhYHvQFlV3nZGwZEjzT2Dl0kHVi3C0crchz70ofU9Q6K1P4SVY7WpC+JqhbDytNXHPvaxYfWu/Jx76mL28dVXXx2caLCnp4GO3/u93wv5OX7b+WwHfItb3CLgYzWv1Y9HjhyRLeSnK53hyNn74Ac/uN522gptK4JtJe0a7OtM+d+6Q6CUEtrbSt9bJgrYHcG3Mjl+bVVutT9ng8Ey7eQud7lLDLKiuAHFwIj2qz/SL5FpsM0zw6lsAoTBFYMt2mST71SPBuC0b8/Hzp07w5aubZnK0scZcDGx4cd+7MfqCSTtNIOe69M5aTy36qqv7pXXswUPfQ4bCSa90uW1RCAROHUE2CT6wVIG4x6llNi9e3cYPD710hdLWKku3sX6MH2Eftz72Ocb3vCGN9S7p+jbTMDTd+pL9SuLS8xfiUAikAhsLATYZWwj/R9HZU/tq4scauwu6TnVqktL/iOTXcb2wmvZofj6n/7pn4Zdl9ihrvktLWH6Xv2q48TERF+Orm/H38mWXl6cWD42IV7nWnegvzh1Vab83Wm6f+PvJlLTh9OwHQ8L5bpGp17vsVJKeJ/QC27ySL+SgMe/+93vDnzwLW95SzUudbge28Bv8ddGFk7rHDYw9+6S/rOf/WzAmQz8ApducJN+uQAv78ZSSs2fT1c93QMTsd03vNv71i5auAmdTYq2S5mxhwY3uuD5uBFc1bWX/q4LZPeqq/Eotgq+YuJqLxl5LRFIBBKBRCARWG0Ehla7wPVR3vGBAy/tA/v3x6mEgwcP9KzW8VK6o/vHdKc8td+jsa3rO8bd3zVe/HtX1Atko/NXRiZi++5zqsGTXbFj+/Z6huH2HbvC9te7d26L0eEB6zG2rfMt5W0cnh3Zx/4vwzGx6zp1/M56f+ZjMVFGt8aOc6ryK0dzp/wdsXPXOXHOOTtja7+tm4fHK50redWAz+5K93O2dpU5vCV2HsVk29jxsrrPRrZVMqp0S6XpzrPs75nDUS+cHtsS4yNR1W9Lx/k9e3iZVcAlhid2xK4Ki107ttf3YcfO3bFr967Y1sv5Wznvd6j/zokosfH+zJpltJdS6hUbSM+gtUC+GgKFNB08eHDQrD3TGaDj4CCXs4FjslnliaxxqlhdYuYyIx9pcY0zxepVv3sKri4ihgiUWcs7K2eG7xtfeOGF9f2Vj3PQN3o4BNXFSr3u+iAeVotwUNAHWUEkrVAlvyrm2D8zda3UQ7LveMc7xt3vfvd62yh143xW1q1udavaiajOiLXMVg/Sj/OXY6UtV/m2nHa/rne969X3S55BA6LFKcU5+cUvfjF27NgRD3jAA+IOd7jDMWKOlCGT9Nm1a1e4BxdccEEg2doGJ8/DH/7wevswdac7J+mgOjTpOKE5xBBYq2WVxQl9/etfv0lSHzllOZnhxsl03/veN6ygds92V8+dlUkCHZBxAx7wk54A+a3EJp/j7Za3vGW4J8i7e23ls5WNCCNHLmzls2oYSbei0UQDGDT5tM0HPehBoc24T/RDYOVDYrUdq+rdIw7qiy++OM4999zaOUYvjl9tAJ7yZNg8CJTS6Uf1iwYr9FMGO/7xH/+xHuTxzJlQoI0OWmv9kYEgz7+Z7/o/fZ7BIv2eZ5N8zgz9w6Byl0qnHXu27ZigD7IzhMkM7Tz6wquuuqruQ+90pztVtsI57egVnXsuPBPqAjPPkL6oLQQOHDXNdXrp09pp8jwRSAQSgQYBNoF+wnvaJx/0k+wIE/C80/Wl7DcrqcRJ2+TNYyKQCCQCGw0BdiL7jW3EBu2nPw5USgl9nvT90jXXcSzcl1xHXAtnw6tMXN62bVvgUe985zuD7UgPacl2xNnYeY289tF1+tCFfSe9o9+llJA3+vzh4dIrR/o+yY5dNonQe4Gt2Xa2SiC/ckspdZn0ih5/9BGnTPXskWTJSyYY+xQRvMggj32NN5RyfCSJzUsQu9+kbDa3b/2y/b2/8Agc1w5abP9BdSFzpfWkp3xLBWMmxgWk1V5MUjfOQl+7e8EMX7YjF37tvpEnvXM4lHK8/uKaIK8gnfvXXG+OOL426R7CpLmex0QgEUgEEoFEYC0ROEsdwAvHMGecMDpOJTAUjglsnRwvpXWxPu0fU0evq/9KlKHhGBkbi9GxKowORyllFTUsUYZHolP+aGUAl8HKHhqKMlSlrf4NluEMp1o4ElP1St/h2DIxFrVaZSQmtoxFxHxMHbQyuDpd6l8pMTQ6Vt+H4cr5Xv2MzfjH4cVgLqUEB1cpNVoDV5VDQ2LPZS+jXNwggVGPwCAQY1Xb56gzo7M7L+cJx510nGwcld1pev3W93AwIyXnnXdekDExMXEsaSmldmoisuqEQHTLltdgIVLGUYuwOSfX8Ziw6sQ20Ugyxx+nKWJSXT72D/HkVDEAyRmKELoPnJGcoBzzdGjLdY0D232SplvmMeF9ThAzs3GtfDEwwIlplXXbEdnUkS6IplW5w8PDiyTaehrxd885upHTRQkG+MEJqmzEkDy6WXFrZaN6EtG0CTrRl7O/u00YNLCdrhXR8rin7fogzJyz7oP6aFvSCcike3izm92sXtHsnkmrXkiq8unmXitfHqGUUjuhrQJWvvvf6AwLzivprSgn27l86yikKmcIAe34E5/4RNhpwIQ3gx4mEGjrBneaCRgGfzxjg6ihr+MALqWE9vSEJzwhHvOYx8SjHvWoY7sfeJ5MGDFI1O4zBpHfnUa79yxYVW+3ARMZ1EG/06T1TKqj2f76MXqVsrJ3RyOrOe7Zsyc4gf22esAOA95PfnsurTY2MaOUUq+0p2cpp1Ym2RkSgURgcyLgXa6fYKfoyzh+7RjzyEc+MuzqwQYySG0w2gqlU7FhNyeCWatEIBHYSAiwKwU64yeOvUIpHdtJWvy4V5r2NRzH5Dz9qcmvdobShzZ2qL6UQ9JkG1v94s/SNrLxrVI6ZbblOi+lhHjpmz5bPr9L6cRFn78mn3oIfZLVl8nzHpAOz2/btBK4rlzneG8p/fUtpdTOc+nJlWeQIK2y8VZ2tbEI10y8Zr/DrZFjrFQcna1c5myHO8xhbzK2MQSOZLzTPWryLnUkE87SwK+U3vVs4trp5ekVpNE+BDxb/ejqcxD09d41GdpEAZOt2feNDo7yl1LqdhA9/kopUUqpY+BSn7T+w/2NiZRSAlbuSys6T48jkGeJQCKQCCQCq4jA0CqWlUUlAmctAgtW/85V1T+6+rc66/wb2xpb+bLmDsWhmY00MaCj/pn4n4HfyEV+mvNBjwx3aUspfQ33GODPQL9BOjqYmWvlbykdY7+dnTPNtsTIGSMfWUIc2ml6nZNLfiklDPhxwHanI1ucmaRIDPntNJy0ZLhm9S7Hrvq7xhHiehM4iullBalQyuK60J9TkkOTc4NjiI5IjBUqyItBSU7kRqbfdKI7Zwl9m7jljgiT1XwGOZVjBTIyqbx2Xg4sTkxpOD67CbK0dOfYQvLoJ73rKwm2yrVy10DsM57xjLj3ve8dcESAOX+0Bzq7BgttgjO23V6b8uBhVbDfMGkPesCslM6qTOmkaQdyYclp7B5wnnG4mSWuftqDlcbtPM7FKRPh1Abh4H5z2nPoc+RzivXCT/4Mmw8B7dXEAY5RDlK7DNhm3K4FBkF8S9PqcW3E97P1J4OgoP+w8t1qcgM++h39hn7KRBBbTuuPtGFbytvpYGm5/WO1Ye3Xajkr57Vv5XICN7mksaqZE5sOBnVORzv3fOqTPJMGEd/xjnfEy1/+8nj9618fviH2wQ9+MJTnuSulhH4o8i8RSAQSgT4IlFLqySLsNO9jfZUJgPoR9pdJWre97W1D36nvZgP0EZWXE4FEIBHYUAiw1ZZTuJQyEHdnc9oRyq5JJiCapG3iLX7EJsPnTOhVJhvXjgox4J88QimltutKWcyXY4m/Jl8p5ZiDsF9yNnrD1Tgi8bh+acntF9dcx0eF5vcgx1JKmMj+wAc+MHADnxTCx03yxM/tzkXPtix83ARm7y9jI837y+5dJjXRlb3u/eW8nXeQ8355XBdKKQO1EZNcH/SgB9X1Uj/ObQ5q+uLv2gj+QqbxCOMNUf2VUqr/B//Xy/bH/d3TUkq4x90YDi49UyYCmxmBrFsikAisNgJnpQMYsTbb7UwEA4XNTRwZHqm3NO0uR/lNmjyeBQgszMbUodmqokMx0az+rX51/g3F+JbxKNWP2UOHYy59wBVGEzXhYpBzeiIaFTwD/0NaJOZ0W4pMSbNUsPJC+fTgdOAM6JUe2bLajbHPUaf8QXSWBimQDxnpp6s4JAJ5oE+jAyekWbYcvQgvB6gBRX0QR47Vd3Rv0iM2SIoZ0f2cI/Iqz+CkusgrD6IHA85Pshu5HC4co5yLiFYpWrJcywdlcNSqE/05onrpxQFq5SI9DJD2k8yBy3lMHw7sfun6XSdf/eli8MBW1BxZ7qdvG3Hcku2eqT9dEcle8sjSJsS5r9qic/ecPPHeC/R1vR3E0YF898B9Vn/n2ooyG3nd+dw7dZBeoCfHP6xhZ8CknSfPNzcCnL62ffec2ZrZ96ytaNUHaGMGQ8z41zasTPddrEEQkdc28p4RA0f6wHY+7dDqeOVot2R7jn2X7e1vf3t0B9uv6VvaMppz/Zbt5Gy1XEoJA1Nkt8uUxux9Ex8M+BmQavKfylEZtrUzcOS51NfCyK4FthT0bJsw4lktpdTb1stzKmWelXmz0onAOkLAwHV3H9X85pQ9FVW9u0spwaazu4t3cinH7SZ2ln6Z/cBWYHecSnmZNxFIBBKBtUSATcR+ogMe69gr4Ck4i/T6yV5p2tfYlxdeeGE87GEPC/y3KaNJwy7zKRBcCyfUl+JTZJdSwjlO1qRvH10XX0qpxyNKKdHkE0fX6PPX1JE+6tInWX2ZHLxSvdmT8tQRR/+TH+/zkz7Kdt4dyBEnPRmlHH+ndKft9RsXhaeAD1x66aXBMYo7eOexseWjoyOeabxB2lKOl0WO9xo+zh43XkDv5d6ppZTafoaD9I7K6Q7imnq6H93x7d+ldCZa4/GXXHJJmJwKnyZNKSVMZlUPbaRZ1Sy+wVBZgmvdwXXB9QYX501QVnPv8PGmXTTxeUwEEoFE4KxHIAFYEwSG1qTUNS50aHg4RkZHz0gYHhk5VrsyVHqWMTQ8fCxNnmx+BOanD8UUx+7olpg43jyOV3xsS2zRJOan4vDM/PHrZ+kZBxdywbBYklmYAAAQAElEQVS26pETY1AoOG05vEop9XcgkZlB83anUz6DHRFh3C9FNsQjDNLTQd5ued2/pRUakuDYncZv5TYkYnp62qU6ILQcwByoVpAYSOS45Ii17ZI4pENi5dBLGePj4+HoendQh3ZZ6i4tBy/HERLIsUyW+2J1n7ojVpxC3fKW+11Kqcm1VcScKuoUXX/KgifdkMuu6GM/6SEgiMjwsYiTPCGLM0l7NIu5GTygD1zcF6GX+FJKPZFBHDzp7pxu8sOU/FKKy4tCKaUmwvKoh7rL41w+929RhtYP+iivKUeUeyafgeWl8kqbYXMh4BnVbj03BmW05XYNtQsOXDPhSylhoEd7a6fpdV5KqZ9bba2UE9twVH8GVvS/pZSwelZfZEs5zt7uYKt1fX2VbdE//cGVV15Zb19N17vf/e5hdYFnp0lIX/2QLdz0gbaC52zmeBbI8OxI79hc84y4tlxQR6tMnve854UdCDhu1Mt2cs9//vPjxje+ceiXPa8GHB2Xk5nxiUAicByB9XZmwkp3H9X8ttPAyepbyvF3u/ex/so7u1ueftokGv2VAfju+PydCCQCicBGQYANJZRSgm3WT292FLtMnyh9v3TN9VLKMTuUfRg9/vSxJtPoS3Fl9iL7sZRS222u98hWf4KHPuSyn6VxZN+RIc61XoHNKZ9yHHulaa6R1eigzurexDn6jbfhnHggfFxvB3Fk4PnKlKcdfzLnxmB8SoVOduBp3kMwII+tazeq7vqVUsJkeZjDqMF8uXdqKSXIVJd+9VSuOsKAXoPUs5QS0gmlnMhV3E9chQNYuSZdlVJq/q5ursFW2d2BLoJ07lF3vOv0dJ0M99p5hkQgEUgEEoFEYC0RWC8O4LXEIMtOBFaOwOjW4PDavbWXR7ctbiHK2I5O2u3j9UrfdmznfCjGd55Tp9k2WjqXqv9Htuyqt5fcMlr9OK3/hmJs287YsWN7jA2dVsGnRRjiYBsnxjJnI+LgfDnhiIPvRNrqiVGP+LlHy+XrF19KWeQoJT/6/DXGfSklSil9Ui2+TMdSOtsBLiVb3REeuRsy4Zxjj5NXXqtnx8bG6lUlnBRICRyQGWmVhYxIS55rvYI4QVy7rB07dtRbRJH7z//8z4Hg2taV08ZApi2wlS/foIFO8llhh/hZZfsnf/In9azstgzpSungBOd2XPscRoJ6ytOOW+pcHqFXGm1RO0Jk1bmUcqxNwEmIPn+NrtLAXTLHdnCtOzTxrqtLKaUu07m4frpG9acsQVqEt7pUD3KUUmoZkX9nDQLaijYreL7MyO/1XBjo0cY97/oLjtrTARJ57TaoTXJsmEjSHUwwaQaWmrI5am2x7Lu/9LYtqm3Z9UVNGkfPpveElflW6F5xxRVha+smPPOZzwyrhz2Ptnhz/QUveEFwGMs/aLC94Etf+tJ405veFG94wxvi2c9+dnCcw9cgl7pyDJcyWP8/aLmZLhFIBFYXAZM8uvuo5jfH7Klow17SnwlsplJO7C/0nU3c6eqPT0XnM5w3xScCicAmRkB/xs5kA7Ix2aa9qsvJWEoJafXBvdKs9Jp+lnNOmWzAUkrNk11nu/XrX02exHf1w02fTy+/yRHfSxfy2K7ks1XVvVe65lop5Rg3w92EaP01diX9yaVTK7o+beJwQ+8X9n4dscx/8snTK1kpJXAGdrly1Vd6Nrz07iVcnXcHdZdPevqqk/vZvEO7j/AtpURjP5skAONuuXR1z8hUTzK705zMb/cIzvRsym3utfuJY/SSS09x2kSvsSb1J1NeeJVy4rteXIZEIBFIBBKBRGA1EViH7p/VrH6WtT4Q2IBaVIZcGRoawNlXok5Xp12inqVJV44nKpX85fIdT72yM3KHqrKqfyvLeOZTM+oNtjPIbSH06U9/OsxAbQzpXhowtG3f4zuRBuPJsDILAZOe8e1IBhLhvB1cF0opx+4pUoAElNKZtczQb+dpzpWNICEO8iBFTXlNml5HJIl8+iA18vdKh4CYhdqkl4auVs1ywCIeHBHiBds1kwszmNCPPjCRT1kIFDndwXWkhhwkspRSJ0Hm9uzZU6+qtsLafbFakG6cR1YA1wlX8B/SdP7554dtZG3fpewPfehDweFP50YUPLUF+FjZ3FzvPqqXe9Tcg+74fr+Vq8694htZcHOf6NHgou7ue6980je60lvedjrx8ndfl0bd6eOew8i9g4Fz6ZUpv7Tt0OSDgbRCKaW+Z/LRR5ntPHm+uRHQJgRtSCil8zy3a11KqWfIl1JCu5K+Hd99Lo0VvRyoJoFop91p/PZcCc4N1gj3ve9947nPfe4J4clPfnKYDCKtoI3rywW/b3GLW4Qt3DiKSzmxDvorzyrdDVS1A1mNHo7iXPNckr2SAEP9aNMHyMv57J2jj9QXupYhEUgENi4C+pte/ZRrvtF7sjXTf7DX9B/6H+9qfVa3PO9rwXX9jWOGRGBzIpC12uwI4CKcfPgTJy9+011n/aCdlkrpcJbl+j3pbS/MDjXxW3/aLdNv/Sjeo+/Fo9iKVqjSiR4c0tJ1BxxX/yyPPls8Gxa3VjZdXesO7Esy1VU+x+407d/0YruWUoJ9St92vPNzzz3XIditQv2j9R994AoDYx5s0Vb0CadseDzbJ1l8Ika5JyQ6eqGUjr0tj3JMzqcvPeF3NNmig7R4gbrBz3G5d2opJXbv3l1zEfZ0L9n0NNGTbGm9RxcV3PWDHsZIvvKVr4RPzMjflaT+SR7stA3YlVICjtogPehDVp346H+wwKnF00ObOhp17CAPuS5ob+Q7z5AIJAKJQCKQCKwlAkNrWXiWnQgkAolAdEGALNzudrcLjkyGuVVb733ve8MKUU7PxqCWzTlnhDTvfve7w1F+25r6fk1DvhjfrpPXi0AhiK6X0nGGkI24GNCXDwHoR/gY+ZytyAXCgOjKQ8ZSQRpbD8nHUav87vRkqx/Sg5iYkSsNYtqs8LXtM1JWSgkyza7lKEFgbf+qzlH92a6JPNfJqy4t+ofQIK5W0cHLTF/yJEJcyFUOXb/2ta/V28WKt/20lbLSrTTIT+5d7nKXgLX7ywlsdXMjCxET/Lb6WB2cdwerod1H98BM4u74fr/h796qf3caOLsv9ISBNuEe+M3hjFx25/FbPnVpzpXhvAnIM8JOdnOtOUrrnpOPVLoX6qRc99Kgh3o26Ztj8yxoq/CCQSkltA9ptAUY9cNPmgybB4FSSmivgvZisEK7666h9qbNiDO4ZXCnO037t3Zmy2WrYN/3vveF/qQd35xrwwbDSimhP/L86CdMFukO+iaDKPLSx04AH//4x+sBMbsb3P/+9489e/Ycm5wjXRPoe/Ob3zwe+tCH1t+C8z24dnjgAx8YN7jBDeq+kQxx97vf/cJW+Y2Mfkf9pLr+9V//dc+tCz1LtoSls2dVf95PVl5PBBKBjYGA92d3H9X8Zt+dbC1K6Qxy6yu8+/WR+o5uefpqfTL7Vdru+PydCCQCicBGQUA/xjbCZdiLOOYx3Y+e4Dsm05XSsRfZokejeh7YXl/+8pfjzW9+cx3wqV4JlYdPshP1pXTBNXEqPA0n6s6HC+KabGKORlxYGpzKeSklTH7s1XfjkuxG9iy7t5SOA1X+XoFeTV05E3vJ9O5hP3sn4N/dctjk6lFKCTa2unWnaf9Wv0996lPx6le/Oj72sY8Fue1459LAFHfAIdSnlBLGALwfYYfjwkj6JsjH7jeWIB+nOb4sj3r0Ct6p0jS6K9c9I6uR6wgf9YfR9a53vdpZ7Hq/QLc/+7M/i9e85jVhMimZ3Wm1I22Ezu4Dnl1KxwHsvN97Gube3+K1J22rW7Y02rV6kK39d6fJ34lAIpAIJAKJwGojMLTaBWZ5iUAikAgshwCD2oD+DW94w3rgnRH/tre9LX7rt34rPvrRj9bbBDPYfTvyN3/zN+O3f/u3w2xWpMRq2EsvvTSaWbPKQjAmJiZqh4IVrIx+15uAtHGsIYeIiusIF0cyox3xsOIV8RDXDgbr/vZv/zYY+cpsCGI7Ta9z8jlPEUDOXE7kbr2Qi3/8x38MhBI5Qr7IUneznpUJo0ZncQgrhwdnobrS3XUr7NQFaXMdOXK9CbAjE6khQ1mldMhrKR1iibzB4Oqrrw5knTyrd9WhkbPSIxx+9Ed/NDj9yeFsseqb/mTRBa4IIpzdJ9fbAU62eYUHnBC3dvxS50gaJ08vEqyOCKe2g1RrH7ClM/3kg1u3fM5W99N1BLA7jfuszZmVTGfpmqA9cbDTi/MW8Va+++eagYdejmf6mw2vPM6tpk2YSAETef7oj/6ongndXWZTdh43FwLarIE3fYB+RNvorqHnSXvVtjzfnsHuNO3f2r40BlPMrNd3ac/tNMoTp00aNNNHteOXOjfwZnDKc2CQ58EPfnDI7/nvlc8zadt7K4Q5irvDfe5zn1Av+T1P4i+66KJ6IKuXvPY1A5W+/WmQUd/YjnPuGTYISbZ+odcgkHQZEoFEIBGAAFtUf6SP9L7WR7reBHYF+8ygNNtHn9XE5TERSAQSgY2GQCmdiag4CbsOl+62GfV5+BbbEod3XKqe7FC8iI3GtjURrzs9jvsXf/EXtYOTLWwCoHzGF9jF0n/pS1+qxxicNwHfxkPZdSYo64fFceLpu11np+JUrjeBDW0SOr6Hg+JhTVy/I/uV3UimdwGHa3dadrBxBfH/8A//EN4R7TQ4u+vqaDIlXNrx3efKUiY92bA4ZXcaerhPysIfYVBKxwFMH1wCT8UD2nndV6uL6QQDOMO8naZ93pyXUupJ4MYdyNQe6NDE46y4Cr6hbbC3l5NbSqknwaojPmLsg36NTEf3Gnaw5bBXvuuwVE/jHdqXMRfXmyCfNuA9Thdto4lrjrCTj+6wcK+buDwmAolAIpAIJAJrhcDQWhWc5SYCiUAi0A+BUkoY1H/84x8fd7zjHYOjkfHP4WbQjEHNuGa428KIsw0psJLUdqKckkhOI78hfAjaF77wheDwaOIY8L4ziZiardoecPuhH/qheqWYfByMCFGbQLj++7//+4EIcNRxGDP0G9lLHenHqYdwIJKf+cxnAplt8iAeykNg1fWmN71p/Y0cdeeURIQQ6vPOOy/ahI8eCLRr9DKbVh5OFGTWbw5cGLiuPHXi4PjsZz9bk2H1QPpK6TiApYENAk0ugocAqqs6iD+VgDxxyigX6aMHQk8/9bHCz/11n60MRKqa8uDk/klPN/VEVpv45Y4GCTiWP/e5z9Xfy23Saw8f+chH6sED9WzIvDaB1MrH+WOgAH5NPrqZpMAp7R7DybV2Gmm1Z20K2fVb0J5co497y3kLm1JK/PiP/3jAwn13/7rzaScGMzwrN77xjeutn8mkt20rlS+NyRIGKeAmfo1DFn8GEdCGtAUDD1/84hdD0G6bIrVxE2cMtmhb2lgpnWdee9EvaeP63SafQRdtymCJQZM//MM/DH1KI1Mb1idrx/pWz65+p4lf4C2o0AAAEABJREFU6ii9yT4GAq0esHrXM+A5WirfqcbpVzw7+tu2LPjpe/WV+nnPchPv3DUYGSzy2QI6N/F5TAQSgUSgGwF9BdvWUd9qtwN9pnTsHSu57Hajb2YPsV3FZUgEEoFEYKMiwAbkUNPH/cEf/EGwOZu64DKu6fP0d/h7E+foOptSf8mJ55rA8Yansk1xQBNqXRfYr9KbTKjMPXv21DvBiDMpUR/MlsW19MFkiMOLcHFOUfacyck4lTjp2bO4MAcn+w+3EyfgoOxp9iq7lW6uLxfY0vKQpa7d6cm52c1uFmxO4xfGPdRJOk5cfNOYgLEE3J+9L04wpsC2VU+rcl0rpYR6qYeJRn/8x3+8aCcf2MEAT4SB9xAOLK/ft73tbesdddTXu4rdLk5gS8McjjDHlUvpcArxSwW8HV/xPoQjrtvUEzbK8n7k5HbvYUaeNOqpjbDhG33cL+MjdNdu3GeOW3kE2OFE6kkG/gMTcfiQentP4/gwbNoIToATCdK5N23M5RfoLDg3caCUwXCQ/iwJWc1EIBFIBBKBNUAgHcBrAHoWmQgkAssjwKBGBp70pCfFS1/60njkIx8ZiAcSWUqpt/9xzrn1mMc8Jn7t134tfvqnf7omefK2S0D4bnOb29RbiHJ02r4U4UQIrCBGdqTnPBScC4iD71YiEsjlG9/4xrDVNBJ21VVXxa/+6q/GlVdeWa8sRnY4ARACeZcLpZTauaxOiAzC84pXvCLohWwox8ozDgYOFytkEVHkDDnldLEyFhmiX1MeRyknNtLIyciZgtwgV3e/+91r3BDjZvsn51a5vepVr6q3tVLnCy64oP4eTyPTkVwkxkxkBI1MZBNhF3+qgRzbsyJgyBoSiWSXUuJWt7pVGBRAvODzG7/xG+GeuX9Whb///e+vZ0Wr961vfeug66D6lFICMSaDc5QDygpkbQ4xJIvTV1sj073Q5pzTUx5blCOSdHvxi18cCKP2BiuOYPLdN3magHxydGtT7j2H2Wtf+9q6fSH66qv9N22ZDuqG3Bp4sK2V/Nqi9vz2t789DB5wyCP3nOHKQtjvcY971BjCj26elRe84AWhnuRJl2HzIaANaAueU4Ns2qq2os2Y8KC9mVChDfzET/xEaG8NCtqKdqlPkk57beL0Ob7fTb7+45d/+ZeDI5jcd73rXfWODPodfYn+0zPU5F18XPxLX/fVr341TAIRY4eHX/zFXwxttTv8/M//fP2sSHeqQV/+8pe/vN5hoi2L/s3gjucTFtJ67vRBnkM46fdtVd3Om+eJQCKQCHQjwIbTV3ifGxzWX+pfTc7Sn7z+9a8Pq5VMPmFn6GO7ZeTvRCARSAQ2EgL6szvd6U71JFYT6vBu2/JeffXV8brXvS7YVzilPo9DtF03zmK2F96C8zVx7FB2K45klSYbjj2rL33nO99Zy+UYNYkW98WB5cW38Wn5mz5YerLtNPbhD3/42ERoDt9SjjvuOHY5Cjk4cVC6s5PlYVvjrMpRD3298pYLOCVHI97HkdmdHr/H4azahQU73tbN9H3lK19Zc2EYeK80PLWRwSn6spe9LOgGo+Y6nojns185gL133Av811jAO97xjtrhvKdynLNvYdjklQ9XwCk+8IEPxFve8pb6/nHC/8qv/Eo9IZ6uOAIsmnzLHZXhW8HuvzEO3B4HcD+V4f2ojcCfs7uUzn0xHoHXwkIe91xZpXRWnmsjnLf4rnaH++AqcHS/Yd7gAUd5cRZ19J420RUe2gieb7zEuTEYPJ2jWJuSrx041+XFwY2dtOPyPBFIBBKBRCARWCsE0gG8VshnuYlAIrAsAqWUmjByYDzgAQ+I5z73ubUjGCHi1H3IQx4Sz372s8M3HRnYDO1SOqSgLbyUEgiU7wIjEGauIgKIEfKGQCCDl112WSCqTd5SStzhDncI15E5WwkhPJx8v/7rvx7IUpPXFqRmpTZ5BzkifXe+852DYw+BMPBHrxe+8IXhW7gIBifipZdeGjAopdTOZunUA9kT3y6rlBJm3XKGcqSYLUxHxIaz+W53u1vtILU6mIOZgwWZQZpgCifEDcZtuc4RVUGcgIiRK+5UQyklEFgOI7LMWHZv1ME9+amf+qkwmxfxRt44YNw/JByJ5UB+0IMeFDCRf9BgS0ZkXTkILMcvIgljMpA7q5ORU79LKeF+GEBwzziBfQv1RS96Ubh3SDaHtfbg3pDLEU9H+QWYcdAjmWY1m0jwkpe8pHaiSa+e7gOSK71gIFi5BiRggBQbFNEWEWNOPLPs73Wve52AATmPfvSjQz042OliJT2iz7GGPCPIysmweRAopdTPjDbhuTXApI1rM81gmrZgEEMf17TxBgH9hvbI+au/aa6b5GK3BQMr2rI2b0IJufotg2D6Ev2zfqvJt9SRfA5ggzHOlauNmtHfLxgkWkrmoHFNPZXZzqOP8xze+MY3DhM4PHP6fc+dAUvYWUnykz/5k/UuFe28eT4AApkkETgLETDAfe9737u26fQhJs/80i/9UnAEm6DI1mSn2fWFjXEWQpRVTgQSgU2EQCmdXYzwO7yHI9PkV05bPBqnwW30i6Us5vBsL7YZO5St1sDC9vSJD3yLrYbTcnTqSznp2JLGBIwd4KqlHJd77rnnhonjHJR4NrsVn+RYtUoUn3z4wx9+bCelpkx9M3uPY5A+nIn4GwelSeLKMx7BodjkWe5IF5xd3eDC/u3OY2K6HXHY3tLg7vTlvIUPxzQnN57YzovXNdhJ18TBzme2cG7Ys2fdC/y34dTGRNRF2U0+R5zZZG1jLhyc+Cf+6v3FuU9HYw0wd1/kGSR417G12dzui0mkzf30+SLvShMyce9urtKvnsYO4GIirPpz4OI+uAouZII2bqSe6lvK4jZyz3veMzjB1VMbwfNN+ObclY9sE0V71Q+fwctxfdy8V5q8lggkAonAWYlAVnpNEUgH8JrCn4UnAonAaiHA2Wp7aOSCc5TRLhiMM8P16U9/evQibQiM71ByQCJ9nGkce/IiAPJaeYyElnKcPLTrxenGEYJIIJDtOPIQSsSYAxlZIB8pPP/88+Oxj31svQ02YikfQlFKZ4tszgeyXW8HzhdEiWMHaWoIpetIJMeMuiK5ykI+paUHAg6rtrzmHPFDZBB4ssho4rqPZCCOSCJC2MSXUmoHpbwwLKU0UfWRk9K237DlXEW0RLhnz3nOc4Ljybm8gnQcUc985jPrbZKlXUlAhJE4mNC3wQT+HPOPe9zjan3bMtXH9uSw4nCmh0Av157whCfU3xg1oOGeIrYIaiMDftqLMhH3dpnq8qhHPSrkla/JU0pnNjN9tOGmXPevacPiyNVmm3zN0T3Wlp71rGeFSQfyq4ftvK1C4sRr2kmTJ4/rGwFt1/OlbzFg0ktbaaxG1za0LW1Fm9FetQFtX3slp5Tjz6K2py/ynGrD3W1Ke7Irg35rz549IS25+jN9j+fjwgsvjO58vXR0zeAMXT1DJl0sFzw3BmzkXSoo37OsHureKy3dlQfH7ng4PfWpT62fGeX5LdDTc+h58rs7X/5OBBKBpRE4XbHN8+v51IcsJ5ft4nnXr3XbY8vlXS5+EF30rfpINiUbgw2jD2EHsEFMZDOBzOD1cuVlfCKQCCQCGwEBfTNnLLuRraW/0+/hlHe9613jKU95yqIJ2E2dcEn2myB9c90R/8XryTVxlszGDsXXcXN9qT5X+nbgFMT7cS12K9mOrj/jGc8I74h2+uZcOvnYt+2+m3441sUXX1zvNtakX+6oDib7sIG/9a1v1Stvu/PADveFHb3Ukx5sWg5R9jZduvPh7NLDRjnteDJ+5md+pp4cz54lD3ZkGteA6wUXXFBv99zOV0oJ9jdsOXqVKy957qsxBqG7vLaMfufGOUx+arix9ymdvNuNC3A84y3t/KWUUE/vTuWT0cSXUgK3MQEa15GXrmSqJye197AjjJt8jtqMtoGPW5msbcjnaGzGvdBWcAzp28E4jQkBJgkYp6FfOz7PE4FEIBFIBBKBtUJgrR3Aa1XvLDcRSATOQgSQCQTt537u5wJhYvgjegbxkbd+kBgkRB6e97znBWeAfPLLZwWywbxeJIA8JMIsWystpUUeXG9CKaV2FpptLJ4zho7IMPnIXXtWr62VpDPLGQHtJi3kIkAcqbZmRfD8dl2Q32xXMmyvrSxEj3OVQwPZlq5XUBZSp65m4Aq90rmGIJpNDF/k0zWBLj/7sz8bZgwrj0zXm8CR9bSnPS3MRqY74tfEOYcP3R05tcj3mwO7lOMOrCbPIEd1srqWHKSWXARfaOvelkVPBFAeugjOkUUDtwjfIx7xiLBi0Exr19r5YadNucfKdB/gokzkEsbt9M61JQRW+9OGlekcXnBARrvxlK8J2rE0cLWa3sCIwXAzra2KN1mgSZvH9Y+Ae2fiwxVXXFHvItCrzaiFNmEAQ1ptRZtp+i/nHLjalrRN0FY8n/oQ2y23+6AmjQEfk0a0paYtasPaplX1nvUm7XJHunOGqItnZrlgFr9BneXkmuRgMMkqDYNHvdJbIW3rOjsv9IrXZ+sr1UvfIDiHnXdKrzx5LRFIBFYHAat09Afevbt37162UIPbTb9mEHjZDCtIMKgu+ls2i/5Y0JewA9gD7LNB6rECtdZj0tQpEUgEzjIE2JUmyeLST3ziE2sezi5lU7Ene8HRcEk2Gudgdxr8Dcd6/vOfH2TqS/Fnv+90pzvVnz3qztP8xofwNunpgN+z7XD2Jk2vo/eG/rrRnX2oTmxm9navPP2ulVKCfY4TWjVqN65eadmyOCP9lEdf5dMZL+yVh03NloZFd51KKYFT455k4gRk4pJ+S+891Usue937C5fEWWEODxjYTQg36ZVvkGvqafyCDmTSyTvSveXkLWUxz4c3R7UxBTuacUi3yyml1JO46ej9qp7OyVRXzl+Tstt5mnP11Eak00bka+pssnW/fLbH5gCWn/xSFuvcyM9jIpAIJAKJQCKw2gikA3i1Ec/yWgjkaSKw+gggoJx6VsVxrtpyaBBHRSkldu/eHWbqcm7Iz2ncjwCstGaIFjKGyNh2mlMZiSrl9BMHZXFqICbKsjU2x3App7+sleKwXHr3j8MKsTX72OCAa8vlWy4eUUPqrZLULpDb5eQinmYX00WgFznLldXEN/dBme6DtrWUA77Jp80pS5naIl2R5iZ+uaNyzfjmADY7nOMXYXVcLm/Gb1wEtBFtRZvRf+kHl2vjy9VWW2r6LXL1WyY/lLL++5Ll6taO96xbXaDPEWDnOWynyfNEIBFIBFaCANvTSjU2BzvA4PVKbIiVlJVpE4H1g0BqcrYiUEpn0rOJOOxQTj394KngUUoJO72QyQ61cnNQO9TkXOnZdTgYh/IgutAZf5IPl+bALuXk7F67UZCFh9nK2mrgXjqwtxvurlz891TtUByAPeteeA8ZE3GtV/nd1zitpZfP+4tupZwcBm3ZpZT6U1buJ9nKwEYJPvMAABAASURBVF/aaVZ6DqemntoILjQI31aONqGNyGeC9lLjJXbS4vz1yTCOeeNEZGRIBBKBRCARSATWAwLpAF4PdyF1SATORgROss62HjXL1ja2BstOUkxmSwTOegRsS+37UAYVkGPHsx6UBCARSAQSgUQgEUgEEoFEIBFIBE4/AilxEQKcm5yLR44cia997Wtx8ODBRfH5Y+MggFNz4h84cCA4xU1E2Djap6aJQCKQCCQCmx2BdABv9juc9UsENhkCvhd0+eWXh22GzK7cZNU7a6qTFV0bBMwsn52dDTOU3//+98fXv/71MIvb6mcz2tdGqyw1EUgEEoFEIBFIBBKBRCARSAQSgbMLAVsN25npG9/4RvzHf/zHpq78Zq7c//7v/8Y//MM/hFXCVgvnjh6b+W5n3RKBRCAR2HgIpAN4492z1DgROKsRsBWnrZFt22TV4lkNRlY+EVgBAmYkv+lNb4rHPOYx4dtRn/jEJ2J6ejpsbWvrM8/WCsSdStLMmwgkAolAIpAIJAKJQCKQCCQCicBZjYBxDZ8Cuuaaa+KrX/1q5Cd5Nl5zsKsWB/6//uu/hu2r7VJXyqlvib3xkFhS44xMBBKBRCARWEME0gG8huBn0YlAIpAIbDQEON1tVzUxMRGlbFxiw9nZ1GO1tj4upYRVtsqF42rf+71798Z//ud/BkewwQUzk31b6SEPeUj4jutq65Plna0IZL0TgUQgEUgEEoFEIBFIBBKBRAAntWLUKuC/+7u/i//5n/9JUDYYAvv374+/+Zu/qVf/+i70oN8Y3mDVTHUTgVNAILMmAonAWiMwtNYKZPmJQCKQCCQCGwOBUkqYofzCF74wnvWsZ8X27ds3huI9tES0X/ziF8fznve8MEu3R5LTfgnBf+ITnxhXXHFF+I71ajuBOZ+RUmVffPHFQZfnP//5wQl82iubAhOBRCAR6IVAXksEEoFEIBFIBBKBRCAROIbAd37nd8Yll1wSe/bsCatJj0XkyYZAwOeVvu3bvi3uc5/7xHnnnbehJ8lvCMBTyUQgEdhYCKS26wKBdACvi9uQSiQCiUAisDEQ2LVrV1z/+teP6173usGhGRv0j/Mayb7e9a4XY2Njq1KLUkr41q5yr3Od66w6Ofz2b//2mphy/D7ucY+Lu971ruF+rkrls5BEIBFIBBKBsx6BBCARSAQSgUQgEUgEFiNgUrBJug9/+MMDN10cm7/WOwLf8R3fEZdffnlceOGFYaev9a5v6pcIJAKJQCJw9iGwVg7gsw/prHEikAgkAolAIpAIJAKJQCKQCCQCiUAicPYhkDVOBBKBRCARSAQSgUQgEUgEEoFEIBFYZQTSAbzKgGdxEMiQCCQCiUAikAgkAolAIpAIJAKJQCKQCCQCmx+BrGEikAgkAolAIpAIJAKJQCKQCKwFAukAXgvUs8xE4GxGIOueCCQCiUAikAgkAolAIpAIJAKJQCKQCCQCmx+BrGEikAgkAolAIpAIJAKJwJohkA7gNYM+C04EEoFE4OxDIGucCCQCiUAikAgkAolAIpAIJAKJQCKQCCQCmx+BrGEikAgkAolAIpAIrC0C6QBeW/yz9EQgEUgEEoFE4GxBIOuZCCQCiUAikAgkAolAIpAIJAKJQCKQCCQCmx+BrGEikAgkAonAOkAgHcDr4CakColAIpAIJAKJQCKQCGxuBLJ2iUAikAgkAolAIpAIJAKJQCKQCCQCiUAisPkRyBomAonAekEgHcDr5U6kHolAIpAIJAKJQCKQCCQCicBmRCDrlAgkAolAIpAIJAKJQCKQCCQCiUAikAgkApsfgazhukIgHcDr6nakMolAIpAIJAKJQCKQCCQCiUAikAhsHgSyJolAIpAIJAKJQCKQCCQCiUAikAgkAolAIrD6CKy2A3j1a5glJgKJQCKQCCQCiUAikAgkAolAIpAIJAKJwGojkOUlAolAIpAIJAKJQCKQCCQCiUAikAisEQLpAF4j4M/OYrPWiUAikAgkAolAIpAIJAKJQCKQCCQCiUAisPkRyBomAolAIpAIJAKJQCKQCCQCicBaIpAO4LVEP8tOBM4mBLKuiUAikAgkAolAIpAIJAKJQCKQCCQCiUAisPkRyBomAolAIpAIJAKJQCKQCKw5AukAXvNbkAokAolAIrD5EcgaJgKJQCKQCCQCiUAikAgkAolAIpAIJAKJwOZHIGuYCCQCiUAikAgkAusDgXQAL3cfFhZiZno6DuzfH/v27o29k5Mxee219dHvA/sP1PFRpVtOVMYnAolAIpAIJAJnIQJZ5UQgEUgEEoFEIBFIBBKBRCARSAQSgUQgEdj8CGQNE4FEIBFIBNYRAukA7nMz5ufn49DBgzFZOXwPVsfZ2dmYm5sL1xcqZ6+j37OzMyFeusOHDsVCla+PyLycCCQCiUAikAgkAonAWYZAVjcRSAQSgUQgEUgEEoFEIBFIBBKBRCARSAQ2PwJZw0QgEVhvCKQDuPuOVM7dQwcP1at9p6eng7O3SVJKieHh4RgZGamPpZRo/qSbmpqKvXv3xuHDhyMWmpg8JgKJQCKQCCQCiUAikAgkAmchAlnlRCARSAQSgUQgEUgEEoFEIBFIBBKBRCAR2PwIZA3XJQLpAG7dFqt69+3bF9PTU8ccv0NDQzExMRE7d+6M3eecEzt37Yod1blj/bs6Fy8dUbUjuHIA79+/L3I1MES6w0KNC2wqX3t3ZP5OBBKBRCARSAQSgUQgEUgEEoFNgEBWIRFIBBKBRCARSAQSgUQgEUgEEoFEIBFIBNYOgdVyAK9dDQcseX5uPvZXzl/bOstSSoktW7fGrsrh6zg8MuLyCcF18XW6LVuilM6q4CNHjgRn8sJ8LgVeBNr8TBycnIzJycrRPrcoJn8kAolAIpAIJAKJQCKQCCQCiUAikAhsfASyBolAIpAIJAKJQCKQCCQCiUAikAgkAmuMQDqA3YCFhThwYH/9fV8/rebdsWNnvfK38ui6tHyoHL8TlQN4x44dIb8MVhQfPHhgjbeDPhIzBw/W3zP2TeNBwtTsPPVPY2iJqhzjs34Oj8fYiJMMiUAikAgkAolAIpAIJAKJQCKQCCQCiUAisDkQyFokAolAIpAIJAKJQCKQCCQCicB6QCAdwNVdOHToUDQrfzlvbfE8PDJcxaz8nxXBnMCldFYCz87OxtTU4ZULOm05FmJ2ejqmVxBmzuDK3Lm52v0bI+PjsbqNbz7mZmZiduZIfp55ibal/W/dujVOa0h5iWe2gWwDy7SBLVu2xOjoaD2BymcVsg/KfjjbwMZvA55rdsXY2Fj2gcv0gdneN357z3uY93C9tQH2VCmlntS+3nRLfTb585LvvLR7sg1kG8g2sKZtAAdbYug3oxKBROAsQ2B1fXDrENz5ubnaOUq1Ukps3769HoD2u1c4sH9/CPL1indtaHi4llNKxwk8NTVVf/dW3NqFoRjbur3Wa3tVx15h69iZbg4LlfN1NMbHt8SWM15WN9JzMXXgQBw4MB1n0L/dXeiG+81IGK+c8xnGIzE4PRgkjonjoG1gZGSkfv+OVc6iQfNkumxf2QbWbxvwLJdSwrOd92n93qe8N3lvsg1szjZgYl0ppZ5gl/d4c97jvK95X9djG0idsl1mG1j7NmBsd8MNSKfCiUAicMYQONMevzOm+OkSbPVvI2tiYktYwdv87nX0bV+rehcWlv6278goR+d4LULaw4fXchUwNUqMjI7F6NgSYaRIeAZDpcOWbbF125YYOetb3hmE+RREWyn+L//yL5EhMcg2kG3gNLSBgfuSb37zm3HNNdeECVP//u//PnC+1dQxy8pnItvAytrAv/3bv8XMzEz87//+bz7TaVtlG8g2kG1gldvAf//3f4exi//6r/9K7FcZ+7QXVmYvJF6JV7aBTdMG8n2zTt43xnZPYWg4syYCicAmQ+CsdsNZxcuZ654ODw/X2yM5P12h2fqOPANgC/NLO42l2xChcn4vzM/Xq5oXVlKnk813yqAsVLo22C/E/Ep0VnZb7+rcpTMaTgbb06SQrdBNishwKBKDxCDbwOq2Ae/j+ar/4wRO7FcX+zODd9bhbMfVs+yZ9myf7Vhk/bM/yDaQbWC124DBXxPRjUOsdtlZXrb3bAPZBrINZBvINrB2bcDY7mkaJl6BmEyaCCQC6xWBs9oBbECquTFjY+MRp3sBbCkxNjYW/pCv2dkZpxs3LByJ6QOTce2118bk5OTRcG1cO7k/po80DtYe1Zufjan9kyfmu3ZfHJqZ75GhdWlhPo5MHYwDeydjb1Vm/3AojrSy1adzM3F4/96YvIa+B6KD/kwcnKx0rq7t238oZueW0Lty9s5N7Y+97fo633cwZiu156eruEqnw7N1aZ3/Zg8to+fksfhF+arcC0em4sDkNRWekzW2e6s6T1bYHobR3HQVNxl7D7ULqzLlv0QgEUgEEoFEIBFIBNYbAqlPIpAIJAKJQCKQCCQCiUAikAgkAolAIpAIbH4EsobrGoGhda3dGVZudva4M21sbPSMlDY6elxuu7wzUtiZFLowGwf37us4bMtwjFYO8/Hx0ah3ja4cvIf27Y2DMz2cqXNTsZ8Tk8e0DMVInW88RodLxFGH8v6puej1t3DkcJV3MvYfmq4ctfNhFUn/sLjs2jm790BMzc7FQlXu8OhIDNeFDMfI6HAMlYWYm52KA3v3xoHpHuUvzMX0/mtjX+VwrXy9MTQyGr5jMToyVKldOWM5gefmOzq1i66cxv11PJp+/uixlW9+al9M7jtUO5arwmJ0fDzGx0ZiqHJrTx/cHweretRyW3nq6uR/iUAikAgkAolAIpAIJAKJwDpCIFVJBBKBRCARSAQSgUQgEUgEEoFEIBFIBBKBtUdg6AyrsK7FN1silFJiaLjjHozT/Dc8PHJMYlPesQsb5mS+cobuDwtRR7bsjN27d8X27dti67YdseOcc2LXFnWcj5kDB2KRD7hy8B7ef6hyYUYMjW+v8u2OHdvl2xbbd50Tu3dM1E7ZI4f2x6HZLs9m5Tg+sO9wWFg8PL4tdu4+J865znXinHN2xfbxo/dqaLwqv7rm+nW2xchRPBdmDsb+g7MxX7lPx7btinN2746dO7bUZUWVasuOXbGrkrdr21iVYj5mD+6NA4sUj5ifPhiHLCkeGottu68Tu3buqOpb6b1zdyVve4zFdBzq5bge29bRs9ap0m37eEer8R2Lr1fxVfGduKquBzuFxdh28nfG9m3bYkuF785du2NbJWL28HT0cFN38uf/iUAikAgkAolAIpAIJAKJQCKQCKw9AqlBIpAIJAKJQCKQCCQCiUAikAgkAonAOkFgaJ3osSZq2JZZwaUUhzMSylCJUkot2wrO+mSj/TdzqOMMHa0coJWz92h1jtaixNCWHdFxZs7GVMspujBzOKYsnx3eEju2jlU4xKK/Mro1dmwbra7Nx/ThmViozjr/5mPm0KHacTw8sTN2Vh5W2RT7AAAQAElEQVTQ4QrHOq4Mx2jl1N21tXL3zk/H/gPTrXxVioVKh4PTHefv9l2xjbO4VNe7/1WV4JTeWTloPQSzBzvO5jpZJWP6MO/vcGzZvj3GJKgjjv7HKbx9y1GH8tFrp3A4MlWVXeUf3rI9tnUXVuk5umVbTHTrUKXPf4lAIpAIJAKJQCKQCCQCiUAikAgkAonA+kAgtUgEEoFEIBFIBBKBRCARSAQSgfWEwFnrVlqYX4hTcQA3eQe5mUNDHZjrPAvH3ZyD5F0PaY4c/Xbx2Ph49PKlRnV1bGKi+j9ibtbK26j+FmK2Oq9OYnTLRDT+W7/boYxNxJgLR2Y62x87n5uJKbtzl4nYWjmcXeoOQxPbYstwdXV2Khbt4FzpOgXikS2xday3tlWuY//K2JaYqHzJsVDJaVYhz83GNBnD4zE2cizp4pOR8RgfWXzp5H4didl69fFwjPcrrIzEOEd2bLC/VDcRSAQSgUQgEUgEEoFEIBFIBBKBRCARSAQ2PwJZw0QgEUgEEoFEIBFIBNYRArX/jw9wHYS1hKXjmVxLDdao7PbK3Noxu0I9Dhw4EFOHp2Lx8tPeQpqVv6VUDkmhd7J1enU+5iyGjeEY4XDtp+VQFS/uyFxY9Fu5gmP+aL5R3/sV1yuUKl8tdzaqrJ0Uc3Od7Y5HR6L+xnDnatf/wzFar5adi1nfFz4aO1c5b5365m9xsmwYitHRWoGq/M4mywtV+fy/Ktz/ARmK07Jr+HxV105hS8orp6WwyL9EYNUQyIISgUQgEUgEEoFEIBFIBBKBRCARSAQSgURg8yOQNUwEEoFEIBFIBNYbArX/b6jEejiuJTb9/VtrqdUqlV1KqUuqHbQDrszdvn1H5agbrlcPHz58KPbt2xtHZmtPZy2r+z/OZcH1UjrlOd90YWioXgF8vF4LMdfxBB+/1POscqQeXUnb3IL5juc4Yhm8SungWftPo/O3MH+00KNxnavL/N8RE/PzHUkLC0dlLJNtaHh4mRQDRFeVHqi0ysF+GkobQKFMkggkAonAKSOQAhKBRCARSAQSgUQgEUgEEoFEIBFIBBKBRGDzI5A1TAQSgUQgEVjHCAytY93OuGrN1swKOnKkvxNXfBNGRkdi585dsXXr1so/WWJubi72798XBw8cjGPOxyZxdTxydBvk6rR2HDtuylA5Mjvu06Z2pe+2z7Hobz46K4yjwjOO/h31yB79tZJDqRzRK0nfTltKp9xSBnsset3vtryBzqsyByqtckoP5CgeqNBMlAgkAolAIpAInCkEUm4ikAgkAolAIpAIJAKJQCKQCCQCiUAikAhsfgSyholAIrDeERjI97TeK3Gy+o2Ojh7LOjMze+x82ZPKTzg+MRG7du2K8fHxOvnMzHTs3bs3ZqZn6t/Nf7MtB/BIq7wmfuMc5+LYFs29lK68uLULfWQ4hur4oRiuV/Yuk2+hiR+J4U7GGBoZiQriUGB/p+dCHDmq0NBQnboudfjoqty5AR36EcfljFS6E2K75VpiJb9/+ZXjem6xy1veFYeh4ejskH0k5jo7UPcUcWxb6p6xeTERSAQSgUQgEUgEEoF1gECqkAgkAolAIpAIJAKJQCKQCCQCiUAikAgkApsfgazhhkBgaENoeYaUHB0dOyaZA3dhYWUOvTI0FFu3bYudO3fGSOW0lL/UnsOO2IX5hZiZOe4QHtvQDuCo69IPoSPT05UrNWK4qmOnUQ3F6OhI+Js5Gue8OyzMTkWN0PBYjA4fjR0ejfFSnc9NxXTtVa7Ou//Nz0TH1z4SoyMSH00wOh5jTmcOx1S/vOKbUJUxVSswFmOjR+VUnutR8XPTMdNPxtxMTB2dM7BQ11yGJULftjVcYSbfXFWffoXNx0xTmb5yyMiQCCQCiUAikAgkAolAIpAIrA0CWWoikAgkAolAIpAIJAKJQCKQCCQCiUAikAisHwSGzpAqG0Ls8MhwDB9dMcp5OzU1dVJ6D1fO3x2VE3j7jh0xOla7H2s5U1OHg1w/OIiHhhsPpysbMMwciAOHT1ymujBzMA5Ocw2PxsT48TqW8S0xVqp6zh6s8h050U06dzgOHOh4UUe3jMdQlbT+V0ZjfMtIdTofUwcOxEz3MtyFI9X1g8FdOlSVMX4sY5WljMWWrfLOxeED+ysHMr2q6z3+LRyZigP7D4cajWw9qqt0lYyJiaHqrJJxqIrvFqH8g4fqfFWiODIze2LdRAhDpbOaeXY2Zhs5zVF8FTs2MVHXfe7wocppvSiySrEQc1MH43CDQVtOFZv/EoFEIBFIBBKBRCARSAQSgUQgEVhjBLL4RCARSAQSgUQgEUgEEoFEIBFIBBKBdYYAL9c6U2l11dmydeuxAqcrB/DcwFsHH8t27GR0tF43Wv/27d/p6en63H++Gey4ccNQjIwMxZHDe+Payf1x8ODBOFSFA/uujckD0zFfuTDHtm+PsbpFReevcuRu3TZexUSVb19MtvId3D8Z1+49HB0n7o7YVnuKO9n8PzS+LbaNVsLmZ+Lg5LWx/0CnvEOVU3fv5L443MkY27Yex1w+YWhiR+yYqBzR87NxqNLv2ir9gYNTRx22R2KK3nsrvfcditnKsTo0viO2Sy/z0TC8ZUfUfuQjh2Pf5GTlqD5Y1/d4+SOxdfuWqEqJhcoxPlml2btvqsLhqIDmMDwWtYN6YToOSCMc6ji9myQxsjV2dAqLw5W+e/d3yjp86FAc3DsZ+6vKDm/ZFlvqwjpy9u3dHzM818eE5EkikAgkAolAIpAIJAKJQCKQCCQCiUAisNoIZHmJQCKQCCQCiUAikAgkAolAIrAeEag8bOtRrdXTidNWUKLVugcOHIj5+cor6MJJhvm5ucpheODY6t+xsbGwSvgkxa2TbCXGtu2M7Vb4Vo5V2zpzcM8eWYgowzGxY9cJTtyo/srYtti1a1vHMdzKN8PzWoZibOvO2LltNEqVdtG/SubY9l2VI3ekiluIIzPTobzpmdmYr4ocGtsaOyu57d2fj+cvlU91V+zeWZUrwfyRmJ2ePeoAnqvOp2PW93uHxmLrznNiV5/yx6s6beXRXpiP2Xb5HNs7d8T42ERsbRzHVZuh13Edjp6VkdiyY1vwZUclR9vq1bo4rXdtHYuhCoj52elOXacrPeeHYnQrB/VYjG+diPp7wbWcCoRYp3+pViKQCCQCiUAikAgkAolAIpAIJAKJQCKQCGx+BLKGiUAikAgkAolAIpAIJALrFoGhdavZKiq2bdu2GBoerkvkoNu/b19w4tYXVvifFcT79+8PzmRZhyu55DtfmzAa265znTjnOruC7zaW+Bua2FWlu07srLc/7pVwKEa3VWnO2R07d2yP7du3x45d58Q5u3fFlub7udHjb3g8tu2udKjS7ajyHM+3O7ZNcPD2yONSKZUjd2fsPuec2FU5XOXbXjlld59zndi1/agzVLo+oYyMx7bKwXtOlX/37u0xVqcbja27dlcy6bM9xjmIo89f5YQe3747zjlW3x2V01l9K+dvnY9+8Dgndu/eHbt3jsdQL1FV/bfX9a/S7D4nzumxajkqN/fQxPbYVcXvbtV1V4XZtvEORmV0a+ys60LOjhgbjvxLBNYdAqlQIpAIJAKJQCKQCCQCiUAikAgkAolAIpAIbH4EsoaJQCKQCCQCiUAisL4R6OmvWt8qn37tytBQ7Kgck0PVkXRO4H2VE9iW0JUn16VlA4fv1OHDwfkrvwzk7dixI6JyZMZm+itDMTw6Vn/veMSS1DJg5YaGY2TsJPJV+A2NjNbljY4OrxzOKn+xtLZWcyiGh4dWJqNUeer6jlZ5Sy1l0X+1fDJ7xLUTVu2r0GOpZGSNdOo6MkJmW4DzEtrryiogX4ZEIBFIBM44AllAIpAIJAKJQCKQCCQCiUAikAgkAolAIpAIbH4EsoaJQCKQCCQCGwCBoQ2g46qoODQ8HDt27KwcfMN1eRy6hw4dir1794ZvsVrZW0d0/Xdk9kjU6SYn43DlAJZPEttK79y5q+OscyFDIpAIJAKJQCKQCCQCmxaBrFgikAgkAolAIpAIJAKJQCKQCCQCiUAikAhsfgSyholAIrBREEgHcOtODQ0Pxc6dO2N8fPzYVat5p6amworgyWuvjX2VQ9gW0Y5+79+/L6wUbhy/pZSYmJiI7dt3RL3a85ikPEkEEoFEIBFIBBKBRCARSAQ2IQJZpUQgEUgEEoFEIBFIBBKBRCARSAQSgUQgEdj8CGQNNxQC6QDuvl2lxNZt22pH8PBwZzVwk4STd25uLo4cORKOfjdxjiMjI3W+LVu3RpTIv0QgEUgEEoFEIBFIBBKBRCARSAQ2NQJZuUQgEUgEEoFEIBFIBBKBRCARSAQSgUQgEVh/CJxuB/D6q+FJajRcO3N3dRy6W7aELZ05hIeGhqKUEo5+j42NxdbK4btz567YsXNnDA0Px+b6G4rxHbtj9+6dMT60kWs2Elt3q8fWGNnI1UjdE4FEIBFIBBKBRCARSAQSgUQgEVgfCKQWiUAikAgkAolAIpAIJAKJQCKQCCQC6xSBoXWq1/pQq0RwBE9UDuDtO3bEzl27Yhcn4jnn1Ee/t23fHuMTE1W6zeb4bd0CTu+hElH9iyX/1nNkidLUYz2rmbolAolAIpAIJAKJQCKQCCQCiUAikAgkAusegVQwEUgEEoFEIBFIBBKBRCARSATWMwLpAF7Pdyd1SwQ2EgKpayKQCCQCiUAikAgkAolAIpAIJAKJQCKQCGx+BLKGiUAikAgkAolAIpAIJALrHoF0AK/7W5QKJgKJQCKw/hFIDROBRCARSAQSgUQgEUgEEoFEIBFIBBKBRGDzI5A1TAQSgUQgEUgEEoGNgUA6gDfGfUotE4FEIBFIBBKB9YpA6pUIJAKJQCKQCCQCiUAikAgkAolAIpAIJAKbH4GsYSKQCCQCicAGQiAdwBvoZqWqiUAikAisdwQWFhbiyJEj613N1C8ROKsQmJ+fD8/mman0yUmdm5s7qYwnm2+pwsiE0VJpMi4RSAQSgQYB/cX09PSK7B39jDzyNnLymAgkAonA2YYAe1Q4nfUmT9/qeDrlLiVLWcJSaVYS17wjHPvlU5569os/metkLlVmP5nynW5d2mWdjE7t/N3ndBW6rw/ymy7q2y+teO/3HAPph1Be33wIZI0SgURgoyGQDuCNdsdS30QgEVh3CDD6//Ef/zE+/OEPx+/8zu/E3//938cgBOPgwYPx+c9/Pj74wQ/GZz7zmThw4MAZqRu5H//4x2vdPve5z8W+fftOazmzs7Px1a9+NV73utfF05/+9PiZn/mZeO5zn1uX9z//8z/rzvF0WiufwhKBdYiA/ue///u/4wMf+EA8//nPjyc/+cnxlKc8JV72spfFn/zJn8TU1FRPrfVlhw4diqWCvOT3FLDERf3E1772tXjjG98Yz3jGM+JJT3pSPO1pT4vXvva18Xd/93chvld2Zf37v/97vOc974lnP/vZxlI2ggAAEABJREFUdV2e85zn1P3L//2//3egvrZbrkGcycnJ+NSnPhW/+Iu/WPdZ+q43vOENoS/PAZxuxJb4nVGJwBojMEi/1e7TZmZmTklj5X3pS1+KF73oRfGHf/iHYdB3OYH6zbe97W3xq7/6q/HP//zPyyXP+EQgEUgENhUC+s1/+qd/qm0+NiCb9CUveUn88R//8UB9aC8wyPzWt74Vb3nLW47Zh2y5V73qVbVd2W3LsTPb74LlzqXvLlcenP3FL35xbVc/85nPrO3ab1V6sFe70w/625iAcQTviG984xuLsqkH7NjPyoPdC1/4wnrs4PDhw4vSDvrDO+mv/uqvAlYwwxPIhuU3v/nNgG0vWd53f/u3fxu/+Zu/Wdvw8uEZH/3oR2Pv3r3Bvu6Vb5BrTT3f9KY3HRtPUE/vWWMXK5UtvTGQq6++Ol760pfWtr4xCufanXspTS/d1N89fec733msbT31qU+NV7ziFfHFL34xunH/P//n/9RYvuMd74hrrrmml8i8lggkAonA5kEga7IhEUgH8Ia8bal0IpAIrCcEhoaGQuAE/aM/+qP42Mc+tqzxjyRyFCNMnLIIyvDw8Bmp1le+8pX4xCc+EX/6p38aCOaWLVtOWzkIJLlvf/vb46//+q9rJ87Y2FhwriDI7373uwOBUt/TVmgKSgQSgb4IGMz4h3/4h3pA6tOf/nRce+21MTIyUg/K/Mu//EvtSL3yyivrgZpuIfJxiHKw9guvf/3rw0BHd96lfhsoMdjCAcJxYgBpfHw8OGL+5m/+JgywmAyjP2nLMRik/zKgop/cv39/6F/0l+r2tsqhwmFroKadb6lz+PzXf/1XPfFGX60u+l4yDIbpy/Rp3bosJTPjEoGzFYG1rrfnme1lkLhfn9V9nT10Knr/7//+b+jHDEgPIof9w97Tlw2SPtMkAolAIrCZEGBf6TPZj2w+tp/6/du//Vu8973vrXnzSm0uztkvfOEL8epXvzr+4i/+oua3bF2y9bfKwsn9VpbAzrziiiui+53Q6/cv/MIvxCc/+cma18orsD1N9Bb+8z//06V6QqW6mQStj9ff1xEr+M97DBYcq+edd15813d917HcsPv//r//L9imymE/l1LCJM8PfehD9WRInPtYhgFOOD7/4A/+INjQsILl6OhoPfkTlm9+85vjy1/+8gk7XCj76quvrvOZuMlGhzme8fu///vx1re+NdTjZDCgg7bxrne9q36/um9kqydbXeBYhdUAVaw5z//7f/+vnpwPp3/913+tx2rY+85NvieT7t0ylQ1rznCTZhvu4V7gSSakalvaQ6PLda5znfiRH/mR4Lz/+te/fgJ2Tbo8JgKJQCJwtiHQ3ceebfVfT/U9XQ7g9VSn1CURSAQSgVVFoJQS3/u93xs3velNY2JioiY/ZociCv0UQSb+/M//vCas17ve9Y7l7Zf+ZK8ja5waXrw3uMEN4sd//McDyTtZee18ZJolzNGrPupx29veNu5yl7vEj/7oj8bWrVvDjOWGPLXz5nkikAicGQSsureKwODUOeecEz/2Yz9WP5O3v/3t4/rXv369YtbAhj7KIEdbC4MlBjT0XSa19AqllHaWZc8NBFnxxmHLYfI93/M9cetb3zrudre7xQUXXFAPdLnOQSyd9ITqXwz8GGQxWLN9+/a42c1uVtdFP2OAzOQS8Ry60su3XNBXcSYbaFK/G97whnGnO92pDs7pok8zyAOH5eRlfCKQCKw9AgZ1Pc/9gv7BALM+r5SV9WHt2hk4/7M/+7N6pxcy23G9zqXRf/3e7/1ebe/1SrOBr6XqiUAikAgsi4A+0E5U7Es2IBvujne8Y7C59Nlssr/8y7+snXbLCjuaAL/kwDOx+Tu+4zvilre8ZW0fsi+/+7u/u17BauUoR6V+WLZSSu0EVGa/wAb1nvC+iOqvlM77grMTn+UgxaN/+Id/uLYbb3WrW4XyOWHpY1JhlW1F/3B19Wdz/uAP/mCwdxsB7HLOWhOPGuwuvPDC+IEf+IE6icnX7PlG3/riEv/BwrgAO1d5eMHtbne7uOtd71qPEezevTuUddVVV9XjGdI34tjFMOWs/77v+77alsf58Yxt27bVnP+zn/1szwmmjYxeR2Ww47UDO/uce+65Qac73/nO8UM/9EP1PeOQVlf3ppeM7msNpvhOKSVudKMbhTZHpntXSqlX8pLblun+a6/q4V5+27d9W7jH8NFu1Vt6kwlMPpNe2Sa1as+O9LQa2vUMiUAikAgkAonAekEgHcDr5U5saD1S+UQgEeD4vclNblI7gpEBJJEDphcyiA7yZYYoJ+nNb37zQOpKKb2Sn9I1W6da9bdz587gAPr2b//2U5LXzowMc6Igp9///d8fl112WTzoQQ+KSy65JC6//PKavBmUtUIPFurdzp/niUAicHoR0PcYCDID3zNvYOYhD3lIXHrppfWz6dwgCCeGlQacxW0NDHaUUsJkkXvf+951Pnnb4Q53uEOQ3c631LmBEgNbBpSue93rxn3ve99al/vc5z7x0Ic+NBwN1inb6gmrhckzMEVHTmEDSwaD6K9/0c+QI59BQPkM9si3VICPgR39lv7IpB2y9F3CAx/4wDAwpE+jM2fxUvIyLhFIBNYeAYPF97rXvXr2V/quu9/97qHvKaWEwW3928lobdDbALWB30H7G/aXnV7YYidTZuZJBNYvAqlZIrA8AmxAdim7CgfVJ7O17n//+9e2IIcnPok3c6IuLzHq7Xc5YqU30ZE9yJ68tLJ12Yn3u9/94ju/8zvrFa1WCTe2HAfdxRdf3PddcdFFFwV5dGDnmtjMUew3e9nuMGxHvL2xHR/84AcHmbt27QpOTA5F9ZFn0OD9YCUum5ZDtilTWRyYbHqTHpXzgAc8IGD3sIc9rJ4UyWbm5OY4HaQ8TnjvMPfFu5As94NtTaYyduzYEf/xH/9Rf95JOnId1V9+uMAaBo7yca6WUsLYhsnh7G35Bglkcy7Lx5mOf9CJbGWYVM7BzXa3YncQmVYLWzktn/vlPsGukWlCqXe6NG2Z3u0cu+6J9goPbUsbo4u2dd5554U2pV2TT59SSrBFxHnvq8tKMCAjQyKQCCQCmxGBUk7/GPdmxGk16pQO4NVAOctIBDYzAlm3GoFSOquAEQpbLCO6DcGqE7T+QyINIiINe/bsqVf/mjHaSnLaTs2MRkascLvxjW8cpZy+FzAnEufMxMREIFeIte2aKI88mo1t0NUsWHhw6IjLkAgkAmcGAc8kZyjpBnbMWvcs+m1ASV9g9rtnVj/E6SpOMFBhAMkz7FnWZ/QKBmI4ZOUZJHj+m37i/PPPr2fz28ZZXqsoTJyxeoB+Bk3UQZxBLQNi+g1Oa6s6OG/E0ZGj9id+4ifqPs1gjcEYcUsFdTQ4ZdDQQI1JMfqoUkotx7kZ/rZy41g2mGcAbimZGZcIJAJrh0ApJQzSmiDSq78yKG1A3QCz/uY2t7lNvRJopRobTLZ1tNVP+qimD+snh32n/+L8NbDNxtPH9Uuf1xOBRCAR2FAIDKisyX9sQPYXm802ufpi/aHVlCYVmgzN3mIDDiIWp+QUJZP9yC7Vx8pLNruSzei3CchsW+fKY/f1eldYVcv5yAFIBg6LN9NTXv249wCb2vuGQ7aUUu/8dYtb3KLmwRy/Jj0PYo+SKaiDCYeckex29qfrgncNp6fJ1Gxe9fLuKaXUu+eY3MTxzJZv8JBvqSAd5y7M3Q/2PptaHtxAvU2OhIO0TV3U3f2RBufnuKeLfGR5t8JEevcSFuIGCerJNocF2Vb90qmUTj3tFsShzylLd+mWkiseJoIVvOrUTLQvpdSTA7QZTn47DalbY+sbN7GNMxnGdOjTtC06WXntflulbRci6RpdXDMh3m+rgNkdzjMkAolAIrBZEGjeiYPWR99aShk0eaY7wwikA/gMA5ziE4FE4OxBABE6v3Jw2A5arZE2pNd5EzgzbHWKHCGRiCtS08Sf7iPHiVmvBkEbAnO6ykCSOFI4vA3AIsxt2YgQMq3OiG2bJLXT5XkikAicHgQ8j2ayGywyCKGPaUsupcSePXvqFQ6eSc9wE8/hahDEc2wFBBlN3KkcDdTZVpkuVg1090N+G5TjVJaO40R5zg3a6V/0YwbFSjlOIORrBsv0p8pBMuTtFwxIWQFcSgcHA0JtIqPO+m+OYOUb/Mp+qx+aeT0RWP8IeI4NrhvkNQHGQLAB7JVors94//vfH759aFDcwLG+p58MaWwT7TuRBrUNQNvyXt/aL09eTwQSgURgMyLAPjMRkC3HmcaJ1tSzlBL6ZRPyOMs43nDGJr7fkb3HfsW7G4dyOy1bjvOWncjWZRe343udc1RbhcyBySbl0GzeFXTzHmBDijOpqC1DOepGH3I4HtvxS52zu63gxZnZ7W18yBE4WNnBjT6NPCuG4QcLOHv3NHH9juxadjbHMT4Aq3ZadWn0cN9wA/GcpXbaMJ7AQdv9PqO/sQAY0cdRvuUCux138Y4mQ9naSpOPja59wF393Ifl7PJSSr3rhxXdHP7senLaMk0oxUvIpC89BCuc3UOYu89tXeRXb/Lk5biWx3UBlviDd753Pw7jeoZEIBFIBDYLAvo5/Z6wXJ2aNO3+d7k8GX9mEUgH8JnFN6UnAonAWYYAZ64BRgTBwCMyiSA0MJgtatsqv5E2s0u9SP2WzooR2xGdTEAgreojS0BiDUK+613vite+9rXx7ne/O772ta9FP1LmJY1U+9aQ9C9/+cvjLW95S9jOCkEisx2QaiRSXRHGdlxzTqaXPlJcynHnjXhxSJbyXvOa18QrXvGKeM973hNmGIsjG162gXWUpzsgp1bkyP/rv/7r8da3vrXWl27dadu/zQj/yEc+Eq961auOlQsbZbbT9To3OGHFIV1f+cpXBpxe//rXh2/8DZK/l8wNei3VXmcIeLY9j6WU+ptkpSx+5qgr3vNqAEVbdk0w6KHP8KwavCjlxLzSrTR4JpRpMMWASSmL5ZZSQpkGvehPL2XQxXMsn0ElMlxvQiklyDOIpe/UdzV5mzTdR4N45CqPzO6BHeld4wB3bkCtjZFrGRKBRGBjIKA/+OY3vxlsI8+11U6e+5Vqb8URxwR5tqa0bb0JK/3kGDCX3uCvAfbHP/7x9bb6pSzu+/rlz+uJQCKQCGwGBPSZHJhsOXZVr/6X04+Dr512ubqzy9iMbFn2aq/0nKX4Nbm9OGw7jzRWbH7rW98Kcq2sNemwScM+1p/jphyRym3imiNnrLro/6Vtri93tGKYE1g94NBO790DO3JNqC5l8TuErvSBBz6t7Hb+XufsbDYw25oN3SsN7HB39rv00khvhxzvQGW61g4wpGsppcawlMW6ttO2z2FKd2MmnLLaibLbaby/tR330ypg9W3Hd5+XUuqdQXwGx2pvcrvTqJf6ldLRt4knWznKxC+6dZEOfjiJtH63g3ZjLEibsWq8HbeJzrMqiRn1qQwAABAASURBVEAicJYiUEqnz9R3N6EbivZ1/Wkpg70PuuXk79OPwNDpF5kSE4FEIBE4exEopYRVvZy7yJBtRDkLvQgRUKt/OSAQKdtetcmX2a8crpyZJxNe97rXhe/RQJ+sd77znWEFisFPBNO20294wxviYx/7WCBa0jUBieF8Fn/llVeG1ctmr3JW04nzmHNZPdp5/C6l1NunNtebI/KD+KsjQsQAaOKUB5emPA5vRMkKG3X/zGc+U39/iP5+++5Qk9cRtvR99atfHR/60IdCfnX88z//8/jt3/7teO973xscQtK2g3vw2c9+tnb8fvKTnwwymnLhZ7vGbmya/MpEPOnDcUxXdYCTbzqTi0w26fOYCKw2ApwNL3rRi0KwTVmv8jlLPZueR4NHTRoz8A0eGfQw09/gCIep4Nyz3qTtHAf7//zzz4+Xvexl8cQnPjG6B7dI8FyZfe/ZNKDSDLZ4lsS51muwTV76i5eW/svpKJ26KINMR3LawTUySylhUIoO7fg8TwQSgY2BgMFok+D0d1YV6RM92yvVXp+wZ8+e+Jmf+Zm46KKL6i0/l5JRSgkD9rbb5/w1WF5KWSpLxiUCiUAisOkQYHPhvDgfZxru213JUjpb8rrOFmSHOl8q/PiP/3hcccUV8ZznPCc4TnulNUGY/crWZdf2StNcw1VNNmYfWzlsq+VSjvfZbb1sc9zkax/VDd9lY+KR6tyO73UuLY4uzqpS7w3nTcC7nZPdHee6dxNc1dF7jh3t+lLBKl4Tph/1qEfVkyi707Kj6U83dnL7nakcdrdy2/nk4TzHkTlHcYh2vnba7nN53SttRR173StlwpZMug1Sz1JKNPqWcvxeRvXHNjA5jONdmfQtpdRjGWyFF7zgBfHMZz6z3jGplFLlWPxPeyCDXotjIuhvMgBdjU1og91p8ncisLERSO3PdgT0rUKDg368HZrr0nS/L5q4PK4NAukAXhvcs9REIBHYxAhYGWLWKRKA+HIO2n6Kg1LwgrSFoMHINgyIBCK3e/fucJyYmKijETC/XW9CQ4RKKYEYihfkQWANelrRKq/BR9sVIsmIyBe+8IXg9ETuFEAfs4ytYLU1FP1tYYQEITFe3OpgpS2SJk+/QJYykFY6cETbtgqxJUc+aZDEj3/842ErJzoqx3eIbBFbSqm3WrR6uinPVq3yCvIjmr7HZyUvnNv6wlEdxSNp8gj04tD+1Kc+VTvAYWlQFzZmFiPrV111Vahn9wCEOM58TnVOY2XSWV44KZ8sho6yMiQCa4mAGfT6hV46WGHPWSreoEeTxoQJfYLnx3Pr+bGi3gQQfYN8Bjya9Cs5kul586x35zOQox/Qb5koYvBIGnn0GRywnj/XugN9DRrpE+R37E7T/k2mZ1Q6Mh3b8c6V18jUDzh3PUMXAvkzEVjnCFiFy+YywOv7ifqXk1HZ9xAf97jHhW8eDpKfDXXxxRfHpZdeGvq9QfJkmkQgEUgENhsCbDQ8jL2Ft7LpetURf3WdjcmWc75cYMtZFcuu606rPFwN72Pr4njdaZrfdPSeaPikydmcd028I1uQrapM/btr3YF9K07ZnLGD2I5scfyb3DZPJpt9auyglM53hrt1kkZQP/nhBj/XlgtkGROQrzstzExsVg/vTHXqTuM3W9kYB77Pef7BD34w1NtET9y4132Rrzuop3zkGcPolU+7wbvFqaf70S1nud/uM7zxG5PFm0nbxii0o1KOO3rhok3Sp1sufIxhcESzLUo5nk9auloBrD0oi5PZ9QyJQCKQCGwKBI5WQj+pT9bnlXK8HyylhGtNXOTfukIgHcDr6nakMolAIrBZEPB9HN8DQqAMQtpa6ktf+lIgH4iGLYkQsHZ9kbH73ve+8cAHPrAeODQL2QuUY/SSSy6pr4sT7nnPewaS5eVrW0PXHvCAB4RyEUZlIlW+YfSzP/uz8YxnPCMe9rCHhbSCFcpezMpHiujHqYrs2fpKnmc961nxhCc8IS644IL6RW5VMKey9PJ1BwSOnE9/+tPxvve9LxAsTm5bRrUHQZFiK5XNvkVc6agc5T3taU8L2yvChtMZceIQapN3BBfZ5KxGvu5xj3vEU5/61JDfahv6Iorwlo6esLCdK8cwpzKnOMzgIjziEY8Ig7zwttoY+ZVPkBeJs1U10gd3+FvRqEzByqD73e9+QW95MiQC6xEBgzUmZniGrWLQlunZtHEDMLau871LTl/bv3sOOYPf9KY3hUkZnnN5TkdoyjVQV0qpt0nVJ5Bt0Mmzb6BHn6Yvdb0J8tLFIIxrBudcc94veD71GfogfbGBnO60ytNHwAJOQnea/J0InO0IrPf6e2697z3PJpAZ5G1snpXqrk/SFw2aTznyOA6aJ9MlAolAIrDZEGBrsbPYZvrEfvWbmJioV19KL/RLN+h1zlycFaczQRfv7peXvYfzcVTj2yb1dqfFO9mgODddu+P9LqXjqFVXdWZDur5U4Dxll3MWduvoHeb9Jb94ZTtvh1LKsU+oKJOO7fiTOf/nf/7n4BB3v3BltngvOfTmRDVR1M5bHNkcn7e+9a2DM7tXnl7X4MWpW0qnLv3qyX4Xp54n00ZMcrVj2Jvf/OZ6dzT33b02ZoAX9NKt+xpdcSST6LUJjm46daczlgI/bUpb7I7P34lAIpAIbAYESinHdlrQRwu4j36xlONO4ci/dYPA0ClqktkTgUQgEUgEeiBgsNAsYk5dJOPzn/982C64lBK3v/3tw+rR7mxIFqexra3OP//8QKSk4fxsrosTfuRHfiSs3kNurZq17bRALsLBKWK2tZXGjl7InMOXXXZZ3O1ud1u0ZZb0X/nKV2on781udrNA3sx8JZu8u971rsEZjexJJz29ugNS9OEPfzg+8pGPhHQIFT0NvpLVpOfUtS2S3xzEF154YZx77rk1+YfBrW51q9rpjDwjeZy5u3fvlrwOHDcc3OLUT/4GC2XZdtFgr3jOLiTNuRWMCKq6cXLDC6mGDT3UE9lFRK0UlkeBHEsGEpBi94KjV1o6M3DUzYpLhNe5PBkSgfWGgPZsC3or2T1nVsRpt/Q00OT5de550a5NiDA5Q9+jD/HcmgRh8oZnQtpTDfoSEy5MzuCQ1s9MVAOB5HpOPW/SeHb1P643wSCQSSS2aXZNHRyXCp51z6lBMnkNvhnQafLoc0z2MNHDeROa+DwmAonAxkDAc2yQ1jveIK++ZGNoviG0TCUTgUQgEVgWATYUe0tCg8KOvYK4Ukq00/dKN8g1tqJPHrFp8VBcD4/slVd53hV2oWEf4sCNDdpOrw7SllLqwe7o80cGm7JJ3yfZscu2nmbLKpPNeyyiOlFeY9filqX0HkwXJ0iv3CrrSf9jT9sFy+RKtjJubDyjl0BpOIpxY7yhlFKPLeDRcOiVp9+1ldRTHYV+svpdx2FMCjd5HB+iozqyDUrpjW23LOMDJsUagzDuoG1pu93pcCYOYPfEuEN3fP5OBBKBRCARSATWAoF0AK8F6pumzKxIIpAILIUAEsRZKw0HB8elgUjXkDXXz0QopdTOVLJLKQ51UCbCIpRy/DrCZ2YswkI/hLnOcPQ/TiLfQ0JQEScE6GjUogMnLYcRB7cVxpzQHE6IuPMmMRnKRMiRSzNlSzmuD7LpOgerPAZwBeeItdWA8iNXHMzSi2uCWdSc3eQrC8HmsELCkNRmhjc8mjyllHC/lEsehxPHvXjYWPmMyN3udrcLjrN2XmkyJALrGQFt1+p8z6KBFhMkTDIxAEJvz4f+qZQSHLHNTgQmjFgpL5iQ4pn4y7/8y9CfyXcqwQCOFcVW6nu+TeYwmaV5tjzfHMKeeRNKrObjDFam+ngmTdRoVkiUcrwPkaZX4Nj2jHOA6xtMzGmcwMoxU981z7z8rjlmSAQSgY2DgOfWQC+7g73jmdfHbJwapKaJwHpGIHVLBAZDgK0mSM3+cuwVSik1b9V3sw17pRnkGluWXWjSLln4Nj5YSumZnfPVZEDOQZwTd+2lJ53IK6XUk6Wjz18pnXKa9H2S1ZfJUy582KQ4dh1x9D/x4vykUykd2X63Qymlxk7aQcpt522fs68/+clPhtXQxgFucYtbhEnV7TTtc45Pn0WwoxlHKP3tJPZHf/RH9eed6N9O3+9cOrxEPPu/lOL0hFBKqespvXqekGCZC7i9HdDoi1tIrp1cffXV9Weh/F4qKPPv/u7vwsRy+uJQxkzo3J1PWThMKSVMRHBvutPk70QgEUgEEoFEYLURSAfwaiOe5SUCmwWBrMeyCHCuIEUIFMKCUHGQds/yXVbQChMgkpyxBj+RG4R4KRGcqRyj9DMTtpvMIHmcQvTmAEJ8eslTptW4tqt+1KMeVa805qy1JTSnUaOH1XVkKI9cOLXllVLq1c0cuXQRTwdpkCizuzmhDexaYS2NuCb4bVYvHKTjrELyOXqQaNuBIWZN+uaIsIlDYpXBCYTwcSALdDWQQJ8mTx4TgfWOgL7HSjiz+j2Pniu7AJjY0eiu7btma3PPr1X42rtJIdIbRLvooovqreY8CyZIeIab/Cs90skW8QaKPJsGkW55y1uGSRuNLM+8ARYTMzinrT62zdwHPvCBsOWcoxUIdinwXHvum7z9jtLs2bOn3u7dCgCrmcl873vfG+9+97vjbW97W5jZz9mtj5Be6CcvrycCicD6Q0C/YKCWZgb1vdedZ0gEEoFEIBE4RQTOYPZSypIO1ljij01qdymT+PBfEx3ZtThdv2zeFRyeuKXtfPHYfmkHuc62lY7dWEpx2jfQV/nysDfZ4e3Erje/2+fNte5jKeWkscPPG64e1R/bmwN4Kb6Lf9txy2ebHvzgB8fll19ecwT3gBNe3SpRp/UfHEoptSN4pYJNMDW5lb50vctd7hLqbSKqSab4/lIy7Z7EQY5HcfzaLc04RK88cGv4jPEEfKNXuryWCCQCiUAikAisJgLpAF5NtLOsRCAROKsQKKUEhyoSigwahEQwnZ9JIJAys1sREITuFa94RbznPe8JK+16ERyzfl1HVoRu3UopgZxy2CKsiHJ3Gr/VC9HmNOI8shJYsELPjFmOZuk4Vh2VJa3z7oAIc+CSqR6cQdIom7OaHvRRnuvdASkj33VkTXrOYHKVyWEkrjtwckuDrEkvH72dczSR250nfycC6xUBgyVWN/ze7/1eWPHqebn//e8fVjmUUo6prc2brHKve90rDPx45o5FVieeF1tCm8zieTaj3cCJyRwf+9jHwtbv3cHkE/1KlX3RPzp9+ctfjo9+9KNhYMRzZUt2juZSjutUSqm/I8bxLE7av//7v4+rrroqTCjRD3BUN3VRh1KO519UaOuHZ9wKAE5nzmcrFuxUYCtqzm2TPGx7rc5wcGxlz9NEIBFY5wh4jm3ryX4wUMtW6FaZLWGVcHe/5bc+TX/ZnSd/JwKJQCKQCAyOgD64saHwqX45xbEN2+n7pe11XX9uO+Lf//3fD/0/DmrnGjuIzuQqAAAQAElEQVRM9UrvmvLwO5OE8cXrX//6iyYhStMEHJRu8vSya5t0uKNzaQXn/YI6s2PFN/KdNwFugt/KVEfn3aGJU570pSxvB7dl0JnTXGDfe2defPHFgSu30zXnzZHOeLqwe/fuwB0uvPDCoI9Jp97B8DJh1Hu1V7CTTykl2NrkqqM8zrsDueLUU9nd8cv9xhHUib7ahwn5dvTC73EKfKCfDPaASaLqZIIoxzeHcim9saajOpVSaieze91Pdl5PBBKBRCARSARWC4F0AK8W0llOIpAInJUIlFKiISqIGVJwpoGw1SHHCIeNsjg4EDuDnQiUa+3AkVNKR086tuOac3UQliJnTdrmiGTZohlZQsg5i+RvCK+yhCZ9+winhjwpVxCP/CGr5IiXzvXuIL3gOkKLfAnSy1dKb9ImTj7lIIPKQQ79RhzFkXmWh6z+BkBAm7WlMeevb3TpFy699NLg3CzlxPbv2dC+HXtVj/PYajp9iEkjng/yrSw26NYdOGs9P21ZfluZx/lrhcbuatDIiuPGidtO65w+9H3kIx8Ztoj2DKqHiTQPf/jD4453vKNkoa4mqZRyYr3qBK3/Silh4OYnf/InwwoAA4RkmqxjdQAHub5LPV3XJ7Sy52kikAiscwQMOLNrDOrb/rmUE/sFz7c+qrvf8lufxl5Z59VM9RKBRCARWNcIsOHYUKWUaLhfL4XZk/pknFCeXmn6XWP/mej4kY98JHzqh03HjrMTVL88rrNHpbdS1SRDkxGVL647cB6yjelI1+745rf3jnTSl3Lie6dJ50hvOjiHUXfZjRzx+GuT1u92ECf0ktFO1+scn/Z5FbvxmGQJM7Zxe4egXvl6XXPfvG/hb+K1iaLwMgbhvdorcNqThV/Agz7yuNYd1FGceiqrO36lv00G5ezGHXAZ23F3y6ATW8CuQ8YxTALn/DW24f50p29+l9IZU/Gb3v3unfgNFlLdRCARSAQSgQ2MQDqAN/DNS9UTgUQgEeiFAAJqCybbWiEvCAtyi+yUciIhRaikE3rJc62JK6WcsPUSYiNI1x2UbUUyUodcSdeQJjL97s7jt7hGL2kE1wVxTfC7V2jHI9XKLKXUjqK2rO684oRSOuSNnEYPMrrT5+9EYD0ioN2aqc75y8nBEWIrPDPeT1bfUkpwiEZEeEaUYdDGTHqO4e7g2S+lHCvOIAhdfvd3fzdsx64/uuyyy+ImN7nJsTS9Tjx3N7zhDeMJT3hCvOhFL4qXvOQl8XM/93NhtQGZJmhIwzlcyvHyeslqX+PwtULkhS98YVxxxRV1gJGBOw5ustVB/9HOl+eJQCKwfhEw4cuAs/c2u8cEtF7altL51ER3v+W3Pk2f2StfXksEEoFEIBEYDAHOOnZiKaX+ziq7sVdOnxcqpYS0K+l7ybM683d+53fq785yPlq9ahcsdmGvspprbDyThdiz+nz2XhPXfaQTp6M87MPueL85htmjbEaTCKV3vV8opRzj0+ohtNPKz651nVxlt+Odt+M4MhsbXdxygb5/9Vd/FZ/61KcC/nYpe9jDHhawWCqvd6tyu9OUUupVw3bcwPnhJC29vFd7BfUrpQS8yDNJoFc93SPvdnHkaSfSLxfoKW+vdPDFQ2CmXPq208nHlnj/+98fHMR0tHuQrZ/lbaftdS6/69rDcm1RugyJwPpHIDVMBBKBjY7A0EavQOqfCCQCiUAicBwBZMdsVduZms1rO1NOFivobM20FGlBBpG249KOn7mOICExpZTjEdWZOE7n6vSEf4iPAQB6SScBcugoD5nOuwOSJ04+BFLoTiNeuu7rfquL4BzBVG8kT3r5GmImvh0QTHrSG+FXXw6hUjqDF+La6fM8EViPCBjM8c1c2zBrx7e73e3Cduzaci99pfd9KyuFPQO90ngWPTullHq7Ns+I7e0f+9jH1s5ZDtp2UKY0ZHnerNCgk8E6qwt8h8u3hUtZ3J9I3yuUUurt+Qz+NPH6OFv4qReZpQwmq8nvKK+Bv1I6edXfNvX6HA4kfYB0GY4ikIdEYB0joC8zwUR/9X3f93315yt6qatvMiGm3Wc15/o0K5l65ctriUAikAgkAoMhgHvhfPpbfTPe151TX63Pdp2TrW3jubZUMNHxyiuvjG984xuxe/fuwHN9zoRdt1Q+cZyq+LK0bL2lyhUnyMc+dOwOHIhsUnVlU6p7d5r2b7YlfuwabsnmdN4OJir6zS6lr/N2YFvDVV7YDeoYlc82zZy/sLfy1w44duNpy2+fs7U5jAWrpttxzbl7WcriydZWyzbv1u5jwwEavGCIZzTymiPurkw4SbtcPenBaWtrZ6uMe7W7Rraj9DBxLvhta3CrlrUtPErbErQXaZYKZLkn0mgH7rXzDIlAIpAIbFgEUvFNgUA6gDfFbcxKJAKJQCLQQQDhQIgROjOh73nPe8YFF1wQtjlaykGC7CBeyGtH0vH/ERkE05atSFc3kUHWJicn6+/+HM/VOUPWENdSSiBNpZR6dnEpJZBZ20SR30l9/H8ylSmOI1c4Hts5ow9CSPfOleP/I6rkI+KIPZJtcIA+sOklT1m2rEIU1VN6+eEmPweWLaB6lXe85DxLBNYWAW376quvrr+Tq93+xE/8RL1VsokQ/TTjlH3f+94XZrqb8d4rnefCs2MwgyyyDYrYNs+3gbuDmfWldJyqnkff7uVgdv2ud71r3PKWt4zuvqRdrgEf6X0jTD/R/dyJ97zqewwI6e9K6ZTXltM+J8Ogzle+8pVw1F92x5NHrnqq21I6tvPmeSJwNiCw3utopxF2AT337NnTt48ppYS+qLvf8ttz3wz2k5MhEUgEEoFEYOUIsKPsAoX/seP0z91S8D32GFsLX2NXdqfp9RtHtMsNRyYns0mHVmcO2nfTBY9UnnLp2Ksc18j3viilBHuZ/el6O3AM49D4I3mlLG2PwkbZpXS2x+4l0/sID/VOY0e3y3POhuXohB0bmDzXlwvGCTh/5bUy9x73uEcst2qaI/Ttb397fOxjH6tXxHaXwb42jkBXdXMf6MUxrR69Ai4hTaM7+9s9IastXxtxv2Dk/Ux+O777HC4c1e985zvjs5/9bL3CuVcaZeE27j19mzTa1h//8R/HV7/61fozXne4wx0CbxkUX+Ub+1APcvGlRnYeE4FEIBFIBBKBtUJg6CQLzmyJQCKQCCQC6xABTkykg6MTsWoIa6Oq6wgactJca46IkNnQ0jTXHJEjTiHxZiNbSet6E5TXxDfXHOmCECOtyBVHaimd72+SgSTKx1ErfRPk42hqnK3kc2o18c0RQfvXf/3Xejva5pojfTmO1FP9kUXlOSKaSKyBCMRM+iaonzhEE3mnL5Ipn3pzCiGS6tTkyWMisN4Q4Nz83Oc+V293bua9GesGV0rpPxhlgMLz5HtoHK4GWbrr5ZkySCftueeee2w76O503b/J+tKXvhS+/es5NEjH+atP6E7b/q2P+vznPx8f+tCHwpb25LTjPd9m9jta6edZL6V/HeXVtxgs/OAHPxh/8id/Evog15ug7zPRw7PumTdgVcrSMpu8eUwEEoG1RcA7nb3BBtDX6KfWVqNNV3pWKBFIBBKBgREopQQOxQnIVmNf6qfbAjhUOSTxretd73q1w60d3+ucPfjnf/7n8bd/+7f1JB8rSe1yg/f2St/rGi6HX7JpTfgtpb+tx/FnlSwOiXfip22Z7FW64Kpk9fv0QDsPx67Ji6V0JkTL2453zgZl28LOdtVsVNeb4H3nOv1s3ey918T1O5Lx6U9/ul41TfYd73jHuOlNb1pP0u6Xx3Vp3TtObmWS43oT2Nc4NCeu+41Dq2MT3+9YSglp2dx4iPbQxkKZ7pXxCW2Evb+c3FJKcNrTCW9h0ztv64DzG4PA+XEk9ROvXhy/HMja2a1udau4853v3Hc3EXm6A/2NbdCd3OX07c6fvxOBRCARSAQSgTOBQDqAzwSqm15mVjARSATWKwKldLZnRVI5Oc2YRUDoi9TYEtZKv69//esnrNhFVsQjS00eRw4R2yghT1YSI3bkNQHx5XTipDHw2lxHrjh+EFQzwA0ClFICifatIQSJU4hjiYzufPQvpTMzmqwmvjnK/2d/9meBGDbX6KhuiDhdbIGNWCLFBhYQMeSS8wfpa/JJ+9d//dfBoUQGMoxQl9IZvOBIM4OXXDOgEUN4NvnzmAisBwQMzFx99dVhsMgkBgM7BqJK6T+wRW8DRwaaPIfauO2gPfviBKsEPvnJT4ZnRlrP0qADGp7Pv/iLvwjPq+eR87e7D1FGd9CHGZgz6KNvMSmkSUNP3xPWf3hOf/AHf/DYN8SkUZaBKP2SASXXhFI63xozQEWmwR+yxKkvB3ijqy1gDQqVsjR28mZIBBKBtUfAs+zZ9m42+Ovdv/ZapQaJwGZBIOuRCKwcARNx2JdsLKsqOVAbKewz10zGY2/d8IY3bKLqo+tsPbYcJ159sfoPT8UvcTcOwbvc5S71jg5V1MD/OHHxPfboco5j9ig7k02KV5uciDM3heGOeHIpJW5wgxuEujRxSx3Z52Sz2dnv3Wm9w5TL9mazsmvhKB079zOf+UzNgXFsOLTtcnqykenW5tA48pe//OWQFte1ZbZVy2QuFdxDPJ4ueAIu3egiH6cwXLx/6YIrqJu45QL84eYdDkd2fyMbzjg3HkIm2Y1cadRTGzG5gG7KEm+cwX0wBqG+bQxgpw7ykfHDP/zDxxy82qS2xZagk4kFHPXkDhroLEhvzKOU5BGwyJAIJAKJQCKwtgikA3ht8c/SE4GNh0BqvK4RMDsWoeToRIps6Wo1IMeuVW+cv8iV2b/ITbsyiDDHz3vf+95A4hDuj3/84/GOd7wjzM5GvG5yk5sEh0s7XyklEKuPfvSj8Tu/8zv1ar0vfvGLYeulL3zhC3VS+RDUUjqzcjmBrABEwD/wgQ+EbbyUZ0a38pzf6EY3CnkQNXWpBXX9x4Hzhje8ITi9kDly1JkjBwaIG5KLDNoOEslD9mDyxje+MTh7OH6tMlRXmCBr9CulQ9gQ/tve9rbR5IXRW9/61njFK14RzcBFl1r5MxFYEwQMwJiwoXCDSb/7u78br371q+OVr3zlCeG3fuu3wqCKtAbAbHGm/zDIop/g8DXgZJu4173udeFZ8yycf/759YoO+QYJBlj0H9Ia+HvXu94Vr3rVq07Q55WVjq9//eujcfR6bjmMOXIM7NBJv+R51WcI6mjAUF9hgoYyBAM4vgvnGfe8uiboBwweecYNJuqv1E/f4fiWt7wlvvnNb4Y+9OY3v/mxASF5MyQCicD6RsBqHQ4Dg8gGlLttlfWtfWqXCCQCicA6RuAkVWNfWkXJychxi+NxXOKJ+CabDv+0itfExXYxnIzsst/+7d8OTjxx0trJxeRCfA7/ZFeyIXsFdqUy5G0HjsFSSm3nDfKuOO+88wKX9Z4x+fg973lPqMMf/uEfBvsUT+UoVA+2dLusfudsw33XFQAAEABJREFUTXY1x6X83enYwXgsuexnNivsYPG2t70t6KEsExY5aNv52c1sYBiza8V5N+LlnJNw5AyGbS/cXMPjcQJ52eJ2FKITrsEGb7g3rqEstr4V0HgC/i7fIAH+JlrDwz1X7lVXXRXGLtQZZ6cv/Nty1cdqXVjI454qr5QSJh7c7GY3q3dDUmf3i2MXr6H7Rz7ykXpraBNaOcHhqAzOZ/UjhzxpYdEr4DLunbTtYCyBUx8v6b4v7XR5nggkAolAIpAIrCYC6QBeTbSzrEQgEUgEzjACpZTg4EB6OFg5QpGe1772tbWT1OCoGbG+C8pB2qhTSgkDpgKi+O53v7t2HHGKWokrra1bEeBSOo7RJi8yxjnqN5L2mte8Jt785jfXW74i54gphyqSKw3yiGzd5ja3CeQIiee45ajiWEVIfYvoTne6UyCSCB7iK287mBmNkCKn6sihRV8OJGVddNFFNRZNHnXg5KKPaxxTBhY4t5BYZE1d7nOf+9SOZ2maYFDiwQ9+cHAEk20AwExsOKkvh7VrTfo8JgKrjYCBC6vpzb733HGOmvlvcKRXMIBmcKPR80d/9Efjbne7W/1MGsQxoUPb5kjlLNWfGNi64IIL6pUDTb6ljnRStqPnmBzlutYrePabwRTOWrPvDRzqM+QzyOd5NTAknb6uWeXc1kP94WB1iLLbcbaZM6Cmb6GPeuo7PvzhD9fOZ/2EeLsd0KGdN88TgURg/SKgj9EveOY5HfRZ61fb1CwRSAQSgc2PQCml3mLYNrqcbBxsJuriiSYh4k4m++F8pSzml2w5k4DZcvp3aOnjcVvX/GbHcnb2sildYwf3cq5yHJdSYmJiYtntj5XjfXLJJZcE25BOnL/qwEHJZhbPhr7+9a8v+UCBPYqTwwAu6tudkbx73vOe9eRrzlEOSROfOTOlP69yTOOmdrpq54UXjOjqnSgOL8DxnSuTQ34p7HAK3Fh6AU/Ao9nk5HAus59xb3ji5MYKOIClkWeQwNaGK9ubsxuenOrGLv70T/802PNWQt/iFreocWjLVLemnvBo4tgAxhk4ll3nTOakxmtMJrX9NyfxPe5xj+CkLaXUn5RyH9RZHm1L+1kKIzg3ZTZHk9u1U/fWqunmeh4TgUQgEUgEEoG1RCAdwCeB/vTU1EnkyiyJQCJwNiKA1CAAe/bsCURjUELUzscp2Z2P45Q8xJDTtpTjpBkBQ6SRNKSGo0PgxLTdE0cmBywi3tyTUkqQde9737ue4YyUcoTQnRPGdUQKwW3yNEekE/lEosjgmJXXTF5k7b73vW+97XOT3pHOd7/73evv6timSR46qhPyyAkLM4RQ6EWwlHX/+98/DBzQV/5G3/vd735x61vf+gRHlbIe9KAH1Y5cpEweATac5g972MMCWYQ/PdtBuoc85CHxhCc8IWBhFeFENXBgprCZxEgjwtjOs8nOszrrGAGDINqj58KA0HLB8+U5baqkzRtk8kzJq98R75niaL344ovj0ksvrVdLNHmWOxpg8qyTN0gwE7/dxxjAuetd7xr6CjroJ+jkeTUQ9cAHPjBMFinleP9HJ32bvk+ZZLjWBHHyqouVw+16mhyi79CftfVo8uYxEUgE1jcC+it9m35Qn3YmtNWHsG+Uwy4oZXH/06tMK5zo1NgNvdLktUQgEUgENiMCOCz7kn3FztNP6zvPPffcmqs9/OEPX/QZjwaDpt9s+lrX8UF2pf6UjbdcUB6norxNIANvxG/Zijh1E7fUkc6PfvSjw8REu2L5rS70e8ADHhBWyJay/PugKcOEYnYn7mgyM6dkE9ccYYfPslnVVXnK9Q7CsfFSujTpmyOMpGc7K8d1Nrl8rg8Sut9X+D4ugKPDny5scnY0LC+77LJgs+MiyltJYHPj1sYb6Ea2eqqbSevGEtyrtsxSOpPX4e8+k9GOx/PpxLEsL3kCDOzyYzzEuAiMm3zaAnl0WC5I185LBmc0BzbHux2KjMm4vsFDqp8IJAKJQCKwCRBIB/AKb+L83FwwzhxXmDWTJwKJwFmIABKEED7nOc8JjkdEaRAY5LvTne4U8nGsIsHtfMgWec961rMCieke6BRvpjKiykki7aMe9ajwm6PTAGZbnnMkxkreRzziESHId/nll8fjHve44JSlk3S9AoLDSSOtPPI+8pGPDOcIVCknEmI6IpGPfexjAwkTnHNAIebIK+L27Gc/u5bTq1zOn8c//vHH9OXA/amf+qm++pZS6u1rlUVXxJmucKGv+vfCpikbzmYhK4cj2Ix2JBVxt3qRE65Jm8dEYDUR0G4NsHlenvvc58Zy4ZnPfGYYVGnraPDEQIlnShvXbzg++clPjosuuuiEmfftvL3OydOXLKdLE//Upz41DPa0ZRmssZpf39A8r4+q+jLPKweuZ7Kd3rlnUrz+0zPtWjsYxDKA95jHPCbUz8Cdo77DCmfx7fR5nggkAusfAZM92D36QIPFZ0pj9o7BePaXgXn93HJlsYOe8YxnhD7HgPxy6TM+EUgEEoHNhAAbFa994hOfGA996EODPceuw8fYbL3qqt9kq/7cz/1cPXFXmjY3bGzHpY5Pe9rTwu418jYB32Xz6cNx7EH68CavCYi4rb6c7uTgg2xncpt0gxxLKfWka/zaqtFeK5XJEY+Hw0vZylU+O5eTU5rucP7559c8AN6czOJx6yc96Un19aUwa+Lw5O73lfcfJ684uuAJHPjkcuCeiv2snnBki2sjZLP3lcPhXMrisQR4q+fTn/70eMpTnlJ/vkU9m1BKh/Oz8WEHN5yfTMEEcu2ySe9ce2jqP8iRzk1+R5+gcS/pxrlcymKdpcmQCGwsBFLbRCAR2CwIpAN4hXfSrC6z9BxXmDWTJwKJQCKwqgiYxWpGLOJrlrCZqM0s4H6KlNKZTcvJyTmEvFh1V8ryBKaUEogxB7O8yut2XHeXi2yZlWtFnlXJ9HWtO91Sv5VBX/X0fSADCaUsrS9iZmazcuWzyng5bNo6lFJqR5WVgmY9c/zaytqxnS7PE4GNhgCHqmfeSnjPhmfK77Wshz7BIJeBnqZvOZVBJnUppYR6qact6tWze5WIdBmOIpCHRCARSAQSgUQgEUgEThKBUkr9iR08Ef/C+VbifD3JYk97Njrv2bMn8Fa24yC8s58SMODo5jj0uaN+PJJtzoGLlytXHrZxP7ln8npbFzyBI5Vj+HSUWcrxNmLsAsc+VXsfTnYAgxt9cf5ux+3p0N0YsdW/xgNwFm3kdMhNGYlAIpAIrBkCWfCmQiAdwCu5nQsL0Th+62P1eyXZM+1mQmAhFubnO2FhM9Ur65IIJAIrQcA2Yr5NJA+Hu2OGRCARSAQSgURgMyGQdUkEEoFEIBFIBBKB04sA5yanJD75jW98o95p8PSWkNJWCwHjw5z4viHMUX+6nOKrpX+WkwgkAolAIrC5EVipA3hzo7FM7bzUzeySzNFv5xnOQgTmZ+Lg5GRMTu6NqSNnYf2zyonAWYyA/p/T97/+67/ic5/7XPzTP/1TmA1uRbGVxWcxNFn1RCARSAQSgUQgEdhcCGRtEoFEIBFIBM4QAlbQWjH6b//2b2H74DNUTIo9wwhMVmOD//Iv/xI+9+We5pjAGQY8xScCiUAikAisCIF0AA8K10LE1NTUotQbwwF8JGYOHoxDdZiKuaoeiyrR78eRqaN5qrzTjYezX+Kz8PqRIzGr2sMTMT7qJEMikAicDQhw/r7vfe8L3xh82cteFp/5zGfCTF/bXQu2xTobcMg6JgKJQCKQCCQCiUAikAhsdgSyfolAInAmEdixY0f4vAkHoknFJhmfyfJS9ulHwApuDvz//M//DFucf9d3fVeUsvTnqE6/FikxEUgEEoFEIBHoj0A6gPtjsyiGIdZ8k6P5ZoQXveuLEq67HwsxOz1db109PX0oDs/MD6DhQsxMHTqap8p7ZFCv8QCiN0mSubna/RvD4+Nx1jxEm+TeZTVORMC3cfRrVrGWMjhZ4ey0dZV8zk+UfGaunKy+p0Mbzl4EzwQg/b963+hGN4p73vOe9XetTkcZKSMRSAQSgUQgEUgEEoFEIBFIBBKBNUUgCz/jCFgp+sM//MPxPd/zPfH1r389rrnmmjNeZhZwehEwPvC1r30tdu7cGTe5yU1iy5Ytp7eAlJYIJAKJQCKQCJwiAum7GhDA6enO6l8G2pYtW8NR1umuVcGurecwOz0by7pz52diZmY912KtdasQLKMxPr4lto7lI7TWdyPLP3UEbn3rW8czn/nMuN/97lcTl+jx1+vSda973XjqU58aj370o+N617terySn/dro6Gj4VtLTn/70uPTSS8Os6dNeyDICzz///Ljd7W4XF154YTz0oQ+Nxz72sfH93//9wRm8TNaMTgQSgUQgEUgEEoFEIBFIBBKBRCARSARqBK5znevEXe5yl8Ctm0UndcQa/5fFD4bAkSNHYvfu3XHnO9+5voellMEyZqpEIBFIBBKBRGCVEEjv1QBAz8/NhZVeko6PT0RU7/P6GFFfF1+drvN/JWo75MhUzMwtrerCzHS9vXEpZemEZ21sieGJbbF125YYySco8m/jI2C2KsL5bd/2bccmtwxSK6t/zVa2zZHzQfKcappSSu309b3dlep7qmXLv3379rj73e8el19+eTzoQQ+K29zmNoHwlbKp+0tVz5AIJAKJQCKQCCQCiUAikAgkAolAInAaEbC7lZWjl1xySfge8GkUnaJWAQEO/Pvc5z5xq1vdKuyqtgpFrkYRWUYikAgkAonAJkIg3VfdN3NhIebn5mPuyJGYnZmJ6anpOHToUJ3K6q7x8bH63NFvP8RLJ7188kclR9z6CWOVMTJcqTMX00t6gOdjZvpIlW6oSj9WHZf5tzAfC/NNWIjllxcvIa/C7JisStQSKdc2qq2nug+qaxurQfOsbU2z9EQgEUgEEoGzHoEEIBFIBBKBRCARSAQSgUQgEUgEEoFEIBFIBDY/AlnDRCAR2GwIDG22Cq2kPtNTU3HwwIE4sH9/7Nu7NyavvTaurcLevZOxb9++OFDFHTp0MJrVv75z2VlGW5VSStS/q1Px0kkvn/zkkEcu+cpRXpV8zf6NjI1F7QKenom+i4DnpmNa5PB4jEncR9uFmUNxYPKaCq/JmJycPBrgd03sOzgd8ytxcFaO0dmDeytZ1x6VU8m79prYe2Aq5io5Rw5Nxt7J/R29euqzEPOzU3Fo/94q3eSS4fBsJaCq44FK570DhAPT81WGo//mZ+Lw/snFelYyJitdr917MGYoezRp+7BwpGpn3VhVefbur+rXEt/kmZ/eX9dhX61sczWPiUAikAgkAolAIpAIrDICWdz/z955wMdW1G//N1vTk4siCCgXBGnSBBSplyLSe1cREFREwAq+/i2oqNixA2IDRUVUEDtNimAXCyrYQLGBctOT3WQ373xnc3JP9u4mm9yUzebJ5849Z+dM/Z45c2bmmZkjAiIgAof/OjsAABAASURBVCIgAiIgAiIgAiIgAiIgAiIgAo1PoCFzmGjIXNWYKQRcvrGBgFsoFGxszKuNZX6dc2FLVLZlybL9s6354zf2yWTS68Jrb/9JeIRL+MRDfGt8L/RZ0Youa9mUj7c4bHkW+frT8n+FfC6Iw8ls1qoVjrH8gPV6cXYE8TKRsrR3m/UmnSz5KOQGDHGzJhF4bMQGveDeH1RnZ8l01kphOSt6kbnXi6SjRZ92b6zS39ioDfeu9vENWm6kYHCe0oRbPDa9Ox9fCCe49xH7dA709tswmXYJS2VK6cykk5bg1ntReaBnbZF6DFa9g5b3rFwybRnPKZtJGV6KI4PW2ztgo1EcNv7nBfFJcY9b6yACIiACIiACIiACIiACIrBQBBSPCIiACIiACIiACIiACIiACIiACCxdAomlm/R1T7lLJMK3JDOZzERgzrlgxzcdV6xYz7pWrLCOzk5r7+iwxLjAGTnmd7u35zruVuC+qyv4T/iwI3eE397ebsQX2S38segF7oRlvPjIPs25HEthy1LhRc78sFcqLWXZTLWiUbT8UM6Cq5ZOW9HVYW2trdbiTVtnl63obDW8JoIqWhb+Wj/HbHRwwMIi21SzdcC6vXU8rBU+rGZLjQ7aUH4tjyWLsYLl+nptCDE7mbXWDh//euvZCh9OZ1vWkg5nCcu0+bCw96Y14+2STdbhz1dEprPFkt7aki3WGdmNHzuaElyxYm4wiLiW8m64x22tIZ2t7Z3W6X+3Zry7RMILuzE1tzBs/f2wSllzxwrr6my3Vs+ppa3DulZ0WnPKzAdsfQP5ddo524eifyIgAiIgAiIgAiIgAiIgAiIgAnNFQOGIgAiIgAiIgAiIgAiIgAiIwBInkFji6V/35DtnrW1t1tTUFMJi1e7AwIAXS72Q54JV7f9595F/VnDikXAJ33w8/F5s47JNlvGJGMvlba2Vp6MjlvPZtnQ2iLjeWYV/BRtli2hLWzYbZNPJbpJZa+1cYZ1egJ1WA2ZL5aD+pq21vdlKgq2t+Us2W1tbes3vsjO2oR4M4m+TdXS0WiaVKLnwrBOZVm/X4qXsouX7+0vibenqrP4vFkKmLd2UtbXy5RKWae30gnWbZSYyMeaF8kEjeenWNmtKucnxuqQ1tbd5it46PzTF9tb+uv6JgAiIgAiIgAiIgAiIgAiIgAiIgAgsCAFFIgIiIAIiIAIiIAIiIAKNQGBcMWuErKxbHppbWsLqTOdc2B6Yb/mOjiDf1R4u7vGH+OucC+ERbu0hLIBLl7Z0hnhylhtB7eW8ZEbzw2ElaiabsTK5suQg/O8sGUpN0YolTdTW+vN5X8uugsXYiBehsUeUrhKhSzdZU8VrXtgdZhWzsyZ/7yZ0V8KLTLLJWpsRqUdsOGwxHV2Y+dElQqZ9nqtkmjxPSueojYaVy1lrYnVwpShdxppD5go2wtbSldzIrh4IKA0iIAIiIAIiIAIiIAIiIAIiIAIiIAKNT0A5FAEREAEREAEREIGGIZBomJzMQUYy2ay1tbWZcy6sAO7v77ORfFDxpg0dd7hnBbBzztra243wpvW44A6cT1eTOR9vPo+A6k/4N5a3XI6TrGXTXOW8kklZtiVjCSvYUF+39Q8MW94zIv8jPryavvs7HmyxUBLYk8nkuE2Fg0taotLlMS+wBi02Y6lUBX/jVgmvdif8eWFkJGxb7U9n9S+ZbTF03MJQr/X0DXhW+VA2RnzeRwuThfQQQaEQVv+az9taK4aDg9J/iWQp8aPefclG/4uACNQXAaVGBERABERABERABERABERABERABESg8QkohyIgAiIgAiLQWATQxhorR+uYm1Q6bR0dHV63S46LwP026sXDqYLlen9/f3Cf9IIf/lNTqZJTBbYQ11Jpy6Lx5nNrtkYe8ec+bpfNWPluxd560j+XabOO9mZLeUl1JDdoAz7v5L+/f9BmspAVsXxSwBV/JPy9qHChWPQSdMne6+2lk0r/+4tkNSxtrnS9VrtExlo72sN3e4ue1eBAv5Xy3G+DZSupaw0Sd84lOMiIgAiIgAjUIwGlSQREQAREQAREQAREQAREQAREQAREoPEJKIciIAIi0IAEpD5VuKmJZDJs3xxdci5IiNHPtY7Orbne2tpqiWRyLTd1ZeHSlmni1o9YLl/0SStabnw75Ww27X9P/a843GvdfUM2aglLZ7LW3NpmrJxua2uxNMFabX/OreFW3UfRvNZb8XItvit6nI1lYdj6evpsaNQskc5atrl1PM9t1jLliunpIoP/dG50XQREQAREQAREYKEJKD4REAEREAEREAEREAEREAEREAEREIHGJ6AcikCjEpiBXNeoCCrnqzC+Ja9zzpLj2/RalT+uO+fC1dHRQjjW+39JL9wmfSJHc3kvsI5Y3gublmyybMpbTvVvLG9DgzhOW2tXlxdBW60pm/FCMCZtU213bGV/0fbHEeuyy+M/iza+U/T47/GDvyellcqjNn6rxi+UHQojpZXCyYTNvrCPWX5o0EbHzNJtK6yzvdVamrPjec5YKlm692Uxl376xE21LXZhFJbmw0iW3Ot/ERABERABERABERCBxSag+EVABERABERABERABERABERABERABBqfQEPnMNHQuVuHzI2OC3NJtnKO63tjXgz0oqn540Tw/npw5y0KFdVKf6He/iWzJbG3kLPBgWFDhkxmMtOLpEUvyJKXZNpKAiw/yoxn4/+VWa7903m2QfbMDVvei6tru/A2+ZzlwrWxScjNUpbOePBe3h3OkXrvdq1/xfGVzd61j2uty+UWPtEhqnJ783EHXT9p6apir3dTcTFvzoarbRE9NmL5kDkf7kyWTq+VPlmIgAiIgAiIgAiIgAiIgAjMDQGFIgIiIAIiIAIiIAIiIAIiIAIiIAJLn0Bi6WdhfnIQCcCpZGoigpF83np7e21goD8c+R1dTI0LjJG/yL5+jwnLZMhbwUZGUDdTls0GOXbqJDtXEom9cJzHm5X9efuBntVhi+ipVr4GX8msNaU5G7GhgXyZwOvti3kbGMx5+dWfW9HyIZ2cl0yqqdnLwGbF4X4bCFtZl+xL/49ZYajfwmLlRNaas1MU9ShPPr6JKMqUYBe8FyxXKdNjPm39Pdbd3WvDhTKPPjEj/X1r23uxeWRwwIZxnm6yOHpXisxstGATDHHnw9I/ERABERABERABERABERABERCBeSKgYEVABERABERABERABERABESgQQgEWatB8jJn2RjzqluhUFI3U+mUFf15f1+f9ff3W2TPkd/Ycz01LgBjj/85S8w8BuSyTRb0V+JIZy1TS2lIZKwpiKkFG+rptr7+ARscKJn+3m5b3TNgaLGJSMQk7KrGi9Bt7SHeYr4/CKj942EN9vf63/2Wt6y1tmZCCIWhHm/Xbd0DI+G3JZv8tbQXpBFgvX1v35q0dK+2Xj7Y669mW1qs6mplQkqkLRNAkKfV1tPdbT39w15yNuOy+TDS2az/37yo3GM9faX8hnz7dPZ490GATjjvxtmkv0TKUolRz8qHO+Gvz/p8+vpzRTMvTre3Zc3FPLl0pnRfCkPW29MTTB9uY250KgIiIAIiIAIiIAIiIAIiIAIiIAIiMHcEFJIIiIAIiIAIiIAIiIAINBKBRCNlZq7yMjo6LjD6AFnly6rfkZGSXTKZ9KJjq3H0lw37cD2f52cwcf/Bol7/c2nLZEqJy2Qzk0TIkm2l/52lWjqsLSxZLdooWzTncpbzZmTUC5pe+M346x1e1PR6aKUAJtv5NLR2tFsTCu3YqI34cAgrlx+1sWTW2jpafRqbrXV8i+SxYnF8RXApmES23Tram4LAO+bvW/DrwxjxSbFExlo6Oq0lbBVdcl/5/4RlvBDdlOTqmBV9HP4fPyaMy7QaeUo6s+JIKb8hLp/O4pj5qFqsw+cjE8KY8GbmMtba0RZW+K7xNxK+J4yA3e7zR9Yt/udF4Vafp6TzlmPFkB4fhf+hfwtMQNGJgAiIgAiIgAiIgAiIgAiIgAiIgAg0PgHlUAREQAREQAREQAQajoAE4Aq3dHT8+79cQuQbGxsz55w1tyDydVomm/ViX2f47ZwzruPOxv/i/setFvGQttb11rMV63UGEdIm/TkvfHJtPWutJJJ60XMFflvTk3yZF3nTrZ22YsUK6/SiZ1tbm7V5AbWjc4Wt6Oqy1qaU5zXZy5S/Emlr7lhhK1Z0Wvt4WJ1d/ndnqwXd1yUt097lr6+wLh9+V8vk9Lh0i7X7tHR1dkz23+WF17XUVav853waOj2LFV3WRRwdTZYocxlEYJ+uNfG0WXtHl3WtWM8625osWe4h8o8QTdhdHZPT19liqSp+Qp58Ojo7O62zs8s6mqo4jOLQUQREYI4JKDgREAEREAEREAEREAEREAEREAEREIHGJ6AcioAIiIAIiEBjEpCqVOG+lgu4mUzGOrwQ19TUZOas9OeP/MY+nZ4sSJb7L3lowP+ds0QqbelMxpu0JVmy6rnYbP9c0lLjYSUqLR/28blEwvyhQgzOXDJlU/qv4GstKy9uV4/Du3bxeDKW8gqut/IXaviXmGn6fFzktxKLGqKTExEQAREQgVkSkDcREAEREAEREAEREAEREAEREAEREIHGJ6AcioAIiEA5gbExGx0ZtZH8SDia/13uZKn8TiyVhC5YOv3NLBQKIbqEF9/a29utta3NOA+WZf9h3+bdsAI2kUyGq8H/WDjVfyIgAiIgAiIgAiIgAkuIgJIqAiIgAiIgAiIgAiIgAiIgAiIgAiLQ+ASUQxGoRKBYLNrAQL/19fWGI78ruVsKdhKAy+7S6Lj429zcbGy/mypb3VvmfOJnOpO2zo4Oa/L+sCwURjnIiIAIiIAIiIAIiIAIiIAILA0CSqUIiIAIiIAIiIAIiIAIiIAIiIAIiEDjE5g2h2NjS3+VZ2LaXC43B/6mdkRCbs17+45D8u4RjvHvgxm31EEElg4B55wlk0kZMVAZUBlY0DKQSqUmdtpQHaQ6WGWgccqAcy4827qnjXNPG/te6j7p/jZWGTD/x45luq+NdV91P3U/VQZUBlQGVAamKgPOOd8C0D8REAERKBFIlA76PyKQSqctkUyaRRazOCaSSUulU7PwKS8NQyCRtfauLutqz9pSeshaWlps++23lxEDlQGVgQUtA9ttt51tsMEG1traaltuueWCxq06T3W+ysD8lAGe5aamJttwww31TOudojKgMlD/ZaDB7tGmm25qaT+2sXLlSrFvsHurdsv8tFvEVVxVBlQGGqUMMLbbMOPryogIiMA6E1hK2tQ6Z1YBiECtBNbZnXPmEglv3DoHtZABFAoFGxgYkBEDlQGVgQUvAyMjI8Y3NYaGhhY8btV7qvdVBua+DPAs80zn83k903qnqAyoDKgMLHAZGB4eNrasy+VyYl8De7UD5r4dIKZiqjKgMqAysDhlgLHdhRxLVlwiIAL1TSBR38lT6kRABBaSAAO1aqDdQJs9AAAQAElEQVQNaJBEgyQqAwtcBgYHBw2RiI4KopHqocXpKIq7uM9lGeBZpl3Bsz2X4SoslVOVAZUBlYHpy0AkAFMXi9f0vMRoWTNS32+B+3563vS8qQzMbxmgD7aQY8mKSwREoL4JSACu7/uj1ImACIiACCwoAUUmAiIgAiIgAiIgAiIgAiIgAiIgAiLQ+ASUQxEQAREQARFobAISgBv7/ip3IiACIiACIiACtRKQOxEQAREQAREQAREQAREQAREQAREQgcYnoByKgAiIwDIgIAF4GdxkZVEEREAEREAEREAERGBqAroqAiIgAiIgAiIgAiIgAiIgAiIgAiLQ+ASUQxFYLgQkAC+XO618ioAIiIAIiIAIiIAIiIAIVCIgOxEQAREQAREQAREQAREQAREQAREQgUYmMDZmxUJhelMs2ph3CwqORf+7WChM6897wktdGQnAdXU7lBgREAEREAEREAEREAEREAEREIGFI6CYREAEREAEREAEREAEREAEREAEGp3A6GjB+vr6pjX9/f2G6AsPjvyuxR/h46eejATg8ruh3yIgAiIgAiIgAiIgAiIgAiIgAiIgAo1PQDkUAREQAREQAREQAREQARFYFgRYzVsoFGx0dHRKgxvcAoUjv2fiB3/1YiQA18udUDrqgoASIQIiIAIiIAIiIAIiIAIiIAIiIAIi0PgElEMREAEREAEREAEREIHlQ8A5Z8lk0lKp1JQGN8454885N2M/Vkd/EoDr6GYoKSIgAotKQJGLgAiIgAiIgAiIgAiIgAiIgAiIgAg0PgHlUAREQAREQAREYJkRSKWS1t7ePq1pa2uzRKIknXLkdy3+CL/ekJZyUW+pUnpEQAREQAREYEEJKDIREAEREAEREAEREAEREAEREAEREIHGJ6AcioAIiIAILEsCzlkimZzeePHXuTUrgBGBE8np/dm4H6ujv0QdpUVJEQEREAEREAEREIGFJ6AYRUAEREAEREAEREAEREAEREAEREAEGp+AcigCIiACy4iABOBldLOVVREQgXUjUCwWLZ/PWy6Xm5HBD37XLfa5910oFEJ+SB/ncx+DQhQBERCB+iegFIqACIiACIiACIiACIiACIiACIiACDQ+AeVQBJYbAQnAy+2OK78iIAKzJvCvf/3LvvSlL9nll18+I3P11Vfbgw8+OOt458Mjgu+dd95pV1xxhV111VV2//3329jY2HxEpTBFQAREQAREoF4JKF0iIAIiIAIiIAIiIAIiIAIiIAIiIAKNT2BZ5lAC8LK87cq0CIjAbAisXr3a7r33XrvllltmZO666y5DPK4ngfWxxx6zm2++OZiHH37Y1l9/fXOu9G2D2bCRHxEQAREQAREQARFYWgSUWhEQAREQAREQAREQAREQAREQARFoXAISgKN7q6MIiIAI1EggmUzaVlttZXvttZftvffeVc1OO+1kqVSqxlAXzhlCNCuS//nPf1p7e7sdddRRtuGGGy5cAhSTCIiACIiACIiACIiACCwmAcUtAiIgAiIgAiIgAiIgAiIgAg1OQAJwg99gZa82AnIlAjMhgKi7zz772Omnn25nnnlmVXPYYYdZJpOZSdAL4nZgYCBs+Tw4OGirVq2yXXbZRat/F4S8IhEBERABERABERABERABEVhsAopfBERABERABERABERABJYDAQnAy+EuK48iIAJTEZjVtba2NnviE584pens7KxLYTWXy4Utnw866CA74ogjLJvNzoqBPImACIiACIiACIiACIiACIiACIjAEiKgpIqACIiACIiACIjAsiEgAXjZ3GplVAREQARKBNZbb72w7fNpp51mG2ywQcly2f6vjIuACIiACIiACIiACIiACIiACIiACDQ+AeVQBERABERABGon4Jyr3XGdupQAXKc3RskSARFofAL5fN4eeOABu+KKK+y1r32tvfrVr7YPf/jD9qc//clGR0etv7/ffvGLX9jtt99uDz/8sPHt3t/97nfh93333Wds4VyJUm9vr/3sZz+zH/zgB/b3v/89+Pvb3/4W/P3617+24eFhS6fTYXtq50ovMsLCz913323/+9//1gp2ZGTE+G7wpz71KXvd615nL3/5y+3Nb36zffKTn7RvfvObdtttt00ypPn3v/+9FYvFibBYeUwc73nPe+yVr3ylXXjhhfb5z38+pLFQKFhPT4/dcccddtddd9k//vGPCX/RCf7J92WXXRb8v+pVr7IPfehDYTtr0he5i47//ve/Q3j33HOPse11ZM+R/P7kJz8JTH70ox/Z448/jnUwpLm7uzvkizyef/759oY3vMG+/OUvG99NJq3BYZX/uK9/+ctf7Oqrrw7+zj333HBvL7300nBPqniT9WIQUJwiIAIiIAIiIAIiIAIiIAIiIAIiIAKNT0A5FAEREIEaCSQSCWttbbP29o5w5HeNXuvOmQTgurslSpAIiMByIIAIe/PNNxuiIAIqQjDCL3Zvectb7NZbb7U//vGP9ulPf9o++tGP2h/+8IcgpiLo8vvKK68MdojCcV4Ix4jGCMmf+9zn7LHHHjPcILwinN5www2GQBz3wzmC5xe+8AW7/PLLDfESu8ggRH/ve98zhNsbb7wxxPvII4/YL3/5S/vGN74RBOwPfvCDFjcIs9///veDkE38iMrXXHONvetd7woC75///OcQznXXXWcf+MAH7Le//a396le/CmFcddVV9te//jWKPhwRcBFg3/nOdwY2pJEwbrnlFrv44ouDOFueL8L8yEc+YoRH/CEg/x/urr/+env3u98d8ouoHn2rGX7333+/vf3tbw/5Io8PPfSQ/eY3vzH4XHLJJfbTn/405MsHNelflM+vfOUr9qY3vck44o97xr384Q9/GPI4yZN+iIAILBoBRSwCIiACIiACIiACIiACIiACIiACItD4BJRDEZgRAecslU5ZOpMOR/O/Z+S/jhxLAK6jm6GkiIAILA8CCIUIi4ifrDzlW8K77rqr7bfffvasZz0rrMz92te+ZqzGRZhtbm62JzzhCf5d42ynnXaypz71qfbf//7XEC6HhoYs/tfX12es8uW43Xbb2aabbmrrMksJQfTHP/6xIZgiJq+//vpGWvfff397znOeYxtvvHEI3zlnXV1d9pSnPCXESRqjNLPaFmGbVcKs1N1oo42C31WrVtn2229vjz76qH31q18Nq51ZXUt+YRLlizTgH/GZ880228z22msv23vvve1pT3taEGO5hkjNKuHIX6UjXBCmCc85F5gfe+yxxjeduS+IyqzcRbBtb2+3nXfe2UjnbrvtFu4BK5NZ9Qxj3Mfj4J5ce+21QfhlFfAWW2xhe+yxR4iD9D7jGc+wHXfcMe5F5yIgAiIgAotDQLGKgAiIgAiIgAiIgAiIgAiIgAiIgAg0PoFlnUMJwMv69ivzIiACi0GAFag33XSTrV692jbYYANDgDzvvPPCtsYXXHCBnXLKKUFUZetiVt8iRCKuOudsvfXWM8RIhFC2WEY8jfKAIIlAycpX/CBednR0RJdndUTU/M53vhO2SEZMPvnkk400YtjG+YUvfKFtueWWQZxGDD7ppJPs7LPPtrPOOsv23XffkA9EVbZZJi8rV660M888M+QV/694xSvs4IMPNlYUs7LWOWeknfxGCWYrZwRb8rztttuGsKP4X/rSlwaRFsH1jjvuCKumI3/lR4ToO++807773e8awjnC7oknnmhdXrjGLauMuc6K39bWVjvmmGOM9L3yla807g95e/KTnxxWVX/96183xHn8YQgbAZo0tLS02KGHHmove9nLJvJJGIS1yy674FxGBERABERABERg0QgoYhEQAREQAREQAREQAREQAREQARFofAISgBv/HiuHIiACdUYA4fbBBx8MK30RBBFKEXadc4Zgy28MoiYrYrFDkHTOWSqVMlYBIxz/7W9/M8RVVtWSRQRSVhYj2rIyFmE2nU5zadbmvvvuC1tCI8qSJlaydnnB1DlnCJ2I0QceeGBI97/+9S9ramoKq3p32GGHsBqYtLF9dXTtyCOPDAI2flmZjKB6yCGHGKtlEYidKzEgv1Gi2ZIZoRs/iMWspM1ms0bett56a0PEhR9uyH+lVcCw/MlPfmJst43wTj5OOOGEIKhH8SCek1bcsrr48MMPtyc96UlBxF6xYoUhGB9wwAEhXlYIcx8jv9xPBPtisRjE3+OPP9622morYzWzc85ILwI5HCM/OoqACIiACIiACIiACCwwAUUnAiIgAiIgAiIgAiIgAiIgAsuEQGKZ5FPZFIGKBGQpAgtNgFW6iKqIlAi7bAlcLgpmMhlD5I22QUb4RPglrc45Ywtltk5GMGUrYo5c+9///mesokVsRCRFvMR+tgYx81e/+pUh4hIWW0ojaMbDI62IsGz53N3dbT//+c/DlsyRG7ZcRqgeHh4O6SZfCL/RdY5sFY0QHuWROKJz4v7rX/8a0oDozQrguH/nXFiBDEeYPvzww8YKa8KNDPlgu2y2sf7Pf/4TBOjjjjsuiLtxN//85z8NhtwPxF7SEV3niLi9++67h62gieuBBx4wBHpWEyM8s0U2ojvCMWHgR0YEREAEREAEREAEREAERKA+CCgVIiACIiACIiACIiACIrCcCEgAXk53W3kVARGIE1iUc4RQtjt2zllnZ6exKtQ5NyktzrmwMnXDDTcM9gi6cdETcZEVtvhndSyraxGWESH//ve/G6tqEYARLEMAs/yPLZEJj7gRozGVgurq6gpxOufCamHE0cgd4jQrkhFh2UKatEfXoqNzzriG0O2cC6tlk8lkuExYCKvkj3yR53Ah9h9uEaexYnUvQjTnkUEQ/vKXv2zkBXes/N1kk03CttWRG1ZPk07E3PXXXz/cl+ha/IgQTjrID1tTkz7iQ3gmjP3228+6PI+4H53XFwHuE/dvNqlC8J+NP/kRAREQARFoDAK0R3j3YzivNVezfe/UGr7ciYAIiMBSIEC9iZnLtBIedSzHacKddBk/tO1n6o9A8IPhfC4M6aAfyrFaeKQXU+36utgzRsF7rdYwyDt9qlrdz9TdVBxmGlbkfr7SS1q5d/MVfpR+HUVABERABERgtgQSs/UofyIgAiIgAjMnQOeqp6cneETwbGtrC+fl/7G9cSR2IgAjckZuON98883DtsmsWGWVLiLn7bffblzbZpttjBW5kfvZHkkr37YlTFYrl6+IjcIlfQi7uEMMJS3RNcJASOY3wipiMuflhvAJB3tWFRMW56wAJgw6mawUjuy5FjeI0/in40oHLH6NMEgTfhHV2c7ZucmiOx034qHjhoBLWPEwonPsSQfpIR7cP/7444bwzP3cbLPNIqc61gkBBkpY3f3Zz37WXvziF9uxxx5rJ598sl1yySXGpAm2/K6WVO4vq8ff/e532ymnnGKsHD/33HPt61//ulHWKQfV/Mq+/giwI8FXv/pV+/znP2+//e1vwwr+maSSeuSWW26xywB36wAAEABJREFUT33qU3bdddeFMjAT/3IrAiIw9wSoh6nHaWsw6ayaoX2A23VJAf6ZeHfBBRfYZz7zGaNOqRYe7x52QPnIRz5iL3zhC8P74+yzzw71D7uREFY1v7IXAREQgUYiQD+LupO2N+1pPpXzyle+0r7//e8b/anZ5JUw//SnP9n73/9+e9GLXmTHHHNMaN+/+c1vtp/97Gdh96hK4dIvZMesN77xjXbSSSeFuvnlL3+5feUrXzH66FPVzbxfbrrpJjvvvPOMPDz/+c+3Sy+91EgHdX6l+Gqx411y9dVX20UXXWR8jijuh/TCjniIL+qLkA766VOlNx7OVOfE+dKXvtTe9a53Ge/Kam5h/pe//MU+9rGPBeb0qUjTBz/4wTAJnOvV/E5nPx99Lvr2P/rRj+ziiy8On4w69thj7QUveEEoM/TviDOeLn5P15agDEQmYkU/8y1veYt9+MMfNiaux8PUuQiIgAiIgAjUAwEJwPVwF5QGERCBZUOAziGdCzLMNseIkpyXG4RSrmOPGOzcZMESwZNVvoiydGJ/+MMfho4X38JlO2Xs8bsuhrTS6XTOhW8Pk6ZK4TlXuu6cC53tKH+4pSMYhVEpH7jBwAHjnAvf2OUce8LCcD7VimaEWdKHW+LDfWScc+FbvPz+8Y9/HAYFog4bdpgor3SiCcu5ybxxExmuc07eMHQuGXyGefzbxbiRWVwC3B++1fzRj37UbrjhBmOVNxMMRkdH7Sc/+YkxMH/zzTcbAyjlKaUcMWiAX54vygzPJCvJr732WvvCF74QOvmUmXK/+l2fBKhXKA9f+9rXjHvKIE+tKeU+sx09fr/1rW+FreZ55mv1L3ciIALzQ4B3MAPhiKunn366nV7BnHHGGUF4ZdB2XVKBfybbPfroo1MGQ5uCAfvLLrvMeMcwuE/9gz8+R8Ekkn/84x9GvTJlQLooAiIgAkucAH2zu+++O4iLtL1pT5MlhMTLL788tKcrtcNxU83QRv/BD35giG4cmaBHP5P+GJM7EUtp9/N+iIdBu48JfEzsZAI1aaNtj4B3zTXXGHU2OzzF/UTnxMHEH+pvJvdgj3hNe/Id73hH+AwS/Q7sZ2J4X8ACNltttVX4ZFLkn/CwR1gkHtjR36Uv8ulPf9owTESO3M/mSL4Q4hG/p/JPWmALo+9+97uhHUyfGKa8F9/znvcY/SbuzVThVLqGH/zOZZ+ru7vbaLPT14s+UUV6eY/fcccdQay95557jDJDmrgPfKaLyQCV2hGV7NhhDL9MDn/mM58ZxHsmmJIf7GXqjICSIwIiIALLmIAE4GV885V1ERCBhSfgnDM6bub/6HTSmfKna/2jE8J1LlRyg4jFSl++B0wnkE4u7p/+9KeHb+Lib10N6WTAkgHKyFQKk2ukkSN+nFsjnjrnwqpkrtEZ4mgV/vBPnrkUP8c9JrLnWMngB3fET5rjbhCODzzwQEMwp5PLYCxbNuM+cuecC+l0riRix69Z7A978oEV8RAfcUdpd25N3nEjs7gEWCH/7W9/25jlzSrzZz/72XbkkUfaIYccElbQs3L7O9/5jiEKch+j1HKfGdxhgINBIbYMP+igg+yII46w6DvWDMQwWMFgTORPx/omQL3JNvCkkjqA8sF5LYZBxAcffDBMIthyyy1t//33N8Krxa/ciIAIzB8B3skIqwxCU3fzXub9XG6cW7f3M4PEt912myFkEM9UOWKFLxNFmDTCxLxVq1aF98eznvUsY+cXVqexmwBhThWOromACIjAUieAuPnFL34xCIbsUPXc5z43tMNpj1Ff09a+6667LOpLTZdf6l8m2DARk8k1fJqHOvaoo44KbbOnPOUpYUIyfWOEvyhc2vn33nuvMWGIPvPTnvY0Iy2HH3647b777sZuVr/4xS/CDi+8T+LpwD39R94BiIg777yz4W+Vr9vZXYr2JOmhzxD3V8s57UvyTxzbb7+90V+J/CFGI2LyToEd/dnDDjvMcOecM/Jz5513ToiYkb9ajwjYiKFMJofPVP6YREtaaD/zSaS999479KlgwMR0Pkn1zW9+0x566KEZTW7ifs51n4t3K+9ZhG0mF2yxxRb2vOc9z44++mgj3aSf9FIWiJs0kHfnXBgPKG8/RL8pr5Qnwsc454w/xhq23XbbMOGcyeb0L7GXEQERqB8CSokILHcCEoCXewlQ/kVABBaUAIIBWwUTKZ0uDOflhk4gM1SxZ3CTzgbncYMotfXWWwcrOjGsRqMDy+BisIz9R4eFn3TuKoUV2TvnJr6NS2eGFa24p/NER4cwyg32dJRxhx9M5Ib8Rr/pDEUdrOh6dMQ/QhrXyS/pia5FR2Ymcz36HT8i7OKPTnkUX3SdPCDW0PGjk/7nP/85bDkW8cUdHTv8cWQwgbCwLzfcl+7u7sAI3swaxx+zzgmPznG5H/1eHAKUR+41M/x5JhB9zznnHDvttNPszDPPDEcGf1iFxYAPZTxKKWXx17/+tf3xj38M37dmu7qzzjor+GGVGc8ZbhCAtdVXRK3+jzzf3POuri6jzsRUqmsq5YT6h1n9PPf77bdf+E64c66SU9nVNwGlrsEI0AZh8J32xp577hm2d2TL5bhhy0cmANFGmE32aavdeuutYfv/+LuiUli0ExAn2FKT9t4JJ5xg0buH9wf1B+lgEtEjjzxSKQjZiYAIiEBDEKCtjMCIgLnBBhuE+pl6kF0ZaFfvsMMOQaxlQkytK1mpg1n1i3uEx1NPPdXYvpg6nyPbQTNBmn4ZcdNHBCb9N4RW6nM+pcRnYUgL7vFH3Uy/DjGUCX/4iQztRdJIP5SJPPg7/fTT7SUveUnYRprPCzEhmxWlvAMif7UcEUxZWYvAywRD2qr4Iy7eEwjoG2+8cYiHNMOOVaqkAxaI3LMRnuFAepkISxuXOKcyv/nNb+yBBx4wPlFFnwoGMOf9xnsOAR1xmLYy7+Wpwopfo4zMdZ+Le00fjSPCLMwob2xX/bKXvSx8DojyCFv6gPQFnHPG2ArbgpOvSobttzfbbLMwDsDkrmgchnEWJh4wER9GlB/6ofF86lwEREAERGDRCChiT0ACsIegfyIgAiKwUAQQD+hw0KlDaKRDXB431+i0RsISnbtKnUkGFukociQMOp/8dm5tUYJ4CZfOHjONcR8Z7BFguUbHl04M1wgXwZQODIOrdKKwLzekldU3dJ7YAgnBNXLDOWKLc87oGJOX6Fr8yAznKF0cK+WXzjdpjPuLzvn2EvHT+YzPnOa6cy6s1GO29B577BHO6fBiyDtuyDf8GJSFezUhl8EG0gEj8or4S/4wpJuBhZl0eolbZn4IUB7ogFM+eS722msv4x4TG4MrbLO26667hhX5CMW44xqGcwbwCQOxd6eddgrboDvngvDHhAIGY1jdxWAHzwj+ZOqbgHPOqH8ZpGGwi0E3Bp6mSzX1BO4YaDz44IONbfapK6bzp+siIALzT4B2Ae9mJvrwjmdVViXDarNMJjPjBDF5jVVCbPXIOe2pqQKhbccAMKIDq8T22Wcfo75wztn6669vq1atspUrV4bdBJigNFVYuiYCIiACS5kA/Vwmw9BOpi6k/cSkWdrhiLC0qai7WYVJvVlLXgkT4Y4wqfMxUb3MRCDiOOCAA0JQhBuJo0z4pA/nnAsrf3knkBbnnCHmIQAjbtJXJS20/UIg/j/ET/qH9PeYUIzA7FzpE0P0L5hgxORh3PGe8F5q+kce2FWC9xhiIu3MyCN9EURM+qhsL0y+oncJfZBjjjkm9GuYSAQP+iyR3+mOhM2kpq9+9atGHxxu0/lhNyX655tuuqmR36i/TZpgwE5bsCM9HKcLL7pOWuayz8V9i8oI4wK8c2FLmSNOxiae85znGO9nfiNYky/nSn0E7m+lNgSiNyuJ6efDi9XY5JkwMPAgHs5ZBUy/gXMZERABERABEagHAol6SMSipEGRioAIiMAiEKDzwdbNzjlDgKDDU95BoDNIRw5RlSTSMaJjwnncYEcHJ/LPYGPUyY274xyxks4Kg6S4IQ7sMZzTWUPgpVOEqIk9ad1xxx2DQEaHGZGsvHPJbzrXGOecIaoRD/4xdLzYmovOK24QarGPG4RTZv7SoaLTVi2/pBEucb+ckydmPxMHcdF5x77ckBYGH5idS8eUbayi8MgrYjcdezrufG+p3D9pY7CWAQDc0wnkyIAus4GJn048Ww6Tl3L/+r2wBLg3u+22mzErnfseH1QhJQz6IAZS3hmwZ/AFe+4zZYryRlmiM89zwTUM4j8zxLnnlN1KzwXuZOqTAAONPLukjhXeTH7hfCrjnAsrwVllwjbg1KdTudc1ERCBhSFAfU39TfuHdzx1NnX0XMWOYHD11VcbW4nSNmDQmAlBU4VP2w5/tAkYYGYyXeTeORe+74jwwTsqavtE13WcZwIKXgREYEEJ0JZmEjH1IKIhbe8oAc45o42NmEm/CaGYvm10vdoRwZJ6n/4moijHuFvqXlYW076nbR9N6kW0PfbYY8P209TN5e8K+nNMFKVfTH1PH5dw6WfTfyVttP1pQzq3ZrI18TBZlHTQL6efjb9aDH1Ktirm/cX4QJwP4fAuod2KWA3DeJisGKbfTb+ZSdb0SeLXq53j/vOf/7wxqQmW3BfuQzmPcv8wwQ1iOe/a+HUYMLkSdoTP/Yxfr3bOO3yu+1ykgftAu4B+HhOuuDfxNMAbIZuJA9wD/MSvVzrn3c5Eb8o03Pfdd18j35Fb3umUD7aXRlTm/kXXdBQBERABERCBxSYgAXix74DiXxQCilQEFpMAs3jpZNJRY4YoInC840FHJBIRnXNGJxeRgk5SPN102hg8pGNKx4YOFwIkv+PuOKdzjWhBJxxxk84W9hjO+a4R6UFApfOLPSZKK52+22+/3VgxF08HIjV+6VzTIaTDTccbvxiEMzpJhEkevvSlLxlp4BqGsNh66b777gvbKfGbDht54XrcwAEudMAie/J6/fXXG6swq3WQI7fOOaOzx/eeSA+iNt+kiuKi48p151z4PhSicuSXI2IR22TBic4dW0phT+eRmc+wQ1jmG1Cf+MQnDMGb/OBGZuEJMEjBgMaJJ54YvvfEfYqngnvDAAUDPHTao3KLPeWaMk+Z5rkhrLhfyvWGG25oDNSwCpgw4tcrnVP+WRnAM8tkC+KJ3DGoxOAN285R7nie4tcJn/L3mc98xt70pjfZxRdfbNdee61RVxAGzwaDDfjHL3b4Jx7iI14GwbCfzlCvvPe977W3vOUtxnMZr5vwyzPHc3jhhRfaZz/72UnfHSNO/DOo9OY3v9n+7//+z6666ipDJOca/iMOpBXO2FUypB0W5Iv8xd0wIIYoQxojFjzPxMEKDPzglwGguD/OGaxhgIbBH55R3OCPa3FD2WAwknQyiEMdS1mgnonKA3Un14mPZx82rDrHrpqBKfeTuGBL3cV9feMb3zhxX6figh/Kwqc+9alQFuD86U9/OtSBhM2zGhMAABAASURBVFnNkEfKKvcMP5SjK6+80shjNT+yF4F6J0C5pk1AvcIELp7ruUwz9crvf/9749lGOGCb0PKB73h8pId6gXqYtPCeiOqLyB3vIoQIVk0xkEybJ7qmowiIwPwRUMgLS4C2DnUc/SbaT9SH5SmgnkTIpG1D2462VLmb8t+ES/ub9hz9sfLr/KadjhvcEj92pIE+4BlnnBF2g8EubmiLU9c758KuP1HdTRuUdwFp5DMixBv3xzl9SN4NpJ82I3a1GNrntPkQKumrx/3Q56btzspS2Dm3RnTGHfmjPUu6CYO4sZ/O8M6h7w0XeLAtMhydmxx+eTi8u3jHwYg449exJ63YkS76VZxPZ/BH2ue6z0X6SAfsKAvl6SB93EeOtPdJR7mb+G/uPavCEesR4plYzD1zbjIzxnd4v8OYSePxMHQuAiIgAiIgAotJQALwYtJX3CIgAotBYNHjRCjcb7/9jE4Hg/+Ihddcc4394Ac/CLNxGZinI7T33nsbA5p0IhjgjHdO6NggHOOfjgarHJ1zxvZM0arWeEbp9PKtIMJg9urHP/5x+973vmff/OY37W1ve1vwRycJARe3kV86nAcffHAQuhCS3v/+9xsi7p133mlf+cpX7J3vfKfRGSIvpJdVLc6t6QzReWZGMyIwAhudJ4QOtpy67bbbDAECwwAA2+qSPgRZ8hulITpyja2wEKcQoDDEz9E5ZwiyrMxxbk38kd/o6JwzOLCKh/TwzSW+6cQAAaIws3npBBM/8XBv2CILUZe8I2TRoWRrKNhE4bKqmG8GEQYdY8K86KKLDD+IQ3SyI7c6LhwByh/3i3tdHiv3mOeFAQs67Axs4IZOPgP4DAgwmFNp4IDwuEbYCJWEgd9qhrLLgNDHPvYx+9CHPmSIhNjhnrLHIAHP4Tve8Q777ne/azzfzpXKMWFjd8kllxir1hEQETd5Dt/61rcGkZZn87LLLrNLL700iK2ES/iIex/84AeNcowggf10hrKKMPrQQw8ZogrhxP3Ah0kcPAsMiEXXOZIv0sHzwrNFum688Ua72AvWX//6143BKcJEvH77298e6jvyHw8/Oqd+gAmTNGCMPW55Hl/3uteF+ocBLFjgBlGTZw3OPHfve9/7jDTgL25IP3lEKKaeRRQl3Lgbzql3P/e5zxnpvOOOO7Bay1AHk8bLL788bKFHuSHv3CvsKxnSRvykAz7cM+4rZSDKC/kjTspBPFJ+f+Mb3zDq0BtuuCHce/IIWwR5rlFu4344xx9b2L7hDW8w6l78UI4iO/LJvcGtjAgsJQLUO9RHPM+8fxFVeQZ4xngXU/ZxM9s88Q5hYtirXvWq8O3KSu+DeNjUJYgF1NtMFqFd5VypLo+7Y3IR7w+eO+qa+DWdi4AIiEAjEKBepq1NPUz9XKn+dK60wwr1NP0/6s7p8k5/k34s/TT6bJXc817gPUB7HcHOzMJEY/qrTOhzbnK9TJuMNiQTK6n36VtzJGzqdNLGeblIix2GvNFnJ6+0WTliP5WBD31o51z4LADvi7h72tj8jt4lnMeNcy5sXU0eeY+Q3/j1aufOlZi/+MUvNsTwagzL/SM2w4l0IdZzzyI33Gf6HLzXeL8hrkbXpjoSHm1n3tv0q+BY7p78cY2wYTtdGeEeM3bBhMdXvOIV4dML5WFyf2BGvKTVucnlodw9cTIRHj+Ma7D1M+Wo3B3pZzIA17i3hF/uRr9FQAREQAREYDEISABeDOqKUwREYNkTOPLIIw2xEdGJFXOsYkUYYEsmBi35/syqVauMDg+dDkQNOkkRODq2zBpm8BBBE0GZGdTY0+EgjMgtRzpNfKsGgZQOLavTPvrRj9oVV1wRVvUiwO65556GMEqnBT8YOl2EfdBBBxlumMmNeEOnmxV4Dz/8sNGxZgUsbuik4i9u2Hr36KOPNravIh2EQacMYYoVtfhHwGa1MfGRJ/IbD4NzvuMKD/KNoIVBACI/CMzHH3+8lXee8TfZWPgWH9u4MoubzjcrmFnhgzv4cG+Y1Qt3xOXLLrssiN50eAn/sMMOs+jbUvjBOOcMfq9+9asNEZ2BDjriiDiIQQgstQpwhCczPwS4pwzuIPohTN5zzz2h/LLVOeWbWBnQYCCD541BAcos9nHD4ALllmsMClFm49drPScOBkxYAUr5oOywYjkajEFM4Fm97rrrDLGS8s8kC54lBhh43hGCeQ4QVkkTz1ut8c+lO5jxLDHJg+eELfJ4ZplQwuAZgi7PGQNk5AGGCMbkqzwd1F/kCb7Ua4QBKyaAwArm1DUMRrHKG4GGOBBiEVI5p27FTXnYlAHEa3jx/CPicix3N5vf5Im8M/iFoUw558JKEu4ddtQNzpU+AUC9T12HPazggn8GuBBzqV+jdJB/Bp+idwT3mYknGCYwUN8gPjP5hIGtyB95Y6IP9TV5j/ujnBEucVHGYBL501EElgIByi91OkfnnDGpgvYFbRQm23zrW98Ku3HMdhCWgd5XvvKV4f3O8z0dE9LBc0QdRn1MHVbJD3UT13DH817JjexEQAREYCkToP1Be422LG2/anUobSDySVsa95xPZ+gvMqGaerTcLfEx0Y36lbo2PmE37pb6mrYr7TAmR9MOop2E+Eu/IHJLnU4bi/QTXmQfP9JfQPyj/YVISN7j1yudI3wy4ZJwacdyjNzRF+Hd5pwL/ZR43zxy45wz0gMLuJH26NpUR9qBr3nNawyRlHRP5TZ+jc/q0CZH/GUSOW16dtF56KGHDHa0rbkn22+/vcEi7rfaOfnkHnAvSEul+wmX6H1KPikn1cKL2zMhjLJVCjN+xcJnuEg3zLjfjCVMdjH5F3ll/IG2PNuH0+6e7KL0i3AIj7ywsxOrm0tX9L8IiIAIiIAILC4BCcCLy1+xi4AILCECdF4RW5l5jEDo3NSzRRnIRxjdY489wlZTzq1xjzDA9ySPOuooo6NExw8xAxH05JNPNkRIOlnEhbCI+wgVHVs6WQhHCCP4YSAfd3Q8mcFMpyNyz9E5Z3y39IUvfKEhLjOoSfjESyf3aC/QIqDSKcR93NB54topp5xidP4QThGfSC+doOOOO864xqxo59bkMR4G4sZpp51miNCItcRNOLA5/fTTjW848ZtVwMRBhzbun3Pc4JZ7gFBC2hF/2L7qnHPOMfzjLjJ0+OG3++67r9URpYPKit1Vq1aF7xbT+cQfnUSE7LPOOsu4d6Q7Sivxwo/7Q6cS93HjnDNYshKPdBI23x3inrCCk9V2nMf96HxhCdx3332GSPiud73LEL3oqFM+dt1114nvODEYwWCPcy5MFmDgoTyVzjljMIZBF4SFWgZ6ysMgHgRQtu9lUgTPBc8SZZt04R5xlLLDkTKLOMxqWtLPTgE8ywwQIYwyiEEdhcHvQhrywiAQdQ+DPkcffXTYWYAVzaww4Pti1E88o3BDwOYZIu2VdixgMI6BGQZ88IOYyyAKA06Iu9StxxxzTNgCmRW0rIhlVT5CCs8Z94R0MFBTzoFnnW+5MdjENepS0sH5uhrSxYAaeT777LON+ox7SV3EvcXuBS94QSg75JutnBlEov5koshb3/rWsMqQiQBMvKHOjtJEGhGzyBtMXvKSlxh+2AXh5S9/eajHKAPf//73jbAjf+QPAZgySn1G3caqZvyde+654f1DvcTnAxDPIy6Rfx1FoJ4J0B6i7qHcMlmG+p06gE9dMKDPhBEmuzExjgH8meaFugfjXOW2TXl4pIPnkHThr9L7Az/Ug7w/eC5xj52MCIiACDQSAeo3RFjaiJX6dVFeqStpK+GeNk5kP9sjk+f4xBL178qVK402WKWwEGrpCzABm0nFiLG4Zbt/RLzID3U0dTp1Nu3SyD5+JP1cI6/kmXdB/HqlcyYW075vamqyeHy4hQXxck57mbxwHjfOza4vQl+X9mo8rFrO6fszYZu2Kf0OJkh/+MMfDrsP0fYkD7SBaeM7V9s7E14L0eeK5482L21jxlG4p7S5OcbdxM+5F+x8hvDMmAD5g2HcTfycdj19EPorlMX4NZ0vEgFFKwIiIAIiYAkxEAEREAERqI0AHZ4zzjjDLrjggrCalc7eVD4RRNl6iG/GsT1x3K1zzhBt6UgxeM9gPu4YkD/kkEOMzjBiLIIPs3QRE6POCR0Ktu9E7KATQrqcc4bIQqcDMYlVbXRA43HSeUQ4QICIx8k54gR+4+7j54jAhx56qOH2ZS97mSFkROmlo4w45Vz1zp5zzliphjBCGOQ3CgfBl8FQOt3nnXeeYRBb4/FzTv4RdBF78UsYhEWYdPBxEzdsz8S9wh1Cefwa54h+rNg9//zzw+oe7DB06hAFuRfEhX/ySlyIzXTwcVfN0KlG+IERBuGassJqUzr61fzJfn4JMMhAh5+VpQy68JsBKZ6JctGUzr5zLmzTzr2zCn88T1xjIAFTwUlVK+JG/GNVJmIk5ZfniOeZcCOPbFGNSEx9wIQEylW0gpTnBdGTgQsGTxic4jnFbeR/oY7kB2GVwTQGgJgYwqQV0kK6eYZYOR9xhjn1G3UUeSznxyx76jnyiiBO+LhDFOacnQpYxU+dBS9YIDpTl7CjAvnm3vIsch4ZBuRYucD9Z0CNeodV1NyLyM26HBnE4x6SZwyCq3Mu7J4AE+yo26jLEK3IPwNqO+20U1jhAR8Gz6jfqGtIY5Qe6nSEcZjyjiAcznFDHcPEFARv8s/KF8owhkFQ8sg1yhh1G3UY/pg8xKQW6m/qJp4NVldEceooAvVOAFGXyRHUf9SDvOt5znh+eK4o59ShbH3OYC/u5jNP1E/UZxypm5yr3C7iGu8P3M2F4DGfeVLYIiACIjAbAtS3UX1I36paGLSJnHNGGw331dzVYk9blImTtPNoh/I+QIyr5BdBj10jeEfw/nDOGW0y+qvUz5Ef2lKkzTkX+gVW5Y82JXU6ecB9FWcT1rTpqP9pk9HenbjgT/BPvM65EGc8PRb7i94lxAnv2KU5PyUNjDkwCZ70wRh+tKuJjHY97GgL87tWM9N8ktdawy53x/1hQimf3aIdTn+E8QI4lruNfjOuQj5pTzDxnD5HdK3SkfY2fRAY0W+p5EZ2IiACC0dAMYmACJQISAAucdD/IiACIrAoBOgQ05lCxEE4QBR2rvKAIQmk48LqXlZq0blgxSkdXK7RIWFAnw4tAgpbymJfbhANVq5cGVarsvoYwWaqjk/kn44fg6t0fhAzovTW4jcKg84Tgg7pJhw6vM5Vz2/kLzqSBkQuVjDDjFXIdLij63N5pEOOgENaiY94ib/WOPAPX4RmzhG0EMhq9S93c0uAjjjPFwIbhrLD/WDW+g9/+ENDSCBGnrFocIH77Vzl8hldi7vHfy2GGeFsl4aoSZpYjc4zxSBY5J9wEfIQCRE6KUvlg1gIhvhjsAF/1AkzeR7xM1fGucqcnHNGvREXY/nNimcGqxDlmcwSpYMVD9RvzpUG4hhoggHuqNt4lqLt8yOMWAAiAAAQAElEQVQ/HMn7fvvtFybPOOfCim7qG65FhvjYopqBPuohZvJTLuDMtcjdQhydq86LyUPxtFMeyT+DZJQX6qT4fXbOGQNYGMoxW5wzCIqYy2pg8ghvBLG4P/LJ4BeCOnEwyMWWhNg3oFGWGpAAZZz6g7qT8s0kvTPPPNNOP/30MFGN3UuoH3kOWOXOe3g+MVBvR3UJz5pz1Z/zKB0819G5jiIgAiLQKARoe2DID3U0x0rGuVI9iduo/qzkbjo72j98KoPVqYSF+Et7yblS+OX+SRNtayYoMqmONjZb/TI5k7525J40Ubc754y2v1X54xruiBtTxVmwxh1CJO7ox9M3DxfG/8OeePk53bvEuZJ4jnvCxc98GIRePgNFm5m2OMxgRxuS9DPJ6oYbbjDaoLWmA3e0P0kv/JyrfK+ia3H3+JmpoYzQ7/v5z38eJmeuWrUqrL52rnK8xMfuIkySZMyC8hJvn1eKHwGcPolzzhDJuS+V3MlOBERABERg3gkoghgBCcAxGDoVAREQgXonQCeJrQzpNCJgMHhPB5Z0IyazEgyhhRVtrCzEPddkFocAnT6EGAZ4uT/TdRoXJ5XLI1YGD9hynO12WfXICm8GLxjkYctQRFk6+uU0KtnhBnuMc27KASEr+0N0ZnUCIicDBAgWTBKgfMSdMkjBdnSkm1n1CKHOTR6g4NnHnskJ+GUAxrnJbrCfb+OcM9KAIM0AEVtBk/5q8ZJuxBqOrFhFeIzcMiOfGfMMeDHxgkEmBFtW+fEcwYIVGpH7+BF7xGXs4En4nEcGARnRnWuIpdFADoNWrJKN3C3EkYk33C/KH2kib9XiRQAn/wwIsloXzuVumQhDfiiT5IV6hwErBF38MWGH+Mr9wZkdKvCPH9yXu9FvEahXAoi77JRCvc5EGtpATJihHcQED1YC77PPPuacMybGUd/wjMx3fogDU0s85fVULX7kRgREQASWEoFa6kPn3Iza0xb7ow3F1v98KoRJQbTx+FRIpXZP5I12K7vH8Ekmdnyib8A1BD8+ncGERH7Xasijc86cK5mp/JFe2lz4QXimDVbNPW6qXYvs6Stgot9zfWQ8AXGXnWJ4v/LOZXes5z//+cYRfrTXYXfLLbcY92A2aaiWV+wxzrlZlxHawpQPBGDOEa7pB07VN6fPxriL+T8m7DN52Dnnf1X/Rx+De+qcC98a5l5Xd60rIiACIiACIrAwBJafALwwXBWLCIiACMwLAYRftvSks8KAPqvBoojo+K1cudIQTeh40Umb79UuUdw6TiZARxnx5eabbzY6wghPm266qTEwPdmlfi0UAeecIbgycIFhdTcz13lmEFrZVh3B3jlndN4ZaOA3x0pp5BoDCDx3MxnARxhFzGPbN1btI9oRX3kclBmeY8InvQwmlLvhNwMurB7gnIEu56YemMBdraZa3sv9O1fa0h4hmwGzL3zhC8b3bPkeJ6JLuXt+U08h1lJHMVkFntgjxjIoRp7YJcA5Z4TJSj/Sw4Ad9xG35QZ7BCHnXPjObvl9QWhGcMUN9x/2+GG3BCbNlIc3n7+ZvMPKFOr0q666yvguL98rRUAvj5fBI8oD+UcAr1Re8MNkAAYR4YV7jpQ3RF7KGm4qGe4DKxYQmvFXyY3sRKAeCfD8Hnjggcb25qxyL3/mqTvZJYEyzuQGVuNQb7Od4+c+9zmrZFgBNtu8OueMNDjnjDqNZ7ZSWFwjHc658L6p5EZ2c0hAQYmACCw4AdqvtD+ImHYMx0qGPhN1Je6pPyu5mcqOupSJh9dff73RhmIXFT4PNF2fi7h4R2BoW/EuYScZ0so7gomhxIs750qrbEkrdpUM/rAnz+SF82qGcGhzkW/abfiJu8V/1NaL3hfx69E54ZB/3BOGc3PXB4ji4Ej7mfEHWOy5557GJ2kYg6CtzvsVMfWoo44K23jTn6KtTd7YdafSexY7JsI6V3oH4pZ8ciS+csO1KJ+kofz6dL8Jl/44K5hp5zKGwqet6FNM5Zd8U6ZgS7+FsjKVe65xL6J7Rxs8KhdckxEBERABERCBxSKQWKyIFa8ILAYBxSkCS5kAnRe2qmUAk8F8Oi8IwfE80TFBVEAUovOKsIW/uBudzy8BxCxWdZ522mn28Y9/3PjGEx1kOsbl92t+U6LQpyLgnDMGiRACcYfwyECKcy5sI8xzg0jLoAPXyw0deq7RyZ/pYAQDCQwQIDp+61vfMuItD5+wiQN7wscP5+WGa6QBe0Q8jnNhyD+m1rAQYg444ICwtTyDWgzGkbdqYgqDLgi8uGXFL0IwAyW4hwcTJlglS/z8hgXp4RmqxgJ7WDjnwjfT+G2xP8RoVhMzKMi9Jw4GsBhUYjs4mMecz+spgj6i1RZbbGHknS31vv3tb4ft4sojJu8Y7KnbOVYyTAAgz/Ci7GLIG3ZTlQ0GHzHkH7+VwpadCNQjAedceNapB6lTrewPO+oaDM8Qk0uoR1h1j1hQyVAvlwVT80/io47iSN3G81fJM2nhWcMd7iu5kZ0IiMDcEFAoi0OA9hjGudJEvmqpoK6k/UE9jvtq7irZU8c++OCDds011xhtSdp39MFWrlwZVuJW8lPNjrjZMYK2FCs/2coYt7SfaEcRF2nFrpJBWKROpz3FsZKbyI6weAfwm3jJO+eR4TfvBt5XtOXgE12LjlwjDN4nxImf6NpcH/mMAu9PJlAyqQpG8TiIn519aLcz2QrRlLTRJ670nsWOfoJz89/ngt0dd9xhn/3sZ8Pnfmj7s3MIR+eqC+bwpT3AZEra7Kwqd666+4gH9557ym8YcK85lxEBERABERCBxSQgAXgx6StuERCBhSSw5OOiA/LnP//Z6LCwzSHbnZZnig4YogqdMDorCMB0fMrdLZXfdGZZ1UZeEbeXQroRfOk0ItTQUWa7KMRgOsxLIf2NlkY63phK+WJwhW860VFnxTYDO845o6w5VxqwovNe7pdnioEeBl0QPnnWyt1U+80zykx5ZpI75+w73/mOMVmjUhqdKw00EB9lqlKY+OM616Ij5+tqCIu8l8fLb+IsD58Vunx3jYE4BsoQXNiuGJblbvnNAAn1GEeeGbZ+xlBnEQd1WHyAybkSC5hznTDKDeki3dhzHndH/YnISp3C1rCs9uDes5U+6SXdbJ2M34UwiL633nqrkV/KISso4MVAY3n85AODPfniWMlwDXcwxZAv55xhx72s5Ac7mGEiP9jJiECjEOA5oN6NPwfUS2znWMlQp8827zxDvPt5pzDZhPqqUljUlzyTPPuVtnSv5Ed2IiACIrCUCFAPUh9SL7KjDXVwpfQjGDrnDLczaU8THiItu6cgNCL+8ikAJkIT53hckw74oe6dZBn7QVuMNOCGNNM2Il28Q7Cj7o45nzhlAiN1Pu8bJv2S94mLFU6ccxNbGdN2w1jsj7Yq7ynSS7iV3iXRNdLIeyveZo4FNSen7JRDQOQNRpyXG9JAn520IqDDC5aV3rPY0Ud2bn77XIjnTJ5n5S/3jnY221bTBytPf/lv+g0IwPAlX4jb5W4q/ea+RPeTcuhcqf9Sya3sREAEREAERGChCEgAXijSikcEREAE1pEAncnTTz/dXv/619vRRx9tdKoqBYm4cfbZZ9v/+3//z/jmKZ3RSu6Wgh2dQ8TTKC+zT/PC+aRzedxxx9nxxx9vfE/q1a9+tbGtGJ35hUuFYmIA4v7777e7777bGCCKOuPVyEQdduecMSDP/UKkYwCg3A9hMxOegQXczmTQhTK9atUqY/Y5g1UMMN10001rrfxEGCBc0k0aEKfL08Fv0sDAE+e4IR+cr6thwIOwy8PDnvzH7UkjgyR8W4sBHwRutt97zWteY5xXSwurXxlIQnhlqz0G8DhnEIntmSN/DLzBwzlnDISRz+ha/Eh6YUXaSCcmuo7QimEgj+2XYUudyk4KhM/gFiscIvfOuYnVI+Qpso8fo/CdW+M2fn2qc75Vd9tttxmCL+WBb6idf/75hiA9lT/KJPmr5IbBLdJKvuCFoRxjx2BcJT/YMZkBppE/7GREYCkQYNII9TwrvyjDldJM+aduYCCWZwI3bGFJW6qS2W233XAyK0N7iwFynmueR+qr8ueV30w4oh6lHcc7ZFaRyZMIiIAI1DEB2la0eWmHIPLSPitPLvUh32Z3rvSZFurEcjfVfrPNMOIvO8fQljz88MNDvzeq5+P+iIcdtJioSL+Ad0L8evzcudLEOdq2+KNNStuRc9IadxudU9/Tniev1Okco2uVjryPaHM554x3QdSejLtlty9+8x7BcB43pAeuvOOi9078+lyeExfhOecmhGsr+3POhU8gYB2xY6JnpfcsdnvvvXdoZ0e8aN9WKiPwmU2fC3/33Xeffe1rXzPaCvCkX06a4E86pzK8p7nf5J22ea1lk7xzTwibZ4B2AecyIiACIiACIrCYBCQALyZ9xS0CIiACMyBARxFxkRmodPSccxV909Fg9R1bnNIhdq6yu4qe68ySvCCSMVOYPNdZ8iomhy2FjznmGDvhhBPsec97XlixTT4qOpblvBFADPjKV74StuG+5557wrZf5ZHhhgEbOuoM8NBRZ1CA1aF09BlYYQCAzn/cLwMUjz76aBi0YcLFdAM9cb/OuTDggfB4yCGHGM8120/ffvvtxgBS5BaBknQQN2nARNeiI9cYFCEP2DFAhB3n62pggjBYPijFgArpZIAjioNzdieAF4MkbG3MwM5WW21lDP5F7sqP1E88L4THCly2aCZOtu7jmY/cM/BGODxHCLWIxNG1+BFGpAEG3FvSynV+s8qasFn1iwDsnONSEFzhjHu2hY38cE8xOCJcwuA8bojLudKAF/cxfm2qc8L6xS9+EcrP1ltvHSaLIJQjiJPXqfwyGBUJ/uXumOjAfaOuZOUIRwzuuD/cJ87LDeI7YVLm8Vd+Xb9FoF4J8K3Bj370o3bdddeFAd7ydFLmqR8xiLLUOdTx1CfsplLJRM9MeVi1/CZsBrMJn8Fs3hM873G/CA88x9Q5tOlwG7+ucxEQARFoBAK0ofjMBm1r2m2038rzRbsMIdc5Z9SH07WBIv+0v7785S8b7UbaLQcddFD4Li1t+chN/Eg9TLvr8ssvN74/+9hjj8UvT5yTTtrStDcJiyPh0692zoUJpVE7ccKTP6FOpz1O2518OFdqY/pLFf/RZozySp+iUpi8n4g/epeUB0R7j/abc85ox9KGK3czV79hQFiklfRwXm54tzHZkPcgHEg771PyUcnw7sNtlHbuaaX2NnHyLoVRrX0u3v2w4VM0TBCjHJ566qlhUirpKk97pd/EyT11zhn9mVr9cV8o15Q57jHlv1L4slsAAopCBERABERggkBi4kwnIiACIrAMCNCJYCCQxvkyyK6yuMQJ0Hmk80mHeolnZcGTz+AKAxZ0wlnZycBCPBGwZUY41xA5GZzAj3POmHTAdl8MRHAdcSzyG/ljQAH3CJ61DgpEYXDEK8UYeAAAEABJREFULyvDd911VyON93iRGpGStHCdAQMGHDhnoCoS9/gdGQZbGOAgndhRVkgf5+tqGGiBD3HEwyIuVlFE6eQacRI3Ay4MksHduTWDX4QRXcd9ZMjjtttuGwRxBvH4Hhh180477RRWxkbuGNRiQA1m1N+IPsQZXY+O+CcernHPEFi4Bl/Ycs528txbzjEMPD396U838oNISvjYk7YoH6wcjuy5hiFsRGvOGeAijZzXYmALRwa+Il5xf6SdfMTtovNHHnkkbBsd/Y6O1BEMblIWyR8DawhRrHggHvhyPyP30ZGBTlbEwAwWCGTRNR1FoN4JMEDPIO0DDzwQBuZ5juNp5lniGvU/9TrPg3Nr6qa427k6Z5IJ8RA3q5Op/+JhR/U59QDbUFZarRZ3r3MREAERWIoEnHNGm4s2Em2UX/3qV0Y7MZ4X2tgIwLTvmJzHMX690jl15w9+8AP76U9/arR5mHDIhFvaPZXcY0c7iHRwTnsuahPyOzK8P9idhbEChDsmXDtX2pqaPgJh0E7ksyWRH460W3/2s58Z7ULaUPjDfiqDOM67gjARVHlflLtH7KSNyHXeY5XeJdjT/mTSN5OcysOYq99MyiR82qbESZ7jYXNfaZ/y7V/SQ3uSPMbdVDp3bn76XLRt77zzTmNiJ/edndOYaEl5qZSOcjvaxLSZuS/kG77lbqr95j4xsZUwKA+1cKgWluxFQARmT0A+RUAEJhOQADyZh36JgAg0MAE6ZmwDdOONNxqdu/Ks0iG84YYb7LOf/ayxnRQdwXI3dFKZcfzNb37TaOCXX9fv5UkAMfALX/iCsRUZ4thcUXDO2V133WUf/vCHrdLM+bmKpxHDocPNKlsG1xHqEMfoyEd55XlnC16EVYS+HXbYYWLrMoQzVmYywAF/7i8defzSqUesRXhlQAABmAEcrs3UEC9bhTNYxIASq4Dj5eeZz3xmWEFLWomTwZUoHRypj/i2FXWRc85wF8/jTNMTd89gDkIrfDjnGkIqHMk7v+OG2f78ZsAEsYX08Zu03XLLLXbVVVcZA2eRPdfgBj8GwVg9gTCCoPOMZzyDyxOGAUGEEu4L94Stphk0nHDgT0gT9s6Vtu5j8Id75S8ZA1KIuJQJ7isDe9hjsOP73AwKkXaYYs+AD9/vxh47RNLonUAe4IC4w3UG6Rhgwl8tBj+kgfCIE16RP95NvGM+/elPG0wi++jIPb755puNAcHIDsa8k+DLwBusOHJP+BYe/GCAm4gJfhlE5RvUCOfklxXIMOZaAxllpYEJUH8gtvIM3XvvveGZ4fkky9RbTHz4gRcKqDeoVxiUdm5+BWCeIYQM3j2kKS408Hz/+Mc/DnUhdQZ1PGmVEQEREIFGJIBwSBuJevn73/++xdtuTITDDnGYCTpMCIwzwP6Xv/yl0d6Kt41pk9E2p71LO+3II480hNK430rnvC+Ih7YX7UXahZE73hcIyrTDnXNGunHPddpstKVon9JO/e53vztpxx7aUKSHNi0TN3nP4G86w8RG/NAuI6/l7gmHvgltb4RphFc44o4xDcYzmADFpD/eObRnuYahz/jzn/88rJCm3Yjduhg4r1y5MnyGhX5HPC2ES3ystiUu2NE/ghvXpjO8M2mb856GY619LlgQL2WEyQW8X4kLe8KI2u177bVX1a3BcV/JkBbaFbSveVdzLyq5q2TH/cRwjYkDzs1vm4N4ZERABERABCYR0I8KBCQAV4AiKxEQgcYkwDcqGYxjGyAGx+O5pOOH0PGNb3zD+A4lg+GVOi64YzCPgXQ6gfEwdL48CSCi0Mmk44tgU8sgxExIIeYwYHLHHXesNXN+JuEsN7c8v3xHlsEYBlYQ1a6++mpjlj6CwGWXXWYMPHH/nvWsZ4XtvRiIgRPiHN+IYnCGeoEtRrm/DNwjzDH4wwADq3cZeHFu9p17BlQYvGLFKYIrAysM9pAOBnQQCKh3uPaxj33MEOwY7GCyygc/+EEjbwwQkWYG0/iN37kwiNKf+MQnjLxTxsk7k2ii9EVxwJp8MDiGCMn2eoi+5AXOTIzgnAE30hj5c64085+BJfKIYeAIE7nh6JwzBod4FogLsZe8f/3rXw8rQGDx/ve/P4g/hx12mMGSwRcGovDPhB5+kz7CcG7y/aKM8NwiqvKeYODHOWewR5wmv5Sfz3/+80YZYLtZWLASgoEhVhXEB96IcypDHiibuEFEZtIRZRJml1xyiZEf3lWUMwY4cRcZ0saqBsoCRwbLPvShDxksGNSMygxl2Tlnz372s41BVQaxKO9wY+ID94NyTb64xiod8oFYHMWlowjUOwEGZffZZ5+QTAbIeS6YIEE9Tz300Y9+1BAOqFN23313ow4IjufxP4RfJpUgejCAzHP2pS99yahDqUN4vqlrqF8igWEek6OgRUAERGDRCNBG2m+//YwJaQiuH/nIR+ymm24y+jS0L6kXaU+zipc2dzyh9H0+8IEP2Hvf+16jzcI12olM7GHyHP5o51HHvvGNb7RK5p3vfGeoe/FL+LwHaK/Rtqc99O1vf9t4d/C+uOKKK8JkW9rTbClNuxB/GNqJtPnpM9CGIu20v2h74Y8xga6uLiMftEHxM51h8ifjEbQxETLL3dNWZGUz7VBYfOpTnzLGKWBB25p0kBcmN/G+ifunn3DppZcaaWMSbPzabM55dx5xxBHG+w3x9+Mf/7jxmR3etfQRaLsSJ+522203I2+1xgPv2fS5aA/TN4IFZQAxnDixRxCmjPCbcZv3ve99FcsHZebd7373Wp8JIgz6U7SrWVnOfSKsWgzbiPOOhxUCcC1+5EYEREAEREAE5pvA8hGA55ukwhcBEahrAnTYGEynA8osXgbH4wmmgU8HgeOee+4ZZv7Gr0fnbOVDpwYRYy46VFG4Oi5dAnTaKQt0YI877rjQOZ7L3CCs0blnkARBbi7DbvSwEGePOuooY2AEAZBBp7e+9a2GWMiKAvLPQP3hhx9uDNzwG0P9gODIwAv2rDZgEIUBDkQ6BDNEV2aVc9/xM1vD4A0iHYNS1FOIFwyuMMjF4MExxxxjrGRmoItvBTPo9OY3v9kiAXL//fcPA06kgzwidsw2LXF/TIJh0IkBlSuvvNLe8Y53GAIuAiHf7WWQJ3If8WJwDDsG51i1zuATA2TwQmAkj/DETWQYVCE8BswIh7JO3NH16Ej+Tj75ZGOVKnYPP/xwYPC2t73NGBQj3wjpDDTilgE1BFpWAiMAM5hDGqi/8R83rAjhfrOi4qGHHgqiOtcRpuHPewMh5/rrrzfKACIOA0vcH+JEVMb9TAxlhzi554jKlEmEXN5D3Gvi5l1UzoKyTDysCGdQ9D3veY8hBMOYwc2TTjpp0koYBl/POussIzziYqCTQU/uDYOH+CP/J554YnhOCFtGBJYKAeoj6kCeJ+dcWO2EwEA9z2QV6gBE4kMPPTRMIqGOWYi8IewSJxMOESjYIYQ6lMF7BpV5HpmsQh2yEOlZtnEo4yIgAotKwDlntA1pK1FfI2TSpkSQY6Ib7RL65bTDnZs8OY92MJPgaJvRhiMjtO1op0WrPWmj0m5C8KtkaI/iBr8IqoccckhYDco5E75pU7/97W833hcId7T3TjjhhDB5zrk16aGN+oIXvMBo75Ee2l20v2iLszsPdTntRdqzxFWL2XDDDY13BHmDC22/cn+0eUkP6cINu+nQfrv77rvDpGCEacTq8rYi4xkROziWhzub37ThuY/ERb/ommuuMd61l19+efgEA/a0W/fdd98Z9YV5L9Menk2fq1I+adfS7ifflC8mHkxVRljBTThxJtwTyhhh0I7m/savT3VOXx2/tD2YfDaVW10TAREQAREQgYUiIAF4oUgrnkUloMhFgFVdNP5ZdUVnq5wInSQEBGat0lGlk1ruht+IFQzsIdow07W8w4AbmeVFgFnflAMGFRjUnevcM0jBCicmHSBa0imd6zgaNTzYIfCeffbZYTAHgYwZ/UzkYFY2gw0vfvGLgzjm3JqBHnjQ2X/uc59riI4MsNCRxy/bmjG48fznP39GghkDI5QP6o+4eEpciKKkhZXInDNwQZlyzoU4zjjjjCDyIl6SBtLCSk9EO2bkEy4iMXlCBCZMDPHgjkkEDF5hV6tBRGVADmGFQSriJRxEi4MPPtj4bi7pca7EjetsZ33AAQcYjPgNZ9zsscce9tKXvjSsqGWgJ54GODNAwgALcZJe7lvcTXTO/XvlK185wYLwIxannnqqHXvsscbvnXbaKXCDOTyIg0E50kEcUXjRkTQxaIUb/CAaR9fIK+WH/PLuIF8Iprjlvhx99NGG/8h9/Eie8IdoSxri10g7wiwDahFf0g6L/fbbz8477zwjjrgfzknnaaedFoRw0kE4+Oe99apXvSoMTuIubhC+L7roIuPecI4fDPeGd95rXvOaMEAb96NzEVgqBHhuXvjCFxqTfagL+c1zygQgJuq86EUvMkTimdaBlfLvnDPC5bmmPqhWV1EnUHeeeeaZYQIPbkkTzyr1PO8d6jrnSvVnpbhkJwIisG4E5Ls+CNBnpn1IXUy9F7VdaO8ceOCBob1De6k8tfS5aQdhaLNwnbYxKzIRRqmHpzO4YzIjfjGE+fKXv9wQVWmPkxbqZup1JiC+4hWvMNp1pBn3cUMaaGetWrUqrHDlN/5JH3U6k36cq71Op43OuAQiI5MaEbfj8XFOOmi7wY68Eh/x0h7mHfOSl7wkpAW3cQMj3PNOJJ74tfJz55zxbsI97XfnKueBsRFEbtKCEB6910gT95V7TN8ozrs8rmq/aSPPtM/lnAufyeEeEz9hED5lhHtKfmox+OWdjd+4IV/cW0yl63G30TnCLxMCmCRAv4z7EF3TUQREQAREQAQWk4AE4MWkr7hFQAQWgoAhmEUzZRGD6EyVR8wgHp1QOh+VOqGRe+ec0VGgc8MqPWYLR9fKj8w6RbRjtQedkfLr8d/MVmWVCKvMECwqzQKOu4+f08kgHla6TBdP3N9cnkfpryWvtcZLhxgWcCH8Wv1N5S4KE8500qZyyzV4kqdqaeA+MYDB4DMzsOkc4y8yUXzcH+5TZF/pSFh0/kkb9zKeZ8ocg9psF0tYlfzLrjIBnvedvCB4wQUXGOIhgzQMmLzuda8zzhHEnKs82MGMewRA3J5zzjmGEEgYL3vZy4IA51xlf+Upcc4Z8SDC/d///V/Ykjc+mMA5AwVveMMbjFURiJlRWeIaAxjEz8AToiHnr3/96w3xlzRSPhDxWEXKQBHx44/BLLY3u/DCC4Nogf1MDAIhrM4999yJvCOyUk8y659BoEhUca4kVsMURqQTv6SLdLMNMWkqjx87BuQYuMFw7lx1rjxv3MvXvva1IU2wIH+sSsA/gy3EyQoJBukY1CN+uDI4Vx5/9BtxmBW1hM29iuwpP7wb/t//+38GB/LFkXvFpA+uR27Lj2zxytZyDCgyWBe/7pwLAi9CL3ESLl67wQQAABAASURBVCI59xU78hl3H51TLsgHZYm844/8wYCJCpG78iODeoSPO46U5Ve/+tXGb+6Nc9WZl4el3yJQTwScc2EVFfUmdTX1M/UQzxHlmwk71A1zkWaePwa5ea6pC6mvqoVL3UC9EtUdPHM866SLQX/andX8yl4EREAEGokAbUUmFVIfUkdH7UPqRYS2SnmlTcMWztS3tDtxQxvv9NNPD9tC0+adwoTdfljdy7bM+I0MEwGZ3BmlhXbU+eefb/zGLe3SyG35kbYcbS/amaQdMRl/TOKkzi93P9Vv55yx9THpYdVotFK53A/tfPqYvN+Ij3iJn/cJEwzL3fObT3rAhrYqfQHsqhnea0woZUUzYXOvqrnlnRf1i2gL867lfhIP70buTzW/09mTzyhsGJMW+hOEj8jr3OR2KryZRMnuGm95y1smhPCOjg6DD/mvxVx88cVhi/J4+hgLYsU3TBC149emOqePjgDM+52Jmc5NTvNUfnVNBERABERABOaTgATg+aSrsEVABOqCACItq3+Z3Rof2CdxiG5sJcV3NdlSk28B8U0bvilTTbCjo8rsW8JlZTHhxA1h8h1MvhPJtx357ijh0rlDEIy7RfBjJTFbi/L9Ib6VyZZKCNYIyHG35ecImKwI5RuO+MM/2wvyXSOEy7j7KI9sdxW3Lz/HH9vMsl02HZjoOiuk2VqL7/z89Kc/tUicRFyHAd9AIn7yyza7fAsX4ZTvWpIXVsmyzSnfTuZ6uUFghQ3bgbGtFts13XrrrQYLwiSPv/vd78J2V6SROEkj+cFflE6OpPXnP//5+PddR7AK/tiy9fvf//5EmGzjyva0iMzBUdl/bG914403GvmCL/eTckSeI6fOOaOTR34pMxEX83/kn/CJB//XXntt+M5UebmivOCf/JBf3JJnmJJmrtPhpvP7j3/8w2CDnY9C/2ZAAIYIXaymZlCe1bIMHkwXhHMlcYFVW8y2Z5syBimm8zfX1xkgIm4Gp0gL9Zlz8z+wQF4R0Mk7QjMDRVPlDfdROuGMeD3VYNJUYVW7RhqYkc9qWFggVPMcVnO/rvbOOaPOR9CFPwN2/HZu3fmzMoPBOcJlIItyOdXgI3nhOsI2q3e5L5TrWgQu7sPKlSuNgUHYMbiKHWHKiMBSJ0B9ThuPLfWp59lWlIHgxc4XaaDu4FnlWef3YqdJ8YuACIjAQhNwzoXJiLTbaB/Sr6ml7TIf6XSutOqVtND+YrcIRL9a4iLNtG1pRyHyMS7g3Ozag6xCJiyEQ8YOyvu0UXqidh/xES/tN9rC0fWFPJIWJiXzXuNdC0NWAzs3OwbxtDvnwoQuwuSdSX+CfkXcTW3nC++KvjljJ/TpEebppyx8KhSjCIiACIiACFQmIAG4MhfZioAINBABBFG+00onK965o6HOikq+p/PFL37R+Pbm7bffbghvfNMH8Q6xsRwFwisGsQ/xNi4I4hbhENEQUZfwEB0R/zCIwMSLOwRChGfixy2C5x133BG+s8k3i3BTzSAc4xaxkPQitJJ+8oGIiFgaTzurlRFRpwsXP+QJt3REiR8hGuETIZv0ErdzLoiqhItYGaWf76OST9wiGCOakjb4871J0lZuEEi5Ttzkgbgx2COKwoVvM3FP+E4PaaKDRb4Js5w/YjNCNWkl7fCmM/alL33JCBN70oQIDb8bbrjBWHFLuJFBZOW7ovjh/nEfSQN2fIuXMCO3dNpJJyI/4jP2HH/4wx8GsTmKj3jIA3mk7OCOcMgT38OCGenmvpJnhPBoK1rELbbx4jdpI1/4l5mGgC6LgAiIgAiIgAiIgAiIgAiIQJ0RQNxEgKYvywRs+nl1lkQlp0YC9P0ZO2FiORM012U1dI1Rylk1ArIXAREQARFYi4AE4LWQyEIERKCRCDCTltWiCG6sXkNIi/KHUIiIiADHLE223mQLIb4VhyCJqElDPnIfHRHguI54hwDK6tXoGiImwh/CMqtP3vzmN4dtQ9nOkzQQv3MubEuNCIkoSKfvuOOOM7apYttStjtiy8JqM3vJ04MPPmgIjuSB7ZLY/ogtqJhFjFiLIMm1KF3EgWjNMbKrdkRcpBNDXsgjq2wRclnxzBZczD4mbXRSWSFLhxW2bEVFOvg+EPlHMIUTKxdZ8cL22/gnb01NTWG7JVbqYBd1klgdi0jOalpWtZEntillVQ/pQJSHIVtwsaITobuvr28iK6QXcRgRni1PcUueEaa5L8xYZvusSy65xE455RSDCYIsq5RxR0CkgXKBgM1qObaaZXsotoFlRS4iO+HjFsP9wA+G+LGDFQKuc87YJpdyxX2CGW6YPY07yheCeZRftqxiqzO27WU7y2hGNe45Z4UTfBDh8S8jAiJQnYCuiIAIiIAIiIAIiIAIiEC9EqB/TD/3L3/5i7HTU72mU+mamgB9f8aF+EwYOycxBjG1D10VARGYDwIKUwREoDIBCcCVuchWBESgQQggZCKYIZyxTWiULUQ4BD6EVDpdiK5si8l2Rnzzhe2VEC8RByM/HBFxEZSZ3emcM0RWOmxcwxDfQw89ZGyryfd02CoU4RAhE+GRbTtx9/DDDxvbNdNJ4Bs3J5xwgrH9FKIn2ylts802OKtoEP/Y+vlf//qX8c2hk046ydhWkO1DCQsRmJW+5C0SNSsGVIMlK2dZtUqHFKEWcRzhFa8IvzBEjCWvq1atCungG0AI2uQREZk8dnV1GRxOO+00I71sn8qWWXzDFDuEWcLEcG/Y8on7wBZQCMZnnHFGYBp9H4ntb7mf8Cce/GEQYfmNsMs3Vbnv5AHhmDj55hPp4Pt7pBNxFp5sax2FjcAPX0Rr4mVmNp1zvvMLY8pTebkg7siQfr7jS9roAO63335GueI7Se9617uM7ziRLoRrVhcjbPNdLMRf4uLeM3OY8hixds4ZDPlNuURIjuLTUQREQAREYC0CshABERABERABERCBuiZAf5O+P33H3//+9xOfWarrRCtxkwgw3sF4EGMIjF0wRuHcum+JPSkS/RABERABEZiOgK5PQUAC8BRwdEkERGDpE0AIZIUugiwCWpQj7Fl9iWB7yCGHhG8SscrSuZLQxndnEC4RUvEf+WO7XwRetmxCpENwZAUxDf/IDQIg56ySdc6Fb8Sut956QcAjDq6z+hfhEUEVkZD0OVfqKOAGY1X+EJ8RoVkRympcVs865ww/CKN8V4lVvHREyJ/N8o9tkT/+8Y8b+aVjikgZ30IbkRRBnNW/GGa6OueMfJOGaAUuK4ARPDHkk+vOOXPOWWTnnJtIJe4Rw+k8kScM39Ihn+QLh3SW2dKb1beseIYp9qSZ9BIGq3fxi8DKPURUjkRh59xEOgkHMR2RmzAoFzBGjGdlOGE454y8I3Kzepl7jttqhvRgYIJxzgUBm5XgfDsKf9wfVjAj2COYk2bi4ppzLtxP59ZwwR9pIC8SgE1/80SAMkhZo46j7M5TNJOCJU7i49nifNJF/Qh1JWxgRP0pJCIgAtMR0HUREAEREAERqH8C9IUZC2BCOv1LJhDXf6qVwjgBJnUzKZ6xI8ZmmLAdv65zERABERABEVhsAonFTsC8x68IREAEljUBRFZE2kjQiGBgz0xb7BEvI/voyKpWGvG9vb2G6Is9gh6rPxELESRZEYugiZAXuWGQftNNNzWESlZ3shqVLYHiK3ER7xAtWfXKNtF0/Ai/FkMa6GQQH6uJWdXq3BqRkPSQ9ra2trA6GYG2lnDL3SCssj016UQIRaBEgI3ckT9mucIPURNhMrrGkd90ZBGQSJNza9LI9akMYZI359b4QfRA/IiEdkSiLbbYIoiypBGmsKHTzBbQiL+sMHbOGds1kw4E6fIOGfeLcCgP3GvCYJtn8k+5KL83hEG5QGiulgfnnCH4c3+ZyX3fffcZ5YY4Ij/wo2wQJ6uKy9MVuYsfyQP3lckLs72v8fB0LgKVCFB/sCPCG97wBmOlPM9aJXdzacczyFbrxMlz59yaZ38u41mqYVHnnHPOOcYOAkxCWar5ULpFQAREYEEIKBIREAERWEIEmNR91FFHGf3XqK+7hJK/7JNKv54xGXY222yzzcLEzWUPRQBEQAREQATqioAE4Clux1ixaMNDQzUb3E8RnC4tAgFFKQI0yDEIeQhoERHsImG4kviG2Ig9wm0k3OGH1aWIdoiirNxEEEQwRGQkbOJg9TACMQLwO9/5TrvuuuuCGMt1DCs4EZ8RCTHYzcSQbtJC+hBX436dc8ZKUoRNhMLZdiIRQkmjc6WVsvyOx0MaEKLJL6JkuUjknDMEY+xJI8e4/6nOCRP+cTf4d26yKITwzCphBHnEVJggSpMuBCX4EAb3i/vPqmHCwS4y/GZlOIIv/uEFN/Jb6d6QLsRt3EZhVDoi/rKNOOL/FVdcYR/4wAcMoTpyi4DLNfKK4EY6omvVjrhBCKdMks5q7mQvAutCgDLGs0UdxjPk3OTnbl3CruaX+iqKk2esmrvlak/9RT3BbgXUV8uVg/ItAiIgAiIgAtMR0HURWGoEaHuzcpTPDdH+XmrpX+7pZdL5qaeeakzSVD9muZcG5V8EREAE6pOABOAq96VYKFpvX58hBNRqcC8RuApQWYvAwhNYK0ZEvciSc4xzruosTedccI47ThAWEYDppLE1MAInK+TYLphthhHmcMsR0ZNzVooipMYFQ8RTBDzCQQAk7JkYwsU45yqm3bmSPW5mEm65W7ZMZiYy2xTfeeedFgnhuCNsRFPnXNjGGbty45wLVrgNJzP4D7FzOufw5z7AE3GVVcBs3wx70s1KYsIgnRydK6WH87hxbo09aeXecL3SvXHOhS29cWdT/BEnbgiDd8ijjz46iR9xIAI758JW1M6tScMUwRphTnVd10RABERABERABERABERABERgGRJQlkVABERABERABERABMoISAAuA8JPxN++/j4rFgr8rNngHhEY/zV7ksOFIzA2ZsWRvI3kvRkpeCFlhlEXi4bALwFmhtwW2TkCHAaxDWE2Sg4rqhAKsa/0ndzIHnfM5OS+s70wK0xZicXKU8LlW7XOOUMYZqUpIul3vvMde/DBB43v4L7iFa+wE044wZgZGsWN8IvAiXCMOBjZ13rEP+nCb1xYxj/pJD+IoqyqI43Yz9SQvr333ttOOumkIFDeddddhhCMcElYxE/4/EZ4RfDEPjKkA3uuw7L8euRuXY7kjZXY3B8EYL7hy3bc3J8NN9zQyAPhs4qRdHBvSBd2keE39wG35InfGK4j+HOMG3gTDm7j9vFz/FMebr75ZiPuU045xc4//3yjrETuiI/7SHjEg5/oWrUjDLmv5Bv/1dzJXgREQAREQAREQAREQAREQAREQASWDwHlVAREQAREQAREoBIBCcBlVBBx+/p6J8RfBtnZ7nM6gzuCKvePncxiExizwnCf9axebT19/YbY09/XY92ru61/uFaRf9SGerqtu9v7yY0tdoYU/wwIIA6yEhShDSGdmVpqAAAQAElEQVQy8so2yawgHR4eNr4ZG9lHx//+97/hfiPgseUm4jECI9v28o1KthPGLStN+W4P33hlK2iuswqVOgPhl22A2SqadOAeQ3hsL/zvf//b+EZsLeIf/jDOufDdW+InLkRn7CNDOhGqEV+JA5ExujaTo3PO2Np5p512sv33399I62233WasZCUcmG644YYGV+wQJrGPDFzZmhnhFe6Il9G1uTzyvWW+F8wW3D/72c8MJtjxzcwoHsR6uHB/SFdkz5H0s300Yjb5xS4y2Jenm/CpBygXkbvyI37wy8rvXXbZxZ73vOcZ23qxLXTkFn58Kwi3pLucX+QufoQl6cfvbO9rPLyGPlfmREAEREAEREAEREAEREAEREAEREAEGp+AcigCIiACIlCVgATgGJqSeNtnDMhjjajb3t5hqXR6WoM73OMP/319PpwZriDG74KYQt6GBgZscGDIRosLEuOiRlIY7LHewRErWsJSmWZraWu15kzSzNuM+Gt9tYjAhVEbGfNeLGPZrB4bSCwVg/CKsIfQ1+0F/CjdCMBPecpTwna+CJuspo2uIVj+4he/CGJi9M1FhDeEXdxsttlmhmDIOULvNttsYwjGiH6Eg39WiCIwO1fa2heh9q9//asRDn6e9axn2erVq+2GG24I34al3iC8Wgz5QeREdGZVLmFG/qh77rvvvlCP8Q2hKJ3R9Zke4XfAAQcYIjZMfvzjH4c8UN9tt912hrD6xz/+cS0RnS2xWS1NvmCCeDnTuGtxj9DLKmDyfcstt4RVvytXrgwrbyP/CPZweOCBB4w0RfYcWamNPWIsQjJ2kbn//vsN0Tj6TR5++tOfGveSOCL78iOCPveEvFPOWGkeuWGyAQYBl+8UszKc1dVf+cpXAsvIXaUjIjH5pPxwXyq5kZ0IiICZGIiACIiACIiACIiACIiACIiACIiACDQ+AeVQBERgagJSssb5VBN/E8naEOGOQflEouSegX8G6gl3PIq6ORTygzacy1kuN2SDuVpXwNZN8meWkNEhGxhG5U5ZS2eXtbc1WzaTtaa2TuvqaLKkD210cNDyOPHnVf8VRiyQymYt46q60oU6JIAAh7CHKMsK3iiJPKs77rijsV3wr371K/vkJz8ZxD5E4ltvvdUQE51zYfUrW+7yLV+ETgQ7hGMEXsLi2lZbbRUEVwRg7BF+WSl60003hVXEiI5XX321ve1tb7Mf/vCHwe0hhxxiCJeIyu9973vtqquuMvwj8iEgEnY1w+pT0o6oiYDM93kRJVn5+9WvftV+9KMfGQIx38dFaKwWTq32rPRlFSui4/e+9z0jzaTxmc98psGCbZdvvPHGsA02K48RTj/72c8aHOCMOM62ybXGNxN3zjkjHdwH7hGrbBG+iTcKZ5NNNjF4IcBfd911huDLTgDc90984hOGsMu9oCxEfjgisF977bXGkbApF+QfpqyKxk0lQ9ykwzlnP//5z+0Pf/hDEI3vvfdeu/jii+1jH/uYURa5P/vss4/BFQH4da97nf3gBz8IbklTPGx4Uza5z4jVTAKIX9e5CIiACIhAIKD/REAEREAEREAEREAEREAEREAEREAEGp+AclgDgZJaWYPDRnbCQHsQa4slFZDB+yDmJtfG09/XZ5EpZ5JIJi34q2sReNTyQRAtpb6Qz1sp16Xfjfb/qBe5EW6TLW2WRe2NZdClWqy1iXs84gVxXMUulp0WvVTMtqst2XTZFf2sdwIIg6wARZhFqGRyRpRmhMLDDz/c2MIZce+8884zzJVXXmms4Dz44IODcIgfBDtWg+IHAS4KI+Gfd8RW7BBwnXP2nOc8J2yf/PWvf91e/vKXG8Ie4SNGY5xzxvbMZ599tu2xxx5h1eq3v/1tu+iii4IQzApRBL8ojvIjeeF7svvtt19YNYqg+IpXvCJ8Z/Zb3/qWIXg/97nPDeJsud/Z/Ca+7bff3tjOOhK2EUQROY855hhjFS6rWEn/OeecY295y1tC/k888cQgAiMAU8fOJu5a/LAie+ONNzbSyZH7GfeHwHrEEUeEVcysjn7jG98Y7gvpJD+Iw6xyRlCP+yMcVjy/6lWvsnPPPdc+/vGPh3KBeI+fuNv4OWUCcfcZz3iGUebe8Y53hPguvfRSgwPcSCsrgyljxx57bLhX3PfLLrss8EMIRqSOwqUMwpGV7AjylKPomo4iIAIiIAIiIAIQkBEBERABERABERABERABERABERABEYgIoH5F5411rDE3hdFCEHQZXMcLA/dhO2cv5vK73LDdKQPwHMuv8TuRTNa3CDySt9yYT2m62ZpT/ljIWX7UHxvy34jlc2QsbU2ZykU9mckaVwq5fGmFL84rmESmxVpaWy0LswrXZVXfBNhqt6urK6xQjYtqiMOswDzzzDODEIu4ywpfxD3Ey6OPPnpiq2fcPvvZzza2bmaiR5Rj55wh6CEgEk86nQ6rhhH1EE0RERGIieeMM86wXXbZJQi+zjlbuXKlveQlLzHs9913X0NEvvnmm+0zn/mMIbBGcVQ6kh9EzRNOOCGsgMXvRhttFETa5z//+SE/pCXyizC61157GXmM7CodqQPZ9hqxFyE5csNqXla9Ili2tbWF7athgth96qmn2m677WbEgR/yQr522mkn43zrrbc2xM4oLNLFqt2dd945CMWRPXHDfvfddzfyF9lPdyRtiPxM0mC1L+mL+3HOGffm9NNPtwMPPNDIH7zYuvuwww6zF73oRSHtcT+k5cgjjzTE3s0228woF9zP448/3o477rggNkfuiY/8YMgb9rjH3apVq8JqbH7j/6ijjrLTTjstiPS4Q8jF7oILLjCOiMas5P7iF79ov/zlL4PAjzveUQ899FAoj5Qn8oq9jAiIgAiIgAiIgAiIgJkJggiIgAiIgAiIgAiIgAiIgAiIwCQCaF+TLJbbj1xuOGzHSr4Z8EfYSSTXDUsiubYIzGpC4lhsM+oV0aD/Zpssm0HNLNpwbmTukzU2ZmPF4hpDpHMfS9UQw4XCqAVtO5myVLVbmkpb2NK5OGqFelsKHWfoz0Oe5vo/H264T+G4GDdprjNUOTxWTCL2sZUv2zHHXaVSKUNwZAUtq1df9rKXhdWerAzu6uoKThOJhO26667BHsEzEvnCRf8f9QbiHUIyWyKzRTMrYwmT8FgFzGpfxN9MJuN9lP4558Lq2f32289e+tKXGgIl2xD//ve/D9tBl1xV/59VxKSTdOM/OrKquHw1K2Isq5sRsauHaEHYRCgm7dttt92EU+dcEE7JI9cQRbnI6tpVXuQkbkyUV64jsr7whS8MAjfCLO4xiJ4veMELDOEYgRw7DIIywvtZZ50VVsRiV4vh/iAC45+wOZb7ww4hGrGXNHJfyAfpQ7gud89v+CKms/qXvOH+6KOPDpN8uB4Z8nDKKacYeSJ+7ImPrcER9/EbxYc7xGDcRCZyS1ykDZGarbTZOnpoaCg4Y+ICvynLCMDkOVzQfyIgAiIgAiIgAiIgAiKwzAko+yIgAiIgAiIgAiIgAiIgAmsTSKxttXxtGLhPJMv2CZ4ljkQyaYQ3S+/z420sb7nS8l/LpJ25TNbSPqax/IiNTtL+xmx0oMd6urttIFddFS0O9QY3/bEtpa2Yt6G+7rA6kO9VTpjVj9vqngHLF8YjKuSs34dPHLMxQxOa9YgNhXD6bK3PGXtFN2zs7AW+6gU9YYmkh+ClYu+cE2+KlvN5IF1r4vHWsX/FXF8p75P4RP4qpGXcb2V/pYujg90hzKGRMSsM91kv+erpMVaC9vjz7t5BG43fjpEh6/XXMVznWG76ensNMxyU8FI84f/iiOUG+sK3RtmSFtPf3xcuNcB/a2WB1ZKsaGUV5e9+97uJSR9xh4i2rCJ9+tOfHlZ7Jv0zHL8+03PnnCHmIjquXLkyrHR1zlUNhvoCwRXRkR0GIuGvqofxC6QTAZJ4WOXa0dFhzlWPZ9zbnB4QIxF72fYY4bdcfJ7TyNYxMDgjoCLOIvwyAWCqIBHsEfUpF6xuhvdU7uPXnHNBLKZcER/irXPV741zLqwMhiPxDg8PT5TVv//978Z21dzncgE5HqfORUAEREAEREAEREAEREAERGAZEVBWRUAEREAEREAEREAEqhCorotV8dDI1s5VH5ifVb7nOrxZJSLmaSRveX564Tesek2kLRMU4GGbvAjYWcpfYGVo3l8Yl2zxGTMFy+dHvTjh3abHi9HYiA309tvwiFcpXcKHkTWEt0w6aQnQetF3oCcSR8e83+LsTSxRiHoYK/srFoP8W2Zb/jNhJZ2P9MSuFcfTFosndtVsrMr1cX+T3MZ/VPOHm/FrI0NemB0csSL3J5v19yjJVRsbHba+viGLNHQbI83Figz5fixMJkw8H9yH3gHLBTXZWSqdCdvzVl0lHWJf+v+xtS5b//72t7+1xx9/vO4yhOB7zz33GCuUEaMl8s32Fi1dfzy3//rXv+zHP/6xIf6ytXg6nfaP+liwQ1hnJTf16tLNpVIuAiIgAiIgAiIgAiIgAiIgAiIgAnNBQGGIgAiIgAiIgAhMRSAx1UVdayQCY16wDfKvF/vS4xlLWCZbOs/nS9fGL5hXBS3r/K/RnOW9nuvPJv8reDEZfTXVZNlk6VIxN1hym2qxzq4ua29rNb6b29reGX638h3eRMKceTUy2WQd661nK7zpbCkFkGzpCr+xW2PaLROCT1pLZ8k911ozwXKa/3w8uMgPWE93d1UzUJZ1vCymKXhhNt3SaV2dbcZqxZa2Dn/eakG0Lwx5gX08X5kW61qxIhiYdLVlS8nOtAXeXOv09wHTUrrN/nrBhgeGjQXBfNe4vaPDx9FsCEvNPh7voGH/Iary/dr//Oc/dv/999dNPhH83v/+9xtbRF9++eXGim+2mWaVat0kUgmZdwK333572Cr7ta99rd11113GauEddtjB2GKbrct/8pOfGN8QZjXxvCdmKUegtIuACIiACIiACIiACIiACIiACIiACDQ+AeVQBERABERgWgKJaV3IQWMQKHrBNgidWcumUXbHs5XOhm2gLe+F3nFdMVxxaS8O427UchUU4IJ3H/TfTNoLusGHFQvYmKWbsqUVvyXr0v8uYZnWTlvhRc1M0pXsFur/8ZW1E6thx1fpTvyO53uh0jRVPF7YbW0qieITzhIZax63GxktcZ64NoOTsfyw5cmvF+Bbmvy9W+BbMYOkzovTHXfc0djKl22g2fZ6XiKZYaDd3d2GwMckjKamJjviiCOM79JOtzXxDKNZ8s7ZZpqtmOPfEo5nitWybD/d1dUVt57xuXPO2FIbobWtrW3G/mfjgbqI7/sODg4G72zlzfeE2TbaOWeIv5SHgw46KOyqEBzpPxEQgbUIyEIEREAEREAEREAEREAEREAEREAEljsBdhlkZzmOjDXFj/FzrsXNwMCARb85x0S/OfI7brCLTNx+Ic7rLg4/pjc4NBh29MvlcjYyMmKFca1kumhMogAAEABJREFUuZdH5X9xCSQWN3rFvlAExrxgO0Jk2Yyl4qIfQm+GCyOWLxN6k5kmo4AUcnmbvAh41EZy2KQty6pevHvjEri2CSHYW03+54WMCbV48pV5/ZVs7jBEoWqmNTOv0c848HRMVI97TiRT4SfbxIaTGf83ZiOjrP01S2WzFrblnnEYS9sDq4BPO+00e97znmeZTKYuMsP3gc877zx729veZh/60IfsrLPOMlZ+10Xi6igRMGF1LKwqJQvh/JJLLjG+9Vzpeq126XTaTjzxRHvve99rrMCt1d+6uHPO2fHHH29vfetb7Z3vfGcoC7vttpsh+vK877zzznbhhReaVoWvC2X5FQERaHACyp4IiIAIiIAIiIAIiIAIiIAIiIAnkM42+7HfJuOYbmopOzZbBrum0jHT7K/739hlmlsN99F59DvYeXf89sGHf4yxMlYXGX4va9PSYs2eKeOKyWQyfM4t70XgAS8MIwiPjo/JB3j6b10JyP8MCCRm4FZOlyyBohd3Ef6cNXlxcXI23IQQNpIbYXPmNZdTGQvbOxdyNhJfdDo6YkH/zWQtpv9aMtsSfheGeq2nb8ByXjgeyecNM1pg2emaoBfmrKR0F4pj5rw4Xc3UmxDq5k0lL9pYuI8JSy/0Kmyrjz/nnK2//vq2+eabW9aL4PWQKrb4RQTeeuut7QlPeII55+ohWUrDAhJwrlQut9lmm1A2KRNR9M45o3xsttlmxiroyF5HERABERABERCBiICOIiACIiACIiACIiACIiACIrC4BJxzhvjLgg4WHjU3NVlLc3OwQwBmtTQ7QLLYw/QnAgtEILFA8SxcNPMcU9eKFbZivfWM4zxHNXfBewE3h/7r5d3cQLf1dJeZwbA22Gw0Z5MXASe9OMxWxAXLjbDi18JfIT8cVgRnysXkRMZaO9qtOWVWHMnZ4EC/9feXzODIWPC7kP8lEslSdGNTxV20QmCTsGTDPw1jVlhzG0ts9L8IiIAIiIAIiIAIiIAIiIAILFUCSrcIiIAIiIAIiIAIiIAI1CkB51zY4Y/P/mFIZiQEcy4jAvNNoOElr/kGuBTCL+bzFhZ++sSOlX//NvyOBNJRy+Uil96x/5fINpnXc62QywXR16vEls/hPjv5W8LerRWGra+nz4a8oJpI++vNrcY3NDEt8e8O43aezKRgvaKbxGK0MJF/fk4yYwXzl71V0hIJf2jof87qbbWz6U8EREAEREAEREAEREAEREAEREAEZkFAXkRABERABERABERgqRBIePGBlcFsmz1mY8Y3g1kZvFTSr3QuTQINL3nN5LbM+fL7KVeeziRl6+J21Au2iLrOsm1d1tXVVdm0ZY2NZwteLJ60SDSRtkzKx1/IW55gRvKG/uuyGZv0LWFfaeWHBm3Ua8PpthXW2d5qLc1ZS2cywaQWY8vhZNqC7lzMj4u8Ph/l/wojFtY/J1KTVgC7RLnDst8+n2U2Nf1EgK/J4bw4clZaFF2szsOW9J8SLwIiIAIiIAIiIAIiIAIiIAIiIAIi0PgElEMREAEREAERWJIEnHOWzWSDGRkZsVw+tyTzoUQvDQKJpZHMhUkly++LBVTO6vENDgxY9+rVxrG6KzPCIbyp3CzItdG8DaPoJpp8pZIwl6hi0hnLBgU4Z/nReMoSlsmmvUUhfEd41FdIY14qzgY7bz3xb2z8+7JJq/59We+GtEz4me+TlKUzzkdS8BXppEx5O/6N2Wgu56Vrs6QXtMNqYawtYclxwXq0tD90sF3zX9FGxj+KnEwk1lhPnBWtODbxI3ZS8P4qXoi5mYPTqhMPEpZOJ40/vsu8ACkhKhkRWCACikYEREAEREAEREAEREAEREAEREAERKDxCSiHIiACIrD0CSSTSWtubg4ZGR4etjlfnBhC1n/LnUAl9WpZMclms8byezJdLBatr6/Pi7fVVUpmZfAwTrU8H/E3hOPDI1zCJx7OF9pEAmfCC7Yl6a9KClx6XCwt2nAurImdcOgyWUv7X4X8oA3lvWzoxeSwKtjbxf+5UJoKXmytIKKPFS3f32Pd3b02XPBhxD1OeZ7wYiwOijaOkx8x46y0rXHRRqNwY8GnmposaWaFoQEbYnmyP4/+jfn8DLCc2eeuKYur6IoXhNNZL3N7IX9oyHJlxWEsP2TDQU/OeEF1jZ81Z2M2PDhsk0XgMSuShnE0hZGRIDyv8TMHZx6EI5jRkbASm9PySFymyefWXxkdtMHhQvllf8HMOScjBioDKgMLWgYs9ufcLOog+VnQ++Wc7pFzYuDc9AyiR9u56d06JzfOiYFzYuCcGDgnBs6tOwPqYOfWPRznFIZzYuCcGDgnBs6JgXNi4NwiM1D8U/b/ef/LLC0CrAZGDB4aHjL0qaWVeqW23gkEya7eEzmf6UumUtbW1hYqTuLhIevr6/Ui8LhSh2XM4DaTyVhra2vMds1pufjrnAvhE88aVwt0NjZiIwi2XgLNVlJsy5KRymbNebuxfExA9L/Ni8M+y15FHQ3CYnLSalkcYBKW9v4T5p0N9VhP30BYJc1K6cH+Xuvp7raBvFdSE84SIRar8S9pqbDXtBdV+1aHcHoG4gJ1yjLZhA9rzAvM49d7Bizos97Wks3W1pLyZwUb7l1tvf2ldA30dVt3f858iizV0moZgvCuJv6lvb8Q7ogN+rT3VfTXYmGB8YSn2IkXWHt6em1gYCBw6O/xaRsas+a2FiM1NjLgxfBu61kdS2vM+6xOExkLSR7L20BPj/V60zc0QWI8yJQ1tWT8PfD3Kddvfb0DNuRFbmYZDQ32ebE9aZ2dnTJioDKgMrDgZaCpqcnX96nwzlQ9pHp4JmVAbuuzvNBmphPLs617VJ/3SPdF90VloHHLAOMVTETnqPvcuPdZ91b3VmVAZUBlQGWgvAzQB7MG/mvUrKXTacukM2GcHn2qUfOpfC08gcTCR1l/MSLOtre3m3MuJI6HrK/KSmDctra1GcfgOPZfJfGXcCu5jXmbv9ORnA2zGjaZsUyyhmhSGQvbQI8N2+RFwM4yQQEmjKRlqwTmMq3W0ZY1dk8u+rhzuZwFkx81VsMmMi3W0dFeW1pszV+qpc2aQvrHjHuDaLvmqnmNt91a04lgFa6XOUg0tVtHS7okeuZLacqPeEcuYZm2LmtvKvkNAUz857ww3GGtQVEtGltfk5fgz4eUbumwtor+CCBZEnrHRi0/zmCkQFzt1pRpstYgSHt3xaLBxZ/NzT+XtKa2FkuF7IxZYFEhZOfF7fb2FgvIfBpH8nnLezM6OmZ3/eYPdtf9D8iIgcqAysDClwFf/9z569/ZXb9VHaR6WGWgEcrA3dSjv/693T2/z7Q1AivlQc+8yoDKwJyXAV/3ql2lcjXn5Yp3u4zaHioDKgMqA/VdBvzYSoXhYFktAQKpVMrYRXY4N6ztoCvfL9nOgkCQimbhr+G8JP0DhljrnAt5QzzrCyuBvVAYbKb+r1goWh+isRf1cOmcM8IjXH4vism02Yr11rMVnc1esqwlBSlrXuHdez+tGZv8F4W1XqeV7ZY8yV0QgbtWWFdnh7V7obzNm/aOLuvy4Xa2NVmyQolLNHWGdHZUE1Rd2po7fbpW+HC6vPFi7uRIk5Zp77IVK3y8XF/RWlpla9Gfs2RTu3X6650d7RalaYV327rW0l9b84dA3FoKt7O9bcJfl09HW1PK3BqXa525ZJO1ew4lf+0+7i6L4ko0dcTS2jKR1lSrz2Ml9muFPoVFMmttnSuss6PDOju7rLM5VdlxMmPN7Z3W4fPV2tJiLZjWdrvoymvsdZ/4nIwYqAyoDCxsGbj8arvwiqtLdZA/Vz2kelhloAHKgH+WaVfwbOt+NsD9rMv3orjq2VIZqFYGLrzic/Z637e78HIxqsZI9iobKgMqAyoDKgONWAbog1UeDJbtUiCACJxOpcOiuqWQXqWx/gkk6j+JNaZwDpwh1ravtRK410ZHRqY1fYjF9ST+zgGPWQfhxW+XTFkqk7F0JmOpVMK81ayDm/DoBVmXmCIsH8l01xO+Ak1nSmkyNxHy1Cc+3EQ6M/O8TPhLW6I8Ln/NhbyUX5g6KTVfJWwinS74RNKS6bS/RylLJp091t1jfUPDMmKgMqAysLBlYHDIHu/r93VQr/UODi5s3LrX4q0yMC9loGdg0B717QqebbUthueFsbiK67IuA6q7p6xXuvsH7T+re6zb18UqJ6orVAZUBlQGVAZUBpZPGWBst+bxYzmsSwJsB+38uH4un6vL9ClRS4tAYmkld/5TW1kE7gure/v6qh9ZMUzqnHOGiEw4/JZZGAKKRQREQAREQAREQAREQAREQAREQAREoPEJKIciIAIiIAIiIAIi0MgEspmssePs6OhoI2dTeVsAAhKAK0BGvG2LrQSu4KSilXPO8If/ig5kKQIiMB8EFKYIiIAIiIAIiIAIiIAIiIAIiIAIiEDjE1AORUAEREAERGBZEMhkMpYfyS+LvCqT80dAAnAVtuy3jpjLkvtaDe7xVyVIWYuACIiACMw5AQUoAiIgAiIgAiIgAiIgAiIgAiIgAiLQ+ASUQxEQARFYPgSSyaRh8nmJwMvnrs99ThNzH2TjhIiYi6hbq8F94+ReOZk5gYRl27usq6vDsvPxZKVbfNg+/JbUzJMmHyIgAiLQiASUJxEQAREQAREQAREQAREQAREQAREQgcYnoByKwDIkkElnbGRkxMbGxpZh7pXluSCQmItAFIYIiMA4gUTCXMKZ+X8213/OmSN85+Y6ZIUnAiIgAiIgAkuOgBIsAiIgAiIgAiIgAiIgAiIgAiIgAiLQ+ASq5TCXy1l3d7c9/vjjFc3q1autv79/LQF1tv6qpWO+7J1zxu60iMDzFYfCbWwCicbOnnInAiIgAiIgAiIgAiIgAiLQYASUHREQAREQAREQAREQAREQAREQgQoE+vv7rL+v3xuOvdbX12eDA/1WKBYquF7aVoODg1YsFqtmgpWzbKGM4Bt3NFt/8TAW6pxdZ0dHRxcqunqMR2laBwISgNcBnryKgAiIgAiIgAiIgAiIgAiIgAgsJAHFJQIiIAIiIAIiIAIiIAIiMBMCxULR8rnG+5YsAm8tHMrdlf+uFkat7qr5nwv7RCJhGInAc0Fz+YWx9AXg5XfPlGMREAEREAEREAEREAEREAEREAERWH4ElGMREAEREAEREAEREIFZEUjw2cJZ+Vwantgqubm52SJTa6pn66/W8OfCHauAC4XGW8E9F2wUxtQEJABPzUdX65yAkicCIiACIiACIiACIiACIiACIiACItD4BJRDERABERABERCB6QlkMhnLepPJcsxa1h+bW5r9sWl6z0vYBSJpJP5yrDUrs/VXa/hz4S6ZTNqoBOC5QLnswpAAvOxuuTIsAg1DQBkRAREQAREQAREQAREQAREQAREQARFofALKoQiIgAiIQI0EMpmspb3oWzpmjWMyla7Rt5zVIwHnXNgGWquATQhVSs4AABAASURBVH8zJCABeIbA5FwEREAERKAeCCgNIiACIiACIiACIiACIiACIiACIiACjU9AORQBERABEUgmElYsFgVCBGZEQALwjHDJsQiIgAiIgAiIwKITUAJEQAREQAREQAREQAREQAREQAREQAQan4ByKAI1EhgaGrLHH398wtTozWbrr9bw58pdQgLwXKFcVuFIAF5Wt1uZFQEREAEREAEREIGlTUCpFwEREAEREAEREAEREAEREAEREAERaHwC0+XQOTedk4rXnZudv4qBLZClc87GxsYWKDZF0ygEJAA3yp1UPkRABERABERABERABESgsQkodyIgAiIgAiIgAiIgAiIgAiIgAlMQ4Duxa8yojRYKDSscJpPJKUisuZRKpdb88Gez9ee9Ltq/sAJ4bFltAb1orBspYgnAjXQ3lRcREAEREAEREAEREAEREAERaEgCypQIiIAIiIAIiIAIiIAIiMB0BIaGBm1ocMgbjiUz0N9nIyMj03ldctfb29uttbXVmpubq5qOjg5Lp9OT8jZbf5MCWeAfzrECeIEjVXRLnsDSFYCXPHplQAREQAREQAREQAREQAREQAREQAREYFoCciACIiACIiACIiACIjB7AmNmo6Ojs/dfpz6dc5bNZquKvwjD5at/yYpzs/OH30U12gJ6UfEvxcgTSzHRSrMIiIAIiIAIiIAIiIAIiIAIiIAIiIAIiEDjE1AORUAEREAEREAE1pGAM6skhK5jqPIuAiJQ5wQSdZ4+JU8EREAEygnotwiIgAiIgAiIgAiIgAiIgAiIgAiIQOMTUA5FQAREQARmSKC5ucWaW5q94VgyrW3ta22DPMNg5bweCDiv5NdDOpSGJUNAAvCSuVVKqAiIgAiIgJkYiIAIiIAIiIAIiIAIiIAIiIAIiIAIND4B5VAERGA2BJLJpK0xKUv53841pnCYy+Wsu7vbHn/88Ypm9erV1t/fb2NlWyfP1t9s7sdc+SEPDXob5wqRwqlAIFHBTlYiIAIiIAIiIAIiUH8ElCIREAEREAEREAEREAEREAEREAEREIHGJ6AcikANBAYHB61YLFZ1iWiaz+cNwTfuaLb+4mEs9Dn5TDjJeQvNfanHpxKz1O+g0i8CIiACIiACIiACy4CAsigCIiACIiACIiACIiACIiACIiACItD4BGrNIQJvLW7L3ZX/rhZGre6q+Z9Le9LiXGOu5J5LTgprMgEJwJN56JcIiIAIiIAIiIAIiIAIiEB9EVBqREAEREAEREAEREAEREAEREAERKAqgXQ6bc3NzROmqsOyC7P1VxbMvP8MK4ATy0LOm3eWyykClZjldLeVVxEQAREQAREQAREQAREQARFYUgSUWBEQAREQAREQAREQAREQgVoJ5PM5G8nlrXTMhePo6Eit3pesu1QqNSH+IgRbjX+z9Vdj8HPmrFAsWkIC8JzxXC4BLT0BeLncGeVTBERABERABERABERABERABERABJYzAeVdBERABERABERABERgRgTCN2/zXgD2InDOi8E5fxweHFrrO7gzClSOF5UA2z+zAjiZTC5qOhT50iMgAXjp3bNlnWJlXgREQAREQAREQAREQAREQAREQAREoPEJKIciIAIiIAIiIAJzRwABce5CU0gLSaBQKFhK4u9CIm+YuCQAN8ytVEZEoOEJKIMiIAIiIAIiIAIiIAIiIAIiIAIiIAKNT0A5FAEREAERmEMCiWTCMtnMHIZYf0ENDQ3Z448/PmFqTeFs/dUa/ly4Gx0dNa3+nQuSyy8MCcDL754rxyIgAiKwBAkoySIgAiIgAiIgAiIgAiIgAiIgAiIgAo1PQDkUARFYFwJtbe3W1t7mDccOa29vt5bWNksmGm/7YOfcrFA5Nzt/s4psHT2xchuTSqXWMSR5X44EJAAvx7uuPIuACIiACIjAUiKgtIqACIiACIiACIiACIiACIiACIiACDQ+AeVQBGZAIJmsTdQuF09n628GSZszp6z+LU//nAWugBqegATghr/FyqAIiIAIiIAIiIAILF0CSrkIiIAIiIAIiIAIiIAIiIAIiIAIiEDjE5hpDlnd3Nraas3NzVVNR0eHpdPpSUHP1t+kQBbgx9jYmI2MjKyV/gWIWlE0CAEJwA1yI5UNERABERABERABERABEWgwAsqOCIiACIiACIiACIiACIiACIiACFQk4JyzbDZbVfxFGK60eta52fmrmIh5tMyP5IP469zS2bJ6HXDI6zwQSMxDmApSBERABERABERABERABERABERABNaBgLyKgAiIgAiIgAiIgAiIgAiIwPIkUCgUDJPJZJYnAOV6TggsHQF4TrKrQERABERABERABERABERABERABERABOqagBInAiIgAiIgAiIgAiIgAsuYQD6ft0xa4u8yLgJzknUJwDVgzA0P2/DQUFXD9RqCkZN1ICCvIiACIiACIiACIiACIiACIiACIiACjU9AORQBERABERABERCB5Uwgl89ZIpmwSttXm/5EYAYEJAADa2zMRkdGqpphLwAPeQG4muH6VP7Nh080MiIgArMiIE8iIAIiIAIiIAIiIAIiIAIiIAIiIAKNT0A5FAEREAEREIFlTWDE61RjxTHLZrLLmoMyPzcEJAB7jsVi0fr6+qoarntnVf9xfV38Vw243i54IXvMswpmrN4Sp/SIgAg0JgHlSgREQAREQAREQAREQAREQAREQAREoPEJKIciIAIisLwJjI6O2sjoiGWzEn+Xd0mYu9xLAJ47lo0fUmHYeru7rbu73/LTCsBFy/U8bqsfr8EMjDQ+O+VQBERABERg5gTkQwREQAREQAREQAREQAREQAREQAREoPEJKIcisMwJIP7mcjlryjaZc26Z01D254qABOBA0lk6nbZEYg0O9lfHbqYGfyFI/x/h4d9sMR/YUcsPDNjgwJCNFq3qXzE36N3gbthGq4i7Y4VRC0Gks5ZZg6pqmLogAvVCYIuNn2wvOfwg223rLWpO0obrddmBu+xgZxy8v73gufvablttYc3ZTM3+5VAERGBtAqlk0p6+yUZ24qo97KT99rRtNt3Ev3sX8x25dhplUz8ElJL6I5BKJmz7zZ5qpx64t532vFXhvZpNp+ovoUssRc4522mLzezUA/a24/bZ3TbfaIO6qxtTvp+0w+ab2vMP2Mde5O/93jtsYx0tzUuMtJIrAiIgAiIgAiIgAiIgAiJQjwSWe5rY9jk/krfm5mbfF5TwstzLw1zmX6XJ00z4way29nZLJpP+V+lfS0uLYTdTg79SCBbCw3/Chx/ZLfxxzEZyOcvl8laoJuzmB6xvYNi7GbExL+6mXOVUjo6UVupmvAhWxUnMY8Iyrc02MSSYyFpb13q2Yr0KpjUd86dTEZgbAs4Hk/ADqhw3f/KT7PzjDrWd/eCqtzbnXDCcx00ykbCnbbyhvf3MU+zbl77RrnjNOfam006wt51xsl37plfZ1952kZ2w7x7W2dpS0X88rEY9f2Jnh13pufz205fZ+cce6jk0ak4XPl+n+IH/X3/qg3bL+y62w5+ziyUTiYVPxDzGuKKt1d7sn6cb3n6RXfqSF9q7zn6Bcf6+l73IntDRVjXmpkw6PIeUuS+96dW2w+YrzVV1rQvLlcABz9zBfvzxd9svP/l+u+C4wyydWtOmmysmvFMOffYz7db3X2zfetf/2SbrP2Gugq77cMj7Vk/ZyC4798V23cWvtUvOPNUuftFJds0bLrCPnH+2bctkDv9unSojzjk756iD7X7//rjt/W81WE7xLE8VVMNcc87ZU570RLvi1S+1r8D1xafae32deP3Fr7PzjjnMVrRXrxsrQch4Mf5A/yzwfn7V8UdYJfPCg/a1tuamSt4r2iX8u2iHp21qn7zw5Xb9W19nb3/xKfYWf+8/c9F5du0bX2XP3WVHy6Zra8tvusH69qU3v9ru+ei77Oi9nlX1OW33wvKbTzvRfnXVB+2XV77fLjz5aE3Cq3h36sOS+0Xb8De+DfOxC862lRs+qT4StkCpyKbTYVLbjz5+qd31oUvCM5FMNFYbboFQKhoREAEREAEREAERWJYEcvmcFQoFa25qXq7i77K87wuVafVMFop0vcZTGLb+/lxY2ZtqabfWTLWhuKJZImvZbKs1pV1NuXGpZmvvaiutFi7mrL+3z/KFmrzKkQisM4H2lhbbecvNbctNnmyjhaKNjBasZ2DInuoHWlkJvOGKrklxpJJJe852W9l7X/oiO3n/vYzfjzz2X3vwkX/an/7xL/ufL7+syEEQvuC4w22jJ6ww52p7FiZFtMR/rO7vtz96Hogre2y3tRfDW5d4juoj+W1NTXbkc3a1ZDJhP/r9g3bv/Q9aoejr3fpI3jqngtXzrzrhiPBsjRQL9td/P2p//dd/bDg/Ykft+Sy7+EUnGwJxpYh4VvfdYbvg9pZf/NqXv39alflMlbzLbhkQoHztv/MzrKu91f70z3/b1+76Uajz5zrrxbExe+jfj/n3Qb8hZLEacq7jqMfwnHO2mRd0Ljj2MDtw1x1sKJe3P3vOf/rHv21wOGf77ridveKYQ22zJ28w5XvxiZ3tdpAXC1NenL/3dw/a3b/5/bJ/lp+8Xpe94fnH2n47b2/9Q8OB698e/a8h5L740APshH2fY9l0beIqZaertdWO3vtZ/n4cZucde2hF8/wD9vYCcG0rdxH+d9x8U3vDqcfZXtttM5FG7v3jvf221VM3tteefJTt8vTNDbc2zZ9zzvcj0sbEnrRvdzlza/lo8+L0yfvtaUfssWtw98P7f2+f/s5todyt5VgWdUGA3Tye6dvcj/f12/d+dp898tj/6iJdC5WIrrbW0IfoaGm22+/7rf3ij39pqDbcQnFUPCIgAiIgAiIgAiKw3AgUvOg7NDQUst3kxwWdW7t/FC7qPxFYBwL1LwCvQ+bmymthdNRY/YqZGKnyo8/8xnC9clx1/tCOjdhA36CN+sQnsu3W1jTVapmEpVtaraU1a8mZZCuRsVY/4BeCLvr4enptuNoe06Y/EZg7Ak/d4In2upOOskvPfqEfnN7WP7pjts1TN7K3nnFyWLm00xYrJ0W27cpN7LUnHmXbrXyK/dkPan/ue7fb66/8vL3kfZ+wcz54pb3rC1+zW734hCjH9rXPP3BmK2gmRbaEfxS8mP6zB/4UBv0394P9W2y84RLOTf0kfcenrbRtfBn8sxfXb7jrx15g6qufxM1BSphcgdDbOzBkX7r1bnvlRz9t53/kU/ZZ/5z1DAzavjtt54WlHSsKCHs8Y2vbYEWn/eQPf7Rbfv5riQBzcD8aLQjqoh2ettIoX5/61i3290fnT3z45/8et7948ZNJQntuv7UlE43flG5Kp23P7bex3bfbyv72n//ax2/8rp172ZX28suusCu/ebP9Z3W37b7t020Pfz2bTlctXrs+/Wlha+M///M/du1td1rvYKmjW9VDg19gItVzd90xfGLi8d6nkO4tAAAQAElEQVQ++8Q3vmfnfuiTduHln7Nv3vMzKxaLYVUhwnqtKDpaW4xVw6OFUV9n/snu+NX9a5mfPvBny43v6jNduJ1e2Dp092faMzZ/qv39sf/ax274jr/vV9o5/t5/8Pqb7P6H/h4mQ5y4ak9ra26eLrhpryMM7+/FcD4R0Onzcu/vHrD3fulG+6/vP0zrWQ4WhUAykQifTMlm0qGs3fObP9ioH8hap8QsIc/OufAMMFHiD3/7p910789sdf/AEsqBkioCIiACIiACIiACIrDQBMbGxiyXzwXD50OzmexCJ0HxLSMCiWWU11lntX9gwPr6+oIxLyOVAhoLv7Hnesmu/H+vEpdb1cvvsYLlfJ7yLDBLtVh7S7rCHPxYYn3FNOYHooKZabZc2po7Oq0lRXijNtTbY4P52gKxeLxF78f/I5TpzZiFtM42zeURxNNRcxrKA1mH3/H44TCToPCLgcVipH0maZ0jt86Hg1D7aHePbbT+enbcvs+x9uZmO3G/PW23rbawHj8wM5Qf8a5K/xhkPPuw59q2XoB78JF/2Ie+9i37xI3fs3vvf8BYifNnP9h/0z0/tXd/8Qb7xg9/Ega2jvdhMthdCmF5/f/7hx+xR/77P2tvbbZd/IB+IgHx5cVgLnObSCRs5y03s8e6e+2rd/7Ifv3Xh+cy+EUPq8kLQofvvou1NGW9IPFH+/R3brXf/OXhIBx86tu32J2/+l3Y2nO/nZ5hrKKJJ5hVcAh7D/z9n/b1u35kf3/0v/HLOheBMGmA3Rmo8ykjCF7ziaXPi5b3e9FrYHjYdvXvkyd0tM9ndHURdoev68mrc86uv/Ne++Ktd9uDj/zLWAX6pdvutm/96OfGs8pElvbmpoppzvh6YOunbuLF4h67+vs/sD88/I+K7paT5ZO6OoNw3uzrxuvvuNc++93b7EFf1/30D3+yT/l6klWEGz1hvSCu1cplRXtr2JnjP6t77F1fuN4uuuKatQzCLe2gWsLc5Inr2c5bbG6FQtE+f/Mddo03f/T3nolyX/PvK+z+699dz952S1u54fq1BFnVDZMqWEXKFtVP3WB9u+9Pf7UPfuUme/g/j1X1owuLT6DTC/VbbPTksOr1hrt/Yv/tbawJbNMRTiYS9rSNNrAe/2640fcRfvfQI2HyxnT+dL06AV0RAREQAREQAREQgUYlwCTffD5vg4ODXodx1tLcYqlUqlGzq3zVCQEJwHVyIxY2GWM2Othng6M+1kTW2tub/ACqP6/0b6xoIwM9tnr1auvu7i6Z1Y97AW3Y+Kbw6GC39XT3Wa7a1s7FUcsP9Ho3PaX4QhxFy/X3WH9VT96RFyxHh/q8v1i83atDOvoG8uYve0eV/o1ZYXjAeuPpJd0+zb0DuZDmSr6q2s04/z5vfd0+3bM0g2tEyZCm4khg1U0eJgxM+mwoqPfBVeX/xkYtP9hrPT09wfT29lqvF997ewcsvzRWYVfOVw226NwP/ftR+8jXv21v+9x19oe//cOcc2FV5Tu+8FV7pze//ONfJkJ6zrZb2aqdtjNWIiLA/eC+39pgLjdxnRO2/vybH4Rk4PuXflCyq63FTj1wH2tvaeLysjL/7emzX/7xr2GbbAb8O1pallX+5zyzvkK77Ze/sTd9+ov2jR/+1PIjVM5zHsuiBbjBel3GVrn5kZGwOuhRLxZEiWHFJuLRyOhoWBm4yZOeEF0Kx2JxzL58+912yeevt3vuf8AQ+cIF/ScC4wSo73/154fsXdd+LUwuGMrlx6/Mz4EyeL8XgBE5NnniE2z7zZ86PxHVUaisKkXcY8vf+//6t0nvx76hIYM/z/KTVnQaqwArJb1YLNp3f/rLUM/xzMOxkrvlZMc24is33MBY/ftNL6JHdT9lmjbMj373oA37enPP7baylmy2JjRMSOhoabZ//6/b/vrvx+zR7p61DPeRNs10ASYTCdvIC8AYJt9QB4/E3k85nzbaQ3/993/C5B0mYkwXZrXrzjnbbMMn2RmH7G/bb7ap/fEf/7LLv/F9+60vb9X8yL4+CAznR/y9+p6950s32G8f+lt9JGoBU0Hdxg4ll1zzFfvWj35mTA5awOgVlQg0GgHlRwREQAREQAQajgCrfUf9mNfw8LBhyGBLS4tlMhlOZURg3glIAJ53xPUXQXG4z/pyRZ+wlLW0t1rK+dNK/8ZGbLCne1yodZZMZy3rB6DSSWfF/KD19g3bqB/Qo+Nrlf4Kw9bX02sDuVErWtLSGfynLRVKXdELy302UGklcFidvNr6hkbMj/1bIpUO8WbSSXM2ZqO5fuv2cXNtcrT+mherewdzhjg92Z9ZITdgvT0DVrP2Odv8jzOBy4zNWCxHhZz19/Tb0Aj3ylkq8Mta2vM3L+7mfF77h6so7/76YG+fBZHYldhnMmnDK36H+v21kXhksXgb5BQR4E+P/MtyfrCS1QmsWGltarJ0KhlWWCL2klW2G2R7w2bPl5U3U20xy0ub70ve+ovfhK0rWanCQCXhYBJ+AJMB8C03frKt19GG1bSmtSlrbO+4yfpPCGkr99DuB3LZ3nST9Z9ohN/W3BS+a/z0TTaymRriIb54HHw784Bn7mDnH3uovfbEI+34ffcw0kJccXfx89FCwe7+zR9sdLQQ0s4gdvx6+TnM4XSmH9h9/anH2EuPOMhYOZxJpSY5ZZvfLX2++CZiwrlJ1/iBDfdyC893Qy8qppJJrK3k78n2pK7O8Lv8P1bYIlSfddiB9rqTj7ZzjnyeHf6cXWzHzVeuxfBpG21o2bSvc7x5yeHPtdecdJTtvMVm5UEGNwxUv+qEI+wZm60tAKV93rbffFN78aEHhDhZYc5v58jF5OAYiGeF0/+8sN7m73fal9HJLtb+lUml7KlPeqJtufGG1uzr5XIXqWTCVvrBdFhRZpr88/8U736mZQb3W3rerCqLl4mZ5O+pGzzRntjZYayc/N3DjxjPUTy9v3v47/a/3n5b0dZqm3sxJH4Nf9tt+lQ7aNcd7fkH7mM8c9l0esIJzxtprGQoSxt7gS6ZSEy4d84Z3yo885AD7EJfFrjHu261hTVlMhNuohOeFZ4Znod0hXtS/mxmUqnwPMAdv1E48WM2nban+GcZoSSbXpOPuJv4+UG77WRveMFxdsizdrZMavLzwj0+4Jnbh+tssR339+QnrLCn+bKxXnubVfqjTJSe+8PsguMOs+f5eJqzJQYt/kidQz4iu0phZNPpsO1lJfa12FWqI7nfPJuv9s/Va3x9dNSez7L1qzzXpImn6UldHbbT0zazPbfb2k49YG87co/dpq1/M6mU7fC0Te3MQw+wi0452l5+1MF2hPf3zC03s6c/ZXLduuUmTyaqSQZxDpNJp2yv7bcNdfMkB/6Hc86e8qQnhDLR4p/RLl++D9p1J8/7cF/fHmbP3XWHtcqdc8429oJb6Zlr86GU/iUTCdvI31PKNOGUbM0S3n6DFV2+HnhyeH4ie8rfZk9+kq8buyyZSPh0PNFYVQnTMw7e37bddBNLjdefkZ9qR+dcEB8pMwgbmPgzPOYbY8P5vPFe4FhJ2E173tt7oXyvZ2wTPslwlGf9VF8fESfXeMbIM0IzdnFDGdxr+63t3KMP8ffqGHvBc/cN70DyHncXP0/757WWdw5+YLWFf1Y2Xn89/w5OYTXJtPp3LtcRQUnrpIvjP6hfd93qaaG+5x33mhOODGVx66du7Dknxl1NPqSS3JcnGM/ow16oLf9m6oh/v7LzQf/gkK3095K6bnIIa/9K+3u6vq9rW5qy9vfHHrO8F2jXdlW7TTKRsHb/Tsr6cv6P/z0eJsmVtxz7B4fD1uvJRMLiZbP2WEouO3w8L/bv6D19GXmsp8c+853bjO2fK5UnfDjnwrPKe5hyffw+zzHaBdl0OtRLlH/czcSQV+rCC44/3L8fjrLTD97P2I56u82eYuV1GnFRdlb692z5teg37QncxNPAe456/YLjDreQ7n2fM2UdF/fLOZx4f0RxzOS4hW/f8DwRTmR4r5NO6k7eia845lDbZ4dtrcWXochN/MgzQFuCfEdhDeZyYXcPJofkfZs7cs9ziKj/tI028O2UTLCGB36rpZu04CY4Hv+v2b+fn7X1lkbbkTRyz7fy9bRzbtzF1IdsulQmqsWJfXndMxMutOH+9b9u4/vH2XR60ruaeu31pxwT6q31ynaLcM4ZdcRF/vrJ++8V6gJykk2nDQ7Uiyn/TD/F9w9OXLWHLy9H2UsOP8h28m1S59bkvcm371ZusL5/D1RuDxKmcy60GQm3/DnlPpbaA7X3AwhTRgREQATmnoBCFAEREIGlT4C+csGPmY56wZeVvkNe9B0cGjLsWOnb0tIShF/n1rTnln6ulYN6J1B5VKLeU630zZrAWH7AD8KPev8Jy7S1WzbpTyv+G7PRwQEr6cTN1rFihXV4sbiltdXaOlfYis5mS40OeoGxomczxFO+L+xHilLNHdblB3Db/OBnS2u7tXetsM7WjCW8LJzv77fyhayFob7SauFE1tq61rNO32Em3tb2Th9Ou4XvCfu4+8pWy455YTgI24m0tfg0VvRXzNn/Z+8qAOM4zu7bPRSDJZmZKQ4zMzMzc5uGmv7hpGmgSdo0hTScNE3DzMzsJE7MzGyLGe7+9+Z08ul0kk6ynBhG9tzuDs+bb76Z+97OXGVrpCli/zrbfheBrFzk5NJlpcLA60lFlp7jXEYgUp4nNTsSX+FpvognCdzq8kqYngqkISs7GxnpaRAOwj87I2jyrq8qR2ULIjeEKK7eYAYyiV8aDWspqWlIz8xCuun0EOoqK9EiaaT0jeZTpKmOag74fLjrmZdJMpXh+D12wuaDBzS1sYCyOWZgfzSEGqCdLPp9x6bABDcycv80ax5WFZcilUTJzmNHNsWSwUzk4lPXX4Zjd9+pyb+1G4/rQr+p+ODlF+DG045rQWA6TChD3AMM/9NZJyDI8nZheU9fexmev+nKDrt/X3aeIV6Zrfk/ekBfPPL7i/G335yJCw8/AOeQ8Lz5jOPxKP0O3H4reGigNhETfNTWR3ar55N8GUMCVHVNEA3dsjIM2fHAFRcYIvSM/ffCpUcfgvsvOx/XnHw0RFRF0x243VZ47sYr8KezT2qBheLI8HjSPrviqesuxRkkMURIyP8CkjfPXH+5qb+eY11aShDXnXI0Hv3DxTSeHYqzD9zbEDB3nHsq/nvNJS0wfOwPvyFhUwAROwdstyWO3nV7DCY5EJun7v1eD/YjmXPkLttBxkz5RZ3qdTkJrEeuvAhXkEBWmZeRzPrP//0WN5x2LPVfajRq03W7kcPwzA2X409nnZiw7U0RG29ERtx+7in433WXYcuhAxp911zyKdd//+3ZePKa35ljz4f07ok/n3dqi/YmI0dPXvs7HE4iLkAjo0roaPt6k4T1cwwWU6ctLypWFs2cjKbLC4uh/AtysuA4jgnfbuRQPM7+uIYE6Fnst8tIqkhumzXeTQAAEABJREFURLpHDam/OfzAVtskWbr+tGOa8M5KS4XyUD9cefxhJGv2Ns/3c1z834lHNsPd43Z8bGYy/zvOPRkP//4iknvj4HGbL7HUKpFg9/72LNxz0ZnmRQvT0DY+RHgfv8fO2JoktZcyFxvVZf4yBCt8ZL8+sUEkLw7HE/93CY4iKdIsgA8i3v528Zm45+IzOO73h8bP3RecjvsuPc+MR+m0Jzg2buU4lLGYSRL+F8HylwtPN2M2GTmKjxOrI2Vs355j4B+U2dvPOQUy9Iuc/9PZJ+JfvzuHJOvIFniKXNh98zGs9/m49ZyTmGYfun3N/YOXXwjpSsdxWtRdv4/6W5LeinMlx+eZB+xtdNTt7LvHOUafvzFOt/I5PpP6hhBCDWEo962GDYJ2XcbHSeF4uY1t+dfvzsUR1BMa23eefyrx3s/gfvcFZ0DPMvJH08oQf+Ppx1HHXYYjd94u6g0RIledcCSeo444fOdtm/zTSdKIGH2ac84Ru2xv/F3XMWP+35eej4uP2N8Qv/+9+hJcfdJRJA/2we9POBz/vvx8HLfHjlB5JlE7HyIhPCQiNP/FE3IKE+movBatLERV3A5sYaMXjCRf0oNncSxfTd3/4BUX4kDqWJHRd1I3PU1dtuOoYc1qopeLbj7jBNz7m7PxGxJTenFD7ZAeOHGvnQ0uzRLwoSNzDqNji6GDzFi5/tRj0TsvR15NTmPM6CHKxR9I0vTIzW4K041L+RrZv7fpxwc4T19BeTqDc9y5h+xj5rsj2SfSfYob73xeL/Kyskwf6Kcm6mggiI+j3bv6neSMlBTElx0fV88+nxdqv9/jhUjlBpLz8u+sq2Wd9PMXR93wZ3MUc1FZeYuspLdTAwHzYk9837eI3IqHcDzzgD2hFwNqSFo//eEXeOe7CS1kKZpc4+Giw/c3/SZCULrixjOOM3Pc4TttA+m2+ynj0fjJXCUHktG7qAu1jpOcipiTvn6qxZrrClxy5EFmPaV5Nl63RZ81f201fDDUPjnp679fcg7uVhmH7WfGo+T7qWsvxYHbbmnitVfXPbfcDA9zbREtoyPX/1APjBnQr6kIjdljSSxqDryW6yS1+eIjDuCa8CzcetZJ0ItATZF54zgOxg3uz/IvxE1cK2p80rvV/ymUixupz56+7nLoZyAUcathg5EsZoqvF1+uPeUY6vlzzdpRdVSfP8G2/JZ9oPWI4rXlBvUsQHtz1f7bbt6URQrX2h3BRX2rn/HQ2ll6JPYkk155udDPz+y15Vhk8btYUyG8cRwHItOPYR/sPm409AIgvTGEa07Jzi1cD+olKMnMDfyOcO7Be3PNcgge5Hpabdd3AvAvn3rkj2eewLn4Shyyw1b0afm/D+uhtUnke8Cgpgij1+J7QFMmG8iNraZFwCJgEbAIWAQ2NQTqaqpQX1ONOl7rqmn/bXatQq38qiPX2iqG81l+tVUVUPzoffTZ+DGenqNYVlRUmKOMdZyxnJ43aUc7exUxreN3mgaSwI7j0LboQxpJX22oEwEM+2cR+BUQcH+FMm2RvxIC4YZqlJfXkHYFvKkZSPM7rdckVEvDi3ae+pCWkQKzcxQxf54UpKf7Yjya34Y4cYg8dvzpSE/xgjovJoIDNyB/0aN1qKyKEEnQHwnaqmqV60EKCWefK88YR3LX+NMrxMlLZfCW/+tRbQhhF8H0DBLbcW1TurQglF0DjZOt7JtlPo3/17L9jbl0+hKurUIEBuKc4o/Dj9l66W/I4hBqq2oRplfT/1oS82qgL5XGUU+LtG4wDamm6+pR0+wYbiVqymWjuBnUq7vZCfLFpGmQe/6TryDj/7jBAyGjtRrZm0aRHMpaPQ36U83vdjVDU1FaOO2sWbBilTF4ajdhit9v4jiOgyCN/unBIPxer/Fr70P1SKURXwYnGZHi4ys8LSWAFMaRVDuOA4/HNc7v9ZpdGmkM89E4H/XXVc/KMz2FdfF5TXyv61IeHDgAZPSRcWmbEUPgcV2UVlQaglxEuIidP9K4tzcNjY6j2EwQ899xHGiXjgy/acEgRvXvi4y01JgYkdss+p2+3x4484C90C0zHdW1tRABWFlTA+20OXaPHXERydvuOVkmwQ86ljschkinRLvuhO3OY0aauDqOu7yq2twHSS6qnQGfzzxHP+R3/anH4NR9d0dGSgpq6+pNG83ubzYrlXVXHOXrbcQ0ipHy8LiukZNE/QL+CWcvcY8N93s9hmg+kyRHVnoq9WgtVpWU8lrD8Rgwu8JENsbvwPCyfNVFfRabH4tJ+N91HSiu0nhcT4s4LvsolXJhwpm3w173uC48vFdZqQE/dXMQAZ/P+Mk/6oSH0il/xfWyjY7jQH+daV9BdiZc14GI3srq5kerK88q6mSFqZzsjHT4Ka/a8XLJUQdTFrqjPhQy/VZF+RGmp+67myHmfcTadde0KeDzEeOgwcXrcdl3DGM4m45MGl5l1D99/90h7Gtq68yxqNrNqLaeuNcu0G5vySUa/7xstzAUDm5j+xuDzEXhaSmBprFZVlUF7djTDnbt6kkj/iZi44fImSEk4vXCwELqj/JG+W0MTnjxuA7b4TH4JYrgOm4kPK5+Qeqk9JSgwRIxf7nE97ZzTsYeW4yF3+uD2r+quBQienYcPRwifccOGoD8rEwjsxVt1NFxHHhcjynf63EN7nrhIuDz0c+Fh35yCgv4fEbeUlgvL3GVv8v04J9DJ7x+c9SBMGSJ66CovAIrS8qgyU2kiXbKycDuNqbRdZvhQ3EtSQvt5GUWHGdlJp3Cxg0egD+Q1N9pzAjoWeFy6stzD97HvAiiuUDH2a4sLkExv7iqrFQSFsItSD3ujam/0sa6/t3zMKBnPhzXNQb8Ef37xAY33jvmJaE++bk4jXpQBADVG7TTv5oyr7rITy+IROXOcdaMax/HQWNGcByHc4vfYOjzetH0Z/yFbQr8TfEd4u/hWAhgh9EjSJweBO0S1k5N7bTXySS9uuXiwsMOgMiYWHya8o27cdlJ/B/xDUcuLj39Xi8G9MiHXpapol7Xjs2yyqpIBH4Ky+P22Amn778n54AMiORcTrwVRyTJ+YfuZ3ZsiyRxmN+yohKmivzPp97QCQraEZ4aDEDjRfOHZLVvfh60U1EvKgV8vkgCfnZ0zmESYuVCcqv+cJymVirIOMmB5jmNKTcmXPc62v6WM0/C/iTvJDMV1G9LC4tQUlEFjR3t6pV+MxnFffi9Xqi+Puqx1aVl0C7CuCgmD+EaYN8WZGfFB7d4TuH4ysvMZF4hc0rJHpuPhubAu84/jXJwoDlaOeBbg1eLDBJ41HDenLdsJaYtWMw5PGa9zrhCS2NBu6fVzgXLV9G3Y/89rosjd90B5xy8L7+fhPHm1z/gmQ8/h2QkUU6Sf8nUGUam0s28vlI6jPXcZsRQnHnQ3lz3FUB9lih9vJ/jOJCO0by8/cih8FE/qe9WUBY1X+lZ8iF9rr6S7vK40smuGZdaM3ioKyQnklPFC7C/5CfnwIH+D+7dk6Tqidhh1DB4XOq4sgozJ4bCIfPS2f+dfBQkz67roq0/l/X1so7KW1eVJ+f3eiG/qPN63IQ6mclN9l7msdu40bjw8AM4hgvQwDWwxqbWgkHqvwO228KMsT753Ux8fQgLvVijlyvnL1sB4S7/1pzy0roum2vsvbYaB829juMgKcyYqebty489DMfsvqPRfeU0pml3eA0NatLf0g/nH7KfCWP01v+zTI/rgdrsbRUXx6T3dgIXJfQw3/Rg0GCueVl+cizalKtwyYH8Yl003HXdpmCP65o2jeK88tsjD8TIfr3NfKx5sT7UAM3jJ+29i3lhQvKgOWzhytXm+8Aum40yMhxbhu4345zYryDf6KbZS5abskaT/O3s9wDlaZ1FYANCwFbVImARsAhskgik0AYW1PqE19TUVOg5eo29l1+sS0tLQ/RZ93LRZ131HOvkF3Wx/pvkPXFOTUmFcA/QtuDz+bhG92yS8mcbvX4h4K5f1bG1WXcINKCKBE+9CvCmIC3QtgIK19Wa3acIBOGPfCdWymbO8QURTBgWQl2tyESHyf3mS2azhI0PHubt5X2YhnjF5i1QXwtjXvKnRHb6Gs+4DzcA2gLpWY86czyybutgTpP2BBFQpvRq8Z/tzszOMbuXPS0Cm3usXfub59XxpzDbZVCAjw11E2IMOL4A/OBfAzETZ85b/a+nYURXvz+gSwLnwBcImH4J1dfL5h2J02CkI3K/kXx+NXk67nzmZTzx7ifGSPjy59/izqdfxnOffGmOq1QzZdwK+HyopPF6aWGhvNp1MvLKEB2iNT8/K8sYXdpN1EUR9FuL1z36FK5+6Ek89Ob7WF5YTHKsHHc9+4rxk7/cnc+8YsioGsrDE+9+bMLuYNtlxM1KT8Nxe+wMHaEn8ueup1/B3pffiD0vuwG/vfdhfDdtFtsUhHZLiiCPr3peZgZ03KX8/V4PBvfuDu3S0HPUyZil3YtH7ro9GkjgCftjb7wbu/3uOhxy9a146oPPUF1Th3232RwyWPlpMJ21eKn53T8ZCccO6m+MZtH8dB3Ys7vZGbGMbZ6xaGlTHyos3nlcF4fssDUO3HYrkg4NePe7CTj1tnux6yXXYm+29ebHnsWilatM3cZPn4Wb//OcwejmJ57DklWF8dkl9ewwlo7RO2a3HWkor8WLn32N426+25R59A134uXPvzF1Fvm2H9stQyOT/CL/F7Kt/3z5LdPGGx57BrOWLDN1efObH4yfZCbqPvxhIgmEMLTT/cbHn8ENjz6NT3+eYnDsTPsySL46jmPIjLr6BjiO08KVcH7yOC7nJr/p962HD4FeBFhJ8vw39z5EDK/B8cTyKRID733/s6mPXtp4nmNZ9b72kafw6pffmXE8cc4CqI3XPPQ/PPLmhzSc1kJEmGTN63rwFtt8zE13GVk88vo/47/vfYqSykocvP2W2H+bLeB0skfq2TaNHREmQ2js70YSNTar9GAQemHE4zr4ec58lJEwjg1f1/ce18UJJLq3Jckhw/xTH36GI6/7M7G9Fkdcdwee+/hLsxvyyF0jO09XkFQpr65utVoaJ3978XVc/fCTuP7RZzB++myO6Vq89e0PfH4aV1NHyalvXvniW0gXfTt9Jm598gUT9sEPP5u801KC0DGrIm1FjN/Esbn7JddhD+qKy+97HFPnL4R2OB++83ZNRztn6uWS/Xc35KuOHf3DA09g7ytuxG5Mdw3LnbN0mdEVR1H/xJ4ysDMJYZFH0knvjp+A0+74B3a/9HqmuxZXPfAfSAeJYPxmygzc9uSLpp5XMz9T0cYPl/I7emA/5LF/JSupAb/Zcetx3cYYzS8iovqQBP7kpyk488//MHInvfDxhMk01HvNUdSDqNuap+qaJ+WrI6geeP1d7HvlTUb3XfPwU5hNXavd9juPHQmf19PhwrpxDthri81w3iH74o7zTsOgXj3wwqdf43vKgLBVho7jYLKjz+oAABAASURBVES/PiT3toefZXw+cRrOuvOf2J39uudl1+NPTzwPP+feQ3faBqqLXgJZRZlTWq/HhY7e1w7vaq4RH3v7Ixxw1R9N2pP/dA/e+36Ceanj2N13gghoFgWX+Cc75+y62WiW7VVRnXY9cnNw6bGHQCTNhJlzcT315D6cW9S+nS7+P5x2+9/NLlbhn6gQLzFJDWrnLIxuTBRPL71Ucw7XiwYiixPlE+uXxvy0A1hk9YUk9v75u3NxOolSzcO/O/pgPHD5+TjzgD2h/otN19l7rSV2Gj0CvbrlYsaiJWb+7kheHpJtu44bhUuPOdicAKEXu7Q+W0VCvLV8RIYduN2WJMhS8OXkaTjxlr+aMXX8H/8C7VbumZsNrSGc1jKI89d6Rid5jB3UD6vLyvGPl9/Evr+/2eR5+HV34PF3PoZ2PlfW1HKu+ATSL9IJz378hSHF737uVaMnbnz8WSzm2qG8qhrPffKV8fsjZXzagkXwe704n2NlaJ+emLt0Of703+exv8qgvrr0H49Qxy1C95wsHEeicwjHUlwVmz2O53pF6VWH2596EctJVGuefOydj0yZ8pe7gfP8hFlzOf/VmN+lvY5z5M2cz+eQ/FOGBdmZZo2kcr+ZOhPn3n2fGV97U4bvef516GWR3dg32pkqeVIavdCx05iR5sWhaQsWk0yslHeTc5yWqH/281Qj32q71pxKlwxmYeaqF0u0M7ekogLSAYdfe4eZr46/+S94b/xPRneJqNZPIHhclykS/09mrpLOV+rO4KJ0Xe0cx4HmGGH+BL/DSBa1fv0d5WXu0hXISkvD9qOGGTJYOuJb9qHm2JH9+6JXXm6z6nhc15yiwSwps4uwrLAIGrtr8z2gWQH2wSJgEbAIrNcI2MpZBCwCFgGLgEXAItD6tyWLzUaGgAcp6enwq8frq6Djk/XlurVGhhrJQBlnWosDxwM3od2wgcSCUvlpyNe1FcfE5veHw/WN8YGGhgYT2UNjiblp5cP1RAoWmWCihOoR0o2XddI1oXPguA6Sse6vXfuxln8NYHOYh4fGYYfXVv4T/wgM9U34gShEIHQRCWslLbH3KIiRDW66J0mny8bkZMj/6MdJ0G+MiqxdXlRMUu4byn9VUzMzUlLgEGYZTmS4awpo40Zyp90p5H9JlPrNG/9tRO/SIBkYX/tyPF4hmf3lpGkoI4lURfL6wx8nGj/5y71PckU7WBoaQhhPQld+IkGFgX7vTLvpVP9H3voAMhzqmEkZ2j/5aTLuf+09LFixEiJc9ZuVhKdZG4b3641+BXkkOesM4dY7rxvJlp6QAT4a0c+xuOeWY9EtIwMi4u9/7V1DrsjIrTb8+7V38N73PyEjNRW7bjYKOdRPItbVpoDPR3K6N3Iz0qPZmeu2I4YwfooxoKp+xrOVj3waN0WypgT8JMIX4+5nX4XI83rKvDB7/tOv8MhbH3LsNCAvOwsyPL9KTEUOioxsJds2vWXM1zGs2j0jI+19r7yDmSSqGzi25tDoe9v/XoSMoVnpqdAumrysjDbz68rA4vIKqG8lByJ9tQsxFApjOo248ot1sxYvM7vbF69ajTe/+gGvfTWefbcMAZ8XHW2fx3VppPXCAaA+ESl/BIm8eCejveM40JE4Piqv3jRgBgM+jCeh9Cllsp5yrN21dz39Cm4k2ShcJUs/0sCtumtMTJq7gCR1PQ3ixXiddRbpKIIgxe/H9iQ9e5Cw+Y7G89ufesn0S4j9Mn/5Sjz0xvv4iONH8nvUbtuTWAiyth3/r/xmkliTfA/s0R192AaXbYrmlJuZbnbey7A+Y+ESM36iYb/EtSfbfyBJbvXF9zPmmHar/dKNuuqlke9nzEaPnGzUcZxIRqpIerRWN40T6VfhL7z1QoXG19T5i4zMyF/u1S++w0T2TQP7cOHyVSTFfjS6Sv2pvHNJJm43chhlDnjhk6/wxjffQwZt1eGjCRMhEl87JDVmRGg6joMxJGC1208vg0h/vUsyQHWVHn+Vff/Pl9+GZF6EoHYXe1yX8uvD0bvtYIjDiXPn4wHqpAkz5xgdINL+7W8n4IHX30N5ZTV1QiY0Zl+XrmX9Vc+oy0hNwZgBfZEWDJAkKTN6T/VpjVQTvtMXLDF4S17ria3a/q+X3zLEUg71nMZGNP+uvGqu0osR97Ot2j1WyblCxPv73/+M2rp6DO7VHR6uBzpa5lbDB+Gei88kcXcIBvUsMMTvxyS0y2J2/2oc77rZSDNXCMuH33wfP1DuNE6k6zU+1d+KF/D5sLqkFKWVEUIpLRiE+i6fJLt05n9IwonkEpZT5i3Eg6+/j0lzF0Jk4LYc22pDR+YcvXSkOaej7Y7G97gujtp1e2w9bAh+pAzd8fRLeOmzb8wOdMWR7M5esszoIj0nch7H5RrPAyDM8da0EuPzmv+aOxoaIqv1FM5la0IS30k28ziv+KmrMymnkzjuNKeJLJNukqydfdDeOGTHraE4iXNJztfv9ULYa56vDzVA84qIuuRSA9K3GjcXmlNAss0coTlfhHprdfN5PdCu6/49Csw64NYnX8RkykMDdbl06oNvvGfmjHqOsWTq4VKXDCEpq2O+Ff+5j7/kOP2AslhmXoLSCynSL59PnAqvx6VO74b3xv8Mya50qNZTGkvSc8JZL9ZoXP00ax7k9+bX31MGSqA11+6bj0YJx8fTH32BFz79xpCnWqPqhSatDVYUMx7XVlsNG9QoF6pRS6fTZ97+NqJDlbachLN2KosAVJlRJ528dHURpAMmc6xoHn/j6x8gcl3tHkgMxw0ZiCWM8zjJ4+8412pslqqOH36Olz//xujM3bcY07QWG9SzOwZwvK8uKYN2hcfiPKR3Dxy20zbQy4Gx/SfCexHXEjnpaRhFclInoiSDWTr1q4h57abVPPPo2x9i0crVCHHdMo3rFpHgeuFEL/hoV3VmWmpLsBp9kpmr1J7O4tJYTJdfJB+fUfa0TlfbJVvCTi9vSW/kUz9mcT2pgn+aM5/EbjEKuPYdzflJflHXPSfLjBudfKKX1LTWl0yuzfeAaN72ahGwCFgELAIWgfUaAVs5i4BFwCJgETAIuObTfmwSCDiuH2kZqfCytaGaMrRFAsuwzmjt/HdBO33LODS8RE1ZtK20DG/ycWkA0kPEuGXuaMTRtT3numrFmlihJNOtSdH23Vq1v+2skwgNg3byJOK58DTCICIviQRroriOMbat8dh07/QbWkJDBFNtfeQFhGTQqCIxEqbhVsYpj7vhqFIZMQfR6K8jQUX6vEEDpYyn0TbLwP4dSbIfZ841XjuOGW525pgHfii9DHxpKUGz42f8tNnIpgFKOzvSaLBjFPNfhuhxgwdCxskvJk2FDKlrRjrMca0irQtLyzCyfx9DDkpffDl5BkQODKSRUb+NZjLjh4zfu4wdBRE1Mv4VlpbTt/X/MlT2714ACbqM3/OWrUDsn9osI6rq1TM3G9pBEvD7YqN0+L43ifDhNODW1NVBRjrlHZtJUVkFZGCWEU4G7D75ebHB6/19Z9rnOA48bmR86AjCP59/Ku664LQWbscxI8CojOtAf+ofDi8a3T2cJyJ+8i+rqiLJUk4dGZ1l5Nu20464IX16mDQiKfRiRGyKZUXFEHmlHYgyig6gYTw2PNl7yffK4lJMJunSjWTvYBrEA76ITLnEYADlsR/7XGTY/BUrachOvg3J1qGteJJN9WFtfT0++XkytCsqNr4IU5G1kt8GzuMV1dUkR9dtHR3HQQGN2P175GPJ6kL8MGuOGf/RetWSpJwwex7JvgVGR0hXeFwX24wYglTqmykkm7+bNsuQmdE0DZxAx0uHzZoL9f3Q3j2NDtMxtZsNGoCq2jqIvDEvEUQT8VrPNosAn7pgEfp3z4eM49I7DGr2X4TDYObZwHL04kF1bS3j50F6tVnExoc64j1p3gJMX7SEJLekJBIgg/4Kkj4Bn2+dvURUVF5uXvyoYh0jpQJV1TWGSKkkGZyZmmrGXTQs2evsJcsNWa6THGYtXgbtRNNuYBGCfm9kYSLstho2mG0GtBNRBJ0Z142FqPzvps8kkRTRzSUVVRBxquC0lCCG9e1FfV+Hb6fNQGFZmbyN0xw1m+SqCC95bDt8CHwkBjs25/Q28kTxUxYddt05Z+hlFpFlL5Io+4mEX2zbksnQcRzqOxf6M2vYNaIhL+O0tguFI2PQG13wmZCWH8wOwi09JcXMu3rJ6fpHn8bl9z2GK/79uNnR/jnn4rRgENoF36+g8/OPy8L0YsXJe+8KzWNfTJwGkXQ6BaFlzRL7pHC+PWDbLaDj0+c3HjGdm5GBg7bfCtLDjuO0SKi2DaZeTePY/2ziFJLAEdmJRpy3dAW+njKjmQ6JhiW6iqiUftBubpGlehGohvN3bFztlvxy0jR+Z6o2cj6iX6/Y4KTutWYSQbmA7fx4wiRIZ8Qm1HpLGGaStB/apxfSeY0N7+p7zUcDe/WASNnpJFP1Qko99V+0HL3I8QXbLJ08vG9vZKQGTZC559gU8b007sQc7eS+47xTcSJlIi0Yia9ExRWVUP5Bvx8ij6UX5N+e0zwsLDQvC7PlRSXNkuhZhHYDCWHFy8vKaBbemYfO4tKZspJJU05y/7tpMw2xGxt/yrxFlKE6M28EfH4TpPlcL3wEfD7z8ozfG9HDCtRJDL3ycrGMGP48Zx7XVa6Zrzr7PUB5WmcRsAhYBCwCFgGLgEVgfUfA1s8iYBFYg0DE8rDm2d5t7Ah4gkjPTDEkcEN1GcqrExNejtPS8NISmhAN2C19QVY4OcEKGcNgbA6Ok0y5YLn1sclowEyuxGaJ2nhwnGTqEWI92sik00EO3GSK127fRhiSqi5i/mhVDMc8bsq3DY0vD7gE0eMmBbyBy0eDs2I3hBogA7/x3AA+/DQOyeiTGvTTKLeYhvXyFrUW8aNd02pbbxqNstJSm+LkZqRDJIrHdfHZz1Pw8U+T4fCfDIPdMtcY4HRfkJNp8p9L8lWkU1MmvJGxUQTI0sIiaFeSjrpzHAc6gnXO0mWQgX1on540VHkYGyRYCjCif28Uk0SdOGc+okSBCUzw0ZfG7XQaLUW2/khSKUSZj4+mnSgyTAZ8PogwzkpLi4/SoeceJAWyiVVZZbXZlZSozOkLF2MlSZ/s9DRDQHSogF85cmfap5dpDLnBuq8qKTPGeRno450MzeqiEI25GpNzli6nwb0KOgb24B227vSuXBaLbPZrfnYWZbHMyJfyl3/UqY6SO+1qykgJmmOFo2EdvZaToNZuV/X9qP59DCGjPLwcL2MG9UOQpIcM7qtIFMv/l3Ta7anfy64gAahduqpjfPl6uaK4vNIQv9qFG2rUj/HxuurZ5ZjPy85EJsfNssJijo1Srguaz0562UMvcDjUM4NIWvi4xhhOkkR6dz51i/otvj4i5mYsXAKP66Jnt1yzk02EV05GGirZ/lmLlpIIro1PhhK2XbLg83oNCZVGoik2ksuBZjsdAAAQAElEQVT8hpD87ZPfjYR1EV7+4hvoRRrtYh4zsF+TvopNU0sSW8Z5/a5orL9IIJGgwsDjurFBXXYv7ERghTiuoplK/lWuyDq90APiig7+zSbp+4+X3sSdz7yMW5983pDMeolGJLB2FjqOA5FLwkntnEfiq7Rxd2+0KI136QTNA5JFg09j16cT9wKO2dLKKpLVhc0IfqUvZx9qXhFBopdpPK6LduYcynQD81qNpXFzjvLrqNNxwZpj5lH+dHxue/NRa/mruZJr13WQqBsII9eDDAOg+ZiXVv8LTx3v+5fnXsX1jz6Ff7/6DibNnW+Ioiih97/3P8O85SvMfLftiKGt5tVegF6CUF9vTfJ95qIlePrDz83xx2pPe2mj4RpjmvtXcj685/nXoF3qZdSfozmO9t16HLISkKDp1M+ahxooz9JV9Vx/RfPTVf2gFxIqqqv12K4L+HzQGic1EMCC5auwvLCkhf7R2FGeJRUVyEhLxbhBA9rNNzaC4zgYRhJVfnrxR0Sz7mOd1keaNzQXdc/NQrzeiY3bFfeSN7XbZd0WrypECUna2Hw1HlVPjc0stll9pfAhfXrw4pgX+KQr+dDuf7VJuli6poC6PiMlpd00iqAXC9Tfq0vLOG8va9EvDZybZi5eYk5RyGe+WWlpSrZWrrO4rFWhbSTWXDWfcqn+iI2mcaI1tMd1OedE5o6aujqzJg+FQxjRrzfyGglx4b7lsEFIDfihky8WryzE2n4PgP2zCFgELAIWAYuARcAiYBGwCKzfCNjaxSEQ+dYQ52kfN24EHG8K0tMDUOfXV5agLAEJ7DbuNNAuoNbRCKHxpOi4KA6NruBfHeobCUo+tPxPw0292djgbYwPJFcuCeDGN9W9NAQrY4dXRzc0tCamtBWYvHPXqv3Jl5M4ptu4s7cBbW5IDTcgAoOnCb81+bFv2gKCCU0wcXPXJNok72QYDdFy6vN6SM74k8LA47qGkHIcx5AI2pWaVML1IJKPfZ5BI6rX9WAZCRcZ0RJVS2EyfKYFg2anXTSOCJj+3fNQVVNLY9NUGpgXGGOgCNQ+ed0gg6LiaidLit8PGWJFKMkv3sngLyNiwOdFJslahxbw8qpqc4RjejBIo2kvZDQagXVEo0jTRStXYebipfFZNXt2HAdZxmjpMf2zvKi0WXj0QW0X8ehxXcZPM30aDYu9Oo4T+9jqfXZ6KrxejyGYVreyQ1mERjGNrX6fF8IHG9BfZ9qnsSXjdpjtnLpgIa55+Elc9cATLZyOhg0jDJF6IRp2tYNTO5CySdj94cQj8cTVl+D6U4/tMDkreUwlmSSsy0nMS95kkGZ1mv2XAVyyJ4IvNzO9WVhHHqQLZpAQ0e4k/W5tt8a8tOtJuyFLSXCIuChPkqBQ2RI/tSM5KVSKlk7poy9ZaOzKqN4yFlDG+onE1tjQyxPqv0TxuspPbZOR3+O60PGpqlt83rX1dSTvyyE5ys/KNLt5JRf1DSHjL8N3fBrJkXaONTBOZlqKMZLnZmQYw7firypJrBNqOekWcuw2cI7MJ6ng9/maZS0j+vC+vQy5+fOc+Zi9ZDm+mTKTxvUARPhrjDRLwId61qGchKUw5WPTf2EbIpFFtdfk19U3IhCqa+uaZauxqHI13hyn81Kl9ki3a/fif9/71Byxr2Obdx470uAt3a0dqcK7uLyCY9usOprVpbq21pBPIY75CmIUrZNO5tC4reA4kTwKq9iEil9UVo5Ks4s5BY7jcA5JMTpVaVSv2PjR+wrOLyUk+QM+H+MH4fBfNKwj1xF9+8DjcSECOP5EgWTzEX6SU8X3cV7WNd55XNeUI39hpWtbTnKt0ye0M11zOJc2TdHrKdPaiT5j4VI4joPNhwyA3+vFafvtgYevvKiFu/qkI5vSxt7kZqTjqhOOML/brfL++/6nZs5W/rHxkrlXH4r41U9WfDxhEnQqSBr1tX56Ysyg/vC4brNs9AKL9EU9v1wUUaYS6fJi+kt3NUuIxE/6DpHFtYL6UkeM66WXRDGVp2THYWBfrn94Sfq/+lYvQ0iGC0lmJupHtWN1aakZI1pzBXzN9U7ShSUZUfOB2i0Z1NxXy+9O8Uk1torKKuBlHyi+wvXyYD2/uxWXl5sXC+SXjFveuNZMT+EYJRGZTBrNnR7XNbvZS+JeHlF6Yaa6a87S/O7nmkr+a+PUzs7gkkyZDiL/kokbjaN+kdxFn6PXBupL6UpwHDuOE/XGd9NmQy+X9SnIg9bqCtBLFqMH9OXqCvj0p8lmHpVMZqQE2bed+x6gfK2zCFgELAIWAYuARcAiYBGwCFgENhwEmn+z3nDq3bma2lRNCDj+NGSm+yEBqK8sQ0WtTIJNwXBoFPLosaYacUHyjbjaGtSYZPwaaq4Rb8ALn19fSEOormlueIzG0DVUWw0T6vfBq+j0dHx+eHmFyjXksB7iXLiW+crPA7/Phfnz+BBQHqEqEj7NKmOCO/qxdu3vaGnx8V34Gg0ZtcS4tdaE62pg9i95/PCZzkKzv9o6E9rML/pQT6Or8nXZz4It6r8pXhetXG0MIunBIHrkZicFQWrQjx45ObS9OGbHiAzOSSVcDyK5NKh5vRGBqaLx3FiFEtSrigRvKByiAdahfHlNDI/rQr+/l5uZAe00mrZgEUSgalerduwO6dOTY9Jn4soY59IwVU9CJWrkNgExHzIY19bVQfHM8ZYURu3g+WHmHHP0p3b5ifAJUkfsstlIyJitI+5WFDc/CjAmS3Or/FS+4zhQ+VWUdxOQ4EMEieM4JJW88DXiEhtNeSXydxwHTmxE3gdIeDv0radxTqQVvVr8V5uFh/L1uG6L8PXZozPtk5G2nKSLrpI1GYJ1NHa8I2yQUVNyJ/wKScLpt0uLSPIUZGdh3OAB2Gxwf8ho2SGMHMBLcsXjupBsCf9E6WtJKCgszEAdVclLp/6rnYupU7SLtFd+Nwzs2Z1jyCVx3Q06anTxykLMXLQUIRF/SZbgEBy1QTITn4RiGO+V8Nl1HWgcKb7aWVfXkoxTQhNGwjLEwVZPQ7/aI/915xz4vV7qAKCOuqKBYye+rAZiVUM90cAwEYNej8ux6qU+CDNNPVRXxP3JTySQrj6Tv0uS1m9iKZ9q5mce4j7UXpXFIpESCJi+i40iEn0ECWD56SUFlaEj7jXe1de987opqJnjCgkNJN+aebbxQOjbCG09SHWPD21opQ8l53Lx8dt/dgAJEdb8CeO5y5Zj/LRZpi+2HjHEjDnpC/WVZL2O40vx1qSK3DUQaI1L1V1jMNp2n8YsXR1lQjIZid38U/EVHl0vSee7rJt0fh3Lax478qS8InMOWEfOa2xOJKRjnwU5mZQ/oFhkYyuy1F6OkolqkvOssnnJyoHTIkkK5xSRniqsiGRciwgJPIRlA8eKrvHBeglmRVExx00D8qlXpRckz7ttPhrxTmR+fHqRY9efdiwO2HZLrrVr8b8PPsMbX4039/Fx23vW2NHOYZHV0vt6OerZj76E9KeOUz90x20g8io2Hw9lwufh2Ken5EpzCm+b/VfbGyhXyci32u9vJFuruU4IEbdmmTU+1MXIYWbjS2mNQe1ePK5jdJzqWst8VLf4RNIR1ZSFEOsdkX03PkoXPztmPlB5tRwrIa714guo5zwgXQgKqOM41NEORE4rTSXXh9ItSPKvjGuABuYXoC72eT1JpUrhOlt9WE/dWcc6JkoUGesNRk+7rGOiOMYv6Y+O45JM1hrZXtc19YyP78CJ94o8UxmG6BpakclIpOafi1cXQj+ZkJ2WCpG+HtfFwB7d0a8gH9ppr58+UAqX/t7Gfqjq4PcApbfOImARsAhYBCwCFgGLgEXAImAR2LAQWNffMDcsNDax2jr+dGSketnqEGrLS5qTwJ4Agj4GkaKtqqiV7UkPa1yoFhWVNbJn0I/p44zJnmAqlDxcU4GKmpZMbriuEuWVMkB7oC/5zCTy3/XT6Kovw3WoKK9Cg779R0Iin+EGVJMQiBDHKfB7It5wfAimqkQakctLUVnbsszGmMld1rL9yRTiupHKh2jciI/vBNg2h77EqaK6vhFnPkf/h6pRUWFQgDcYgBv1j73WEvvqljiE66porBOwXgSaAIxNuGndL1y5yhwhJyPyqP594TgCvm0MCrKz0SsvBy7jiuiR4a7tFJ0PbaqNuqzz2TSlDNGYVEcjpDxEpqCpAPmsccGAj+0jaVYfMmSsQrLT06DfEtMuuC8nT0dpZRVKK6qgnXDCYuzAvtQpQUVFTW09x2/I7IgVAWM84z48Mub6vGig0bNGRnS2UfWbu2S5OVa1f4989Oueb46rHNG3N+W2Ft9Om4kQ48dl1ewxxDaq/DDjeVwHPpbTLELMQypJHhnKZWRsYLqYIHPr0lDm90Z0i/Fo/FDd5RofzaWmpo66MkxiwUWiNIrkZV1kwA6xbvUkZ+S31s5JkAP9+L+l7kgQNVmvzrZvRVGJ6TPJj0ih+PL8Xg8KsrIgg7MIlbq6eowbMhD/d9JRyM/KNDsEdXShdglL3uLTt/lMmYr2rY/YC/9E8dUnXk9Ek1ZU1SSK0sJP+BpPlmGujR/aearfkfW4LkRcK98thwwyY2P24qVYvGp1Y8zkLo5DGfZ64TC/2BQOB6+XbYr1a+2+gfJmxgTrqjQBvzdhVIX5iIPrOPC6HjiOkzBeV3qqLAeOMY67TqQPEPOncB/b77L91SQeJCeSEcdxDBGs8Jjo5lZ+fhI7uopoCnFsl1dHjoV1XQdqp4kY9+EwzE+dxKxJknHupQE+GsVxHPTJz8Wg3j2hHd7TFiym7gphKq8LV6yGjsXVsfUet2Ubonm0dw2zng0kSggHdYinvehsh0sMGM/h2icBScLuRlf++bwe00/xeUp/Ly8uNjq6e04W1I/yk9y5xNT0H/GLT+dpDHMcB36fB7yYKC5v2CR4XdfkZTzjPryUfY9Hc1SDCZF8N5DI8rKOKs94xn14mMbnaz7nRKOoPAdO9DHm6rTwVfsUweO6cBxHtx12NeyvMs6hwqhbVgZct2U+qSlBBDlHVVMnripNvGs9tmDXdSFcdEWCPxFK9ZSxMGcGl/VW2ZPmL8S7301o4b6ZOqtZDtLfVx53OA7cbkvUNtTjuY+/xBPvfoxKjslmEZN80ItZ2kGtl7CURPPwtAWL8PrX35txtfdWm2GHUcOayVs918siLD2uixS/LyH2Gr+S05ZoqpTmTu2vJvErX5OGmOg+3vl8Hkh25F+ttYpuknQqQ3VW1n6vl/3stkjpwDHH1LuuA8UVsdkiUhd6OMzLcVzwP+WFV0c+9Iz573Fd6pbIPKG+kS5poOwopsd1gbg0HscDhcm5cWFejwvHcdBAfSoZRBJ/VdW1JpbSan42D3EfXo1nOsm0dHxccIcfVXeHoPB/0rgkU4jjOGYt7CEOsfFVnpd+8XjFxunIvTD4eMJk1t0Dc1JFRjrGDOyHnIw0/DR7vnm5QvkpXme/Byj9uooaoQAAEABJREFUhuZsfS0CFgGLgEXAImARsAhYBCwCmzoC7qYOQDLt9/LLpY+GRLnY+HqWU3is/5p7fbVb87Q+3rnBDGSl6At+iCRwGarr9RVfNXXhT8+AnxISqi1HcXEpyisqUClHgrW4uBy1CCAtza/IaKgqYZxiFDeSknAZZo6ZZr4VxSgqLiNhGUlfXlqE4rJqyGTnTU1HUMWbXPTBL8n0C7i8r69CKQ2K5eUVjeWWoaS4BFX1DGP+GSzb4W30vxNIR0bQw8cG1JSzzKJilDWmlSFBNlUGJvnfXbv2J1GK6/XBYbxwTZnBrqS4AmoavQDHh5TUACIwlLHdZU34VZQR55IqE9dlm9P8Dlr+OTQ2uKivLkVJaTkqq6pQVVmJCvZdWWUtQszZl5oKnwpomXhj9Gm1TUtWFeKnWfPgpUFrmxFD0KtbTqtxFeBxXWhnTK+8XGP4/OSnyfLutJMhRsY1H43WLvOOzUjPwYAf0jEyvMWGdfZeRp9yykM9ycde3XKhdsfn5TgOeud1g+s6qKipQWV1jYnSr3seydgCc/zzV5OnGT8ZT6eRANHRhqMG9ENBdhaY3JDD1bV15lhlHX9oIsd9ZKSmIJcGKhEFMoQLB/BPBNrEOfORnSbCuRd2GD3cxNPOoCnzFjFG2//DDC4uLyeB00Djud/UiV4t/ntcF30KuhnStoJtrEpgyHbZmAAJA4/bfLDIT7uzYjMton6UgTo1GEBeVnpsUNO9jOg5melQm6saDZxNgR24CZHQE14iIvxeb4uUqpuP/orT0DHl1yKvqEdn26ddKTJqazeX+juaX/Sam5GB7rlZqKG8iFgL+HzYf5vNMaBHvvntv7Pu/CcOv/YO3PrkC1jUQfJUxuZo32ZS3rIpb47TUmfm0kCakZpqdmquLiszVQvR2C38fB0cmyIpp89fjNUlZdicRLbkfOfNRkJEycR5C1FWFSEiTSFJfKi6fsqgj2uR2Ojyz0pLjfVq9V7tKCwrN7KeZuQzM2HcTGIkHDyuS0LOC8l/wohd7Om4DgnyFARJ6sRnLfyz01Ph93qgI2elV7Qb0kc8RJwlfqnAi/xGUq2kohLaZbqac6FkLOD1IS8zM74Y8+z3epCXlQkf89YxwnUk6UwAP1S34X17M99Mkr6LzBH6wrWIuOrUAmGncPU3o3fqv+pZRZ3rsnOzqP88bnO9E59pij9gduWxY1HRQbmKzyuZZ8mOnOM4zaI7iP4DTJADlFdWo5Kke9DvR7fMDPZfSz2lsGzKsMd12fd+AEyINX+pKQEzhziOs8aTd8JHMpEaCKCMaxv1g15IkmykpwSRk56GRH/qm1zqgBoSqmUkX5WugeNccb0eLxIRNKmcgz2uC+kD6RPF1UkGruugf/d8MzfJr6NOsiVSV0Rov4K8JrItNp+C7ExIrspZ12Wr2z75wuf1Ytyg/jhxr12wPYlTYRubl+79Xq/JT/O+xoPq8OR7n+LCex5o4e585mUlMS4zLQWn7rs7DtphK9SThH3hk6/wz5ffgnSridBFH9KN743/yfy0RCbl4uR9dkPP3Jym3Cs5TxeVVRArD7QGUx80BfJGYqL4KewzPrb7X20ppn7QSyXSCQGfL2EayZPkCixAc1TCSK14akxL9zqOgzzqpFTKbHxUx3GgFyekd8o5brQ+iI+zLp61tsxMTU04NlOoi7PSUk1/S+41Vso41jRGMlKDRkfG1imDc4cDBwGfD8o3NiyXc7z81C7JXGxYa/erS8vMmEtn/XTkf3w8x3GQw7EsOamiXGhMx8fp7LPqmsly/d6WOisel2TL8DGvgK+5fDmOQ/2dQrzcZLNpN96Ps+ZiJb+z9yvIx8h+vQ0RrPZ89OMkqB+VQV19A8o7+T1A6a2zCGxACNiqWgQsAhYBi4BFwCJgEbAIEIGu+8bBzDbW/2np6Ujnl1c58MuaaSevepZTuPFr8SEaooXneubhwE3JQEaEcUUVv3DXNCDy5/iQRqNdUOczh+tRR6NkjVxtPcKeANIz0+D3pyDNFxEj7VyJbbGjY6YzU2GCQ3WoVVq6OpHMjheB9OxGwhbN/xwfUrOykOpnvuEQ6mprECm3jl9eAdefisysNKhaaPbnwJuahWzVS4FMW9+Ytrqy3JDJlXWxNWyWuOUD67E27W+ZYZyPLwXphrAGhF2jDbIpkqN2Ej/BAOIfxa+2LgQ4Lvyp7LdUHxwk+nPgY3ia3wOE6g32tbW1NOSo/S4CaRlI8TmJEm5yfjIavf7VeBpDqjGCxpK9ttwMrRkPHcfBgB4F2GurzSDD2ISZczBx7oJOYyZjjAyaMorlZqSbPB1nTb8EaYArIKEa9PlQQnJR8TtdWGPCmvo6Q1xUVNUYw5DIjsagpkt6MIjR/fvC63qwYPkKQ+bKgDS0d09ol9u85SsxY9FSE1/G84UrVmHespUQeT60Ty+SRi5kvFu2usgY6PT7wAGf18SPfii/fjR696BxV6SOfn9PBkaFa6feZBJlwmXrYUOwxxZj4PV6IJJlZRK7oJTHfNZRxE8Kja1bDhuEeEOx4hTkZGEY6ysD7VLWVfHlH+tUz1wStvH1z2e/5JA0jI27dHUhZOjNSEnBaJLhicqUjOWTYCoiabSiuG2Dfmze8fciOuS8HtfI5BqpicTsSXI/LRiAMCyjoS/iu3afnW3fguWrDBmaTVJmOMdYfC1G9O9jSHrJuI6SzaAhuU9+N/i9Xrz5zQ/Qzt+obCit48S3Vr6tu+LyCiwvKoaMyMMowx6Xc0tMdJf5DenTE3mc70QiLaDsaKx1dmxKy85euhwLVqxEX7Zjq2GDjW5ZSaOsjjCPbUtMNVq9Vf2kbwwBERMrSGJNOMV4tXk7e8kyIw8iIEYP6AuP2xwHJRaBmUWyx0sCNC0YTBhH8braqUelPzQmHUdPa0rIpW4c0L3AeOjoeZE2Uxcsguoo/3ySKiYw5iMzLRXD+vaC9NPiVYWm3fOpo6SX0jguhvXtScLRF5MicpuVloYhlBH1oeSgMualkIyUFLObyuGsqxdUouNK+kMyKqO68s0naRfJreOfymMZZVV93pf6UWOmrVy652ZBmNWSqF5R0v4O0bbySiZM9elH0tPv9TaLHvD5YOYqymQhCbpwKIyi8nIIe81jAzlvZpHEj03kOA7yqAv1spHjOMjhWlvtjo2j/tAY8nubl5fKPlSeGhPzl60y/ay+7cycU865UDKVSb2jOsSW73KMqH4ej0uysxp1xFnhE2bPhV4m0DjaZexIQ3rJvyOujiSMXkArJQHZj2SN5D82veR7eJ/e5sWI+ZyHlxcVxQa3uPeyjlsOG4TfH384zj5wb+QnGBc9crPRj3LlOA4mz0tu7eL3erHrZqNx+M7bmna+8dX3uOf51826oEUl1tJDulGnqmhHcjHnyHFDBuDo3Xcg4Rvp/zLOZTq1RfpZelU6KrZIPWvHo+Qi1r+1e/Wh1i+V1dVmHhUJ6zhOs+guZUA6QbJfV1ePqfPbfwktNgO1aRr1lfw0duL7Wf4aI2NJ3lO1YGlhkVmPyn9dO5/HC80hWXFjU+OwO9dmCisl6StZVV3mLlth5gT9FrDwkJ+cx3UxsGeBWWeJLI/Nz+O60LpH8bTuKSfBrfv23HzOwyUVVcjj+mtIrx5cVzbvF4/rGh2v8pYVlUDzfHt5JhveUVySyTc9GEQsZuCfcO6Tn2vWOnzskv/SgZM4tjUvbDdyGLT+1stoP1FnRQuo6eT3gGh6e7UIWAQsAhsGAraWFgGLgEXAImARsAhEEWhp/YuG2OtGgoAPabm5yKGRMOBBK38OvGnZjKN4mWgWz/UhJTMHOSRKMmicS0/PQFY2n7PS4JP0OB74M5g2JwfZ2dnITvUh9s/xBpGezXxJlkTTZ2blML9MpBpmMzZ2zD3zFUGcw3yzaPxNV9kZWcjOyUVWehAeJyZu3K3jDZC4Vhk5yFadVHZQxqMQaqprIcNuXJLWH9em/Z4gMoV9VhBuwhKIOwnrHLbR1DMnFapls6gk2lOJVzaNpBnCgC7DPGchNeCVrahZ9OYPLrypGcgyadOQRsN2GjHMzMxA0JK/iP37esoMfPDDRMpWmjE27r756BYksOM4kOHuuD12wrYjhhjj5/8++AxllVWxWXXoXobBIpJTIkALcrIh462MuMpEIt6DBjgZM/0+r/nNXZEZClsb19AQwiwSQcsKi2kIzschO24N5R/N0+O62HbkEGxOw6uOifx6ykyIRMygcVzkXTqvP86c28zYtoJEpn4H2EvSaCsaoH00GAuXCbPmIT0YxE5jR2BAz+5wHLUqUlJ36hQRuyJ3pi1YYgjCcCSIRvYGiKxaQlJ2i6EDIcNofUMDPvt5ChpY/8ZobV7mLl1h8kA4DO0mHdyzR7P4quMB226BPiToVFcRc5XVNc3i6EHYiPgWCaBnObVzz83HtDDmLWV9ZRwOsL/23nocRFAoftQVkBg6etcdaET3miOuRY5Ewzp6lVFWfShDuAgI7YSM5pES8GPH0cPN70oWlpZheWHnieZonrp2tn3LaNAWvkG/H8ItlzpI+clJriIy6IP6bMGK1UZOZHRXeMDvM8+6l8snhvuz3/QihuOskSeFteZWkxibuWgpjdMuDthuC/Z5brOoIsv3UH+S0J+xcAkWrVxNsRGBVWF2nHZmbOrYa+UlouqQHbZGN7ZZ405G7WaFJ/EgLCSnQ3v3hMddM5voeGkdOZxEFiaKxqj6ULK/27jR0O5FE9D4kcP2H7T9lpRPH3xeD7JIBPsoy43B6/yiHX3bDB+CWPJG42/zIREdsKqkDNMWLoZ2Yo6fPoskSRVG9u+N7eJ2O2p8bk/D9zimU5o5JONrSdzoJYDvZ8yGyBad9qBj5R1njQwp3XYjh0K7popJYk6ZvxCVNRGd4DgOeuRmY1T/vtCuTWGpFzDAvxDJzhmLlmDJ6kIMaPy9RY+7pp8YpUP/NVYamKcI7G2oi1WvRBlkpqZih1HDIaJY7VxAIjRRvK70y6T+33vLsejXPa9pXDqOY+qg+cvv9RqCrD7UYLD7ccYcU/y4IQMgsjS2LdJTmi+UlyJpN18g7mhyycIO1GXSnYoj57oORAhtO2IoXJatPtWRudLjyc450xcsbppzVnD+EkEiUkvzreqlcuRyST6pfPWx9G10x6uOU9XvaRZwHjttvz2guUTkzhppUur2nV6cEgGZz3XqgdtvZcZdNFV/Eu2aiyWv+smFaNkKD/h8Zr2SmZba1A+S8QXLVxnifdSAPhDmHtdVdOOE5c6ci4f26UW9VgaNIRPQzodOyTiYOkxzoNJo528hydl2knU6WO38aMIkqC/Vv8fuviMkJ8pQYRofK4tLobGqemleUViAc8VOY0ZALuon/7ZcHQn92YuXGZ3fKy8HOnY6tv+Vtne3XJOn5iq91DN53kJ5d8hJVkR+9iP5vucWY5DGdVFsBlsPHwzJWSnXk1r7JFqLxMbvqnvXdajT+uacykMAABAASURBVND1bSZ7autOY4ZzruwGzZ3aLaoyp7DtkrNBXE9Jf2pukv+AHgXm5Ziqmlp0z82G5iqv60J/fUhwqk9q6uog+RSJL//2nMbFDOp76YU9txgLvXwYm6YP124ady7bMHvJUmitExu+NvfKc1T/5HFJpiytAUSEpwYCTdGFlXR4FMemgLW4qaVMfzdtppnnNN77UleLEJb+imardbTWI/LrV5Cf9PcApZcOl3xI32ktIT/rLAIWAYuARcAisN4hYCtkEbAIWAQsAs0QiHw7a+a1KT+sMd00kGyo55fVjjqliyLoOGvyi/ptsFfHAy+N9z4aWPTFuEU72FbHdWmIahES8XDXpPe0xd5GYq/5ZL6uzw+fn87naT3/NSnW3DGtqZPKTgnApxAaVaMkkx6Tdmvb/rYKitaT11ajqQ3CgM4r/JxWY7YMcFx4vD54aTD0ugzuSFpG3xT+a8fpw2++j59nz4N23Pz2yINw7sH7YIuhg5BPwkkGdpFO2llz5K7b01DmxbMff4nPJ0WOQV4bjFYUFWMajdE+jwfH77kzDt5+a0M0jKTx6YS9dsFWNAzK2Dp++mzUJ0l+tlefWSTDvps+EyJ4dcSi2jq8by/0zsvFAdttibMP2tsY/kRqfPDDz9BfAQ3UMvjVkkj5gSRKPXWk/OVk0BMxI+PlFiRdRCTVNdTjgx8nQqSLDLXnH7KvISXzszKx2eD+OI/PMuqJABexW1xRoayMEzGunVEzFy81JGZGSgpEXOm3hk2EJD6E2Vvf/gjVTb9bfMlRB2GXzUYZbIf07oFT9tnNHGnp80QIi6+nzDC7yOKz9rgu6zsAJ+2zqzFwapfLybw/Zo8djRzExpdx+qXPvmGZ1diKsnPR4QeaNvfIzcFWwwbjiuMOg8jwQpJLn0+canZJx6bvyL0Mrd9OnQmRUJLTcw7aBzIuijQ4ZrcdIXmVTH01eYbpg47k3VrczrZPddQu++raGuwybhTOPGBPSJbUD2fsvyd2HzeG7ajFRzT6F5eXQ+NxeWEx5b0B+22zufnNScmmCKYLD9sfV51wBHSVAbK1usb6Sy6/Yv8uXlmILdkP+h3LnUgU9MjNhsjFcw7eG5KN2voGqP/KG4/SXZuxqWNdJa/VtbUmb8dxoHEjkiq2bsney9h9/F47Q/Xuk9cN+249DhcdfgBySSwnm4cIynfHTzDjXuSxxqCIUIPD4IG45KiDzcsWIlg8rotumZlIDfiTzX6t46UFAzh85+2glyT65ucZfXTIjtvgtP33MHr4qynTzYsweulhyvxF+HLydLPrVGP5KOplyb52ix5Dwkg6TGSliBeRCA2hkHmR5YVPv+a4K8eYAf1wDnX8bpRHtX9Aj3wcv8fOkDzKuD2Bc4FIPu34U8M8JBmG9+0NkRBzl67AwhWrDRGtMOmr5UUlmDJvEbplpFO2e9H43nncvpk6A7OXLjNlaVwfv+dOGNK7BwKGHHVIHgWgnyE4m3J79G47ICMliK+IxTLOJarPunQu5UKEu+ZIyWKPnGxTF41p6biVJFNVf80PImU//XmK2QXcv3sBzjhgLyO3wrtf93wcw7ofxPlOO3c1LvKyMhA/pj2ua2Re/aI5MZ/z8c5jRuJs9p1eDNIc8S3Jjnr2b4fmnIlTEJ1zikrLSYbORmZaCg7feVujb3p1yyEp1gcXHLo/Nh8yAGqXxkWUmBOZ9+Ab75HQWokxg/rh0mMOwbUnH41Dd9oWOZSBZPtg8arV+IZ6vIbfN46l3OqY5SiZduq+u5l5Q7rw/e9/bspSen1XzmU3nX6c2e0rgliBknHN2RPnLIB2RWoX8CE7bg3J7OBe3XEC1xdaY2SRNH7/+58we/FyJWvT+b1ejBs0AFsQA427kopK7DpuNE7ae9eEbszAfm3ml2zg/GUrzekPerFBxPyZlB3JR4j9rBfQNPelkEi74ND9cN0pR5s1y+XHHIrfHHGgeTmBSi6potSmWSQPNX5C/H6g9Z3GnObSAq55tuZ8cQ7XQzuOHmFeCtL8oP5IKvOYSDO55nqPfagX6I5mP2sNIZK0D3X5YZSZS48+BDqCetr8xfhh5lzUxayvYrJZJ7d68UZyp9Nv9EKD6nUKZe9w6mKN409/moIirllUuE680ZhTmsM5VjYfPAAj+/Ux67lcyv17lCutKw/baRto7aqXWM47ZD/0LehGvVvGts2hHm76sRtl2aor4zz84mdfQ/PyrtTT5x68r9E1kocdRg3DlVxPae2jeV3rN83zrWbWiQC1MVlcksle88qhnM8O3mErg4debryE3zVGd9GYidZBemDy3IWQTtVLm2nBIL6bNotrrLpoFHPtzPcAJdRcpLF2+7knQ22Qn3UWAYuARcAiYBGwCFgE1icEbF0sAhaBlgiIDmrpu4n6eDxr4KggGVFWVoaOOqWLwufScBW9t9dfD4FwXRXKSytgvvp6XKzp5V+vTrbk9Q+B6QuX4G8vvAHt+hrSuydJqr3wlwtPx2N/+A0evOICXH/KMdhv2y3M7rgXP/0K/3v/U7MDbW1bIsPa+yRZdbTe4F49cNWJR+CR31+Me397NmQQTiXp/863E/DznPlNhMPalilD2fOffGV++zifhOw5JA//cck5eOjKi3DNyUdBhvzi8gr848W3ICLW47roT4JETr/DK2NmiIbYaD0aSEzLTzs9+xXkYzjJ5BCNqSLUn/vkS9Y7jP222QK3nXOywfOei86EDK1+nxfvfvcjviCRXktiOZqfroVl5dAuLZGOeh5P0nllcfJHnMoIJiP3C598DZf133urcbj17BMNtv/63Xm4+IgDaITLw5LVRXjk7Q/NDiCVE+9EumtukLHzbxefiX9fdj5+Q6NdejAIHVUZH/8zErtPUja8JPRFwt5+7iks8yLcdcFpOITGP5dE4HvjJ+D9HyYagjM+fbLPIp1Ezmunh3Z26WWBf1BmHrj8Avz2yAPRNz/P1O+/731CA2pyBtdkyu5s+z6fNBVvfP2DISZE2P3jkrOhfjiTZHB2eio+/3kq3vlugpEVkSyfEkeRagNIHF1LA/9DlM27LzidpNGO6JmbY36HuoakSTJ1liwIp9e/Go8aErKShdsoixpnGuNH7boDSbQUvP7ld+yXNUTL2oxN9Y92g2uHjfqnpLwSOiZY/snUOTZOiGNNcqgdj7ecdSLH6YW4geTPmIF9MWPREtTGjZ3YtLH3dSS4dWrBlxxvqpN2z915/mmUz4vxl4tOx5G7bA8RTW98/T1lMwQRdSKLYvNYV/dUF9BY79EtGxeR2H6QOvch9vnvjzscY2kgn0H9/Mrn3xkSQXXQsbn/pWyr/dqx+7ujD4Zk/8ErLsRlJOMGkzBVmpc//8Ycea80ctIjGp/qhz23HIs/nhnRCfdfdgGUxxCmm7dsBV6g3pq/fEUTj6TxrF16HtfFjIWLSQiWKrsmp99onTSXOjocJiHYHxmpwaawjt5IJ/3jxTchYnKzQf3xu6MOgfpJpK/rOoaovvvC03Havrubca65QXq2qnG3ckfL60j8pYVFWEmye4/Nx1CfnoRHrrrY6DbJkjDSke2TST6E2KEi1ybPX4gXOF/qhZVtRwzBtZxHNe7UV3qJo7yqCi+SlBfBmp2eBr3oEVsfpdMu9KNJmv39N2eb+eMWjoG92HeSF+U9Z+lyQ86pzARzjknT1pyjlzRe+fJbcyqDyCy9IPLw7y8yc7AIdsdx8Bn10XfTZzV7SUjE8+1PvYTJcxew3t2Mfr/6pCNx36XnQqSez+uJbUrC++raOrxGvSSCJo9z8UWU/fs5x2iuOYLj0e/1mZfNZi9Z3pRe81m/7nnYbdxo84KRcI8G6lSJlz9XW1ZBxNIfTjwSj7At9116Hs4nWTqwZ3f8MHOOybMiCXlJDQYwlgR3bkYGfGyPiGe9TKUxlshp5320LmtzFQH68YRJJMdnQHK0PQm/g7bfCh7X5dgrwX/e/Rg/sh0iA9VHFxM3kdK5menmZQj9nACHYlJVKCa5+Qp1//cz5kC7NM88cE9oLn3sDxfjTs7bWqtkco7SfCtCUvNJUhnHRKrhXPXoWx9yzTXXnLxw3iH7cv471+hyyczoAf24FimExvE8ynNM0nV6W0+iWTKoF4Ku49h87KrfmHqddeDeEBn8BeeKj3+aDL3QpIqIkJd8Kd0eW4yF5uS/c92hvtGLjI+8+SHxn4HtRg7DHVz7/POSc8xYcBwHX3AM/ThrrrJJ2n3AddKrX3yL9JQUHLXr9pDee5Q6R+uqvbfazMznb3zzPb6dOqvZ2Ey6gFYiqn0dwaWVbJq8RYrX1teZNeflxx7K7xQXQmsPvXC5orgYRVzvNkVeyxvNbZpD9J0m4PNhdUkpJs9b2AKfjn4PiFZLx+TrJSD1v9YIUX97tQhYBCwCFgGLgEXAImARsAisBwjYKrSCgOXCYoAJBAKGKIjx6vStDDSBQLDT6W3CrkMg3FCLugbm5wkiI83PG/vfItASARn1tAvkDw88ARn5QNO/dpTJIKzfic3PzsTCFatw+/9exF+ff53GuiIanVvm01EfU+6k6SSfX8dcGnlFyGr3iX63y3EcU5eH33q/ifjoaP6J4stANIOEyrWPPAXtSpGRV+SziNuC7Cyzy+76R5/Ghz9ONMbXlIAfqlNuRroxJK0qLSU6zXNeuHK1Sef3e82OLYVGSJpPoSMji0ko987vBu3iGtCjANod9j8Spfe9+g5WFJcoejMn45sMWKtovKohwfXZz1NbGLCaJUjwoJ2cf3nuNdz97CtmV2nvvG6mHSJ5stJSDal+xX2PGvJR/ZAgC5RVVuItEpezFi0jCV5gjjYM0qimesuoFp+mmgTjfa+8Y/pT5IZ2bgo7yZLKePjND6A6dcVxhcLmOvbh+z/8bI4sH9SrB3QkcDb7aQINrVf8+z/muO/4Oq7Nc2fbJyLn7mdeoTx/Y44cV13VD6kk0t/+9kfc8PgzTUZQyad2SP+bOMowKiO/ZDOK4ePvfIR/vfI2RBQn2xYZO2WA/8dLb5k+jfaLZLGBRvAn3vsY9770JiSn0TzVX1+txdhcvLrQ7O5XPjMWL8XsJcuiWXfoKuL268nT8dnPU8xOWO2q6s5xKuP4KyR7QuFQ0vlp99r1j2lsT4KItX4FeWZMyJD7/Cdf4q6nXzF1luxqB1RuB3YYYy3+QiS51efPf/wV4MD8tqP6vBsJHREL97zwOnRqgbAE/0Jkd0So3/LE8/h22ixoPEv2hY0M1CKHbqOu1s6waBomMzLzHxLHyq+wtBza6anxqbTZGWnUb4tw25MvmtMLhLvSyGl33uZDBkI7IFUf4SP/qKsmwSN9JV02om8vZKSmRIM6fA2RPNVOukv/+ShE1qelBCA5TU+JrClFzGgsaJy8RIL7euqAn2dHyOcOF9bBBCtI/kr3iQzVzlJhp7qoP7S7WsScTnWIZltWUYWnPvychN1H5oUpyZnSDKGumrt0BedElYyPAAAQAElEQVTS18w8s6K41Jz2MHZg/2hSc53FMfPY2x+ZUwwG9iyA5mPNI9IL/37tHbz65XjzMoiJzI9k5xy9XMLo5r/q/uPMubj7mVcxe+kyM8aG9+1tfjvTQ8Jduz7/+fJbJFLKTPzoRy3npY9+nITf3PsQJE9LON67cbzoGPPrTz3G7Lh1OYdH47d2XcS585b/Po9PSLRp17pkcSCJ2hDHxGNvf4hnPvoC0rutpY/1r6cu+4jz9u1PvWjGsdYTasuQ3j1JogWNDrnjqZdMmOQnNm2ie+0u7tUtF3oJSm2RXGuHc2suxd91a2y9BKaXNVaVlJld7yLEh3Nsqb/0cs0V/34cD73xHmWjBB7XxRSSXH/67wvQfKK+ERZAolY191N+Snvrk8/jvfE/QfO75iedHCLZ1qlBz7IP7vjfS1yrNH/xo3lObT/NoSzf8Ogz+OD7n5HK75uDe/cwei6funwO5e6WJ56DTmgQ+d12Tl0XWllTg5e/+AYi27W+09hUvYLsxw++n4h/cE6cv2wF17pCAairr8frX403L0AKN70UOKhXd+j0gT9RF0+evxBPffAZtP7QONW6Muj3QePkn5yzNT47UnvNx39/8U1oHNSybPWH6tiX81ZFdTWki7SmKuU6rSP5the3o7i0lx+nK0xdsAivfz0eHo8H+k7Rv3sB5i9fhQdee4+6sbq9LDoUXkI8NCdU19Ri2sLF/L5S2NSH0Yw0/jvyPSCazl4tAhYBi4BFwCJgEbAIWAQsAhaBDQ8Bd8OrcidqnGQS1+NBRmYmRAT7aODvrAvQoJ3JfFyPhTdJ6NdpNNeXioysHORkpcJLw/I6LcxmvkEjIKJgOonRP9z/BA6++jZj2JXR7waSoafedi8Ov/Z2yCApo5SMJ/GNLauswv89+CRGnPYb3PviG/HBrT7L4Kfdj8fcdBcu+tuD+PNTL0ME7PE3/wU3PPYMiefVLYw3ykxHoO7/+z9it99dh7k0pssv6hYsX4kz//wPjDnzd3iHRs2of/Qq493cpctx4T0P4NBrbsONLOe2J1/AOXfdh+P++BezG1MGN8UXkXrvC29g1OmX4CoS5DLIyj/WidC8/L7HMOLU30BGWIXJZFhM4vfBN97Hkdf/GZeR0Ljz6Zdx9YP/xeHX3YHbaFBdVlicsG1Kv7q0jGRdFQ38NdDOY/klcn9gfsNOuZiYPdUiWIa8B157F/v//mZcTGxvIyl0E8nG4266G8fceJchjxpoaG+RsNFDOGnH1EX3Pogr2L4bmfaI627H/cxTBM0OF/0fSYjvGmNHLjJMPvD6eziM8nLpPx8xLw38/v7/YJ/Lb8KdJEGFSSTmms932Udqg+okMn1NSOt3wnfxqkJc8NcHcCzbcvPjzxL753H67X/Hqbffi4lz5ifEtqKqGif96R5ITv9NEiW+hLtImA89+SJc8o9HDHEeH96Z9imPVexPEdbHEnuNKcncMTfeid/+/WGIWFKcqJOh+ZmPv+A4vBV/eOC/ZkxcSYP/4cRe5MbyouJoVHNVfBHDW557BfG4nzJTa/xjP8qqqvDwWx9gnytvhvpFRMgfKM9H3vBn9tFLEDkaG1/3nR2bSltTW4erH3oS6tfTqD8qqmvk3WGnfl60ajVuYv9eyL4WWXTGHf/A79g/91MO1eaH3ny/Wb4X/PV+bHbWpebli9gA5TV/2UozFk7gOP/jf57juHnajE+RqTIcf0qiedsLrsIel14PvRQTm761exFUV/77Pxh39mVmbKjt0bgiYp5492OjizRWV5Lsi4bFXqU/RRIcc8OduOah/0H9cz7bcTJlVQRCXX1DbHSob76ZOhNnU2dJP6v+InFOve1vOPlPf4PIX5XdLBEfSqiTRBpIli6650H2/Yv4I8mXU2/9G4696U58NGES4ssS/vtRh+x48f/h5S++NS/GMKum/5oPpI/3vvxG7HHZDeZ3M6V7pPe2Pu9KaOd1U+QkblT+V1Om45y778MR1JXXPvw/yFivckRSXUS9fQj1tvTKlPmLmr0cI+JQL4Xs/NtroDlkwYpVSZSYXBSVL/JN88Qpt95j9M3N/3kWp7CP/sjrYuojxYnmJnlbTQJPL00dc+Pd7NcnifdLOOeuf+H0O/4OEa+ac0+85a8YctKFhtCJptVVL2e88+2POJb6TfL+56dfgvSAdMijb32IeEJJ5Um/dnTOqSGB//Z3P+KkW+4xc6KZ9x97Gkdceweks8w8pQrFOc0d0tciyg75v1tx2b8eMycvZKWnmR3BfQvy4lK0fBRemq/PpRyf8Me/4o8ck5J/zVF/ff61Fi9/qa6S3z+RNDb1ErsUk63GxYc/TIQwOvvOfxm81UfS+RdQf/w0e14zeYlJ2uJW+Z/PMTjoxAuQjPv7y2+2yCPeQzvsD6dMS28998lXiK4z4uPpWT99scNFf8BgyobWX5J1j+vCcRzzsxC3k8ze9ZJrMZa67hiun974+ntIBvT9S+NPeSTjNM9LDi++9yGzHtJ4k6xpfKlczVfqZ/VVa/lJfx1y9a3Y5oLfm5288fFUhkhAzavHU/feyDXXrVxznfnnf0Lp9EKPxn18urael3K87XvlTdiTOkcv7MXGrSL5p7l1i3MuN/NebV19bLC5l+gsIAmpdd3J1H/SoXIa27/758MQJqq3idz4oXXZX557DacwvtYcwugYzuM/6wQErqUmk4i/7J+P4VLOT2rfaVyPaJ2pn/FozKLp0h5miriiuITrppdxFOfpqx74j5kXLvvXo9jnipuhdZbyULyELoFnW3NVNHpHcRFGn/40BVudfyU0FyU6HUbzv3TWWezvP1JXXk5dcezNd5m5QWv4c6nr53PdrjroVIdx7Df1re7l1xGnl+P+zbXdqDMuwfl/ud+MlUTpVe9kvwdE02teOuCqP2I419yvfvFd1NteLQIWAYuARcAiYBGwCFgELAIWgfUYAXc9rtuvUjWXhoXUtDSkZ2R02qWmpsJhPr9KA2yhLRCAxwevx2npv1H6uAikZyEzMwOBjo5ub3CjRKQzjZIBUbt9ZUy8//V38cR7n0DGfRlwOpNfsmlKKirN7hUZbnS86eR5C5CIwEg2v2TiyaApg752bsloLiOiCJJk0nYkjo6HfoXEiXZsPP3RF5ARWGV3JI/OxlV/irTW8aQPkph9/J2PMX7G7A5hK3JQRx/+h2lnLFrablXUNhk8X6GBTEbK52noXlpY1G66zkQQSaKjFR975yOIGNBOShkAO5NXsmk62766+npDTGtMSebaIyNE9D5LIlhjQjsM9aJDKKQeTbamLeNp96D65X6Sp89+/KXZuS4ip2XMNT6/xthcU3rkrry62pCTj7z5AXQkbXt1jqRK/FlDwuv76bPx6NsfQrpGu1plDE4c+xf0peVdx+E/9eFnhkjWkdSllVVtVkBHH4vsfYTk/kNvfGB0dVukUjSzlSSiRfppfD5KMlE6XqcNRMPXh2stSRv1jeai+SRqNO6ku9769kdojtLzr1FPzUtfT5lp9M1jb38E/WayiMfW6qJ6age8dgM/wDlVJHt1bV1r0Vv4a1exjkr+96vvQkdGL1q5ukWceI/OzDkit/Qylpn33/3E7J5T3ePzTvSs8fnql99BLxnVsm15XIflZ2cmiprQT+NPO6s1JiX/0xctaZWo9Xu90O71SuqE1uqncSGchbf6SGRqDcd9wsI3EE+/14utRwzBQdtvCf1ut3Ylx1bd5/UQl1yzi1cyExuWzL2wFOmpFzYka5q3Jbdro2vjy1UfaIes5r+H3njf7L79tfVOXX0Dvuea6BHqUDnJivzi6x59ln5VG7TmEEaFpeXRIHNdXVaG10nGq31aj6wtfprzNfc/9/FXZl7QWmx1afMd+abgLv4QBh3Bpb3ipTe15nmUOlOnN+inA9pL80uES+5/ie8Bv0RbYsuw9xYBi4BFwCJgEbAIWAQsAhYBi0AEgY5SRJFU9tMiYBFYfxFwXTiuA/A/OvLndDRBRzL/1eLagi0CFgGLgEXAImARsAj8Igh4XI/ZId4QDkPEVVcX6nKtNmpAH2wxdBB+mjO/xW71ri5vfcrPdR1sOXQg/njmibj82MOQmZbaVD3HcUgKF2DLYYOgI4xF5DYF2huLgEXAImAR2JQQsG21CFgELAIWAYuARcAiYBGIQcCNube3FgGLgEXAImAR2IgQsE2xCFgELAIWAYvAukPA6/GgR242RvXvi322HoeT99kNAb8PS1YVYl2c+uA4DnLS0zFl3iK88+0EtLXzet21+tfJuba+AfOWrYSO+d5h9HCctt8e2G7kUIwd1B97bjEGZx2wF7YcMpDh5Xh//E+/TiVtqRYBi4BFwCJgEbAI/IoI2KItAhYBi4BFwCJgEYhHwBLA8YjYZ4uARcAiYBGwCFgENnwEbAssAhYBi8A6RiA/OxOnk4j845nH45qTjsLOY0agrKISOrJax4x3dfE6TlfHgD/85vvQ8cQ6vrWry1hf8wuFQvhp1lx8M3UmUgMBnHXgXrjhtONw8xnE/uSjcehO20CEvI4J11G762s7bL0sAhYBi4BFwCJgEbAIWATWAQI2S4uARcAiYBFIiIAlgBPCYj0tAhYBi4BF4NdGoKa21vzO5Zwly1HF+1+yPjI0z1++kgb25dDvv/6SZduyLAJRBFYWl2LW4qVYyWt4LX/7OJrn+nQNI4xikmWzFi/DssLiDv0ud3vtWN/DQ+EwFq5cDem3ssqqNqsbYt8vXV2IGYuWoai0vM24yQSWs7y5S1ZgwYpVCIVD7SaprKnFvGWR+NV1de3GX9sIv3R5a1Pfnrk52HnsSOhI5r4FeVjMfrrzmVfw5jc/rDN5lrwUlpVDZPDa1H1DTLusqBj3v/oOnvv4C9P+Ef16Y9zgAehH7JeuLsI/Xn4Lj7/7MSqqazbE5v0idQ5R9ywrLDLrm6KyCuqA8C9S7vpeyLrARXKoFzUWrViN2rr6LoGgurbO9N3C5aug+y7J1GZiEbAIWAQsAhYBi4BFYANHwFbfImARaB0BSwC3jo0NsQhYBCwCFoFfEYFZJH7/8MB/cdodf8fMRUt/0ZpU1tTgqvufwFl//ic+/GHiL1q2LcwiEEXg8Xc+xom3/BUPv/kBDb21Ue+N5trQEMI73/2Ik2+9B/e9+jaKyis2mra115BqkqrXP/oUzrnrPnzy05Q2o5dXV+OOp17CsTfdiVe//K7NuMkEfj5pGs77y324+sH/QvVoK412mE5bsBgX/PV+xn/SEA9txV/bsC4qb22rkXT6WUuW4abHn8XFf3sQJ/3pbzji2tvx3CdfoaKqOuk8bMTkEdDLEHOWrcCt/3sR+//+jzjjjn8Y7I+56W4cd/PdeOStD7G8sBiSo+Rz3bRi1tTV4W8vvI7Tbr/X6JO6+q4hJjd0FNcFLj/MnINTbv0b/vjEc9ALCl2BkV5OPPOOf+KqB54wL4h1RZ42D4uARcAiYBGwCFgELAIWlPq8iAAAEABJREFUAYvABoyArXo7CFgCuB2AbLBFwCJgEbAI/DoIhEIhiIiVIf2X3ukUDiNSNomXTek3Fn+dnraltoaADNLlJJJ0pUi2Fm2D9q+rb4DaqJ1MmxJpo/6sIglcQR1T39DQZh8KF52CIJxqu4CsUXkV1TXUcbVQPdosnIHSv5H4NZBeptc6/f9Ll7c2jSmtqMR302eZHb9fT5luXmIQvmuTp03bNgIaDzW1dVheVIxPfppssP+RRNuqkjLUcXyE0XZ6GwpI32ptJbwsHmsQ6GpcGhpCZn6TrtcO4zUldf5OOriC80ZlTY3ZBd/5nGxKi4BFwCJgEbAIWAQsAhYBi4BFYFNAYOMmgDeFHrRttAhYBCwCFgGLgEXAImARsAhYBCwCFgGLwKaOgG2/RcAiYBGwCFgELAIWAYuARcAiYBGwCDQhYAngJijszcaGgG2PRcAiYBGwCFgELAIWAYuARcAiYBGwCFgELAIbPwK2hRYBi4BFwCJgEbAIWAQsAhYBi0BzBCwB3BwP+2QRsAhsHAjYVlgELAIWAYuARcAiYBGwCFgELAIWAYuARcAisPEjYFtoEbAIWAQsAhYBi4BFwCKQAAFLACcAxXpZBCwCFgGLwIaMgK27RcAiYBGwCFgELAIWAYuARcAiYBGwCFgELAIbPwK2hRYBi4BFwCJgEbAItIaAJYBbQ8b6WwQsAhYBi4BFwCKw4SFga2wRsAhYBCwCFgGLgEXAImARsAhYBCwCFgGLwMaPgG2hRcAiYBGwCLSJgCWA24THBloELAIWAYuARcAiYBGwCGwoCNh6WgQsAhYBi4BFwCJgEbAIWAQsAhYBi4BFwCKw8SNgW2gRsAi0j4AlgNvHyMawCFgELAIWAYuARcAiYBGwCFgE1m8EbO0sAhYBi4BFwCJgEbAIWAQsAhYBi4BFwCJgEdj4EbAtTBIBSwAnCZSNZhGwCFgELAIWAYuARcAiYBGwCFgELALrIwK2ThYBi4BFwCJgEbAIWAQsAhYBi4BFwCJgEbAIxCKwcRLAsS209xYBi4BFwCJgEbAIWAQsAhYBi4BFwCJgEbAIbJwI2FZZBCwCFgGLgEXAImARsAhYBCwCFgGLQAsELAHcAhLrsaEjYOtvEbAIWAQsAhYBi4BFwCJgEbAIWAQsAhYBi8DGj4BtoUXAImARsAhYBCwCFgGLgEXAIpAYAUsAJ8bF+loELAIbJgK21hYBi4BFwCJgEbAIWAQsAhYBi4BFwCJgEbAIbPwI2BZaBCwCFgGLgEXAImARsAi0gYAlgNsAxwZZBCwCFgGLwBoEsoJhDMoNQ1dnjfd6dGerYhGwCFgELAIWAYtARxHQnF6QnYVtRwzFPluPw37bbIFdNxuF3Iz0jma1UcbPy8rEtiOHYrdxozGiX28EfL6Nsp22URYBi4BFwCJgEdiwELC1tQhYBCwCFgGLgEWgPQQsAdweQjbcImAR2OAQcGjJ7JMVxiEjQzh2s865/YeFkBnoXNPz0sI4bFQIR48JYWz3cIczEcl6zNgQDhweQq+MDidfJwlSaOvcsjdYpzD6ZwPCGOvgz+O62HurzfDgFRfg3t+chXGDB6yDUmyWUQQcx8HoAX1x+7kn49GrLsZfLjoD/QryosHr9TU9NQV/OutEPPL7i3DFcYehRy4Fc72u8fpVOZEYt559kun3v7Lf+3fPX78quAnXpntONu48/1TTN3eefxo2HzIQLsfqJgyJbXqSCGRQL5578L546IoLjfycsf+ebcqO4zgY3KsHbqEuePmWP+Dh31+Iey46E3+58HRcc/LRGNKnZ5Ilb5zR+nI+vO6UY2CwufIi/PN35+Cp6y4z2O6x+Rj4vN6kGy4S+ffHH27S3nfpudhp9Ai4XPMknYGNaBGwCGyUCHipBy44bD+jGx7g95/T998DacFOfgndKBGyjbIIWAQsAq0gYL0tAhYBi4BFICkELAGcFEw2kkXAIrAhIUD+F2l+GKJyUC7QGdc3G/B5OtfqIO2B/XOAgSw7J7XjBHA6v/MrreqQ6u94+s7VuvVUtA+jR0YYQ7qFoba5Arj16GsV4jgOeud1wy5jR2HH0cPRLTNjrfKzidtGIOj3YYdRw3Dw9ltjpzEjUFhShuVFJdgQ/vweD7YePgS7jhuNzQb3R0qAg35DqPh6UMeg34/t1e87NPZ7WTmWFRavBzXrfBU2ppQai4fuuI3RgQ0NDVi6ugih8K8/F2xMGG+sbRnSuwcO3H5L7LHFGAzv2wvfTJ3Zquy4nG+3GDoQd5PsPX6PndAjNxupgQD8Pq8hNn1eT5vk8caKodrlOA5G9OuDm884Hqfutzt6dcsxc0zA50NmWqrRnzefeTwO3G4LBIiX0rTlhLVeujlyl+2xy2aj4Pf6MH/FSoRCobaS2TCLgEVgE0CgX/d8HLPbjtAJA0N69cC8pStQUV2zCbTcNtEiYBGwCFgELAKdR8CmtAhYBJJHwE0+qo1pEbAIWAQ2DARkJq9rAEr53bmkGoh31XWA4sieXlHbMlzxy5g2pEgbRpPXWS3F9eamAFv0AnRdZwXZjH8VBHIz0rHNyKEIkjz9efZ8vPDpV6itr/9V6mIL/eUQyM1Ig456TWW/T5y7AC98Yvv9l0O/7ZICfh8O2n4reD0ezFy0FK99NR4rijeMlzLabtk6DbWZEwE/iUidmtE3vxuqa2vx6JsfYuqCRQxJ/D8vKxOXHHkQxg7sx/h1mL1kGT6bOBUvf/Etnv/kS7z17Q+brOzlZWbgpL13wY6jR6ChIYS5y1bgwx8m4o2vvsfEOfNRVlllXlY768C9DVHsOFotJcZZvtoprBc7crMysHjlajPXLi+yL90IG+ssApsyAno5ZMcxw80LONW1dXjrmx/w9dQZmzIktu0WAYuARcAiYBGwCFgE2kPAhncQAUsAdxAwG90iYBFY/xEQsbusDPhwtoO3pjd37850MG0lQHseRBKPX9Q8PBr/s7kOymvX/7au6xpmBYFt+oShY6nbsW+u66rY/LsYARmddPSnjP+rSsqMQXruspUIawB1cVk2u/UHAfX7wJ7dsdmg/lhdWo4XP/3akBu237Fe/I3u3xebDxmAkopKvP3dj5gwa64dk+tFz6z/lcgnobv5kIFISwnii0nT8cqX37YpOzuOGYFtRgwxO83eJOlw+b8ewzl3/gtX3vc4rn7oSdz59CuYs2T5+t9wdG0VXdfBqP59sNeWm0E77z/9eTKuuv8/OP+v9+PSfz2Ci+55AM+RIC8ur8Dwfr2x5xZj4fO0fWSMTjPZmXjXkOB57/uf8O20Wairb+jaitvcLAIWgQ0Ogez0NOw0ZqQ5dUEv5D378ZfmhZwNriEdrLBecuudl2t+dsZt4wumx3UxsGcBenbLSaqErLRU87MGmgfjEyhMp2RkcI6MD7PPFgGLgEXAImARsAhYBDZmBDYuAnhj7inbNouARaBDCFTWOVhU4mBeUXO3oNhBcZVDoyho2ANWVgDz6Rcfb3GpAxHEHSp0I4vcLTWMnQaEMKZHGJ62N7dsZC3fNJoj44t2i+k3CD/+caLZ+VVda9962Nh7P9rvXq8HH0+YhE9/noKqGtvv60O/ayzuRJLIcRyMnz7b7Da0x0CuDz2z/tdBBvTe+d2MMX3u0uV46oPPzAsebdV8q2GDEPD5MHvxMhNf5ENdgyUlva4HWw0fDBHqwvLxdz7GjzPnQsc16/2oJasL8fSHX+D7GXO4NnKw7cihSG3n9zrHDuqHbiTof5o9D29+/QP7pqytrrFhHUHAxrUIbMAIDO7dAyJClxcW49E3P8CC5Ss34NYkX/UBPfJx3sH7Yu+txpkTT1pLqSOx/3DCETh0x61bi9Lkr1Mw9ttmc1xx3GEQ0dsU0HjTh3PkBYfuj4N32BqOY7/YNsJiLxYBi4BFwCJgEbAIbAIIWAJ4E+jkTaWJtp0WAYtA1yDg4cwwtFsYew8JY1RBhChfUQ5U1XVN/jaX9QOBhlAIH/802ez0evCN97G0sGj9qJitxTpFQP0u0veah57EA6+/h6UkM9ZpgTbz5BEgu6S+uer+J3DP869h/opVyae1MTdpBPSLFSIO/vbCG7jh0Wfw7bSZ0FhvC5Q8EpLa4bqypAQ6jtieAhBBSy/HjOzflwQBMHPxUsxbtqIZlhym1JtFmDxvgdmpV5CdhfRgMJK4lc8ZC5fg+kefxp1Pv4zJ8xfCYt0KUNbbItBBBDb06ItWrsbdz76K/3vwv/jk58nmJ4o29Da1V3+9MLPH5mOx/ehhZu5pba5KCwZw0j67YrdxYzCwR/f2ssWwPr1w2E7bYofRw5GdltYivkj2lIAfp+63Bwb15BfcFjGsh0XAImARsAhYBCwCFoGNEwGa+TfOhtlWWQQsApsUAuu8sT43jNyUMLqn85oahpfPHSlU7xmn+sLITwsjIyBTrVxHckgc1+cJI5v1Ur4p3q7Js0+Wdv6GMSAHNFICk5YBPyxxUFOfuA4bqq+MvH0L8jCyX290z8mCV8w3Nqy/oN+HAT0KjNEjJz2NBmtJWnJtkMFFv2Wo3zXUbz/qdw6TS9m5WKmBAA0u3c3RbBmpKR2qa+dKbJ5KZWpHgAxEMgA1D103T5ls59A+PTGkd0+kpwTXTSEdzFX9PnnuAnw1eQZC4RD6dy9od/daoiICPi96dcvBqAF9TL/K2OY4yctfojwziJewGt63F4Rdoji/lN+vURdp8EUrV2EhXWVNLXyd1Elejwc9crMxgrqtd143eNyOL/cdx0E+ia2R/fuY3Un6DdOuxF517J6TDfX14F7dkdVB/dWVdWkrL8dxkJGSYvTWINYz6Pe3Fb3TYTJ060h+6YuMlJQO5yNCcVlhMT75abIhf5PZOa4jjLVzOC0YhPRzRwv1uC5EIg/v2xu98nLh8jnZPLRTS7uxJF89cnPWej7wuJ2vS3ydAz4f25VhSN/isnJoLMbHqauvN78DrB3TruvA42l7jK0qLTNEsn472OO0HRet/LmUxdyMdAyjfhxAvR3w+VqJmdhb6bXWGdmvj+kvn9ebOOI69k0NBrhuyYf6vi/XYGs7H3e1LHWk+cJU86COAi+gvnTdzvVtR8psK26A8/Kgnt2hXaWawxzHaSv6BhMmvTt6QF9sMWQg+hZ0S6gvHMeBjlrXyTaj+vel3g622j71W15WBjRH9qMM+r0dGwuO46CA3xtM+u555iSFVgtrJ2Dp6iKjt/X767/GaSwBnw/9uudjKNepmampCbFtpwkdDu5fkI/dNx+N+ctW4uc5842ujc9EOvWQHbfBgdttBY/b6rhqSqb+OHrXHbDZ4AGtxi+kPn//+5/QIzcbx+y2I7xJ5NtUgL2xCFgELAIWAYuARcAisAEj0P5qagNunK26RcAiYBFYOwTC6Esy9PDRIZy3fRinbRXGSVvwumUY524bxr7DQsgMymTfdimKs+eQMM7YOoyTmf4sXo/bLIx+2WE4nXzXO90fxtlmDGYAABAASURBVI79I3U5nfVSvmezToeMDKFHRrjtCrUTmkI7SLofqG0APpnn4OM5DkqrSQa3k25dBx+43Za47eyTcNkxh0Ak3prymt+l0bh43O474ZYzT8Tlxx6KdJJKsTFyMtJw3iH74s3brsHrt16NZ264Am/fcT3evfMGPHrVxbjz/FNNOSor1p2+3x40FvXBVScckTA8Nu4Vxx0GGWhVrn7fS+XdyrqfxjzkJzeQRrrfHnlQu3ldfdKRUB5KE3V9SOqoHu/8+Xq8cssf8PxNV+CN26/FXy88AzJ+edyW03tWWipO3ntX/OmsE3HuwftABEw0v9hrfxqCbjjtWFx/6jHYZbORjOdi363H4cbTjmu3rscS99i8dC9jpNr+/t034KVbrsKLN//eYK/+UZjjrDsDpeM4NDQX4Hq2541br8YLN/2eWF2Jd4jbb448EJIFj+ua33q8kXFUz82HDEQmsTqJWMX2aaJ7YSQDoOOsaYPjOBjepxduIc5v3nEdy7wSL9x8Jd5i/whXkUjCJd7JILn18MG4+qSjDNYixaJxvB4XO48dCZV37clHo2duTjSo6TqcpMCVxx9u+ujG04/DlkMHmTAZNy8+4gDcRD8Z/jM5Hn539CF4g/L/MmXnpT9ehbdYz0uOOggaOyZRKx+O40D5XcZx9cqf/g9vsk1PX3e56dd377oe/7zkHIwZ2LeV1Im91W6RXpJL5SesnrvxSnz015vxOuv4r9+di9vPPcW0K7YP1B7JpXLNy8zABYftD/XfKfvshtaMeuorYfN/Jx5pxonSxrq1qcv+226B7UcOg/ontp6J7qVL4svdbuRQqK2SzWepk9QvT19/OQ7baRuIIPGS1D1tv90NDtIvGjuxeehecQ7efis8ee3vTN8onzdvvwaf3nsLnrzmEtx9wWkmfXydrqbMSacoDzkZ2v/2mzPxFtM+wzq8duvVeOq6S3HELtshLSWoKE3OcRyjj6+kzrvp9OMhA71wbIoQd5NDAuu3HHuvUn7e+fN1UF+/SBn84K4b8T/WW+RWXJJmj9KFp+0bweH0/fdooRtjI+ulmCuOPczoPI1nvTCjcOWRSCcrLNaJ1LzlzBPw1p+vhfpDTnhKfyovv9eLXTcbhZvPOJ5j81gofmz6ZO77kzy47pRj8O5dN5gynqfsv/KnP+C3nBvyszNNFjuOHmH6TeN/F+pk48mPbYYPMWXfTNzHDe5Pn5b/fV4PjqahW31+KnETQRKN9d20WahvaOC81ht7bjm2Rd9G46k/9Tu30l+/OeJAQxZLT0pe37rjWvbhFUanP3P9Zdht3Cg4zhp9GM0jetWLMCfutQueo4xLrp6hfEkOPrnnj3j8/36Du85vKaMa1xezXL0w0JV1idYp/hogiZZCoj8UDqO6rg4NxCg+jsgJkeYac6WVlSirqoqPYp6l2+5kmz64+0Yz90nWNQdKB2SkpJg4e225menfP7Silzyua8bV335zFt4k3lEZEW6/O+pgFDTKickswYfIs0N22Jrj61K8zbnvmRsux+sc08/yevyeOyOTc0J8Mtd1IJ0kfaZ+79+jID6KeRZWZx24t9G95xy0NzJSg8Y//kM4bTF0IO6iDnqHdXjllv+D+l71ePfPN0A6WS8TxKdr63ltZEnrJNVX46Itp/ZrvlX9dWys9MERO29n1g4H77AV5/ff4y3On5Ln12+7Gn+7+EyMHdiviYDSSBDJLZ19y1knmLVU0O9rtVljSHJqjvoj9c7um49pNV58gPI8c/89TV3MOotrnTdYH/WdyteQVF36kXiTrlY79t1qHJQuPq/o85q6HG/GtXct1iFa72qNIaz32KL1dknPKI7qGDvH9SXpe89FZ+IRrtFP4zraQ/mM1jN6ld8exOyhKy/En887hXqtTzSo6er3etmW0XjwigsNVs9SD71669V4hfPRufxeEKsfmxLF3PioTw/Ydgs8de2lZh2p9K/96Wp8+Jeb8PR1l+EvXIPfds5JZjyrHVGntZn0l7IS0Xoj19Oad7Xmc9U5Cohxku3Dd94W6ifNVQGfDypbBKfyvJDrHb3cFZOk2a3G9DkH7WPGpeKm8ntRfnYWzjxgTzNnbDtiqFlXnMMxqzH4Gtv/gtbmd1zDNeiR6MZ5ulmGXfggmVO7B1CnfDllOlaVlLbI3eO6JH63xPnsE63TW0SI84iu2c0ahW2NC256lE7/YtJ0LFqxCgfwO+Wg3j2awuzNhoiArbNFwCJgEbAIWAQsAski4CYb0cazCFgELAKbEgIeN4xt+oRxzNgwRuQDIkQDJEZ9HkDXTNq4tuwFiMjtldkK4UprS1YA2GMQsFXvMDJ4r7RB2n4G5gKHjAxjs576fd1W0icAnFkiLzWMA0eEscuAMPLSgKAX8NOl+YHR3YFDme/IghANUAkySMKrPgTMKwKe/snBdwsdEsGdpamTKKwDURzHweEkIGQ83mbEEHhJiCRKLmPXEbtujxP22hkyvlZV15hojuNgeN/euPO80yACSzsNM2j4FOmVScJPxojdxo3GUbvugONoFI13u9Kw3TsvB4fuuE3C8Nj4ImHysjNMuWnBIAnGsThuj50Qa7zvTmOMSKPYdInudZyZ8lBmHtc1Rtl7SM7IcKO2iuBWuN5oP5Rk0b8vOw+H7Lg1ZYJCoUSNTsZqkYjHsh570tjvupKmxsCYi3ZFCIMjd9kBI/r2geu6GDtoAI7abYd22739qGFNOal/9tlqMzxw+fmm7T1yc5AeTEF6ShD6rUr1z2N/uJjE5ghTRlPCjt60Et9lf28+ZAANcqdDhFGfgjwap1OQRuOQdp5deNgBJOuOgYhWGQ2F/WE7bQs/5So14MfOY0a2294jdtkevbrlkvCIVEKkwE5jhuOuC0/HCZQh7QxS36QHI20+Zd/dScKdDuHkcd1Iougnu0NGUhn9jtx1O0SNhQr2uB6IvDyS5R2+y7bIzuDAVwCd4zhsQw/zm2eSiSMp+67jYuqCRQwFZFTfb+vNcczuO2Kzwf1x72/PxsVHHID+PfKRHoz0R9/8bhDhdNcFpyM3M92ki//we73Yd5txkHH1Ihof9RKGxk1aMICMlBTIcJpPIiJE/YEk/yQjGlf3keQ9gaRQ77xck5fyzKEBclT/PtAYOZZ1V//EOpFaYwf1NyVpDEjWNMZ23mwEHNcx/vEf6g8ZUA/lOOnfPb9Z8NrWRbI2pE9PHE5yILaeie7V5mjhMoYexbF1J4mRfbfZnPhnQCSrDLgiKW487XictNeukO45etcdceweO2O3zUZTvzeXn/RgkCTkMbibsidiUCRnGvsmnX0jAmOH0SNI4G6fUKYPo9znZqVTjh3z4sBNJDQP3G6rSF2Yh/LSCwUyRl929CFGphDz17NbtvlNvaMoewN65pt8YoLNrfDdi3rn+RuvgF5AkDzHyo/kbgANwu3tgNJO157Uw8LslH13Q7+CxOWp0M2HDMTJ++xmdFdBThZq6iLHWKQFgwl1stLIOY4Dpf3fNb+D5FJjPJ16Kz0YhOr4++MPN6Ryj9xsaM44kf2zN9uWHgwqeVJOelXzmMbcqfvtDvWRKYPlqIyLDj8Avz/ucON/wHZbmH47kOR+Tnp6U/4De3Y35O5Ru+9gdvI3BcTcSHdsN3KISb8LyWOVEQ3+9OfJ+H7GHGSlpUFE4qO/vxgiIUVwn01iQMb0XI5Dx3EwisTUUZwbZTRXW/996XnYZ+txyM3IiMgr59Cthg2GSEqNQ4+nuXyqTM0tIrZuPP04zin9WW4q0ihfGr/SybuMHQXprxZjhjKv33XMYhmO0zV1UX1ac47rwqVTeCgUTvianvSqdGCQxMxPs+ahoiqyzlAaOY/rGhn75yXn4kiuWxRf2Gewf/WSg3D+7ZEHsv1B85KH2rwniTGNe6WPOo2bfam//3HJOTiI/V/AdUMUs37UYRdSTu46/3SMZv84TnO9pyfFv/zYQwwRtO3IoU2Ya0xLv9xAIuqak49GL+reaJm6usxLayTpM807BdTt8o93Xs4Lqrf6fPctxpJU4kI3LpLafT6JnIevuIhYbA/pefmpHRlcgxXkZJJQTTcvI8QlbfVxbWVJ+n9P1le4t+UOb5xvPa5rdKPWT7tvPhqXkHi/+YwTMG7IAKgtcupj9dEd551q4grDMFsgnbUZ5yrpCeEp7Ond4r/i77vNFtDaQWSz0rWIlMAjNRDAZcccit+fcASkOzJSUkyd+uTnQS9EPXTFBdh88EBQMVOWw6zzQJy49644nHLZVl001qN1EXHmcTu/Dimg/OzHtgnr0f37orW/UQP6GF11MNew3alfo/G0pkkN+jleAtCOb0DSjbg/B14StJKrFGLi8TTXQZmpqYYA/etFZ0AktNYsiptJGRzet5d5YfRWkrfD+T3BcVrm341rIxHTd5Bcjh1L6vue3XIgv8NJ2h5HfaV2xjq9gJGVnmrq24Nr4aM4Vx7GuAN7FiBRU7Qu2Jr69Jjdd8LeXEdLD7DzuIYNQt9vTtx7F2gHvcdt3kY0/g3t08usu1UH6YnqmlpksZ2ar47hemqbEYPNWlQvkg7u3cPIi9qhue7MA/bCvZecjQLqmsbsuvSiOWPnsSNRWFYO6c7YOV+wqx6aBy4/9jD0oAxU1ta2Wr7jOJyD0nHR4fvj7AP3IknuRW19ZJ5vLdHyomJ8+ONEFHBNsBd1gOu27OvW0lp/i4BFYD1CwFbFImARsAhYBDqEQOJVY4ey2PQiN1RWbnqNti22CGxCCPD7JIZ2A7buA/i9MEcfr6oAFhSTGC0ElpYCFfw+GqZlJycFEFEcTHD8shTsgFxgSLcwqvl9dAnTLSgCVjMvkazptJNt1RvonwOoTCTxl+YPY7dBYQxkGtolUVIFLGS95rNeK8sjdc1JBbbvB7N7uTPfa0X+vjndwdKy9etLsY4JW7RyNQ0gKRCxK6NNPGSO45jjaEX0aGeTjjfWkbeO49BAno8LDtsPO9MIrh2Cq0vLMHneQnw5eTqN4LOgvGsbCQIZ3nQ85oqiEkSdnkUg6G31qF8RDRj1DSFzVHZZZRVWFEfir2LedfUN8dVr9iwjRSHjRfNSfWRslqGtrComr5JSczyayzaIELv4iAOx+eABUDzVefy0Wfh66gzMXrIMFSS7C3Kyod00Ipkcpwv6kHJeUVWNlY1tW8FrOZ/VGLVRRpxoG0orIvOjx3UhkvM3Rx2EgSQp1Bf6HcXvps+Edp3pvppGHRkobz/nZGg3gON0QV1VqUYnQuVSklUycgsr1fGn2fPwxaRp0NHX5cRYRsDT9t8T2pXrI/GrtiykjKkfSioqmvpefa42KOvq2romLFayb2rq6sz2eMdxoN8oO+/gfY1hTv07f9kKfDN1pumfuUuXo5ZxRVqqD7ULxHHWrs2Sif4kts+jcX0nEtaq48uffwv9zmSsUU319rgujZ97kdgeAcmqjoHW74TOWLiEclNNHeRAhu3jabw0xkYlanS5sIjhAAAQAElEQVTCRrtebiIZObhXD8avwdylKzhuZuOziVN5nYPpCxdj6vxFZgw0Jmv3Mm5Qf4h8GMQ8azn2Fq8qxI8z5+Bz5qk+Eu7qO2UkPFeVlDX1ieSworoaCusKt7Z10ZgQ5qsoE5I1uVLqBNVNOkL6Q35yupe/lwbq7UYOY7/sid7dclFPnbFwxSqMnz4LX1EvqW9c14EIQhECOr5VumllSQmkY5SHnIzYvzv6YBy/5y7mxRj174xFS/D1lBkcbzMxZ8ly1FBuFVfpVVfhp7rIqc4qu1tmBmTAHj2gH+rYHzMXLTX1kJ6Urgv4fNhv282xxZABLQho5d2aC/h8ZjfPdacegwHUB1Uc+9IBP5B8/JLjUe1VW/Ws+rSWj/wrqOOmUM6EYY+cHAzv14t1aTmOvBzP25L4TAn4DDn3Lceh2q482nNDaBC/mSS4DOcN1O8yGE+YNddgMWnuAqhf9992S5xz8D5QXPXRiuJS1HB8I4k/x4nMU2cfuDeknxzHoU4phfST8JDsS5fuv92W5vcPZehXturXhStX6bZLXGFpOfTbk59PmoqKmhpoh+a5bNMfTjwS/3fSUTSo743uOdnNysrLysRVJx0JEfYar9/PmIUfZsyG7oVVRkoqtNN47MD+zdJlkHy46vgjzIsCruuiqLzC6AvNv5rD5i9fSf3IhRJTacyr/U0yWlwMzZX1Dc3n1M7WhUV0+r/f64XIau3+1O9Xqj/e/e4n1MWQDi77Uy/bSC8PIsHDKRTLCovwY6MMTeG6o5J4H7/nzhyzO5sXeCSbq9kfy7nmiK2cXpS4/NhDIYKpkrI/i/O85vvvOe8v5FwFskLbjRpmTjURqek4a8ZCZlqqyV+kZWowAI1hye8XHHOSMY17r8c1Y/58ziGKH1t2V9yr3zXfXXTEAchIS4Hm2OkLFpt5UbIumZ/OOUhzh/RSMmUqz7WVpWrqIMmg9I2csAiFQlzLhSGco7K3qrgMsXKnvt2WRPphO26DFL+f8+ByfEU9KyJLabTeHE4y8ayD9oLqqfaUcF2kdmoOE/lfkJNl5luFxbrcjHSMIZHvcT3QPDCt8SWu2Djx96rPbiSkRdb6vB6jR6RHv58+m2vaVZTLBmgNdsYBeyLg86KkvNLomTrONcNJdIpgc5w1MhPNP5+E7WjtZKYeXbhiNef3JdGgFlfVIdl1SIvEv5CH3+s1L0Zql28Wx4X0i2ROY0HjcllhMdSOPTYfgwv5PaFPXi5iUVEaEfhH77YjydIUVFRXY+bipea4/a+nzMQs3ldwfGqsq0lGhjiWJVtyq0tLE54koLjJunrKp8av8svNyMCwPj0T7uB2XQejB/Y1L1VoHv+IZKd0arQcj+viqF13wN5bboYqrgumNY5H4SFZVbztuS4595B9SKh69NhlzqWsae07mnKucjVvxGaeFgxy/tgN+g6TxTnj+U+/xgff/xwbpdl9LseMdl3rRAXpzqc//NzMK9KnzSLGPXz04yQzzncYMwIF64jojivSPloELAIWAYtAFyJgs7IIWAQ6joDb8SSbdooQv7CHaqoRqm3+pvemjYptvUVg40IgzRfG0Lyw2fWr3739fhHwwiQHT01w8czPLp6b6EDHIhdXgwYDoFsqkB1siQG/5yLVB5TVAF/Mc/A80z31s4NXpjiYtgI0BgC5TDuMZaUxXsscmvs4fNQO34G5gAjkuYXAOzMdPMs8n2a9Xpjs4IfFJKdZXn4aMKogzPKj5ggmTvJ/fcghuajSkkzwC0WTgU5GNA8NUjIg5Cf40q6dEDKwafegjAEy7Kh6MtRpt4eO6/QxvYiNvz73Gs64/e845da/4TRer3n4SZKDU40RX8YDETC3P/Uibvnv88Y9/eEXmElS5e8vvWme5f+fdz+BMeyEGvD2tz/itidfMGH/evktLCCRo7JbczJ4P/DGeya+8nrw9fdQyflFhsn3x/+M2/8XKfueF96AyEgZE0U6bDlsEA2SIUOS/d+D/8XJt96D0277O37794fxIo0lRSSVhc0Fh+4PGRpbKz9Z/3q27aMJk/Dnp182db39yRfx6U+TTfLFq1bj4TffN/5qwytffmv8Vb52PAzr3Yt41uO98T/h8vsex8l/+htOvf1eXPnv/xCvCZDBtyeJrwsO3Q/dMtNN2q748LguDtt5W8hQK8OXDO5/fvol4nQvTr3tXpzO/r6XuK4kabPPVuMwmsYol2lWFBWjmMSvCJ7nP/mqqV33PP86VpF8XJPXKybs7mdegYyAkhevxzW7SrYcNphERh1kdLvy/v8Y+ZKMXX7fY3jnuwnQjnTt7Dhkp21okE1i4LcCiEaoyJmT990N2iWrOrz1zY+QXJeR3I5P5qMBVC9OiDh88I33cd5f7md/3IML//YAnvvoS8hgqTjb0fAX2xeO40A7FXWEYV5WBiS3j7/zES75x8M46U/3GCyPu/lunM/85F9MYie+7ETPIhtkYBwkQrCmlkTyFFz3yP8MXhqPp7Gf/vr8axAxKNz1W5xPf/gZ/vRkZDz++amXiHFEDhPl3xG/rqjLBz9MxHiSYX957lUjGxoPb379vamGdMRTH3zW5P/0R18Y/26ZmSTEtjIEkH5L9LOfp+CqB57ASbf81eikC+95AE+xzX6vF8eRmNfO71A4hOWU0woaoJWJDKq702it3ZoeyuAKGp3VDxf+9QEj6+qj3/79IbzyxbemjxtoRBb5848X1+ixe4jzktVF5rcVtfNVsvwp63IRZeMU9sO5d92Hf73ytnlZ5vmPv8IPM+eal1JUfntOddILHmcduBf65OVhOYmwJ9//FJf/6zGju5T/CX/8K869+z78/aW3qC/q2syyniSgXj5YSP0a9PugsSS5jU8kWR1DIttDfb9gxco2CYzYtCLKjqWRX/NIKBzGlPkLqddfxBl3/IP1/RvOuvNfrOeb1PtlOGiHrcxOVqVfynZJd+u+PZcS8GO3caOwHYkkj+saGb+D8nzqbdKPf8eZf/4n7nnhdSwmwSdDveY7je8SEkmFJAnbyz/ZcLXvx1lzzFwj2Yutv15WkYzVU//H5idcC7KyoBd5bnrsGYPLKbfey7H7FCbMngeqC/TMzcFWnKdctk1pXdeBdkbKOY6D+ctW4t+vvoNz2OenUb5OpLxfQf343vc/QXXQywhfk1QTOa1x9CfOwQ9xntELN8ov6jpTl2jajl57kRDab5vNceJeu+AakuM69riEuk5jbcLsuVwzrVlrZaWnYr9ttsCo/n2Jh2NeOLrx8WdxKtcap7C9kvUHXnvPzDVnkpjr1z0PoVDYELSlMS8ZS65V3gCSyCKsXvtqPC7hPG8w+9Nf8X+c/0VggX/aUbfbuNFNhJBLnEdzXtMLHenBIKS37yPmZ1CONQfq+heugaaRZFQ/ab7edbNRzKnr/gf8PkNAn7bf7gaHCbPm4W+cS8+9+9/QnHgKsTj+5r/gCq4N3hk/geua5gR/opp0lSxNIgn/xHufNOnkv1MfllVVQ3r4m6kzoPlFsvcX6sblhcVNVRFWmnfVN29/9yMu/eejpi2n3XEvtB7QfCVJ2GLoIPPSoRJWcX7TSyuFXJsprXaOe1zN4Apd40TU9qUssOswngSu1hxrQhPfSV9Jj3TLzKA8VeIvnH9Oppyddsffcc1D/+M660eu16bg0bc/5NiqQyXtGNPmL0JReTm652SZU148bktz0ODePdGvIA+q5XfTZ2E11z+JaqBwtSnZdUiiPH4Jv/498nHy3rtCRK509ePvfMw10L/NPKtxeSvXFT/MmIMwK7MH59O9SI56OXfwER6PC+30lv7SjunV7McnuPa/8K/3c67m+ptr2t9yXL742deQTlCa+ctX4N4X31gjX5zbVnC9qbDOOs0Bi1cVYToJW+2C1vjW94L4/DJTU6Gf+5BsLOYaXd+bYuOoXdoprpd+nuQYUDtO5veIc/9yHx5/+yMztzmOA+mUguzs2KRrfa+yt+TcoDlQpLnmtNhM5T+Aa0Jh/MhbH+JvnAel+2LjxN5345pUL4H9MHMO476Blz7/GlrLxsZJdD9n6XIsWL4K/QvyDVaJ4lg/i4BFwCJgEbAIWATWSwRspTqJQMsVfycz2iSS0RAUajSqmiufN4l220ZaBDYxBLSrV0cryz6j3bDfLHRRVOUYw4CgqKxzMHm5g1mrHD0i4AVS/ea2xYd2/k5k3InLHChdOOxgRYWDz0gILygBPA7QK1NEcNgYWlpkEOOR7g9jTPewSbO8HPhmoYO5RQ7qSNgqWjHr+N0iB1NFLodgdhaLnGYRCt7gnXYsfDd1FnSUWb/u+TROdYPHbT6N5ZJElLE8hYZHvSm/lKSGGi5DlwhgGX9WlZTiIRJgz378ZdMuuioa6D6fOA0ixuYsWQ7HcaDfvJs8bxFep9FVTrsllxeV4P3vf27y+2rKdENiypAuA98bX/9gwj78cZIx5qrs1pwMHJ/+NMXEV/6fTZxqji6T8VvH94rMk7/I0+raOvTO6wbt6g36fJg4dz7+ToOlSGrhIlJEb+8/8Pq7+JBkreKPGdgPOt6stfKT9ZdhevrCxcaQqPq8+c0PmLlkmUkusu9z4iZ/uR9JDLnsE+1MEOnj9XrMDom7nnnF7OxUPWvr6vH9jNn4J0ny76bNNESSjpfdftRwk2dXfORnZ5pjNf1er9kx+j+Sb6p3aeOOzCIa7l+gsU7+Gh9RI9oyGnolX9W1tSTzZjf1jcg9kSEywC0l0fMODb9qrwhdEW5hVjojJQW7j4sY4KfRQPfoWx81EWXC8OfZ8/Hg6++btsuguD/JhD75uUzZuf8ZNPKJHNDxnDKqffDDz4ZUWV5MxdJKlsL/WZK9j9KwtmR1ocFe8v7Qmx+YHeSO4yCPBrVcGpOjWeRnZeLcg/eFdqBpx7mIm/tfexcaX+pLxQuRVNQLD7M5dlSG/NpzMlpr17Iwlbw/8Pp7+PTnqajkWFTaYpJd2s385Puf0PhcChleg34/3hsfGX9vffsjJJeKu7auK+qi8Sdi693xPzXJzWSSDKpbRXUNx8GsJn/tRnWJ9dA+PbDD6OFm166MuiJZFaYdww3EVEbKRylHepkgj/2ifpaukR7Szh7lLVJYhmmR2PJ77evxeJj9qbTKQ066SYSiyCKVq7y0e/AtjuXXqd/eo07T7lLtqMylDi0nESLCeO7SFWZHnGT+f+9/hpv/8yxEmojIUNnJuAKShdq9LEJ1BWVTJK+IvR9nzTWEhPJQHSU/00hG6bk9p92U2jWoHVEyzOdmZLRIMoQERp8YAkM7D1tESuAxpFcP7DhmBHw0/svw/CgN4m9+8z2ihuqVbIOM//9552P4vV4jl5L/VTTu11C3JciyhVcB9ZPIOumdQhK6j7z1AV798juUVVYbvFeTYBCZ8MxHX8BLfap4YSoZkQtRHdYi0056iCzYftQwQ1b6ObdoZ/YLn3wFvfQikmQl2xWftXSH9LeO0ZRsS19+6io6VgAAEABJREFUzHnn8Xc+RA11Z8Dv5XyVi6DPa5LmZWbimN12QJDEtzB9/pMvIXlasqoQkmf1/w+cOyT/mkO8Hhfdc7PNTq43vv6e4+Z7fPbzVOJTZfJb8wF0tC6xaTtyrxcNdFqFdrHvs/U4zvtVePGzb/Dm1z/wvropK8dxIHJFOiUlGIDG6r0vvIF3v5sAYSV9t4Trkv9Sr7302bdml552vQkDzUuKE82sb3437DZuFMIkh7UD/TGSeCLvpB/kvp48nfPo20YPZqWlmiOnCxpfjPMRe615+ubnmV23//vgUzz94eeG3FH+Gg/Sr+pj9UNmehp0PH4a66zwrnDjBg0wpJvP48UE9q/WAU+xDgtXrjJzj8qoqavDjEVLoDrouT3XVbKk8rR+ev2r8ZSv8dCarZZ1UT/MXbYSml8Upn6LH3Ma73pB4Z8vv8212AKoT0srqkwaxRcBlZmagj7sP7VHc+I86lLNDylcm24xZBC81C8KizqP65pj1qXLNJ4+mzilCaNonERX6YYeOdlmp+akOfPxyhffUa/WQmvaz7imFOZ/evIFs+tX6VWXuctWGPJLZJvWaT6vR0FNzse6jeX6US9SVnPt+QXzES5NEWJuOrMOiUn+i93qRb/BvXuYsfoade1/3v0YWs+o7zTmtJZ7gOvn2YuXIS0lCO2ozmn8qY2MlBTsMnYkBvQsMC/3vfLFt9DLFFrvSH8J02lc8z3AdZHkQlh1z8kx+iqivyhfP0w0z2vb4NLKSvw0Zx7rUY/hfXuhe3a2+b4Sm6/WanqxTv2qFwlWJtDh0h+vUlb+wXX4vOUrEaKOWbyyEP/jWlm72UNcf+ilgu45WbFZr/V9ajBgXg7SGkNzjcZ/bKaSt084l+gF2Eep71T3cNO379iYkXutWx5/+2Pc+t8XzTiurK6NBLTzWcrvAj/ze1R2eiq0093njcxV7SSzwRYBi4BFwCJgEbAIWAQ2WASaW8431Gb8QvUOVcswQ1aF5YW5MNYzb+3/XwIBWr7C9XWoo2FJBk4+/hKl2jI2UQTK+P1xMknbKSscTCRxW5NgUwK/K2NVZQQgkbiB5vYTE0B7LQoZZ+YqoDYuj7IaB9NWOsY/MwiIqKXN06Rr7aNHJiByWnnNLwKWloGGp+axq+odzC50UFoDs4O5B+3irhiu5tE2yCcZVUQUidTtRpJiaJ9eCNKYFm2M4zjo1S2naTeddijV0Hjl0rA2sFd3iIAA/76fMQcibmW04WPTfxmCZGTVkZQyjsiAsucWY5p+C7Ap4q9w47JtQ/v0JOmdZ4zI2iEso6mMT7HVkWFZO5FXkKTweT3Qjh4Z+WLjrOv7IEmE4f16GwO+jDOv0li2aNXqFsXqSGTtaKqsqYHquO2IIc36s0WCDniMGzwQOg7TyMz8ReYoXBmWYrOQkVYGYO3wU98rTMZ6jVvdd9TJ2DuEBsYakkAyumlnsIxo0XzUV7NJnH9C0l9kUm8ah0UqRMM7cpWx6uR9dsUJe+0MGey/mDTVvNQwZ+ly6oTWW7CMBPfLn39DkpUKIqbA5UXFmEaSX6pCBrr0lGBTqI5M19GwtWyXDJ96yUHGu6YInbjx0sC85+ZjkEpjYBXn9a8nzzCEcixeyraKZPDXU2YaI7vX6yXBsRn6ETeFdZX7teriIQaS0wISNjUkHj75abLZTS45iW2bxvL7JPdXNe7AkqxqN1a0lwf37IHIjjIXKznuX6NRV/IVm4fuV9II/NpX35nji/t3L8COo4chtp/Bzve4rnmpRrqx3Kx5o6UA6qdZNI6LnFzjq5xbdx7Xxcj+fbD9yKGUS+B5Eouvsn7Sy1iLv5LySkN6Sb/0yetG8rJPs9x81H2xBMbnP0+lgTuyfm8WMe7BdR2MHdzf6C7HcTCFBP7HNEZrPoiNKnxe//p7s3NX/govrqhIegej8JfxXmm1e1Q7DpWnnqNOsv/RhInmxQzJRJhG8JKKSkhWonHW9iqctPPz7IP2MfryU+om7Xq84+mXITLjDbaxuLyiRTFfT5lhdiiqXrGBIg4KyyqMDGWkpJCU8prgUQP6YhCJdcnuXBJheomqgvJlAhs/FCZCQLJeyTlhRN/e2IHEtNfT9lfVjtalsbgOX4T9dBKVqr/6ICMlBbttPhrH7rEjYkkSYTq0d0/0655vFmhfTZ5GrGYh/k869I2vx5ujoRVWH2pAKfu3LuYoaf1cQD71g3bqfTttFuYQu9ixJ/z1EoyOM1WdhhMzkc8uZTebhPBWwwfDcR3ouP9Pf5oK/ZSDyoq6aureLyZOg3Zu19c3YMzAvlD6aPjaXFNJ9h+0/ZbokZtDAroMj7z1IcbPmJXUGGmr3GayRDy6UpbaKjc2TDuFpRcWkciW3EbDKqproCO6JSt+r9cckx4NW15cDMmPdMVm1DHZJNyjYbpmkDAeyXWT5nPtTJw0Z4G823Ue14XbOEZUvuQgNpHWXnO5LgjpS0tjgNYBMxYtNn0hGcuLeeFLUfRSkY4eTw0EzFHUE+cmrktn1yEq45d0esFCBK7HdSHy+wOSsYVl5c2qUEf510soX06aZnSsXmIczHGsSN2Ij0h7v9eLRasK8dY3zV/6UBw5rb/foM7U2jKLxOK+22yO+H5WvLVxVVwTTZu/2LwUp7Gl7wUejvFonq7jRH4GJy+HJHEdPv15SsIXCVaXlOLFz742hHg0ra46IWY69VwD7Vz6fqUXS+TfVa5HbrY5krywtJy6r5jrgliNBqOjNKal06Qj0c6f1jUiivVSrOrcTvRmwXppz+fxGLyy0lKahdkHi4BFwCJgEbAIWAQsAhsbAm1/q97YWrs27eFCuCHOWGGe6b822dq07SMQrq1AaXERikvLUF5ejvKyUhQXFdKIWccvDkD7OdgYFoGOIVBS7WDCEgcfzXYwv5hW8bjkAW8Y/bPDGJAT+eLK79ugXSEulrH9YSVtp0UtN61AtpgVJHDLSTb7PYCOkPa2o5F7ZoThZVwRwMvKHeio5vhC9XKEyOWSatAIC+Snhc0x1fHxNsRnGdpEVE2evxDaqTSaRuV0Gs2ibfF7vcbILAPDCpId2qGoHWIyjgzq0d0c/SZyTsefJjJqK59qEsbagVdNw6ifYG8xZCAyUoIK+lWdx3WNkULGQRk8JhGD6E7J2IoJI5EWOh5VxuGBJL5z0tNjo6zz+2DAB5GvQb/f7LCYRBJFRs/4glU//U7d8sISjh/X7LjOTE2Nj9ap53FD+hsZEdEkolxykygj+U9fuAT6bT6Fr6JRTNfOuL4FechMSzO7PHS0ncip+HxknJ1CQlq7hv1eLzYfOjA+SrvPruPi2N13hI7UzaIRWTspH3jtPSjf9gxgIi+0+yq+EKVbTnJY/h7XRcDr060hl3caPcIQtYtp+Hz9q+9REbcWMhE7+CFjtwzMSqadGNrRIsOmnuOd+mjqgsVQX/bOy8VokhTxcdbm+deqi4gtGfy9NEDqtzk1bmU4jm+LxrR2Fy1ZXcg1Txgy5GunYDSexngWjc16nkmCVgSE7uOd+njagiXGoO/3eTF20ACjE6PxlK9kVnUQMSwyyeNpZ1KKJm7lmkISSARDj2455rcyze44knutRE/aW+NV43ZFUbF5eURHVcYmzuG4GEHiOZXl6/jnyfMSExixaXSvl1cG9igweer5KxKdInN0H+/UZ+bIUE669STvRAo1JPGdQONXZWSxjnUk+yaS6CkiaRqfv54Xryw0RHeI+UoO1D+1dfUK6hI3ihidvv8ehsDUCRf/evkt6EUE6cHI6qZlMaqHjoRVH8SHaiwLL8dx4KOMSbYVZ2T/3kjhfCB8ZpJc0Pwk/3hXzflX5MbyohIE/D5sM2IofNST8fGiz52pSzRtR696qeeq+5/ABX+9H7+59yEIrzED++EckucXHrZ/08sUkiHNfxpDNXV1JH9no4rtSlSe9LEIXIU1NIRIxlShjkSUnuX08oQwLKusNPq9jvIi/1in8aq1jmRIZNPAngVc+7nIz86C9GUt66C5YWlhERL16YriEkMQV3JcSiZFXsfm39l7veA0jusnL3XIN1Nnmp+sUBs7m1803bqSpWj+yVxFXolIrIkbi5JHjYFqrh8dx0EqCdRofqUVVWZHu8ZHP64V9AJjNExX7doc2LM75d1jZGs1v/PKvz1XRUKwrLLKzAuDe/XgWM5uLwlKKiownXOB0vXOz8VIrqVjE/XNzzPrTS/XwHqRMlFdpMc6uw6JLWtt7pNNK4JbR0BrHTpnyTLORSvMXBqfXn0ziXOFvh9oXSASWIRqQU5kLCn+NK5FRAKrr/Uc6+SnlymWcS3lch2lFwL7dvELa9Kh81esxJxly6ETFbYYNpDfCz1N1UihzEm2tHt78aoi6PtOU2DMzaKVq82x8DFe5lZzjfS/1ufq4yD1sAnooo/+3QvMukMyFU/CqwiVq3Glq57bc/UNDZCebS9eovD5y1aghjpV3xmFV6I41s8iYBGwCFgELAIWAYvAxoKAu7E0ZF23o4FfvhH96swvdZHywoj4R542mM+GWlTxy18lv4zWh9bvWodrylBcXoMGWi08/iBS09L5hdoLCW5DdVmEBF6/m2Brt24RWCe5054LkawiZ+sagMxAGKO7h7Hn4BCO2yyEs7YO46ixYQzPX1O8s+a26U4kbyHJ34bGI5qbAhpvqusdVJAAdpk4zQ8a7RoDElwcJ4zclEiAhwNgcG4YOw0IJXTjeobM7l8OG2QFAaXFRvIn45oMGjKwDTfHn2WyfY5pncjRUTRoixSevmARFq9abYw8MmL0pcHNR2OWjKUyziQyXptM+LFgxSqU06DmOA5klMvPzqTvr/vfpTFJO0x1XUmDrd7el7EpUa1kvFqyusgYBDNJkOtI10Tx1pWfDOA9crLhEj/1gQyfrZUlI9ASElvqwWySWJlpa08Ay2gpwl9lVtP4vYjEZXUrBvgqGmqXk0SKhpeauV4pO+56dstGwOc1BOmqkjLIUJcol1UlJeYYTvWfjGGJ4rTll0WMjtltR3N0qIx4OpL5+5lzzG6ettIpbNHKVc0IBvlFXSUJAN07jgOPRz0CFORkQ8ceqi817uYsXY6u+OuWmQ4dN6y8yrgW0a5+3Sdy6ptllBHVT8TlmIH9E0XrtN+vVRcZVjWmVXGRNyuKS1uVmeLySkhOZRQNcy0a3Rnj83gg42XA51M2NGwvN0d/mocEH+VVVVhEvagg/aap+sBxIn0teRQxN2PhUvg8Xui3SU/ae1fIEK74nXEiwUb060VSw4sJs+diqUgoTbCdySwuzfxlKzGPTphsO2ooRPpGo/Trnh8hMIjPN1NmorAVgjUaP3pNDQZRQOJMuMqwLHJOuETDY68a3/NpiNdcEuJkr6Pj5RcbJ9G9x3XRhwSL3+uFXuJZzP5ozYCt3yPV8ZzKV7BVkexRvRLl21E/jekT9toFA0h4LyNh8cKnX0M7/Roa2v5iIOO8fps4UXlKW9tIig378DIAABAASURBVCl/iZbf60WfvG5wXcfMSfOXr4L0cqL0wrqwrMzsZFf4gB75yE5P021C19G6JMwkSU+9+DJ/+UqzS//jCZNxyxPP4+XPvjFE9VG77YD9ttnc5CTiume3HI4hD8oqq6EXbkIk8E1g3IdkR7vq5S05rqqpa9IBLsHrQ3JOYeWVNU2Y6DnWSTb028g6lt3n9UDkotYJ3UlapQUDRh/oyHTJZ2y66L3Sq0+qKFse1zUvb0XD1uYqMlJjSe364IefKes1a5OdSev3rjtZMgUk+SECVWsFyWt8EpH09SSl5O+l/tFVTn4zFi6B5jrpxe1GDJW3cY7jGH0lwl79oOPOhZsJbOdD6z29ACD5FOa3nHk8NhvUHx6XXxRaSVtX3wC9QLO8qAQpJAx3HTuqKabX40K7SvXSTjXXBJ9NnGLGbVOExpu1WYc0ZvGLXQpyMs08VkeyT/hrHkxUuMbp0tXF0HzrEr/+3QvM9wuNpYzUIBqoG6X7WhtLylPjcM2aNh39OBfJvyvdCvbbdBL4as/mgwcYQjWav9b7Iq6Dfj9+mjUH0g3RsNjr0qKiVolTtU/zjeJ7Y2RYz2vrBvUs4HrAgxKutaPrmE7mudbJVpeWG/0o8ldrobXO0GZgEbAIWAQsAhYBi4BFYD1GoPVvB+txpX/pqoX5hSFUR5ZGBfNLmjc9A/xGAP3JX+G631BcQ20l9KWupqaKX8jJbq2vFQ/XoqKijrVz4U/PQSbJgUDAj0BaJrKy0+BzgFBNBaq7bjMEy7L/LQIRBFzKV7+ssCF8z9sujENGhrFtX2BgLgnhIOBzI/Ha+6yqZUatRNKLDTWN8uvzhEmYtRKR3uJj/F7e8H+qD9i8F7DLgMRO9SxIB1Qy7YE0BGGj+RMZJKO8DCA9uuVgaO9exrCsBurYujED+5HgqsfPs+ejhMSS/B3HofGHncYHEX4y3MnoyceE/8tomKgiYeg4jjGOpQUjaRNG/oU8WRWk0wCl4mQ0EQ66T+RkFC+tqCRNFIbf62Ub/Pgl/zw0GKXS8KwyZUiTkUr3iZxwLiW55TgO6+pDsJHIShQ3Wb+Az4cMkqSKr2MtSxMcYaowORn0KqproHgy/tXqjQ8FdMJlpKaaVOqbijZ2yVawvLLKKmNUlSHYJOrAh+M4xoCmJDLCyujrpbFSz+05yU5rcaIchcMIjqNPkKTNQG5GOhzHwc9z5jeRE4yyVv9T/AG2wWte0KggVmUkJlvLsJ7GdBEpdTRaK04BiQ1du8r9WnWR4T01JaJbhEF1beM6M0HD6rgOLScJJMIhRCO0MFE0j8dFqt/fpAOXkmCVf2uuluRccVmlCdbuNOm2SE8bLyxeVQgdE61dsyJvrj/1WPxw/114+8/XYY8txkQideAzhWu2Xt1yzVGUC0ieidzoQPI2o64qLcW0BYuNAbdffp75/Uwl8BIT7WLskZPNsBqIwBBuCmvPBf0+pBBPx3FQzTlA5EpraZRnOcdxA/tDuqOeckql21r0Jn/HcZDF9aw8aurqUEF9ECKBrOdETnVQWWDmIoQTxemMX5/8buYnAhpYtggk7fQzbWgnM8URNomiRUgrvXoGozP4aXanSdYchwQwWYXWCAk0/klGykic6jE9JQVpJKh0n8h1tC6J8uiMn9qpsfLcJ18ZGZTMHL/nzuakBC/nP9Vb+VZxTKt/I4jIp6UTCSFf9XFDaM13Mu2gTqGelH9VbY2RE8VL5CpJ1JVSFhWmechxHGhsqy611JvCsz6q4BUpzonQlI6Rd1e8hKV8enPca/zr2Gnt+pbf2jq1Z13JUkfqVks9WkdcE6VRf1HMTZDLfjA3jR8LVq6CXqLSTtTtRw8z8qKg1GAAw/r2gtawC1euxuT5C+WdlGtgv7759Q/QyTWhcAh7brkZXvrjVfieevuqE45ATuPv2MZnppdX5i1bYUjNrUcMQrfMDBNF8jO8b29kpaaa+WDKvEXGP/7DcTq/DonPq6PPDvjPST6VXuzxcVxqDGicaEy0llrkcDXHrcK1vnIcB6mBIOdYD+oa6kkOV/C6ZpwqXqyr5ryh8SQ/v9cD5aH7rnRaL01bsMjUpW9BPr8H9TTZC5Je3XIwWD9Fwnro2Pg6rh2Q4K+qutasvxIEgVNCxJsZOg4/Ik9d8tkrrxvXkWGUcN2vU126JNNOZiIcy6g30zj+MlNTOpmLTfbrIGBLtQhYBCwCFgGLgEWgowi4HU2wycXnt/aGyoqmZnv4JcChQV3XqGdseNRv/b3Wo7Y61FS9Bn7JWfPU5L1e3IRIUIv+dQJpSPPHfQFxA0hL9bGeIVTzSwxvNrr/jhPX5q5oYWt5tubfFWVugHnQfowR+WEcMCJsCF8908aLKgpkaTXMsc7TVwLTVrTdOBmBRPK2FSsUjvSzG7m0GlXh3sY4Ieolvfig+rTnZKNS2lYz3sACZFyTgWzm4qWGLNx86AD4aNhx2ciBPQrQtyAPq0pKMW3hYhrwI4SKxNtPUlBNDdFYJiMQbel6TOhknGsIRww8Pq+HxKQXv/afQ4OX3xupRx2JBhn9WquTMDJGH8qJ67rGAI9f8M9xnKYyVQ/Vp7XiFVbbaKDysA9FaLUWt4V/Kx4iQ2V4U3CIg9D0tx4SuDAFoYF4Kh7hatUgliBpC69go4ypb+qlMFrEiHhEwhtYcpg4uRHPDn6WkOCX4UrGxUN32gZbDRsEj9t+XvUxBEMyRYpE8HF8KW5hkkdSKm57zuf1NLVdWNW3cxxJA8dtiMZt5SsCQNeucr9WXXzEVU7tiLRPEqinli4kOaacKkSxNG5073Ks+bxe6Krnaq7pdG3NKV09jdi6+rwekvAeULUg+qdyJsyaa44g1Ysk8teYzEpNNfpWzx1xQZ8fIoHUvoqqGhp+u27FWcfJTb/7V1xeYcrYacwIg0Mm6yoCIyMtBQtWrIKOFE62zh7XhYg3x3GMLlAZaONP4cKsjSgtgpg1giSaFRDiZC5sdN+aUxnsfhPc0bJMolY+dES2SB/JzFQSTu0Rs9FsJDvt1TkaV1fXdeD3ReauMLVeLUlv+bfm1MZ6yrrK8VNGvXStxVWcjtSltXza8nccp9Xg2VyHiDzXHKYXcfQiguu4CPgi7W3gPKA+bjUDBkTx0LhW2+ll/ntctwk3tbGBmJiABB8qR+sCBQV8PqjKGt+qS4i6s55phZXCEzmFqwyFRftK9511moNTUwJmThI2pY2Efmfzi6Zz16EsRctI5trAuagtPFvLo4S6SmNNhP2gnt0hmVHcbhnpGNanF+XGBx0rXxT3+7SK05aTDnz5i28NIah4juMYnaj5WzIgv3hXWFoO/bRCVU0N+sS8QFOQnYXhJKMlPxNmzYNetIlPG33u7Dokmr6zV70I0Fq7HJNp5NPc8kNtcV3X6HS97NdW32kcRMdadCxID3koe9LDEX2s0cqME/xX3nWN6xmXZQZ8vgSx1s4rxHljxqKlWLyyECIvtx05FGqxn2VJprrnZEG7kKctWMw5N3Fd21oXr13t2k6dl5VBgjlkvp8J67Zjr9tQvcih+c9Pfa11yrotzeZuEbAIdBkCNqMOI+A4miVaJnOcxP4tYybv4zhdn2fypduYFgGLQFsIuG0F2jAgVFuDML84CwuHC3k3GNmtoaue5a/wEL9A6X69d3W1qNF3AV8KUmSfaKhBbf36WOsQ6nQGL7/SBAKJvzw5/gB8qjr7qFZt0r11FoEuQCAvNYxxPcPQ7/Lqe/yiEmDCUuCL+Q7emenghUkOXp3qYl5R2wscrX+oNlqtkVJ73Ijw1oVkcG41Ks2mQJRMLq8Bvl8EfDbXadf9sMSBGUqtZ73BhawuKcN0Gjaqa+swbvBAaMeK1/XwfgAyU1Mwd+kK89tWUeOCjDbVjcSI4zjw0FG1oLU/GYuUn8JDMp7S6f7XdDKc1zQazv1eL7xtCJZLQ5WfhiC1UYbdqIH5l6p/mHjVNZK6AZ8Pqk9rZRsDGckQjQLVNZqutfjJ+IdoHIsaw1W2n8ad1tI5jgMv8VQ8l/e+NsiG1vKI+rueyJJK+Si/qH/81eO6kAHTYQfVkcRCB//Un/997xM89eFnqKmrN4bjI3bZHjp2tINZtRvdyzY5jmMMp47rtBs/2Qi1lI96kiOK7zJ/1209b8dxoH7xuBF865hW6brK/Vp1Ufsl82qHz+M1ZInuEzmX+ETl2HVdyk8EiwbKuuofJY68Hg/a+lPagM8Hx3HQwHFarxcCNPgaE3XLTMcJe+2KfbYaBxm9lxUW46fZ8/DDrDnm2PLGaEld1KMejwPXUV35xP/o4j8dqbpo5WoalMPYdsRQ6Lhg7RDXbjphIQJjdVlZ0qVKdzRozc9Jw+O6TURtaxmoT1xi6boOhC2SaCOzRlSGPR7XvMDELNDaX4D6KxLumLitxeuof5+8bhxXXmOI127WaJ06mk978RsoZ9G5S/CozW2l8bguhKvjSEbDZodiW/HXZZjjEHPOCR5XMtyypMqaWnOkby31cFowAB2bGyY5GJ1/pLckhy1TrvHR73jqSSXExnUch2PHgf5c3bdSB4V7XLdJJ9RwnRCVMekFj+uynz1wnEheSPDn83oR7ZfKai4wE8TpiJfjOPC4LqIlRq9Yy78NWZbU9HrOeTpJQ2tYvaiy7fAhpo975eViUM8CVFGexs+Yhaj8KE17zksdssPo4bjo8APQLTODedRgJsnB72fMxtxlK1DXyhqjjvNo9AWa1EAAeoHG7/ViQI986PdyJdvjp8+C6pyoDrWUs19qHRJbvuM4Rj943MRS5eN4dRknNk0tx6d0u/x91Ke6xobH3ns9HrMmlF90LNSwrUqvbF0j146CEzqFS2crMMyBWK85Vg9d7PTTAbOXLDP9u/2o4WY3eVpKAKP690Uq+3Pq/EXmZyNUhy4ueq2yC3gjJ79o7fNr100vA6gekgeP665Vu2xii4BFwCJgEfhlELClWAQsAp1HwK522sKOC/eGmGMJPSmpgFb/4B+v5pm3+m/iMb7u12dXT7JUtj5fIIiA38uqhlBdU8frL/SfGIkciDjWhP8TlhyuB7+bMshPowYvif47Xn4JVEA9DUS6tuFogGoqs41onQ5q1q4QjeWdzskm/JUR8PB7fa/MMPLTYEjXmauAd2Y4eH+Wi/GLHMxe7aC4yqHBGfB72q9s0NuakIMGsjCCXpbDKDoKmrb8VjOk3aiJyBWhO4v1ELnbnpu6wkFdg9NqvhtigIwyerNdvxXYryAPQ3r1MMaPLYcOoi4IGXJ4ZXFpU9NkZCguq+C4JN4kG9NSgjS6tT79iVDW2+DsFhrH66gj194g2lSZTt6oDaWNR1qnpwbN7o7Wsgr4fMhOT2UbHdTS8CW8FFcksvLRvQP+4zym+3gnA5gMIpRMg1l8eHvPMhiWV1WbaNnpaTQ+U8jNU8uPFPaHOaKQOrSmtt7g3TJWx3z0+5LaHatUfq8X2WlpbK2eWjqv60E65UEGcMc9YJc5AAAQAElEQVRx2iV8WubQ0ifANqXRANcyJOIT9PuNvDqug2g9IyHJfepI0be/nYAn3v0EX0+ZbvDdbfPR2HPLsSbf5HJJLlYF+1GGYsdxzG4lx3GSS9hOLOUbeSnDQUowgHS61pJ4PS4yUlJMOxWnMMHuKMm1nMId9rbjOLpt4bw07jqOQ7mWdEeCu7oukVzb/6yqqUF0bEoGZbRtLZWMphmpKXAcx4xrP8c4+CfjZXllldF7fDS/X6tra05yrjGpcB2/qPWf9JyePcRZL9QctP2WEDnx5eQZuPPpl3H9o0/hjv+9hElzFypa0k75VtfWQcfg+mmU756TzTWbN+n07UQ0wdLzU+YtNO0XaTGyfx8M6FGA/t3zSYTUQgRGR8iU6rpaVJKEEXHm93mRS0LFFJTgw3EcZKalkizwmH5RG136JYjazEtyqh178gz4fFC/um0Yn3Mz0k3+oEirTrFxQyQblQ+D4Lr61FNzJ1/JvXxD1LPqF90HfD5dIGKjhvOEeVgHH3UkoKTn1G7HcdAtI6PNUjT3pnO8K1Ilx4j6RPe/hvO4LtKCQfi9ieW2gd8thJ1wVb9IBuq4WFN7VV+1JSM1qK7TY0KXn5Vp/B32n9/rNePbeEQ/iJnmDOUV9Yq/akd5ejBIvRY2u0CFdZl0d0M9JDMZ1B1eT+trnhzO035vpI1F5RVN2SufqKZ0WY+mgJgb+Xtc16yXw5THMBey2l2oeUr4pFK367jxmCSdvt2QZSna6NlLlmP+ch0fFMZ2o4YZHaJdmwXUj3qZRS+1hChX0fjtXfOzs3DELtthWJ+epu8fevMD3PSfZ3HDY0/j1S++RXl1ZC2WKB8RxQtXrILkd5vhg9EzLwfD+/Y2Y3Tp6kJona0+TJRW/duRdYjKCFP/KC+X8qJrIudrlENFbQ0Hnbbi4Vwen14iqrHicd1mQRXEQC9KeVwXWakpTWuJZpEaH/QSaXSsaa2hOpdVVvN7VAO/s3nYXyloayxpLGZx/a3sIvNzS/zDGieMIN3sOA71g8On5v8dx4HayAtCHFPRcYjGP30fmDRvAdS2wb26Y2DP7qbfRg3oY9b9+hkcHXfdGH29uYRNTRw4jmPufs0Ph2LiOL9+PX5NDGzZFgGLgEXAImAR2IAQsFVdSwS49FnLHDbi5BFSN3JcneP1waHRNra5enYav6iAi3kTPzbC+nYfrkVNZPsv/D6H7QmYHbRhGujqIyvyZjWuryxGSXEnXVkNIsg1ZslvcvVVZcyvCMXMM+KKUFRUhLKKWjC4MWLjhV9+G3TLL3geRzeJnAt+l2NA2Bj/eBP5X1fJcopRUlmHcH01yosLUdSszFJU1SVocEy6SEYxn6FaVJYwz+ISVNTGtIz+VWXFph3FTWUUo7iIZZZUkLCLLYeGUMYpKS5DjWlcTP6Nt1HMdayv8WqoQUVJSaQ9Jm2xuS+lX6wrYdiaeoVQW14KheuYYJNP7Bec+iqUlZbSKFBvguxHcwR8HkA7f/V+hEjZCUscrKyIEAbNY4aRnbKmf2MhjsaTX2YANOhFfdZcHd6m+oF0P6Dv9uW1gHYb0zvh/1BYxHMkKOBlHVMi94k+U33A6O6RXcw9M8L8op0o1obrJ0PSrMVLsXDFakN4bUHiVwbGIb17oriiAlMXLm5GrMmApWOj6+rrjTG3V7dc6kCC2AoE/UkeyAAdpmLSUXyxBtFWkqxzbxmA9Ma/2lJAg18+netKiloWnUPCQL8D5jiUGRpzZcRSLBGztQ0N1Ldhg1vAR0FRQJwTQeT3etEQCqOmri4utP3HaqZZXlSMEPW4+kX5Ja4poHb0zM1hnQDVs6Sisv0C2okho9v8ZStNrIDPB9VBRkHjEfcRDPgMaRYg2aOgnHbICcVpz6WnBNmuTHhcN2FUGfy1U8dl/+i3VhNGasMzTFN7iGsO7c7UDhz9tmoeiapjdtsRo0iAKd82kncoSMfCFpdXsn/C2Gn0CKivOpRBK5E1plYUlxrdpGOse+V1ayUmkMK1l3Y3pwb8lMkQ5tCAHh9ZYztK9LVF2EgWfSQjJSNKo3y6ui7KMxmncaJjGhU3h2NWO1e9XPPoOd5lkaCR3KhvHceBMFOcBo6xpauLml6cGEoSoDVZV3wZt3s3Yq3xprZLzylMxzWP6NcbPTgeV3Ct89g7H+KVL7/DxDkLzFHKIuMUryOuorrG7JBUu7YeNhjdqbda0wUdyTcaV0b9b6fPQlVtLTTudho7wowBja8lqwoxfcESo4ei8du7ipDXTwhIPlTnUf17U0YT19jjuuhXkG925XpcD3VqkGvSxGM+tlyNXe24Vd1TAwGoPwK+xLrYT73Ul/ORx3WhWki2fTEyUkWyWv3nOI4hkmPLid67roOc9HQzhmtJ9DZwDlBYWVVkXKudwk5+68IJSx3FLVn1uC4G9CwwR90mKstxHLOLMT870wSvpI4Q0WEemn38Mg+u43J+yDSylahE6ZIouap2VvH7VA3nP+lmPaenpKBvfh5aI7z0stAgEjfK2+O4lKEAySUuQuXR6NTvKkMvUDR6Nbso7zySyHpZoY5ku9YJmnuXFxajnMSV9EGvvFyzK7BZwsYH9b/WPCmURe2Ii5CTXJdy/q+VvFDHqJ3pKcHGFM0vAZ+vSfYUX3pYMqnxJzykv/fdenP2ubd5wk48CdMNVZaizdWaUicTiCQf0rsH5KR3U4MBTJ63ECuKSjhWo7Hbv6rvhnDt6/N68eGPE/HAa+/hy0nTzC7g1aVlbeq/lSxrEstsaAiZl2ako8cO6k+C1IMp8xdhGddx6stEtejoOkSyWd+oezQPJ8rTcRwz/hUmWZSO1H2scxwH6SRxg5S7WH/da7x241hwPa4em5wwLeXa0kd92pNjITMtpSks9sbjuujJ7wdZaalQXecvX4kQvwes1HdupvcyX/3MTHTXfmza6H1eZib0HUPPmv+0FtZ9rNOLUdKHXg/nDY47l+XGhuve7/UinTKhMMUPyzPGKf0kzs1ao2WyvnoBVrLQryDP7Pydvmgx9JJXTJL14ramrpbfiR1IL3k87q9aJz9lKOj3IURd18Ax8KtWxhZuEbAIWAR+RQQcR6vNX7ECtmiLgEXgF0Hg1115rW0T12V6fkkJ1ax5a9ObmmpKC1VXIVRFx6s8vKlpuhhn4jOdeVgfP7jorlW9/AH4peNdH0kQeoSrkXATMA3MIX7x75yL+aoSbkBNWRHKyGpyjQ3X60OAX3j8Pg8NWmHU15SjuKwaCmNtIv9DDTAcqeoZ8Un46Xo8xr9ZWn5ZM3Wuq0J5aSXqwi58bLMMLR7lF65HdVkpmshRNP5F08VU3YSE61BRWk7SNgQ3mI40f+OwafSvriMhTMONV2U0tstVOYa8LWM6k4v5MPUipuYh0UcU8/CaQKXRF3BdW3MmPCYNWIbisklrMoreMZ7CmmGmMOKiy6bu1Hcif9WFdRRCEbOJMEnzA70yIyGKKxd5WvMpScmnikjzE/Q13v/P3lkAOFZdffyceEZ3F1ZgcXeHIgVKgdJSSo26UaMtpUapG7WvLtBS2qKFFnd3t8VhWdgF1llfVsYnmSTf+d/My7xkkpmMJzP/TE6unWu/e5/kntw3zof7rBl1IrVRERiaN7SLGTdcUsmPlc0qGDfsGoZhN5Kd/nn6KHdqbUYO3CIjR26XERiC3bzP06r+wHIzerxmRuAu+9J+wM7bC4zAk+trBYuO2NWAxRGvl5jvC5avFBg7YvZlf58dts0ZUDwdz43aAtGBO+8gOF8g3yJbAFrf3LMjxtMbbRf9WbBilcBAgcXxXc3QF4/YJCzSkN233jK76GyTYdHK1eLtNsNiEBbBUNaMyY22SDW5V25VlT223crtasPiG4xEvZT6iegwYwwWzjpsMXymLbbtttUWUmyhR1UFC44wfKXt3IeF3aa2oRuAcT58/vWFtoCXdovOO225mS3q9e4ruoHFuh1sETYSCiHoFvudZwgfDXa/sIMtyBZbMI+EQrLzlpvLjCmTrH0peXHB4kHXhHF8+tUFcsMjTwp2LaLcTx57ZG4xftAF+zLiOMNCYspOPDubcfATxxzhfkThUxmUt6mtXeYsXOLyTqqtkX122MYWBMMuXPixqRmDdt5ypo1lWLBb9+XFvXeiov/Nre22cJ5xYz3VDI2F5aiqYHE7ZPcN0G8yfegMd1tQZjmCBW48pjFl1+vGuhrZfdstja1dEIpk3sHm6Iwpk0VV3eIpjD3S/Zpv54X1LS0utIsda9gN5AIFH8FAQGAg3nLaJo7TQsvX1NpzbguHgrKJGaIjdg7EcY8fFuAcWFDMgILNNs4vLlhk95hJ2XP7reWDRxxs41z8vDWggn3KmEcwgodtXA/fY1fB41BDoaAZU5bIajNkF70P8uX3e2FQxTkThivEH7TrTjLFrivwF0qDGREwb1XVjHYBaTCjRMgYF+oVhjHeC5avErBBO/c2LqUMItMnTZId7VwSDATc2KMOjI9XJsapsyspwUBAtttshkRC2fOYlw4XxkGMOerFD2xwXkb84lVr3bjEoxG3e7DY+Qp6wyEvL3pDcO0KBgKyq81R/CinWLkxuz7vbOfH6Xb84jw+d8lSt5O7mO5oxNnQynabz5BtZkxzjAvrbKytla2nb2rcw9LS3uF+7NDhrn+rBcafSCgkmEPRcLgwqwtvsekm7phEANfI+njc5lIQwTxpsHMkftyDc1deggXidh+A+wH86AFzatGK1XYvmTYj0EZZ/uY6O2+GZDe7J5g+ZZJp937jhyW7b7OlGYgjstGuvwuWr3ZKaTtwcG7ssOt4NBwWnFtcQsHHFlOnyKaN9e6cgnsl3GdAZe6SZcZjHbxy3EH7yDH77eXOXS5iCB/VOpe8LuM4fGre6+74B7cD7H4TBuCOzoTgkczYue3pluNOqq2V+njM8X/ZjLmtHT1rF/3lh7H+6bmvux/Q1Nv5690HH2DjvLngx0kv2fUZ86m/MtCfcu5DcHxgNzKOazyiP2bHemHZjTU1dr6b4fqCfnjXaL+eirrr1CY25/zx8EfDYXd/pQj4ZM2GJsGP7XD8YLf1tnY8+5Jz3kY7znbfZgvB+RjtnW/fG9Be/KAD96eqKri/xn2tamEt2WL2svP5tO7zF+pdumZtNsH3ifMwzodxO3ZhLK6xc7Av2Xmn2LV4c7t/Dlg9q+06lrZ7MJfg+8AjvnEdR9TBu+0kuL/BOM636wt+IItjGGmVJG/aekogoBK38Q8GAmPaNPyIIBqOuOtgu523R6ExrIIESIAExgUB1eLXwHHROXaCBMYxgbG986pgsF32JdhrXsCMemILSwin7ItVyoy/cBFGvEt3AZGUL193VIU4GUl039xG7KY726iARKJh5/XSXKD7I1Q7RSZPgdRLxMVFpd6FEdcjjTXdixXR+m59S2uMiTe5Uu3N0tZlBQSiUjdpijQ21EuNfWGtrW+USZPqJYbsXW32ZThpSt1vz16WWjW7uAAAEABJREFU6pDmDRvcrteNRdzm9lR3hiJOqkvS4VppnDRJ6upqpaauXhomTZY6Z/1OSXtHokimgigYeTc2Czb9hmoapd41NquT7mxz8RKqcXXUo47ufqHO2ogRsC83Kl5nsvkG9BmMSv3kyTLJxI1FY40AlwRrpMHiEO9JfdTq61W49oopGmHG346WoRteipZdZZEYLVuPd62OhkTqo86b9xHQjOw5PSPT6rqjDbN9n+0O9Di4N4LO9lMytmTREw9ffdTKmJGRsA3bejP+vmnr8N7/+EV6MXljo8hGW9sJ2yTYdrLIzIZMLzUYh3fYVGRqrUg0KLnHVfdSrPIIGIKwQNXS3m4LPjPlXQfu64607MJH/oILFkEW2KIojC2qKm/ZdUcnWHAtxLDXdtsIdpGF7NjFgsAjs19xiwOFeoMPDy4nFtnmLl4mME7U2DXphIP3twX/6aJqk89X5Iwpk+T4g/eTqWbgTaVSbkdIZxInYJG2zk5ZtuZN1x8YkFCGan5+LEhjoRZFbmxptUWzfJaI70+wYAzWK9atdzs1Pnr0WwVGiMJ8W5kh6n2HHyRx60+7LX4+PmeuYJdIod5gwi+YYRVGoYCNIxa/D91jF4mE7YD2FRa18P47bSd7brt1jiN2TgcDdlD69Abqjdk1FotxMNqp5vPdctqmctS+ewoeuYkdWk/Z4utAy/frN7e2ya1PPCOzXn5V0Nd3HLC3vOfQA/wqQ/K3dXTKbU88a9fnNhuniHz8mMPl6x84XqaaUXYoBaftJHvX088Lyq+JReXwvXYzA+hWvYqMhsNy0C47imdom7d0uXssZaEizgNY4E2Z0WLGlMly1D6758bU093OFn2P2mcPt7i81hZUvZ05w90Wr77+3K50Sl5csERgNImEQnLsfnsXfcw2FqXfvu9eOeYBu9hMN/6B7rk13xap55mxJWVMp9nC80lHHiKxIgvKDWawhAG23hbZW21cn3l1gWzsNoKjrVjoBj+cSBvNGIBFcNWe+RsMBOQIG6dPveNImWyL08jTn6CeWa+8Jgvt/Ivz1qeOO0p++MkPmrG0pr+sZaevWLdBXpi/0M1/GFL23n4b6bDzCXZHlWPA8FeEa8VLC5fKmxubXDSMlcfsv3evuYTEt9txjPrgDwYCsklDnYTtnIJwX5K2hfxFq1a7czno4sdLh9jifaj7e4aXNxgIyOF77ep2CKqqa8Ok+loBR08Huz3X24J6MBAQ/BBqhy1meEk59+j99pSZUzeRDvsOAP1W+x6DRBjo8IMpnK/w/z8P3GUHY6hIGnaZs3ip25GoqjbHpzuDYDQczqsHNcOwcpxdy2vjMYHx8XE7r3XZdSxPcZQDMzeZ4s6phdcwHH/72Fzba7utJRwKuvGEwTVp19v5y1aZ8XO9jZnIW/fcxc5hO/RqNe4x3vWW/QRPN0Bi0MZ/Ul2NYDwQ9kudnSMP3X1nKTRcqapsYwbodx64jzs/48koC1auFsxjnBMfnzPPne/QxiP33k1qrBx/uWg35tj+O23vDM+z7Xy0wM4nns7K9etlXVOz9UMFj4bftMDohvzY3dto339SqbQsWLFKcN+E/Ittjj/4wssCI+M0Oy9956PvF5ybonZ9RPpgpZrnktdnPOYZTymJRSJy7P57ydbTp7qdv68uWW73Z2V8N/UKMjeVSbvxVlXZavo0i8l/Y95++8Mnyu5m5M9PyYZeWrRElq990+ZwSA7bY2fBUz5Wm8EUbfSM+VnN0p/l3Iesb25xfcTO573tmIHhu7DEg3bdQXbcYnM3Z3H/iKcxFOpYNwXXeMzZYCD/Xm3vHbYRHJOFeTqSSbnnmRclbddI7Lg/xu6TJhdcw4KBgODaceTee0g0HJZX31gury1d4YrCD22enjdfEl1dxniqnQ8OdDou0fcxza7LJx56oDvOuux4eGH+Ilmxdr1PI+tFv3CuwLGwv92DbmXjn03JfuIcsM8O29q5cobgh2IYi5TdL2RTez43trbKc68tdE9B232brez6vKugXpzbUUePZuX48B0koAHHKBLKvycf7VZG7firsXMivn8U+7HBaLeH9Y13AuwfCVQ+AVWt/EayhSRAAoMmkH/nPOhixlfGjH1RyHR1GyPtJBiM971QFYzFxb4dC15py4f88FeUpBNmAEaLovalxXdiD0fdY6Al0SmJ3rYkZBiapDvN0Jq2MoISt4WrcOGMC4Sz8aaR7myXTqiaP/fGF1v7woYvbUWlzzZb2XVRCWiuNME4heOxrBHVFmlS0sfLjL/ttvDhjL/xxjzjL3KluxelwvblIa8OJNqXm0hto0xurJNI0N8AJFaYmPG3075EFnsqdoW1dFSag12/GztFsLE7GhI5bOuMTI5nJGzGVEhdJCMHb5mRg7aU3NzCtA7ho0gL42GRA7YQ2Xlq2v2/X5TRGMvIsTtmZLoZkPH/fBdvUFnfoUVy50c1J1ReWSW2iCGyaa0tLG6TkW0mZwTtRLmoa6/NMrKXGZaD1p61ZtNfakZjW2/OL2gEQ4FEh8x4+R7Z8plrZbOX7pJoy5sjUhsOfSzw49Fu0yY3ChaOYEyas2ipGTWs4wW1YjHk7qdfdMaWSbZY+Z2PvFeOMaMKFprjZiypteMYj1D7+gePd4ZVZH/eFlYef3kevBUheBzfgy/MsYX8pGDHz48/9SHZbest3EIK+rClGRdPec875BhbUIyEQjLPFrAefvGVXNthIHrmtQWyZn2TnQrVjHlHyAcPP1jq7JyI/FuYkeD0D79Htp+5mS0ipeSlhUtkwXKbcLkSyvPAkPS6LSI/NXe+JG3BDFx/+8VP2eL1dGe8gAFjR6vjdFuU3N8WngN2ncW4YYGtvBr618Ii042PznI7obAA+mkzWsGw3VBb4xbK683AdcTeu8sXTzjWFlyTgvmBdk+bMkkwP/qvoW+N3Wyx9QvvPlbQT/QXgsX7L9n4wBiNuu557kX3GPO+S+o7FccBfhRw3cNPyBur15rxICJffd+7Si729l1a8dRHX5orV9z3iGAxuNH4fe74o+XC75wmHz/6cJk+eVIvw3rxUnrHPmtzEQYCpGAef/W97xQswOJYxHxssDE69oC95CsnHucMjvjRx02PPekMQ8jjFyx6PjJ7rtshjEVV7ISGMbw2FrM5FxE8dvZnJ39ENt90imD374sLFgsWYL0yhrMtXpn9uWk7Mb9ihrEn7BwDg812m0+XM+y8hP/liPkCBtPMcPKJY46Q48zAs3T1Gjv2E+7YxW6+WjtuUQd2Kt346JOysaVNwmaIwgL0F48/xhmMUQbKmj65UX70iZPMGLWbZcnIy3aexC40GAUtwr077d4X/4Oy3e4HwSk7vo3ueMG4H3fQvs54+/2PfUA+deyREgnZBdLlLP2BeT7HDKrXPzJL8DhStAf9uen/vi+fe9fRgt1P0XDY9al0KX2npO0e8f7n5rhzDYxoITOkrdqwUeYtWy5Y+O87d+9UGJiemvu6lZdyO7JPsXME+HvnSXA/3gx33/7QiW4urly33rUfhry4LSj3LrF3zOr1G+XeZ2bbXOx0599vnHSCHLXvHq4+MGqwuY/5++l3vE06EklZYwYZVZVJtbUyxQzNXonL16wTtBXhHeycesq73yHYAY4yamNReacZU0+180EkFLL5vl7wfyFRHvTXGKNbnnjGnSOR9yef+nBuTJA/GAhAbVikqbVNLrv3IWnvTEqDnUM+/vbD5UNHHiLY5Ya6MEe3njFVzvjwe2U/M4jgeHhy7mtm2F/s2jcsjRhkIQHj8K6D9pNT33uc4HhEe3FeOcAM5rh+bD1jmpsrNz32lOAeJGP14EcZT5jxGscUjp0z7dxz8G4758YXcR+0/n/s7W+Vles2OCNrMBCwsa13fKyIvDfasP/O28vJ73y7bG3GIrQBzHaYOUO+Z8fjbna9ae3olPuee0nW2lxB5kRXSh6w+4Ula9a6p0KccsI73A78RjMyIz/acNwB+7hrIM4nOL9e+9DjAoMt8kOWrFor88wIlrDvSztvOVN+/MkPyQy7RiJ/Q21cPmD3D+897CB3LsDx/dCLLyObE5yTL7v3YXl63uvOoLeVGapxDj7nG1+Ut9m1F9dZHKtOeQAf1TyXvG7CoIj5gfMVrnkwRr5q92t4NHwGE8hTLMNdtW6jmz/IduKhB8jRdv+HYx/zA9eSH33yJPmCXQ/+8tXP5u5t/cWusnPR83avi7iwnSdU1e77Vgp2ruI4RHx/grr7uw+BAfiF1xdJS1u74Bz6w098UPbZYRu7Pked4AcoX7FzVaOdH/CjxUfter7RzhvF6p5s6wkftWMHP17AsVhj5zqcN848+cNSb/mL5bn32dmC4xJz90NHHir4IRPuXxDGuf3gXXeUb9p5eNvNptl5KiF3zHpOWrt/LINj47E5c43LKgkGA/KRtx0mXz7xHe5JQsgP1lvZ/ffXPnC8HLrHzhIMBGTV+g1yy+NP5R1PXrta7VjFj0u7bB0Bu3Y/+8632/3xNHetRVsO22NXQRzOlfjRDu5PcDx5+T0XcwXn/6a2Ntli6hTZa/ttBHNr3tJl1nb7IuspDqP7Cbvvu+rMMwTyiWOOHHDJi1atcd8vcF+Oc8CACxjGDFvad546mztgtrapaRhLZlEkQAIkUECAQRIgARKoAAKBCmhDZTXBvsWk2lpzbfIbd3ORhR670Xd63fFuF7CV0x2sCCdjC3rOpG2GjpDfzqRhya5XJc1AXGh9HYamdyXE1RuJZ3f6FisyEBW7/7aULknC6ma+3DtSJ5MmTSopDfFgTrWXJxKViL+vnkIwlDUA2zenksNkRtGO5mbpSImE4g22QNe7HrVxR5GeIRj+PLEv0VKs/jylwQeGpWjrZ8K+OOJ/EgejtYNvzDjKif/Du7xJZb3ZEG2KyJaTRD6xb0bev1ta3mvycfMftq0IhveV1SLtNsExFeLhjH3pz59Rtr4v2NnbGBN5184iJ+2ZlhN3TbvydtjEDLmm/sYGkXlrxD0GWsp4PbdCZbHlsawys1Hkfbtl5AO7p+XdO6flo3ul5chtMxINibQlRF5aaf1oH5aZUkbLsioqaYm0rJNY8xqJtK4VTRmgbNKwf2KB6tU3VrjFxYANAox4s82wA6NDYWWdZtx4ePbLcu+zLwoMQPg/X2d//fNy6Q+/Ln/88mfk39/+ismX5dDdd7FxDLjdPH+/4XZnVCksa6zCWDjDbszHbSEKi7QH2gL0ZT/+lvzzW1+Sv9ji3sXfO80ZZrAYtfLN9fK3625zj0D1txeGnweef8ktcGHx5We2YHbhd0+Tv572OfnPD74uJxx8gISCAYEh6FozKrZ2L4D5yyjHD4MFDLCzbTxgeD5i793kmp+fIf/45hfl7K99Xi787lfl3W85wC0cv7H6Tfn79bcJFmHKKbtcneseniXPvrrAGRB2MOPI7770KTnPxvkPX/q0nP+dU+WvX/2c1MZictUDj8qzZoxEO7m09W4AABAASURBVKc2NgiMZeXWUUwPY5O0xXfs7Lnwe1+Vv5z2WTnL+F76w2+4BXjwnb1oiVz/0CxJmIG8WBkDiUO7H3npFbnjqecFxkAsan7rpPc4A+BAyimli0XKv99wh1xy1wOy2hY1cUbZfdst5Ref+5hc+dNvy9fef7zstMXmbixLlVEsHou8/7zpDnllyTLBjwCONKPA+WecKud+60vyhy9/2s3HP375ZMEPGzoSCbn7mRflvmdfcouHxcp7+tX58oDN7ZQtqsJI8psvftId03+1+fZfY3/YHrsIjIVYHL3TWLV32kmyu6Dhbkt3sb2cwgjM+Vsef8YtLOOcfvBuO8kVPzld/m5Gkj+ferJc/P2vyddsURnntn/dcrcZAjc6VtMm231Rbc81+9GX5so1Zrxp6+wUGBNOe/+75L8/+qb85dTPyt++/gW58dc/kA8ccbCd21RgZIBBdv6ylXnNAQMcr6+9YfF2gYNhB2X82crAOQLHDcYZmbBTM2DnXPj7E7Tpmgcfl0vvetA9gSBtF8atpk0V7AS+6mffljM+cqLstd1WEg2H+yuqZPqLCxY5AycUcP5H35aZcRR+xA1EOmxeXPXAY/KaGWSQb9vNpsvvT/mUXGTnyT995WTBXAITDaj87+6HZNYrWQPXjCmTJVbm7kZcg2Ase9LyJu0cgF13f7dxwnj/8SufkQvs/Phbq3OThno5z8b9BesfjjsYR6CLdkG6zPh9+X2PuCc1RMz4/+6D95d/2zH0Vzu3XfCdr8qfv3qyM7JiJ/SDz89xP+pBPk8uv/cRcYZoM0jAAPuDj39Abvr19wXXk/e99SBnMIKBQ1C5l2mQ7l1PvyA3PfqkGbQTgh8YwDCFaw6YnmPXhWt+/l15x4H7WFUq85etkKvvf9TONxsHWdvwZEul0s6Qg12tnzjmCDN6fFtce+34xDGKazDm82N2/N3x5HO5Sje0tNr56gX3Qwucn3EOu8CuORfYmCD/JT/4uvzk0x9yx/Ifr7pR5tlcC9gxt4kZ9zexMc8V1O1J2vUE3g+/7VB37cT4gBnOv2/da1d3Tnzi5XnywAsv2f1N1vCDuY8ncVx136OC88wUK/cnn/6w/O+H37Tz62fs3PgV+c0pn5TtN5/h7gdufvxpwRxBPZ7gKSB3Pf28m1+IO8EMjLjn+IvNr/NtnmEM8cOHjkRSbrCxnbvkDajlZM2GjfKj8y+zds0RzMFYOCLYOf+vb3/ZzfEPHXmI23GKvucyleG5qwrnUmG3cD8KwyLOo+12zplrRrt19r2zUK+/8OJVq+W51xdKux3DOPefZWOD+1nMj4vs+oEnguDpJ9htjHlYWB7myQMvzBHcIyMNY4knSqzd2Ixg2YJ5/kgf9yEwJj9o9byIe0I7rnbeaqacZ3MI7fzHN09x17y9tt3K3c/jRwN3P/NC0bpxncR9E65Fv//SZ+x+4RT59+lflou+9zXZ2q4ruEfBObwwM657F952rzunNNTE3X3LpXb/j+MR9f/D7jtgjAWH+56b7Y5f3MuhHLR9zsIlcuMjT7ofWOA8/zW777n+l9+zc+Xn5Gz3XeIb8tG3H+6M2TBc/+fOB2T2guy/uUAZfkG59z/3ksxZtNTOAQGB4f6C7usL2vKXr54s+NEa7udut/PK/OUrHRd/GZ7/dUt7zb4HqWZP0m+sXit4EgDG1dMZTnfGJlMEO7ghm28yacBF44cC4LNJY71sajLgAoYxA350F7brJn7Eta6pZRhLZlEkQAIkQAIk0EOAPhKoFAKBSmlIpbQj3dkhGVtQQXs0EJRA1Cw3CPQj0IM+1DLplKAc+CtD0mbc7bKmaJHFKTUDcMTSRJKdSTz5z/mH6wMLsSgrGArBKSmBYNbA6i1y2ApQVtfGImOLjFpKst93srqFn91fhgqj+w2bUbSzuUnagUwCEgqHcs0R3ysYrZFIQCTV3iQbm1ul077AJ22RGtLV37N8feWMmTeTkkSrtTuFFgQkaF+C4KOIrGpRmQ3jaYcIjMB1dohst4kIjLaT7JSwwYzDTy4VeWiBSrPpBG0eTI6LxEP59GydW15dKzL/TRFMxy3MYLvjpiINUREYmpdsEHnyDZXVrX1NZMl7tXSqPLxIZYGVif8dHAuLbD1ZZJdpItPrRVASHhP9vBmKYaDGDmMZp69WW/B6Go9lS3Y5ww4eP4j/iVWqu1gAuuiO++S2J54RPNYwZOelfbbfVvAYRvzfSCyQYvHrudcWym8vv15QdqmyxiIeC1+vLV8h/77lHnnIFtKwOFRvC1lv3XNXwWMYYahI26R71RaT/27G6wfMGFbYTjC79O4H5a6nn3e712AAxaNDj91/b7cDAfqvWf5zb7ozt7MMcQMVLD49a0bVf998tysHi2qT6+vkCDPyvb37kaRdZqibbYtqv7/iesFumIHW0Z/+ElsI++s1N7tx7LBzM/qKBfvjzUiC/z2MRahrHnxMrn3oCfeIWiwqgufu22zZX9F9pq9Yu07uN/Yr1q0XGIXAFrtyYPTANW72gsXyr5vuknlLl9v5BaPaZ3FlJTa1tst1ZgB8Yf4iOxYy7v+gnnTEIeKMN2WV0LdSuxkW/3LNLfK7K26QB8yQhL6l7fqMXV2nvved8iczVh6x924S7r6W911aT+rLi9+QP191kxsjLIJjURDz+fi37C/YGRUOBWVdc4vcPus5Of/We2TVhg09mQt8MDD8wwzVWGRus/biBw44rrHzGztNsUCNXe0XWDlwC7LLcLalsOxSYcyHR814dNHt9zmjF46Jxrpaeds+u8txB+7rHv+7cMVq1/eHXnjZDKjrRFVlamODgL1XLoy3/7zxDoFBD+e5YCDodp+/48B93M7SaZMa3WMiX7OF4ovvuF9grMIx6eWHi2MWcxLHBBZpseiNx2UeZ2Xsu+O27v5x7cYmuemxJ+Wfdn4ozI8ySgkMYufferf8weYPFtfRRswfHBPY6fSrz3/CDEN7SGiA88erb/X6jfLMqwtcsMOMUTDyo60uYhAfL9ox+ocrbxScn5JmoK2z8yx2YL7zoH3NWL21YDcbjL9X2/lj0cpVkjQDHXY0Rfo2YudaAtav2nn2wtvvFRiB0eZwKCR4IsK7DtpP8FhonKth3MUuXRgfkLk2HpNtN7OLPQLdgrbiBzSvmdHU7lgETxo49oC95aBdd7QxiwjOc3c89ZxcaQZV+LuzOWe1Geh+c9l1cpHNiefsfP2mLYJj/uF68tsvftId1yceeqDA8OwyDOEDfTzrulvkBjOirLLxCtu99e52rn2nMcWPP6bY9QFzavbCxYLrxmMvv+oMm0OocshZu+z73KOzX7E2z5I1G5pky6mbCtqLc92mZlBFn56e95r88+Y73Q53r0IcO7h/uMAMTrPNCITjGudijAny777NVvKmGdgusPG/5+kXZd6S5S4rjL+bbzLZ+b0PzBXs/r/bjJ7rW1pkmxnT3PUezHCOg3Ea18+L7N5mwYpVXjbn4h7heuN92T0P2bnjTVGL3c2YH/+W/QTXQvxYDMfJTY895X5o0GrnTVPJvXF1emzOPPmv3TMsWrXGxWfr31vwCF/MRxhO8AQC1I/jwCn5PhZbvu//+1K7b7lbnn1tvh07rRK043zfHbaVn3/2o84QvuMWm/ty9O8F92qbS4W9mmtjDsMe4t9sarY5sMyM9z0/SkJ8OYJj+vqHZwnGCcdPTSzqrv+YH/ixSJedm3DPgfMZfnRSrMwX7XyHp6YgDec2nD+xmx3hgUh/9yG4ruD6iyfRdNl5FfMd7cTxhGsaxvWJV16Tv157i9sZX6xuXDfmmOH0OTtfNdTGBfcLh+6xi9RZv1+16xvu55ra7YtZQWYcg/jh13l2HcJxguMKPwzE8YgysPMWLPGo6PNvubtX/c1WJn44ddm9D7sfRCC/dyzgRw3OuG4HzEI7Bs+ze4z/3fuQ4DxQ0AwXRF609WK77r+y5A33I8VtZkx15xa0pTYWs+ME9z3PynUPP+HO4S5jkQ/c92DsURfuA3AdWP7m+iKalRG1ct0GtxMbT7OYYee6gf74Y7h6EQio7Lb1lgJm85evct+HhqtslkMCJEACJEACJEAC3QQqyjGzRUW1Z2wbY4uZqY72XBuCNTXivi1LGS/7Vu30u1VdOVZed3BsnVRn9+7CjHS2bpCNGwqkrXuHXlen4HHHw9lYz5jeX5mBQIHlLBDM7dLtK6+3+xY38n3pDSgt0S5tXSKBQMCypaXDFtbNpmL+gncgIrW2AASjXzrZKW2tLdJiizOQtgp+nrJ63Uh2uB3OqohJS6I9u2vASx6vLg7LN5pEHl+i8sRSlXVmzC385QMeAz1ntToD70u2nvbGRpGVzSKL7Dv1s8tE7puv8vQylSZDNusNlccXqyxcr/ZlHyxFmjpUZln5j1n8a2tVHjX36Tey+VegnHUiT1rdDy5UWbJBzQiUT3uV6WTzdLfPl2zrC9YWlfsXWLlmCJ67WmSZ9Qd5lm4QeXGlyIOWhvpaEtn2+LIP2rvBTo3PWF8fs36tbJFCZLlyM8GwbJy5u7y5zQHm7ildsbpcWjkeLGK8MH+h/N0MmP+2RZiFtrjeVz7sojj7utvkrGtvlSvue9QWSlpLqmPRZa4ZnM6+7lb541U3yQ22sILHTMIY9JwZfe966nn5ly3k/uLSq+S+Z2fbuIB2yeJcAhbNsLPt79ffLmg32u8SfB/NbW1y9QOPy1lWLxZafUl5XiwwY+H7nzffJdi5igWrPAULpFJpM5a9Ln+y9qPOu2xR+PnXFwoW+B5+8WW55K775f/+e61goQoLG5al1xuGUSwGnmWLbLfPetb9D7HZtkj9mBmiLr3nQfmV5b/BFhS7zEDbK7NFpOwgmmWL88gPo8Lq9TbxLL7wjcXg+5+fLb8zY/q5N94pMPzAQPnigkXOQHrBbffIry692hmjinErLK8wjIVvGLPPtrHHAuiG5tY8FSwUPm1GIdSPnR8wmmOs0YbbrN9/ufomwS4NjCEW/cDz79ffJm+ssQM0rySRlo4OufSuB9yuauSFsbhAJRfc0Nom1zzwmBk2b3Y7RjCWqPcRMyRgFy3aAyMlFmtzmcyDH5u8bAub55mBH7yww92i3RtjgXIwNzBHMFdcgu/j9eUrBYY5LJ7+y+bQKhuXkF1L8b+QL7vvETtGbpFHX5rnyzEwb4cZ0W969Ck58z9Xym//d53xeNDtKMR8wCPJv/DuY2TbzaYPqFDkxTH86/9eI+fedIfc+eRzgh8OzFm0xP1wAIaFv1x9s1sQnmsLpemiF+OeKsEA8/8cMwTDYPLC64u6j41XzMh1n/za2o2dxKi3J1fWh7jhbAtKfXHBYsf9kjsfkMWrViOql7Ta3MKjIn9/xQ12DnvEDIKvmTF6qTvOr7J5BKPpXU8/7wxMl979kCvvf2bQWWsGJH9hmHc4Fn5rBj0sUj9qxzPOCy/OXyQ4N1xki80w9l1hcwEL3f4GFUikAAAQAElEQVS8nt+15Yln5M92bNzwyKzusVgqT859XTAWf7axOPva2wTGIJxPs/kysmjlGoFh+R9mhJ67eFnRc2dbZ0Kwy/CnF10uv/nftYL2PGeL+DhP7bb1Fu5RtNhZnC1zYJ8YO5QFF0avxWZ0wo8ASpWCR2b2dU5G38Dsl5dcLRcaN/hxDGOnHc7hGCv8IAFj8MDzc9y5/QIz9r1pBvJSdRbG45ie9cqr8idjjbJgnEEd7vz0xLNuzl969wOy3oxDmMs432I3MH6o4C8Lbb35sacF4/4/M07AGIBynrNrGs7vf73mFnfegtHDnw9+5MX/zv7HjbfLzy66QvBjnAutHzhXYbz22m5r+fzxRwse4//MvNflXBvfc834j3ML8g9UVq3bIDie/3DlDXZNfEwef3meO4egz9gRh3Pfb+wYvXXWM1LKAIVrBa7bQ21LuW1fa/xx/OKeAWP/zKvzBUZqMLrYjK6/v+JGd5wUnpuSZuC6x+4jwPRiM7A/9tJc11ec3254dJbdg9woV5lRHteBWx5/2h3XuB4V+xEb5hnKOMuudbj+eNd8zBnMCbTtyVdecz/yKOwXxgp5cd25+oHH3PkF59dn5s23Y/opNx5/s+sejhnMh8L8OO8jH+YXfmCCaz/mF/qBdv/lmpvlz1fd5HZGFub1wmg/2vmzi66UP9t8x7nljTVrJRgIyNH77SmfPPYIaaiJe+plucMxl/wV4ZwAwx1+RPTQC3Okywyn/vRUOiW4bp9l903XPfSEYF740wfq39jaakbxu9y443qNa0Ux/uWUi/sGHOc4j2BeYnxwTOGe63y7z/ql3Wfhh4+lysf9xOvdT4SAMXrJ6jedUbKwbpyzBnsfgrIy9oHz02/s/A/W4Il+4xqFe25wwD0hzl2mWvSNPry2bIU7P15lxw/mMebidXbP+nu7hl770OOCHxvhXviNNW/mlYHrHq6puA7+756HBfe8YIXzOs6VZ9vxhfPTbLsPw7UkL7MFVm/YaNe5+9y59tK7H7T7qbni2m/XeRyLuL/7tfXtQjuHFtuFbEXk3jiucC+C88P/7HoOLnOs3uftngU/0PqbfafA9RT/hgV9zmUs4rn9yWflLDvPn23fMXCNxTWwiJr7MR1+EII5fN+zL0qXfZ8optdXHJ5AhLZBHp0z8PtJnNeftvuJeDQq286YLnEz3PdVH9IeeG6OnH39rXKPtRnhvgQ/YLjOvtvhOrWoxD0X8k+przcD8BaCH9VgDuB8jXgKCZAACYx3AqrDtz443lmxfyQw3gjAwjXe+jTo/qTa282qga8nIoFwWNSksLBgLCbBWNwkVpjk9JHPJdhKrivPBXwfY+BN26JtqrteGGTTtnifL9k+i3RJJ54F3K07HI6qllVMOt2VrxcIZA3AqS7p8pqXr2GhtFiyuWqLCOXVI2W+AtF6aWisF/eE6VS7tHame+dMdUizLcBip3AgHJVovFbq6uqc1ISHtz29K+8do5pfp2pBuHcWCUSszfW12cdzp82aWURnvEVhc/YbG1VgnH3CjJnr2rWoMRO7a+etUTOmBuTu11TuelXlHnMfWRSQBetUkinkU5mzSuURM8TOXqni/ZbCGYbNwIs6VraorGlVmbU0IPe8rtlyXg84A/TKZjWjcW/C2IH8qJX5jBmZ0b5CDdhA3mxTeWY5DMEBudvadqe17W4r/6EFAXnFjNdtyfzxLyxjoOENZtSG0dv1ydptp7iiRaSDWQPwOjMAb9jCDMDRARqA7fyEBRAY4pwBeEVxo4lX+dLVa53R9m+2gPnA8y9JGnC8xCIuTidYFLrKFo5+d/kN8vOLr5SfXni5/OziK8w4dK0tyN3t/k9iscWfIsW5x6li0QftRbvT1v5Cvaa2dsFOMSwuwYBWmO6F15rxAH2GEQ8LWqXagHjs1LvYFp//zwxnaPtPbfEei3x/M2P4I2b4aTdji1duMXf52nVmwHtA/s8Wq7L5L5dfmLEDi4iPmCEZj6grlg9xqB87js6yxTIYgFet34joooIFJiyQZRf2rnFGhp9eeIUz/J5jxgQs3nUVYVa0sIJI9BE7k862RS8YgNe35BuAoY5FHSyWw3AKPjA+/cxYYQHwOlswxGIn5gQW9cEdfYJRAnn9gkc1XnLXg4K6sFCYSBZcs/zKdkZBuTAWYEHS4wtjEuYJFuo7Esm8HAhgkQ8LgNihgsWrpbYIi3gImGNOoI2YI5griPdL2uY+jH6oA+1E/5rtvmbFuvVyuRmG0DcsePrzDNSPduD4wcL/WbYQDpYwTuFsg92ie++wzUCLlKQttGOn5fm2aIrF0zPtmPyJzREYmnGMXnH/I7LUjnMYfsopHAaUi26/V2BU/qkd19lj4yo52wyXT819zRY9vTui3qUNd1tggD3LjpNL7npAYCTtXWM2BruL7jNjEY4/9Psndk4CBxhXsEje2tHpjKpuodfKw0L/vKXLspl9nxhvzE8YWX5xyVWCvkN+Ycf2Wdfd4gwYbQW7/HzZnbeptc0M8c/LH668Uc60YwXnx5+b0R9jgd3BmE+Yq07ZPnAtgPEIOwCxYP3KkmXS11itXLdBYMTCHP2Vnb9ufvwpabfzFX5EsNf2W1uJg3s3tbU5owWMFCgPx0OpkprLOCejDzgv4Hj6hRlQfmKGa8x3GNJufPRJ96MQ1AVDC4yR59xwu/R1LizWFsy37PnpTsH5AWMF+d3l1wnOaWs2NNnZRARGX8wj8H18Tu9Fd/wg5aEXXhbMn1/85yob9+w1Ded3nCNxzBar34vD+QjnnmsefNwZszFf/mbXEnDCUwx22WqmPD9/keC8hHPQQPvp1ZMxzxq7zt34yJPyxytvFLQVcx19huHn3JvuEBh30R5TLfrG3MM59FwzRA+lLUULLxEJY9/1ZlT43eXXy5l2fsI1DIzQBow/xrFY1kQy6Z5ucbZdo37efTwi/x+uuNE91aDJ5iHy4dyO8cV1EsYIxPkFfcYPeTxDLOYhmGHOIA/OM7jW+vP4/XiKAo45/HAse365Qn7mjunr7d7kccH9AOa7P4/fjx9b4Tz/p6tulJ93zy/0A0Zh3ANgTP36xfyYoy8vXirY1Y7r4i8vvUZeN6MjnsSy/07buUf9F8tXKm445pK/bMx1nFdxHMOYV3gPBL44F2OcrjUD8Jv2/c+fv19/EYXbZz0nKO+K+x7pteO0iHrJKIwd2J574512H5c9/jE/fmWMYdB+5tUF7txYqgBc13HtQDrGqcPWDeAvFOhhruK4G+h9iFcW2opjBpwxf725jGsBypxr1w9Pt5Sb7OpyP7oAO8zjMy+6Uv5gxt8Hnn/JPc0F44gfUxQ772Gc8WOTs+z+5ReXZFmhDbgn/O89Dwp+KJPu454URmTsJP7z1Tf7WF/uzt/48R3KLsWvsD9tdi1+ZPZcu6+8LXcu9Npy2b0PCa6r4FWYrzAMI/Hf7DsQxuUpM67ifFGogzDOAzc8MsvNuXvtfgPXL8QPRGCoxjURMpj7SdT59KvzpcXuTXFdwZMU+qv/fhvXv9n1CD/U7E8XfcTxea59v1i8ck1JdTzue+bUKbJw+SopZ86VLIgJJEACJFDhBFTxLV1ENevKAF+qg8s3wGqoTgIkMAoEaADuhpyxBch0orM7pBKM10ixV8CMv4F4XOAWSw+6fNmTJMpDucX0Ri+uSxLOqKsSrZskkyZNKi51UUGrU/alr4ipc9DNDQRDLm+qxE4yl2gf3k7e3OP/NCRZ+3tSbP3ENIq805bm1nFDEgwWSR9sVLhWGmrCohqUWG1MAlZOV1urJLDaYP7sOyOJ9jZnnA7XTZZGM6LWxKMSjkSchIKgmdXs+VQJFIvuUbAFXl9gKN5+6lE1hVCN1MZCotbPiLUd/RxKleMxL4a8JSECg+xyM3quNaNrh9l9ED/Q/sKgvNYMwStcOSJJN3cHWkq+Pn68jcc9w8i8vElltRmbW82uNJj25Zc8/kNYVFm9YaPAWIGFbSy6wsjUUcQwV6k0sFC3xAxjsxcsESyoYTEVC8qlFn8K+9FlEwiPYkXfkf/VN5YLjD8jMX867US+aOXq3G6JhWbYx06AkairsJ8It7R3CB7zBiP9iwsWuwVvLGYibaQE5a9av0FgWEG9ry1b4R4zN1p9Hql+oVz0AXMNxisYmjG+0XBYpk9qlNx1HIoDkE479rBgi/mIcl9Z/IYZ1DZIyubpAIpxqp1moM8eG4tzx0ZrR4dLK+djONtSTn3QAVMsXmIxEjugYPSDkQHnKqSXK9DHI5dfe2OF6zvm+/zlK6XVjMjlloG5u3r9Rnlp0VL3/yW9scA5o9wy+tNDe7BDGwvRq+1cHA2HZevpU/vLNurpaOd8M1ShrZibMGCD8XA2BOdCjBHmPYx5OC/DyDGQOtAmjDvO4zjfoK0oB2M5kHLQltftXHXzY08JjsdwKCj1NTWCR1QPpJy+dNEm/EgGP2TCtQd9xg832jvthquvjGOYBr4Ye5zP0WYwgjGpnOstrj84HjG+GBdcF7r6+V5UrKu45mNM8YMZtAFzplxmaCeY4/yCdrxsx/ZA24H5NXfpMvHmF4zSA+0HjGs4t9z/3Gx5ePbLYt9G3PyaateOYn3uL64a51J/fRpsepsZFF+3cxXGB8cU7rkQN9jyRjJfux3rC1asyl2j0NYOW4Mot850OuOeioF5/NKiJYJrSLl5cSxgLr9q10iwwjGJ4yppa0HlloFjH8f0i/MXux+N4lhEHMouVkapOOhn27LcjquF7ukCOO8m7B6mVJ5qjsd5FOMObttvPl22mLqJBLAmMYqdQn1H7r2bBAMBgUG72A8qR7E5rIoESIAEKo6AKu7OKq5ZbBAJkMAQCdDm0w0w1d6zcygQjYoM1qJo+Vz+IuV2R42u05WQDlh0AzGJRgKidrNbVMIRiao1LdUpCTNwmW9Y3mrlhlBSZ4eUfLx0xtrobO9BiYQDkn0FJBx2OSVhXwixMCoFr3SiQ8zWJRKJSgRtL0gfdBCMvPJCcamNok1JaWtNuJ0Y2XIzknEGvKCEixp7oWU6YA+vk4Bk7eEpM/4V6VEmKV2uQ8H+p18m42uLK3zgHwEV1e5swajEbX50h+iMDAGWSgIkQALjigCuZOFQwBl94ceuqXQfu2eELxLwEcBicMjum8NmZEQ0dhrCpYw9AdxlqqrAQJHs6hIe12M/JuOpBSkz4OF/naJPmGOJ7BcgBCkkQALjmMC6phZ5+KVXpCYWFTz5IxYJj2pvp0+ZJAftsoPbdX/fcy/1uTt+mBrGYkiABEig4gioegvBFdc0NogESGCECARGqNyqKjYDA6MtbqDRqgEJxuPwFpVUS7N0NTcL3KIKFunyWznmlYyVi/LhHwvp6ux0hsJANCzBvhqgYQk7K2paOjqdFbIv7by0gPf/e1NpV1d+YkTizrKclNaWdsHjd/PSzYra0dzSbciNS8TXSI3GJALlRKu0Fj6CGY9lboMFNiCxjm+6dgAAEABJREFUWARaIyQqIex8sNIziTbB7k/zund2iFPSmUA7XFTPRyYtiZaNsmFDk3TkOh3IGbWT7e1u97D4XunOdunACnowksfBpyJiF+qA2CudkKRnXEYei/K/Tc0FU2l/20pf5FVUgrGY8EUCJDBSBFguCYwPAsFAQCLhkMQiEdlmxjT53LuOdgZgPCYbu/hg1BO+SKAEgWDAmz9h2X7zGXLcgfvItMmTBLunXl26vEQuRo8WARjksTB/wqEHynY2PhiXJavXyEB2541WW1lP9RDA9xLMrWg4bN8LI3Lk3rvLUfvu4X5ggN2by9eur57OsKUkQAKDJtCZTMpzry6QhStWyeF77iabNjYMuqyBZlRVd+7Zctqmgkd5YzfyQMugPgkMjAC1SaCyCahqZTeQrSMBEhg2As6WNGylVWNBmYyk2ttyLQ/A+NvHSTANg25XUuDmMhV6LL8zAnfHu/Ktnu7g6DmZpCTdc4uDEo2EpL9XKBo1M6BIJpHsZZzsM28oJK70rlYzeG6QjWb0dE+ddplgQK0Tt4m2q12aNmyQlpZWaWs1MWP6xg0bBf9DVwJRqa+NuPpdNnxoRGrqohIws3KydYNsbLY8Ll+TbNjYLtioHIjWStxVjgwjJNaO2tqwFW7G8db2biN2QMJRtE1s/mzsaVt3+zZaP1ux5Tmg1n4V76XW3hq0F/8/2PreAn2Tlqb1srHN9UiiNTHL4+UocANhW3hHXEraN26Qpo0bpam1QzxbMFLEcoe7xzvV3iRNTU3S3NQsORu6ZrXET9vmrCj6KHyRAAmQAAkMN4FxUl40EpbD9txFvvnBE+SXn/uYXPz902T/nbYXPBp49sLF8uL8ReOkp+zGSBE4fK9d5fQPnShnnvxR+fvXvyDvPnh/Cdg9yDOvzpeXFi4dqWpZbhkEMA7H7L+X/Ov0L8v3Pvo+CQbUPcIejyTHMV5GEVQhgaIEGmpq5INHHCzf+eh75S+nflb+9JXPyLRJjdJh3zkfnf2K4BG8RTMykgRIYNwRWLpmrTzw/BzZYuoU2XfH7exaExiVPsLYfLRd45avXSdXP/CY+wHKqFTMSkiABCYmgQrptWpuAbhki1T71ymZmQkkQAJVQWB07rYqGEW6o0My3Y8r1GBIAmbUG47mohwNBl1RKB/1uMBofiQ7+99R6m9PKCJus26mQwa0CdiMtzCQuslkLNPpgi2pZlisaWyUGjxiOJM2o3SndHaa2Jd+qAYiNdLQWCuhItccjdRKgxmB8ZTltPUnm6/LTMIqoXiDNDjDrL8TI+NXa2M8aGVj53G3JVWLtc31q0ty/WqoF/+uZtGgROsbJB62zmZSkoS+SbLLmCGtrkFqkCalXgGJ1NVLDG0xCmnHu7euRuukzlndzaDfraMFamoRqvZREM8gCZAACZAACRQj0FATl/cddpB86T3vcIv5W02bate7jMxesEguufMB90i9Yvkmehz7nyWAneMfOeqtcsoJx8qH33ao7LzVTEnbDdPsBYvlwtvvk42tPT/IzObg52gSqI1H5fi37CcH77aTBAIBeXnRUrnivkfcTq3RbAfrGl8E8E1j802nyMnvPMo9MeIdB+4jk+vrpL0zIfc886Jc9eDjgseMj69eszckQAKlCODYf+CFOe5/8E6b3CjBgFtFKqU+bPEzrC48reZiu1/FE2uGrWAWRAIkQAJVQEAVd2RV0NBx0kR2gwQqjcDo3G1VWq+99phhLNXZ4YUkWFOT85fyhMz45kkpHS8+WFPrecXVY/XlIkbDE6mTyVOmyOTGuJQ30CGJTzZ9y1MbEd8rLLUWN3lKrYSk+CsQrZfGyZNl0qRJJg0SdQZKn64GJVo3SSabTqN96a+rq5O6+kaZZPU11sUEBl4p8XKG1klWdmO99OSbLPXxkBS9hJlh1vV7oMbhvvJZ+2ONWTYNsR6aPW1rkHr0yaS+YZLk+tWj2tM7DUmsfrKxmCQN3SzqGy08qTFrJJd+XmZQj1tbJhnrRjOsN9bHioyvStAM5J5OQ2OdM0Q7XuEaabR8DcZPfC+X5gvTSwIkQAIkUD6Bp+a+Lv+xRaVbn3hW1jY1l5+xQjRfWrjEtf+ah56QN9asK9qqSCgkeKDJ4lVrZNHK1fLsqwvkf3c/JL+57Dp54pXXiuZhJAl4BOpiMUmlUoKFV8yh519fKFfe/4j84cobBcdPegj3yQtXrHZz8RozJmFuenVWgFs1TWisrZWALQ69MH+RM/z+8aqbBIv0Xan858yU6lCXje2tTzwjl979oDxoi/sdiUQp1RGPH0pbYCC48dFZ8l87t2FneiKJJ/SMeJPzKoBB9M6nn5dL7nrAPaq0rbMzL72aAqoqtbGo+4EHjvv5y1fKI7NfkXNvukP+eNWNsmzNm9XUnT7bunLdBrnpsafctfSFBYv71K2kxEdnz3Vtvn3Ws7K+uaWSmubagjbh3I5zy6yXX5N0Ju3i+TH8BF5btlz+d89Dctk9D8uCFauGv4LuEhfZNfucG24XzDmcr7ujR9RZsnqt/PWaW+TGR560e9nMiNbFwkmABEiABEiABCYsgYrseDHzVEU2dCQa5X80swZDYneCkkkm+xTouLbYCmg5uq5cZDD9VHs7fONX7Au+BgKigT5MiaoSCEckHDEJB8WCUtbLFDUYlnBkgPnKKnyISq5tIQmhbSahkDHoA0GuNg1IsJtFCBbwInlUi0R2F5BlnV+Xao++qvlNnJ65Lluh6yK7P7y07iAdEiABEiCB8gk88PxL8idbzP6vGT+wCFx+zsrQfGrea679/77lLjPQFV/0W2cLwxfcdo/88Pz/OfnZxVfIX665WZ6eN1+GYryrDAJsxUgTaO3oNKPPnfIjb/5cdIX89dpbZdbLr0qn3X8Ppf65S5a5ufgvm7/zli4bSlETNu+Gllb59y13y5kXXyl/ufpmZ6RLDMD4mejqkv+a4QB5b3n8acF4jxXMobQF//f4otvvt7l5izz0wsuSGNLcHBwBcL/6/sfsnHyTXHn/o9Lc3vOD5cGVOHa5MvYdGEbf311+vbtu/Oj8y+QXl1wt591yjyw1g8zYtWz4a37DjNn4IRjuBZ6w89rw1zAyJd7+5HM2126Uy+97RNZsaBqZSoZQ6tqNTfKvm+925yXsGk+nabwbAs4+s85esMSd+/567S2C62qfykNITKXT7qkxOGbSdo4YQlFlZ8VTRvADsWr+QU3ZnaUiCZAACRgBVVsTNtf/Vs3GqWbdYmmIU+07HTp+Ue2t70+nnwRIYGwJBMa2+rGrPWOLFGnfL9MzqS7pamkedkG5rpf2kU50Cuo1L98kMOYEvMuzqucb8yaxASRAAiRQtQSwYN9ii/TtnYmqNIYmu1KC9reZkS5VYscf+vby4jcEC9uQOYuWul1dVTtobPioEug0QxrmDObO43PmyeyFS2RdU7MMx+JvV6pn/pa7Y3VUO18FleH4f3HBYsHTAPBjj8E0GecIlNORSAoMf4MpY7jyDLYtaHdbZ6dgJzAMyWNlamq376lgCRdtGi4uo10O+K1vbhX8L2kc90/OfU1eX7ZiyD/6GO1+lFMfjFrtNncwbklba5ByMlWADs7NaHM77l9GyRg3kG7jGtHWzRVtHUhe6g6MAK6lOPdB4B9YbmqTAAmQAAlUIgFVrvlW4riwTSQwmgQmrAE41dY6mpxzdaXa+P/NcjAmkGesu6rac8HP+XxxY90+1k8CJEACJEACJEACJEACJEACJEAC44EA+0ACJEACJEAClURANbcanGuWau+4XCI9JEAC44bAhDQAu124GhANhUdd8MxjV/+4mULsSNURKHKBV81e9KPPPyjR5x6QiCfP3i9hT565T0J+efpeCZkEi8lT90jQJFBU7hJ5/E7RJ++R4ulF4p+4TTruvU5a771JUrOKpFs98uiNlm46D94mauGyyy5X97FbsuU/fEf57c6WPQL6g2A4Ym0pPh7Dzn+E2o95SrnHHa/DySHw5F2is0yevHvYyx7OdrKs4R97MiVTzgHOAc4BzgHOAc4BzoGhzoG7JYB7aZOAfW8mz6HyLJ5/hL6zjP73H/vO5b57zbJ5Y9+bOV+Kjze5kEs1zAGss5aSsK3J+iVi67WeYC3Xk5it7WKtWjW71gu/J6q947w0uiRAAuOTQGB8dqvvXmkoJKH6+jET1N93C5k6sgRCUjNpkkyaVCOhka1ozEtX1T7b0Hdqn1n7TuyuF+VD8pUDEggF8VuI/Oi+QoGQxOvqpK4uLuGAFH0FwjWWbjqxsCieN1dUawiRoWi2/GhwCIUMV9bAwBkOV9UsZ4AEJqa6qs3RgEn3uWBiUmCvSYAESIAESIAESIAESGAwBFQU99ImqoPJzzzlEBg331lskgRsrgQCKlpOx6kzggRYNAkMnoDq2BzBqmNT7+BJMScJkMBACJQwpQykCOqSQLURUMGXKbWb42preWF7VbUwSlR7x0FJtSc+5/PHeX5z/el5/oI0q8zeKmoVQMzpeZuudIuqmreEWA7tT9QMSQGIipbStTpyX3pMyd6ldUuV0Ve8V765w152X/UybXjHsYCnBfkmgZEjwJJJgARIgARIgARIgARIgARIgARIgATGP4ESPVRVUe1fimVX7cnnpatm4/zhQr+qelGu7lyg26Pak94d5RzV3vGqveOcMj9IgASqggANwFUxTGzkRCagOrIX2qKlW525eL8fA1EY7o6zOwpBHr8gqV+x8oQiZGAzZwzmgaoaeooqGaiSgSoZqA4fA1WWpUoGqmSgSgaqZKBKBqpkoEoGqmSgSgaqZKBKBqpkoDr+GcggXqpZLoVZVTUvSrUnrNrjz1MawYDq6Nc5gt0ZUtHMTAKVSoAG4EodGbaLBIZAQLXnAqza488VaXG5WPN78aq5WDGrmORCFq+qvcP+OLGXhcUnqpYHgiSKKBlUHAMbEr5JgARIgARIYLgJsDwSIAESIAESIAESIAESIAES6JOAqopqb/FnUu1J9+JVs3H+8ED8/el66XRJgATKIlDRSjQAV/TwsHEk0D8BVe1fqVtD1afr86v2xKv2+O0uRHwhEUtTzYvJxkk/L+TpS/rJzmQSIAESIAESIAESIAESqA4CbCUJkAAJkAAJkAAJkAAJiC2jap8i/bxUNU9DVV15/khVzQVVB+bPZSzhUe0pr4QKo0mABCqcAA3AIz1ALJ8EKpiA/zKe5/df4M3vT0N3VFUUHk8Q9ovFIx1i3v7fllcoQgY2Y0Z5HqiqYaeokoEqGaiSgSoZqJKBKhmokoEqGaiSgeoAGVCf99acA5wDnAOcA5wDnAPdc0AG+FLNv+/wZ1dVf9D5VXviVHv8LpEfJEACJGAEaAA2CHyTwEgRGK5yVfu+iKuWn67q0zV/LmR+f3tVcylid272VlHxvSxdVUXVxBftvBZnCQJRtfSBioioCEWEDERGlIHwRQIkQAIkQAIkQAIkQAIkQALDQIBFkAAJkAAJTG427bsAABAASURBVGwCqiqqg5dCeqo9ZfnTVLPxXpyqel7nqvaEVfv3u0wFH6o9+QqSXFC173SnxA8SIIExJ0AD8JgPARtAAiNDQLX0hVjVl+bzq6qorzmq/pAlWFhV83QsVgRxEBFRGYaXlSXVL8I+2Gyo8HFUVRsmiioZqJKBKhmokoEqGaiSgSoZqJKBKhmokoEqGaiSgSoZqPbJgN8ryYdzgHNAhuulmj3fFJan2jteVfPUVHvCqsX9eRksoNqjZ0G+SYAExhEBGoDH0WCyKxOXQCaT6bfzqqUv5qq+NPP7Qu4Gtlfh0IEUJlicZbC3lhbLoxQhA6kIBjJiLxZMAiRAAiRAAiRAAiRAAiRAAiRAAiQw/gmwhyRQPgFVFdW+pbA01ax+sXh/nKrmgqo9/lxkt0e1dFq3ipSz1uzp0iUBEqhcAjQAV+7YsGUkkEdAtfTFWbV4mmrxeBSsmp+WF7I0f1hVczcnyJsTL94i1KSst+WxwoRixMhizOeBqtpUpKiSgeowMmBZPK44BzgHOAc4BzgHOAc4BzgHOAc4BzgHOAc4B8b/HBjgGMsAXqrZdQp/FtVsnKr6ox3nvAhfQDVf15dUMp/qwPP4y6WfBEigMgjQAFwZ48BWkMCoEFAtffG2K77kpZpuXri7hapFYhFnoqqiamK62i3m8E0CJEACJEACE4YAO0oCJEACJEACJEACJEACJEACJEACAyWgqtl11W63ML+qFka5sGp+vGp+2Cl1f6iWTutWoTMAAlQlgUonQANwpY8Q20cCZRJQHfgFXLUgj4XzYrrDeXHWHlV1NyTmLf62dFMQiGpWV7WEKyIqQhEhA5FRZyB8kQAJkAAJkMDwEWBJJEACJEACJEACJEACJEACJJAjoKqiWp7kMhV4VLP5C6JdUFWd632o9h329PpyVfPL6EuXaSQwgQlURddpAK6KYWIjSSBLQHXgF2DV/DyqfYezNfk+oW+Snyubrqq5m5hszCA+rQwrRChKBmMwF1TVph5FlQxUyUCVDFTJQJUMVMlAlQxUB8qA+qpkoEoGqmSgSgaqZKBKBqpkoEoGqhObgQzypdrDrVgRqtn0YmlenKp6Xueq9h12Sv18qOaX0Y86k0mABMaYAA3AIzUALJcERoBAJpMZgVILirQLuWqRi7nFFYnNZVbVPENaLoEeEiABEiABEiABEiABEiABEhjPBNg3EiABEiABEiABEhgCAdXy11VVtVdNqurWZXslDHPEqKxND3ObWRwJTGQCNABP5NFn30eMwEgUPJQLrKrmNUm1d1i1d1xeJgRMRzVfD9HFRFXdjYdq1i2mwzgSIAESIAESIAESIAESIAESIAESqGYCbDsJkAAJkAAJDJSAana9VDXrlpNftbiuquZlV1W3JuuPVFV/sFd6XmI/gaGsUfdTNJNJgASGmQANwMMMlMWRwFgSUM2/mA+1LaVKQzxkIOWrqru5UB33LvvJMeYc4BzgHOAc4BzgHOAc4BzgHOAc4BzgHOAcGP9zgGPMMeYc4BwY1BwYyJrqaOqq6mhWx7pIgARGmAANwCMMmMWTwHARUC3vAqxaXE81P141P4x2qhbEWRgxEKTnxOLt7sbeKmqREHP4JgESECIgARIgARIgARIgARIgARIgARIgARIY/wTYQxIYeQKqKqpZKVabquZFq+aHkaiaH6eaH4YORLV4PNL8olqenj8P/SRAAmNDgAbgseHOWklgxAgM+2M4yryo89I/YkPKgkmABKqFANtJAiRAAiRAAiRAAiRAAiRAAiRAAiQw/glUQA9Vh3c1dtjXlCuAEZtAAhOdAA3AE30GsP9VRUC1/wu7av86g+l0yVJ99ZXUGUyFzEMCJEACJEACVUSATSUBEiABEiABEiABEiABEiABEiCB4SKgOrorrar916fav85w9b+Sy2HbSKBaCNAAXC0jxXaSQDcB1b4vtCPya61+6hSkm2S620iHBEiABEiABEiABCYQAXaVBEiABEiABEiABEiABEiABIaFgKraUqv2WZZq3+l9Zi6R2N+asurw11miKYwmgUomUFVtowG4qoaLjSWBMSKQKcO0azq8DRij8WG1JEACJEACJEACJEACY0SA1ZIACZAACZAACZAACZDA8BHozxCLmsrRgR6FBEhgYhOgAXi4x5/lkcAIE+jvAq86AmZYK7NPE7AZf71uj0DtXtF0SYAESIAESIAESIAESIAESKByCLAlJEACJEACJEACJDACBMZi/Ve171Xd/to0AhhYJAmQwBAJ0AA8RIDMTgJ+AiPtL+dCW47OgNtpBt6StwCW5i+vT0OxX5F+EiABEiABEiABEiABEiABEiABEqhSAmw2CZAACZAACYwkgb7WePtKG2ybyimzHJ3B1s98JEACw0+ABuDhZ8oSSaBqCZS6iMOoC+mrY0iH9KUzztPYPRIgARIgARIgARIgARIgARIgARIggfFPgD0kARIggYokUGpttyIby0aRAAmMOAEagEccMSsggeEhMNQLeH/5S6UXjceuXxOkwegLGZ5eshQSqFYCbDcJkAAJkAAJkAAJkAAJkAAJkAAJkMD4J8AeksDoEXBrr91rsIW1Iq0wDuFS8UiD9JcOnb5kqPn7KptpJEACw0uABuDh5cnSSGBMCQzkAlyWrt1gFOsQDL6QYml9xaFOSkbIgAw4B8bZHLBzJceUYzrUOZBIJKSlpUXWr18va9askRUrVsgbb7whS5YskcWLF8uiRYsoZMA5UOVzYNKkSe6YXlTl/WD7F/FYtDmMaxOuUbhW4Zq1evVqdw3DtQzXtKFeF5k/w++NvMfmHOAc4ByoxDkwDG3qa+10oGm4XvaXpxwdr4yB6Hp56JIACVQuARqAK3ds2DISyCOgWvK/8ObpFQsUXrz7C7sycEPjPL4PxJn4Ykp6UUehlFRmAgmQgKTTaUmlUhQy4Byosjkw2OMWi+MbN24ULJgvXbpUli1b5gy/GzZscIbgjo4OSSaTbj7g/FB4TWU4wwUxuyfjPKiueYDbHY5ZdY0Zx6v0eOHahGsgrlW4ZrW2tgquYfgRE65pMA6vWrVKcK3r7Ox01zPoU3i/zznAOcA5wDkw0edAV1eXDFTArFieYvHF4orlLRZXTt5ydIqVPR7iKrkPuDfD9w0KCfgJ0ADsp0E/CVQ4AdXBG4HL6Vrbnm+VnOx1uLQXyt5HSEeZ0rnPkUIhg0qfAx02TytFEvsdJcn9304hA86BcT4HmmbuKKuCNbKsuV3WdYm0BqPSVdMgmfrJlOpjwDHjmA1sDtTUD0yffMmriudAqrZR2kIxd61b3tIhqwJxadp8B0nynld4z8/vPJwDnAOcA5wDA50DWDMqJp37vk0KJRgMCiQUCokn/YVL6XnxnhsOh3NlenF0eziPJYtAIFDO8j91Bk+gKnNOyFmR7uyUrqaNkly/jkIGVTUHEhivDeutzZDe87cLaX5Z363njzN/14YNkjTXk66NFjapyrMYG00CJEACJEACFU4gnUxI84K5surhO2XDnOek883VFd5iNo8ESKB/AtQgARIYCIHOdWtkw8vP27XwDmme/4qkOzsGkp26JEACJEACJEACQySAJ5sMsQj3FKahlsH8JEACo0dgwhmA02b8TbW1SiaVGl7KLI0EKoBAplcbesdAJSPF45FGIQESIAESIAESGB4CuN9snj9XVj9yl7QsfFXSic7hKZilkAAJkAAJjC0B1j5oAulkUloWvSarHr1bml9/WdJdyUGXxYwkQAIkQAIkQAKlCcDgCymlUSqtVHypchhPAiRQuQQmoAGYvzKt3OlYvS0bm5b38zjoUjbeIvEZxLmPsekJayUBEiABEiCB8UagbdliWf3YPbbI/apk0unx1j32hwRIgARIgASGRsC+f7Ysfl3W2LWy7Y2FQytrlHOzOhIgARIgARKoZAJ9GXD7SqvkPrFtJEACgyMw4QzA2IkxOFTMRQJjSwA22vwW5MfkhVzAfeTv9bWowt2/FpVfLEMDJUB9EiABEiABEsgR6GprkXUvzJKNc1/gjt8cFXpIgARIgARIoDgB7AjeOG+2rHvuMelqaSquxFgSqBwCbAkJkAAJVB2Bvoy+pdJKxaPzfaUhnUICJFA5BCacAViDwcqhz5aQwGAIDKPF1hXV8zGY1jAPCUxwAuw+CZAACfQQaFu+RNbOekA6167qiaSPBEiABEiABEigXwKd69bKGruGtr2xqF9dKpAACZDA2BBgrSRQPQQKjbSF4f56otrPkyf7K4DpJEACFUFgwhmAA9FYRYBnI0hgaASc1TaviNxl2SW5j/zdv6ZduPvXouxdXNcS+CYBEiABEuiLANNIwEeg6dWXZOMrz/Nxzz4m9JIACZAACZDAQAlsnPeibJz74kCzUZ8ESIAESIAERpZAFZZeyuhbGF8YrsKusskkQAIlCExAA3BUgjW1wp3AJWYEoyuSQNZEa03Lecxf8O4jKatZoOCC7iObzE8SIAESIAESIIHyCXiamXRK1r/4pLQuXeBF0SUBEiABEiABEhgCgbZli2Tdc48LHg89hGKYlQRIgARIgARIwEfAb+j1+30qOe9Q03MFjRMPu0EC1UpgwhmAMVCBaFRCDY0SnjyFQgbVMQcmTZYwZLK5TvLnbghpnnSn++NCjZMkNGmSK8P5LRw2CTU2ihfGMYHjg0ICJEACJEACJFAegXSiU9Y9+7h0rFlZXgZqjRcC7AcJkAAJkMAIE+hct0bWPfeYpDraR7gmFk8CJEACJEAC44uA33jr94+vXrI3JDBqBKq6oglpAK7qEWPjSaCAQH8Xcn+63y+Znu2/efEF5TNIAiRAAiRAAiTQm4Az/r4wSxIb1/VOZAwJkMA4JsCukQAJjBaBZPNGWffCEzQCjxZw1kMCJEACJDBuCPjXesvxF+u4P1+xdMaRAAlUPgEagIc6RsxPAhVIoJwLdM786zMEV2BX2CQSIAESIAESqDgCmXRa1r/4lCSbNlRc29ggEiABEiCBESTAokedQFdLs11zn+TjoEedPCskARIgARKodgLlrA97fRyIrpeHLgmQQOUToAG48seILaxgAqPRtBG5APuMvjlD8Gh0hnWQAAmQAAmQwDggsOGlp7nzdxyMI7tAAiRAAiRQHQSwExjX3rFuLesnARIgARIggWolMBLryyNRZrXyZbtJoFIJ0ABcqSPDdpFAGQSKXWiLxaEof3zO6Os3BPv80Kf0S4AKJEACJEACE5BA06svScealROw5+wyCZAACZAACYwdAfxP4I1zXxi7BrDmiU6A/ScBEiCBqiGQtwZcZL3Xn+7vVLH4YnH+PPSTAAlUNgEagCt7fNg6EhgSgf4u0jlD8JBqYWYSmIgE2GcSIIGJSKB9xRJpXbpgInadfSYBEiABEiCBMSfQtmyxtL2xcMzbwQaQAAlMNALsLwmMXwL9rR2P356zZyQwMQjQADwxxpm9JIEeAgP45VdPJvpIgAQHs5WyAAAQAElEQVRIgARyBOiZkAS62lpl49zZE7Lv7DQJkAAJkAAJVAqBjfNmCx4JXSntYTtIgARIgATGOYEq7V4xw26xuCrtHptNAiRQJgEagMsERTUSqGYC/gt8btdvEUNwNfeRbScBEiABEiCBkSTQ/NpLkkmnZCTrYNkkQAIkQAIkQAL9E2h+bU7/StQgARIgARIgARJwBPzrwi7CPorFWTTfBQQYJIFqJ0ADcLWPINtPAoMk4BmCecEfJEBmIwESIAESmDAE2pYvlo61qyZMf9nRkgSYQAIkQAIkUAEEOtev5b9kqIBxYBNIgARIgAQqmwDXfCt7fNi6iicwLhpIA/C4GEZ2YrwS6OtCXSzNH+f35/h4u349N5dgnmJxFs03CZAACZAACUxkApl0WloWzJvICNh3EiABR4AfJEAClUQA1+Z0MlFJTWJbSIAESIAESKAiCBRbE/biPNffUH+c3+/pFIsrJ83ToUsCJDB2BGgAHix75iOBKiTg7fot1vS+0orpM44ESIAESIAEJgKBlkWvSqqzYyJ0lX0kARIgARIoRYDxFUcg3ZWUlkWvVVy72CASIAESIAESIAESIAESqBQCNABXykiwHVVFoNob6xl7+/oFV7X3ke0nARIgARIggaESSCeT0rpk/lCLYX4SIAESIAESIIERIIBrdKqzfQRKzi+SIRIgARIgARKoVgJc+63WkWO7SWB4CNAAPDwcWQoJVCyBsi70fPzzQMaPuiRAAiRAAhOEQNsbCySTSk2Q3rKbJEACJEACJFB9BNqWLqy+RrPF1USAbSUBEiCBqiRQznpwOTpV2Xk2mgRIIEeABuAcCnpIYJwT6MPI6+0IHucE2D0SGAYCLIIESGAiEWhbtngidZd9JQESIIEJR2D/ffaWH51xupz/t7Pklqsul/+e90/59U9+JO8+7lgJh8MTjkc1dhjX6kwmXY1NZ5tJgAQqngAbSALjk0CmjzXi8dlj9ooEJi4BGoAn7tiz5xOVAC/yE3Xk2W8SIIGhEmD+CUWgfdUySXV2TKg+j7fOdrU1S1frxJPxNo7sDwkMN4FgMCgnf+Jj8uJjD8sjd94mP/7Ot+UTHz5Jjj7yCPngie+R0087Va655GJZOudF+cUPvy8N9XXD3QSWN4wE8L+A25cvHcYSWRQJkAAJkAAJiMg4hEDD7zgcVHaJBPohQANwP4CYTALVSIAX9GocNbaZBEiABEigkgh0rHwjrzkMkAAJkAAJVD+B/fbeS55/5EE5989/lB23367PDjU2Nsh3vvE1efWZp+TDH3if8FW5BPCjrcptHVtGAiRAAiRAApVPgGvJ+WPEEAmMFwI0AI+XkWQ/JjyB/i7UJR/z7O0I9twJT5IASIAESIAEJjqBdDIhHWtXTXQM7H8PAfpIgATGAYGPnfRBefC2m2WH7bbt1ZuNG5vk6eeel2XLV/RKgyH4P+eeI3/69S97pU20iD1321WOOOxQJ/vsuUfFdD+xfq2kOtoqpj1sCAmQAAmQAAmMJQFvjdhzB9qWweYbaD3UJ4EKJTCumkUD8LgaTnaGBPon4BmCeTHvnxU1SIAESIAEJiaBznFq/P3IB94v5/7lj07gL3d0D9h3H/n4h04S5Nl1p53KzUY9EhgnBNiN8UDgkIMOlH+f9WcJhUK57ry+YKF8/POnyLZ77iszdtpVDn/nu2WHfQ+QTbfdUY4+8f1y611353ThOfULnxMI/BNVfnPmT+XO66528tff/l9FYRiv1+6KgszGkAAJkAAJVCUBrgFX5bCx0SQwLARoAB4oRuqTAAmQAAmQAAmQAAmMawKd61aPy/5971tfl5M//jEnF/z9LDn/b2eV1c8//PLnAv3/++mPZfq0qbk8MAqvnj9P8OjN/uS2a67M5aOHBEiABEaTQCwWlf/++595xt9LLr9S9jviKLn+lltl5er8c35rW5s8NutJOelTJ8tpZ3xP/IumOB/ustOOo9l81lUmgc51a8rUpBoJkAAJkAAJkAAJkAAJTAwCNABPjHFmL4eJwHgsJrcjeDx2jn0iARIgARIggUEQSKx/cxC5BpflXcce7R5J+tT990g5cuvVVwh25A6mtnXr1sucuXMFu95g0PjAiSfIGV8/rc+iUNdmM6Y7nRfmzJEHHnnU+fkxfglgzDHPHr3rNvncpz4xph399te+Kq889bhsWLpQWpYvkWVzX5Jr//sfOWj//aTY6+9//H2/xxF0iuVl3PglcNopX5TNN5uR6+CNt94uX/rm6ZJMJnNxpTwXXPpf+d7Pfp5LDgQCcub3v5cL01M5BEbi2l05vWNLSIAESIAESIAESIAESGDgBGgAHjgz5iCBLAH8z9x0RjIm4llRsyn8HJ8E2CsSIAESIIEJQCDV3iqpzo5R6+nkSZNl1513kj1227Us2WXHHaWutnZQ7TvmvR+QA448WvY85K1y4223SywalXce/fY+y0LbplgbW1pb5c577s3Tvfn2O+TeBx6SVCrl4pcuWyYf/sznJD59Zi85/qSPOJ3x9FFfVyf/ueA8WbZwvnz/O2f06to3v3aazH95jiSaN0qypcm5q5Yulr/+8Q+CvL0yVEgE/r8nHpc7Y9p0WbBw0Zi0Cnyu+98l8vMffE+22WoriUYiEgwGZcrkyXL8scfIZef/W44rMnd332Xnfo+j7bbZekz6xErHhgDmzelf/Uqu8hUrV8nnT/t6Lux5dtt5Z7nrhmvls5/8uBeVc//2r/Pk3gcfyoXf++53yfbbbpML01MZBNJdSUna+bYyWsNWjAMC7AIJkAAJkAAJkAAJVD2BQNX3gB0ggbEikGyXJlvMa27pkK6xakM/9WJ3Tz8qTCYBEiiLAJVIgAQmCoHRXjx+fcECeXPdOoe3q6tLHnz0Mbns6mtKyvW33CLLVqxw+kP5uPPe+6SlpVV232UX+cgH3l+yqHgsLq8vXCCPPjFL7nvo4Ty95pYW+djnvyjn/edS6ejslC1nzpRz/vR7+czHP5qnNx4DRx5+uDxy/73ysQ9/WCY1NkosFsvr5i9/9lOBbLXVls5ADlaJRMIZME/90ily9eWXVawR+NCDDpS49Wfe66+P2Y7vb5nB7ugjj3BMsev8fR//lOyw7wHy27+cJRs2bJSZm28mP/3eGb0YNjY2SDqdlkdsvpY6ju554EFXLj8mBoFj3nakTJ40KdfZn//u94JHPOciuj0NDfVy+CEHy7ZbbdUdk+989ydn5kV84MT35IUZqAwCXS0bK6MhbAUJkECVE2DzSWDiEODa8cQZa/Z0YhKYcAbgTLJDOtrbpaMjKek+xzwjXR2mZ7qdyb41+yyGieOWQCrV5fqm4bCE1HlH7WPYL87pLknawu2odYAVkQAJkEA1EWBbJxSBrtaWUe3vk888K38555/S1NQsoVBItt9mG7n0iqvk86d9o6ic8eOfyWvzFwy5jTfccpssXb5MYDA76oi3lizv3xf/Rw499l0CA1yper/1gx/JH8/+u8DIOXXTTeX3Pz9TTj/t1JJlVnvCD7/3XTPg/k9223VXUe19E/jOdxwrn/3MpyUajcqjjz8ub3vHcTJlxuayy157yw033ewMlIe85SD5wuc+W3Eo8Phn7EaHQf/+hx8Zs/a969ijJWL32Dg+sKscP1hYtnyF/Py3v5dzL7xIEsmk7LTDDvLxD30w18a3vfUwaaxvkGRXl9z/0MNFjx8cV3/++z9yeegZ/wQwL7xe4scBN9xyqxcckPvyvHky77XXc3m8HyjkIuipCALJluaKaAcbQQIkQAIkUMUE2PSiBIZ9LbpoLYwkARIYbgITzgCstrCW6UpIItEm7YlMaZ6JdmlLmF4yI8HQhMNUmgtTugmkJZXC/AlIJBLqjqtgB4+rLto860OyQ9ra2iXR1f//wCpaBCNJgARIgARIYBwR6GpvzevNaARgZL35jjvt3iLldjZ+5xtf67Wzsb927LrTTm4n78c/dJIZxU4SGND6ygNj7VPPPudUDjnwQNlx++2cf7Afv/7jn51xbv2GDYKddD/+zrflVz/+YVnFoa1oN3Yiox9lZRojpT/97rfykx98X7Dr92kz3q9es6ZXS97+trfJJlOmCNJ++4c/yqwnn3I6byxbLj/86c9k0eLFUlNTIwfsv5+Lr6QPPP552tSpru0PPvLomDTtsIPfIlM32dTVjV3ImKsu0P2B3ejr1q2ze/CITJ82rTtWHPN4PGbf8xKyaMnSXDw9E5vAtKnZuQQKCxYtlo1NPQbCPXfbVTDnIfvsuQdUZMstZubiEK+qLh4fzzz/PBwn22y1pXP5UVkE8G8cKqtFbA0JkAAJkAAJVCYBGnSLjwtiU6mUkA9IUMYDgYln2dSQxGNhwde4VEe7dJn9SwpfmS5p78waw0Kx+Kjv7ixsDsOVSMAmTjAikUhMwsFKbF8Zbcqkpau9TVoTXf3shi+jLKqQAAmQAAmQwDghgPvDsejKn/52jrwy71VRVTn0LQfJGV8/raxmfOykD8rTD94rTz1wj1x87t/lgr+f5eS6/14iq+fPk7//8ff9GpPxOF08JrVYhddcerEr55E7by2W7OK++ZUvyUtPPCq/+/nPco9axSOEv/blU+Qff/6D0yn28e2vfVWWzHlB0Fa0G+1/4r675OYrL5OTP/ExWfjis/LCow8JDILF8o9CXK8q6uvqpL2jQ/72j3OdMTeZzH5n8CviUc8wWs55+WW54667/Uny2uuvy+IlS1zcppts4txK+vAe/zxn7jzB7tuxaBsM59iBXKruWCwqwWDvG3AY+iKRiLS2tsqq1atLZWf8BCPQ2NiY63FTc1POD89vzvyp3Hnd1U7+8ptfI0o++sEPuLAXHw6HXDw+lryxDI6TmZtt5lx+VBaBsbqGVxYFtoYESIAESIAESGAwBGD0bWpqko0bN8qGDRvcD0sHUw7zVC2BcdnwiWcAxjCG4xJz3+OStoCTfYwvoj1JdbRJ0ux7EoxLPAJTsZdClwQ8AkGJxOMSi4WlKg+iVEI62tqkI5UW0bCEeq+hCV8kQAIkQAIkMBEJpBOdY9LtV159VX5/9t8EO2hj0ah81gyg7z3+XX225bij3y6//NEP3P/xhSIekfvSy6/IwsVLpDORcIbfkz/+UfEMG9DxBDt+sfNXVaW2pkaOfftRXlKeW2P3OzB6YsdqXkJ34Lyz/yq//PEPZfttt7H76g5BP/CoaBjw8AhfGKh//sPvd2v3OMh35ve/K3hkNHSRB4JHtOLRql/67GekzoytdbW1Eg6FejKOse/xWbPk5C98Ub79vd598pr24zN/LtO22EqOO+FEL6oq3IP230/23H03wXg83r1reSwajnnw6vz5rmq0qXBX+BGHHirYgY1FmVlPP+P08IG5FA6HpbWtXdatXy8//d533I8h8OMC+PFDB+iVL9QcDwTa7DuP14/6unrP69zLrr5W8PQCyH8uv8LFPTbryVwc4lP4vuRSxM6pm4NCeAAAEABJREFUtd0+cee7XICeiiGQTnRUTFvYEBIgARIgARIggeoi0NHRIV1dXa7RMAbjh6UuwA8SqGICVWm7GjpvlXAsLkErKJNsk47scW0he6c6pD1r/TXjXkRy5l9LKvrOZCST7hbzF9UpFWn6Xt5SKlUR7+sHTo6j2uaRqNtfpo2t4McAo9Upq1usTswLLIAOe7Uo3wpNp5KCJ1gHQjGpiUelcpZVrXF8kwAJkAAJkMAYEsiM4b9EuPr6GwX//xe7SmHM+u43v2YGh7qSNN7/nnfL5pvNkI0bm+RbP/ix7LDvAXLgUcfIbgcdIu943wcFhgwYgrEbtd6Mqf6C3nfCu2WrLbfIRe2+y84CY1suogwPHvN80vtOFFWVm267XfZ565Gy3+FHyV6HHi7Hvf8kV380EpEvfuZT8qH3vzdX4mfMKH3Cce9wuzjxON9Dj3mny4N8exx8mDz46GOy9x57CIy/uUwV4rnokkvlpkH+D1F0AeMwc/PNBffMCxYuRFTFyJFvPUymjfHjnz0Y/7rwYsEPGmD8veRf/5Cvf/kU92jzC885W7548qclEAjI7ffcK/jfwF6ezWZMl4gZgCc1NshtV18pPzj9my4PHi8O/7MP3i8/OuN0T53uBCGwYuWqXE+33mpLwQ5yL+Kyq6+RX/3hT04u/t/lLhrnJBfXHZ9KpVw8PnbdeWc4TjA/nYcfFUUgnfQv7lRU09gYEiABEiABEhhVAvi+UazCUvHFdMuNG4kyy62beiRAAn0TmKAGYIMSiEg86kzAkujogM3NItOSaO90j8MNRmokgmSLLfrOpCTR1izNzU3S3NIt5m9qbpVEsedKd3VIS3OztMDa3NUpbc0bBY+g8vI2NbVIhzM8F61NBI/r7WyX1hYrA+WUlA7JfeXx6mxN9LZhphPWBiurWJprgrFotXT0J+0ien+ku6TTdHoxcH0pyOTVV7LdqKu0AFteA1IJaTfufoauHc1tffMv2V9DnOyQVjeGTT1j2l1Ha1uie450t6IoW49Z6X64OQAGhe0ww2yqs9XmSJM0WZ2YFy0Y61YbT0OZSSCtOf/HCq4pPXV29qxNuJS+PwISjtVKTSxsi7bCFwmQAAmQAAmQQDeBjG+xvztqVB0YHh5+/AnBl+g9d9tNvtPHo6C32mILu46r23V73n8uyWsnHt/76S+fKid8+GNmHP6R3du05KUfdfhbBTuNsWN3w4aNstn06XLiu96Zp9NXADuIP/S+97oy0N4vfO2bzmDn5UH9p53xPZm/cJF7LDR2Antp73338TJpUqNL+9p3vu/a76XBqHK6GbORz4sbT+4nPv4xmTlzprS2tckLs1+qqK4dctCBbjzH8vHPHhAYdn/y69+4ObXHbru6x4tjJy/mEXaE/++qa+TL3/y2p+7cqd2P1Mb/X66prZFnX3hBYOBDWfgRBP43NR6tjh8uuAzj+OPgAw+QO6+/ZkTlmLcdWRUEn/cdZ5FwWI5929sG1e6G+jo54tBDcnkffyr7v71zEVXs2c0M23fdcK2UI/vvvXeupwPKt09PvlwBI+DJpFPDUioLIQESIAESIAESmHgEotGo+37t9Rxhz0+XBKqVQKBaGz4c7Q6YkTcKAulOaU+kJZNolw4ztolGzTiMhBK1ZJJmfGwxY5zlkYAEQxHBl8kg1DNd0mGG4ewuYkR0ixn40mbETZvhsLXNjHqZQDZfKGQlQCclifYWKWrEQx4zGrZ1JiSVTpshsi/xbVf16jTXF4vKzNqZsYVFlGNuNqb3J9preXtbj0011WnG6FZrb9qSNdsX+0IdDGDPdMr60iytnYAp2ZeVk3Hlpftpf/F0y54tB5/JdmlubZdkGr3q5oi6Va1Pyb75W0HIhWLyxMpsMeN/ytJVgxIKR7Jjav2xUiXV1S4trZ3W9u5cpufG09y88sruY8a4eWWlJWGG9NbOLkmLigbCVndEQla3mOG83eYL+or6rLruTD7HIkum+dT83kAkLpGQ+qPoL02AKSRAAiRAAhOIQMauq2PdXexgVFV5bcECufya60o2581161wa/pcsdkq6gO8DxtRij/LFo6N332VnwU7jO+6+VxYvXSphu5eC0ciXvU8vdGE0xv/Dvfv+BwQGtsIMMC7f//Ajkrb719123kkO2HcfJ/CD86OzZuUZf738/nxe3Hhwsfv3A+890e1snjfvVfnfZdkdh5XQN+z+xpwY68c/eywwn7/8uZMFj23GXIHBHHOsq6tLQvb9CT9WOP20Uz115156xVVy30MPy/IVK+WHP/+lHPaO4+Xzp31D3vfxT8mnTvmKMybjRw/44QJ+wOAyjeMPGCtHUqoF3Z333uvOQV57v/z5z3reAblf+cLn3NzzMt1z/4Oet+pd/Dji8EMOlnIEP97xOlxvRvFy8kBn8qRJXja6JFDpBNg+EiABEiCBCUogEAhIY2Oj4N8f1dfXO3eComC3xxGBPqyc46iXpbqiAYnGo84Am+psye7ONQNcJB4T2N6KZ0ubsa5NsFk3GKkVnAxqa+ISi9dIbUOD1LltwxlJtpuBMs8y2F1aOiXpYEzq7CTi8tXUmr9B4s4Yl5bOzmS3YrcDQ2tbp+B3rIFwXGrrGqShoVEaLH88HLTWmp5GpKbe4hDfEJeQRY3o2xm5O1ybNFRjDBrE9QUMrH31PqY5Q3gwanyybaxzO69FgtH6bF9cu7NpDQ01EnaND0qstjGXHs9GCgyire0JZzwNRuosvb6n7vp6qYuGjEnG+LdKAtBcWf192JiacR3DhTbV2xfZmng8O6boT11cMDwBmxTaZ1EBidQ1Wps8qZdYABny++LGry4775CaTrRJB4zZGpa4q6/G6o5LvLbeFgjjxiMhHeV3BkVSSIAEho0ACyIBEphoBFR1TLv8ix/9wD3+uKmpWf514X+KGki9Bl5zw02yavVq2X7bbeTuG6+Va//7H8EuScgvfvh9T62X++7j3iEwGq9Z+6bcdd/98sAjj7r/dbSbGYU/eOJ7eukXi9h2660lGovKxo0b+9zJumjJEulMJGRy4yRr57ay9ZZbuvvYpBnyYKgrVjbiVq5aJdCBf7zI9874thx2yCGysalJLrr00qJG87Hqq/f4Z8yn+82IOlbtQL0wlP/x17+QA/fbV1auWi2nfvs7sum2O8q07XeWXQ482D1uvN7u17/ztdMEjxNHHsiNt90u7/7QR2X7ffaXc867AFE5wS7gf138H+no7HRG5WrZvZrrAD2DJrBu/Qa59c67cvnffsTh8uEPvC8X9jxPPPW0xKfPlJ/+32+9qJy7+y67yOmn9vzgYOmyZXLzHXfm0ukhARIgARIYLwTYDxIggYlOAEbgWCzmfiA90Vmw/+ODgDNPjY+uDLIXZoyNh9UyZ3dkatiMbyELlnonO8xYZ4nBuNTEQpK/RqgSiNWaMVfslTRjbjELZFhiNWb8U1Px3lZIOBqRIMJdKWdYhVfMzJno6HDhgBk76+KmY0ZIl2bG63C8TmphTM0kpK0taxR1aSP8kUl2SgLW0kBUauPhAgYiGo5JrbFB+5O24AdVGaZXqjPLA4bn2pgj5itZJRCtlRo3nilbbMw9DFv6fhnzNDTCEokE4MmXQERqzDBbVxPp1dd8xUGEzJiecNu+AxKtqZFwYfWBsMS6DeqDKJ1ZSIAESIAEhkKAeSckAQ0Gx6zf7z3+XfLBE0+w+w2V2+6+W/5tBqu+GgOD11fP+K7Mfe01wWNvjz/2GPn4h05ycsK7jiuaFca1ww4+SAKBgLwwZ44z/mKX7rr166WxoUFgCCyasSBy2tSpEg6FJJ3OiP9/ZBaoOQMedm1qQCVobKPRaN4uOinxWrRkqSTsPrJEctVF/+SHP5BTv/wlx+DmW26Vf513fkX1wXv880svvyJPP/f8mLbt4x/6oGBHMnaX/+Uf58rF/+vZKY1d7XjcONo5aVKj4HHi5Tb22edfkA0bNkg8FpOddtih3GxVq/fQY4/LSEo1gfnuz34uiWQy1+SLzvmb4HHiuYg+PPvvs7fccd1V0tBQn9M68ze/d09QyEVUuQc/OMKj/MuRDRs25nrb3Nwi5eSBzno79nIZR9CjgbG7ho9gt1g0CZAACZDAaBBgHSRAAiQAAhXwVDg0Y7ik0Nw0XOVWUTlm+PVbKPsZ4K6u7BfHcMSMgUV7qRKOREUtLd3VZSZc8/jftlDm7JP+OPhtQSw7GNYehCGphCSdDTkicRh6EVcggWhcoqgsZUZZp1ugMOzBjNshgmJDkajYWh68vUTDEQkjNtUlSWdcRWCokrK6MVgBiURd6UULDFq7gpaSSXY547l5+3kHuvuRskXMEqpmpC+RMrRo8EEJZmQOB+EpIsGIuI3lRZIYRQIkQAIkQAIkMLwENBR2BY72Bwyz3/jKl2Tqpps6g+7v//q3fpvwxc98Ws47+6+yy447Ch4H/dSzz8mV110vl119jdxye/HdaTCubbXFFoJH6t593/2uDuyOnDN3nsAoDOMw2uIS+vhYvWaNlLNDt9GMJijXK6qzs9Pu57q8YEl3xvRpZRmKSxZQQQkw/n7r61+Tutpaue+BB+Xrp3+7glonztiKxz/D4PrYk0+Nedv23H13qa2pERiaZs95uVd78Cjo2WaoRsI2W20JpyzBDxXwgwXMx1gsWlaealXCbtbj3n+SjKTcY3O5WvgsWrxEzvjRT3PNxRy48Jyz5azf/UY23WRKLt7viUTC8t1vfk3uvvE609kkl3TV9Te4c2wuYhx4Xp43T97xvg+WJc+88EKuxwPK93xPvlwBI+AJhEMjUCqLJAESIAESIAESGO8E2D8SAIF0KiWtrW2SMrsewuNBAuOhE0PqQ7JD2rtgVFRntM10tUvuscW9Ck5L2hlZgxIM9ErsiQgExCWn00UMkNqj15/PKnPVmdE4WDJbUMJu22jaFtOGzdLaR8t6GIRKN0pEg5Jl1CV23MiwvDIpSWGoJCRmLy9dpFUccKlWd1lIghKJhW3809LZ2iyt7Z3uF934v3hJMyKnXZ0yIq+MjbEr3pszRWtRW5AVvkiABEiABEiABEaBQCAyNoahH3/n2+7/427c2CT/vODiPh/97GH4yAfeJ/i/ijD27HrgIXLEu06Qk79ymvu/p8UeY4p8xx1ztDNEYiel34CDXcAdZpyFcRhGYuj2JWvWrnX3S42NDbLrzjuVVMVOS+y4xE6x5StWuP833NTcLNg9vPlmM0rm23LmTIlGIiXTRzhh2Io/+89/lO+e/i3Bvxe5/c675COf+GRFPfoZHcWub+zohlH/oUcfQ9SYStDu5VW1zzZ0pbI/IggFQ+6Rzkccdqjcd/MNsmj2c/KNL59SNG9tbY2EzTiEnaCrVq8pqsPI8UvgvP9cIv+76pq8Dp5y8qflteeelisuPF9wDvbknD/9Xpa89KL8/AffdzvG/ZlmbraZ0913rz390fRXCIFAJFYhLWEzSIAESIAESIAEqve+hWcAABAASURBVJFA2uw5+NEy7ALV2H62eVAEXKZ0Ki3t7R2Ssb+Ojg6ztWW/c7rEKv7I2smquANDanqmSzo6EjakIsFYvdSbEdA9trijs9vQOMjSA5o1AMvQXjjhlFVCPwskZZVRtpIZgJ3Fsr8MZgQf7tllltiyqpag2LpRtoHlZRAN10h9TdRypiWFHwW0t9kBD7GDvSwjcra6gX5m+tlx7pUXCAQ9L10SIAESIAESIIERJBCMxUew9OJF49HPHzvpAxIIBOQWMxLCUFFcMz92ypTJLmLe668XNSpiJ+8Hff/T921vPUz23n13wf3H4089Ja/NX+Dy4wP/93XV6tXOOPzWQw5GVJ+C3cZr33zT7dR8z7veWVR3x+23k7ce8hbXr4WLF7vHTePxwm8sWy6qKoe95S2y6069jcf+fDDYwXBXtIIKjtxi5uZy83XXyimf/7zbyXzl1dfIJ0/+bNFxGutuHHX4WyUWjQoeq4zxGev2rDLjLIy0mL9bbjGzV3MQv9vOO7v41rZWwY8ZVqxcKTBiT582TY60/rjEgo8jDj1UJjU2Sltrm7wy79WCVH+Q/vFK4Itf/6b8++JL8rqHuf/ed79LfnTG6Tn53Cc/Ifhxi1/xVjs340czhx38Fqd3x7VXy3577+VXob8CCIzFNbwCus0mkAAJkAAJkAAJDAMBPDGoqalJWltbpbm5Wdra2oahVBZRLQSwHhMMBlxzYVLqNCPweNgJnO2R69bE+0h3tnf/L9uYxCMqEomL+7eymU5pd/+XVUQGg8WMepgkg8nqz2Mt8gcrxK+iZbUkXfpxymXlL6JkC4VFYotEpSTlGW3La6ykO1ukua1TUma6D4YiEo3WSDwOiUloBI8S1fIamEl7HSrSXUaRAAmQAAmQAAkMG4FQvHbYyiqnIBizvEc/wyj1p7+dU042p9PZ2elc/L/UQkMq4q773yVy8bl/l4v+8TdBPce87UiZuukmgl3G9z/0iMvrfcDwN+vpZ5xxGHkhSPO+9E5qaJTjjn47ogQGWujffve9gi/J+P+xeJQq6nAK9jFz883kD7/8uTPw4nHT199yq8Vm33fce5/gccPbbr2V/PR733Fty6aI8//ihz9w+RDXaAa7t+y/P7xVI0cefrjcesP1ctyxx0iLLR784c9/kc984YsVafzFjwJ23mEHNx6V8PhnDPLjTz4lGzZskPr6Ovn6l09xj6hGvCe/+NEPZK89dndz74mnnnHR+DHDM88/7+YvDNq//smPXLz38dUvfl4+87GPSjgcljlz57pHpXtpdCcOAfz45Rvf+4Gc8o1vyYqVq4p3vCAWPzD41g9+JCd9+rPy0GOPi/dqaKiX26+5ikZgD0iFuMFRvoZXSLfZDBIgARIgARIggWEggO/X/g15COP+cRiKZhHVQMDMNLFYXELdj56FfQ87gavdCByoBvYj0sZUh7QnYFQLSDQeNbMfalGJxGISNG860S6lbcCpHgOj6fZ6m/XRPbo5EHBl9UovM0KDoayx1Yx/aGnxbBm3+IE0VYUzTJIuYcANSiCIKvphgMc1u0YHJej0kWeIkuOZ6n4Ud4nyjL+r2uhblhJKvuhMUjpssDMSlnh9vdTWxM0AHHYLROFwSALq0x1mrxpMV3x/Y5zGKWeYK2dxJEACJEACJEACvQiEaut6xY1kBHbP7rHbrq4KuM8+fL+0r1pWUja+scgZTZHhrvsesHuYTsFuyHtvvl6euv8eJy8+9rDcef018taD3yLpTMYZ96APA3DYDGCLli6RK6+7HlF58tisJwXGWuykxGOBkfiEGYVhrN1sxnS58uILZM2CV+WPv/oFkuSnv/6NPPjoYxKNROSLn/mUvPLU467+px+8V5598P6cwfiGW26Tc867wOXBxx/P/rtcd9Mt8Ap23nn50H74EYddzQsWLZaItff0006VdYvnyz/+/AeXp9I/PvHRj8huu+4qquraf9qpX5F1K5f3kscffGDMu4JHJ2+66SayfMVKufn2O8a8PWgA/if1dTff6h65tYdxxFzGnMa8WjHvZfnSZz/jdizjBxP/vug/yOLkt38+S+a8MtelfeurX5H5zz/j5uPLTz4uv/v5z9yOThjz/mDzz2Xgx4QlcOkVV8kuB75FPvfVr8u9Dz4k/oW+latWyaNPzJKzzv2XvOcjH5ed9j9I/nnhxY4VHpHe1t7u/PiAEfi2q68UPg4aNCpDwnX1Q2oIM5MACZAACZAACUxcAoEihgRVt3I/caFMtJ7bcMfMPjiejMCBiTaG2f6mJdHeKSkLaNiMfX4DZTAq8QiwpKTTdLKGRFMseCeTiYKYnmDK0mCuC4S6Dbg9SQPzmQE4jBzpTkl0wVNE0onutJCEQjZDi6j0GWWGRbS1l06qS4pXqYL/2Qb9ZCL7+Gz4e0kyKUlEBsIyfDtoQxIOo482NiWBiKSNP8bWgEgIbehP0mn3GHBYtkv+W2NbPLV3fyWVSM9kyy+WatbxIOJtHJOu0QgUSCohXhp/dVTAZmSDLJ0ESIAESGACEgjXN1ZNr3/2f7+V8/9ziTQ1NcvkSZMEBmQIdujCKLtq9Wr5xe/+IKee/h05/h3HytZbbilJu0e794GHivbxsquvlfkLFjoD2nFvP8rpwFiL+I7OTkGZdbW1dj/m7lDdjtaPfvYLzpjcafeFm0yZ4tqw+y67CAwjGzZslHMvuFC+8LVvuLL8H9hRd8kVVzrjtJcPbZ8yebK88NJL8q0f/Fguu/oa17eg3S/F7UuYKu4D/aVUvj8ej0t9XV1RqYRHWx984AHOSP3ciy/mPRJ8rMlifvzzwovc+OMRvZjTmFeTJjU6Y92TzzwrXz3ju/LKq6/mmgo/4u576GH3A9nNN5vh5iN2mmMx5/nZs+Urp58hMDDnMtEzYQkkEkm5/Jpr5YQPf0xqN9tS4tNnOtl2r/3kmPd+QL5/5i/kngcedPPNgzTr6Wfk3R/6qNvZ78U1NjYIHgdNI7BHZGzdUF3j2DaAtVczAbadBEiABEhgghOIRqNmTgg5Cqoqtfbd1wX4MbEI2NiPJyMwLJ0TawCtt5lEu3TAsqsRicdCFpP/DkTjgidCS7pD2hNFzaMiXe3S2tHbYpdJtktbEnlCEok4015+4QMJqZURRRkZM1i3SRJt9ufPpKSzraPbkB0VZ7f2p9tkdctk6ZSYnTebgqZlfd2fndLRWVAwys0Zv1PSlcrPpJGIhJE7ZX0twkBSHcYmCQ0JmW7A+cr9CEr2xzbpnjb7sgYjUXFEkm3S5nZw+xLNC/6tLj4g0ahrpcXauy8WlmYasBznDK0u7H2Ycba9pUmaWzt62mR5FOl9sjUNe1vB0uUfPD9ODUvUGbXT0tluY+lPQ/k2Fgn8T2r4TXo/csAqsLclCf5ROVwnheW4SH6QAAmUT4CaJEACE5VAMF4rwWhs1LoPI+e07Xd2hod4twGiL7dxi22cUddr4Hd+cqbsd+RRzrB18WWXO6PpOeedLx/81Gdkmz33Fe+R0lded71stvNu0mD5f/yr//Oy57nNLS1y8DHHubbAAOIlnmaGtj0OPkw+/eVTneD/aHppyPPZU78mSP/2j34il15xlaAd0MHOObTP0/W7yAfD9F6HHi4/+uWvc+0+/qSPyCHHvFOw0+7Xf/yz7LDvAfLxz58iJ3/lNDn73H9LJb3uf/BB2WanXaR2yqZy5i9/lWvaKV89TcJ1Df3KXgcclMszVh7wxnz71ClfGasmlKwXcwfjj7mEOYVj5fdn/U3e9u4T5cjj3yMwAhdmRhwMdEed8F6BLvLgeEA/Ma/uvn/sd10Xtpnh6iLwxFNPy7s++GFpbm7JNRw/eKEROIdjzDyBUFiq6UdcYwaKFZMACRQhwCgSIAESEPcEp4aGBpkyZYpMnjzZbDsR4WuCEjDbD4zA+DE6CMDUUq2Pgw6gAxNKMglp78DeVpVwLCZFN82a4TUWiwjsaqmOdnH23DxIAQkGVFKJFvvi1yrt7e3SYdIGI2F7QjKWMxyv6W2QzSujvEAgUiMxbEvNJAVGyNa2bF0dba3SYl86ne1WI0UN2RIMibMtSlLamptMv1maO7KGWX/tqc5maWltc33oaG+TVpSbiUpNNOTUujqarZ8m7d15zWgZj0ckYKmFDNpbTa+1M2uUDtVIjbOkm2LZ74CE0F+jmGjrbrNXr9grGJW4GcXV0l27Wtq6290uPfzFFm5rxdQsQ/e7LxaBsETdREhJp7U/x9gb05Z2NwdU0eMyyutWEVEJh7MMU4lmx7CluVWcfVp6XsFYncRQdLrT2DeLV38nxqKlVTrTQYnFoo53pqstW05rQrJme9QRdIVhLFps4RZ1+O3NLpEfJEACJEAC5ROg5oQnEJm8SVUxwGNtL/7f5fKVb50hnz/tG3LGj38mt99977D2AXVcff2NAoG/sHDE/eP8C+WUb3zLteO/V14tMPIW6hWGke/Pf/9Hrt0PPPJongrKuP6WW90uY+zwzEtkYNwTwPhjLnlzG7ven37u+X77DR3oesdD4bzqtwAqkEAfBDC/jn3fB2TDho05Lc8IvMeuu+bi6BldAtV27R5dOqyNBEiABEigJAEmkAAJkEAxAmYExpPIgsGs7SVjOtVoBIbZyZo+Ud4Z6WrvyD7aOBSTeNY6WrzzYUt3RsGkGRi7DZ85TZVwvE5qwkGRTJckkwlJmHS5bbZBicTr+y5bBvAyo2Okpt4MqUEzJ2Yk1ZWtK9HVZQZAlYD1o7YuXtqQXeOlZSSdSUuvxxgHolJjltJMKun6kEgmJQUDb60ZxyNxM0yqWCctX0HecFzqoGMHQsbHIJkyPTNVhqJ1Ul/j24FrpZT7DsZqJGIGdtSbLtLmgJVdF49mdwKnvXYnxM+/NhrIr05DEivJQiXUPZ5qVHOMu8c04/pTK3U1EXHNEnv1WZ6ld7/VDPi1kaCNnfXG+pLuNQCmiDGurZNYKGB66fwxtnqi+DFBJCpxXzk44VhO9y6sI2PGcZfADxIgARIgARIggQETQIbolGlwKCRAAiRAAiRQlMALL82Ro098v7y5bl0uHUbgu264RmgEziEZVU90ytRRrY+VkQAJkAAJkAAJVD8B9mBkCPhtFyNTwyiVarYvGIFhIUON6BeMwJliNh4oVKAEKrBNI9gklVBNgzQ0NEpDTaSfenp064saMgPOaFhfXy+1ZqCLm9TWWtn1dRIrZlg2g2m23kEYRW2ihWJmUK1vkPraWkFd8Zo6abBwXU1U3IZZKfEKRqSmvtHp1tdZ++KF9avAoFpv7Xb9MGNzQ12NhDEzYJhEHqunaN5g1Mq2Mr28OQb1AqOylHihPrCoLTTSevpm9Iz1Va/paTgmtQ1Wd12d1Fi98Xit1NY12NjWScw13pQK332xsL6GzAhcj756jL0y6+utPyGxYcgvsa/ycpoqQW/srH319bVidlzp9dKgwNBfb3W5cbC6a2rrpd7GIuJ+iKD55dicDIiwdJAgAAAQAElEQVT3UpdWV1cvdZanrq5W8NsEGcArFKuT2tq6AeSgKgmQAAmQAAmMXwLRTaeP386xZ30RYBoJkAAJlE3g5Xnz5O3veZ+sXrMml2fypElCI3AOx6h6eO0eVdysjARIgARIgARIgASqnUD/7TdDb3tHR267HQzBeDS0Knz9Z68EjR4bUiW0phrbYIbDYDgsYZMgLLEjOfY2sRSPMra6wqGgyEDqQl5sXy2VxwyQrh8hmxKFOuXmtXYFh5NBf/UCQCAoIas3HA5JEP2TMl59lYs0j7FXpvZTJvKg7r70unVU+1KyenLzqUR/LL+6uoqU052mWiTNiuabBEiABEiABEigPAKBcERiNAKXB4taJDBuCLAjJDBwAq++Pt/tBF6xclUuM4zAn/jwSbnwePL84MxfyHEf+JCTb37/hxXTtcjkTQVPEquYBrEhJEACJEACJEACVUkA/+pzw4YN7l8wplKpquwDGz1MBLqNv948gMUFxt9gKDRMFYxOMYHRqaYKa2GTSYAESIAESIAESIAEJiyB2IwtJmzf2XESIAESmHAEhtDh1xcslLedcKIseeMNV8q/L75EfviLXzn/ePuY/fIr8tCjjzl5fvZLFdO9+PSZFdMWNoQESIAESIAESKA6CXR2dgoMwOl0WpLJpLS0tFRnR8a41Zkxrn9YqjfjLx71XO3GX7CgARgUKCRQQIBBEiABEiABEiCBiU0Ai8nBaGxiQ2DvSYAESIAEyiKwZOkb7nHQP/7V/8k3vvcDqab/C1ZWBytYKRAKS3zzLYfUQmYmARIgARIgARIgAc/Y55FAmPd0Ho0J5HYbf7u6d4Crdb0ad/5as92bBmCHgR8kQAIkkCNADwmQAAmQAAk4AjUzt3YuP6qTQKimXkK1E0+qc7TYahKofgLLlq+QP/3tnOrvSJX1ANdqVS5tVdmwVVJz2RYSIAESIAEScASCwaBzvQ+EVWH+82LojnsCGRHs/B0vxl+MF++SQaFsCUiktkHq62olMuzkQhKva7CyYzIqTxEPRKQW9dVGZNi7InyRAAmQQLUSYLtJgARIoIdAzRbbiRZ8CexJpY8ESIAESIAESGCsCdRsue1YN4H1kwAJVC0BNpwESIAEeghEo1GJx+MSDoed1NXV9STSVxYBs5+WpVeRStb4jo52GU/GX3Cm7Q8UBiKqogEVsbcM68sKtHJd2cNabonCtLs+uCVUGE0CJEACJEACE4oAO0sCBQQC9sWvdqvtC2IZJAESIAESIAESqAQCuEYHo/FKaArbQAIkQAIkUG0E2F4SKEIABuD6+nqBYAdwERVGlSBg9tMSKdURnU6nJZVKu8aa5UyisZgEQ6OyVdPVOVIfNACPFFmWSwIkQAIkQAIkQAIkUDUESjW0bpudJBiNlUpmPAmQAAmQAAmQwBgQCITCUrfNjmNQM6skARIgARIgARKodgJsPwkUEggEAxKPx0TtL2bG39A4MP6ijzQAgwKFBEiABEiABEiABEiABIoQ0EBA6rbbuUgKo8YRAXaFBEiABEigygjg2hwIR6qs1WwuCZAACZAACZAACYw/AlW2+7fkAASCQamtrRkXO3+9TtIA7JGgSwIkQAIkQAIkQAIkQAJFCNRsvrXENp1eJIVRJEAC1U+APSABEqg2AtHJm0rtlttVW7PZXhIgARIgARIgARIYdwTGi/E3NzDj7F+m0gCcG9luDx0SIAESIAESIAESIAESKCBQv+MeooFgQSyDJEACJEACVU2Aja9KAvU77l6V7WajSYAESIAESIAESIAESGA0CdAAPJq0WVfFE2ADSYAESIAESIAESKAYgVBNrTTusmexJMaRAAmQAAmQAAmMEoHGnfeUcH3jsNTGQkiABEiABEiABEiABAZPYNzt/h08iorNSQNwxQ4NG0YCJDDKBFgdCZAACZAACfRJIL7ZVnzkZJ+EmEgCJEACJEACI0egZubWUrPFtiNXAUueSATYVxIgARIgARIggSEQoPF3CPBGMSsNwKMIm1WRAAmQAAlUKgG2iwRIgATKI9Cw0x4SmzqjPGVqkQAJkAAJkAAJDAuB6JSp0rjL3sNSFgshARKY6ATYfxIgARIggaEQoPF3KPRGNy8NwKPLm7WRAAmQAAmQAAlUGgG2hwQGSGDSHgdIpHHKAHNRnQRIgARIgARIYDAE8MhnXHsHk5d5SIAESIAESCCPAAMkQAKDJgDDL2TQBTDjqBOgAXjUkZeoMJORTNrE3BIajCYBEiABEiABEiABEhhmAoMpTgMBmbzXgRJumDSY7MxDAiRAAiRAAiRQJoFQXb1dcw+SQDhcZg6qkQAJkAAJkAAJkEBxAowdPAEafgfPbixz0gA8lvRzdWck0dYkzS1N0tqZzsXSQwIkQAIkQAIkQAIkUJkEApGoTNn7LdwJXJnDU26rqEcCJEACJFDBBLDzd8reB0swFq/gVrJpJEACJEACJEACJDB+CcDwCxkHPZyQXaABuBKGPdMlqRQaEpBwOChDfWWSHdLRnpDepuSUJNrbLa0vKZavnBZlJJPslI7WFmlpbpKmpo0mzdLS0iYdnUnpa2NzOtHeR5s6JJHsknRfBZTTPOqQAAmQAAmQAAmQwDATcEbg/Q7h/wQeZq4sjgRGhwBrIQESqGQC0SlTZcq+h9L4W8mDxLaRAAmQAAmQAAmMawI0/Fb/8NIA7I3hWLrplDj7bzAikaHYfzNpSbY1S3N7pxlNU70NwJmUdCUTltaXFMnXH5t0UjpaUK8Za82S3WOsTUva0hKdbdLc3Cztyd4maRSd7kr00aZOMw63mlG5WVo7uvo0JKMsCgmQAAmQAAmQAAmMJgENBN2jKWu33G40q2VdJEACJEACQyHAvBVNoGbmNmb8PYSPfa7oUWLjSIAESIAESIAExiMBGH09GY/9m2h9ogG4EkY8oxIKRyQaiYgOtj3phLSbEba9q7iR1RWL/zEMTyAi8XhNCYlIEDrlSqpTWlvaJGFli4YkEquT+voGaWholAZz62vjEgmgV2lJtreYERinj+KFB0KxIm2KSywckoBkJJVolRYzAhfPPbRY5iYBEiABEiABEiCBoRBo2GkPadx1H9FAYCjFMC8JkAAJkAAJTGgCjTvvJY277DWiDFg4CZAACZAACZAACZBADwFYbDzpiaVvPBDgClUljGIoKrF4XKJhGEoH3qA0DKMt7ZK0ozRghuRgqSLS6e6dxmEJh0tJsHwjdCYlnW0drkwNxqWurlZiEcuv3f0wV4MRidXVS53Fixlxk+3ZdhZrogaLtSkikXit1NVGnWE6k0y4fhbLzzgSGCQBZiMBEiABEiCBYSFQs/lWsulb3ibRTacPS3kshARIgARIgAQmCoHolE1lql1Da7bYZqJ0mf0cGwKslQRIgATGPQEzEbg+wi0UJCDOc+GnwGoxsQXzgTI+CQTGZ7cG0Cv8b9l0RjIQ+AeQdVhUUSfq7hazkQ6w2LR0JbokLQEJx83QGg+ZT4q+Mpns7uBgYHiGPZPokM6MVaVRqa2JiNvoa8Heb5VAzIzDQbFXUhIJZDLvQN5mSA4FkCElZseGh0ICJEACw0CARZAACZDA8BII1dTJlL3fIo277C2BSHR4C2dpJEACJEACJDDOCATCYWnceU/B//sN1TWMs96xOyRAApVFgK0hARIgARIggYlFIDCxuuvrrRleU52t0tLcJE0tTdIMMX9zS7vgKcoZ7Kptbhb/E4e7OppNf5DSmsi37Vr9XR2tVl5TT/3WhiZrQ2t7UizZ19h+vIGo1NTVSzwc6FMx0205DQyLAThlhtwuV18oFu3D+OtU7EMlEquReG291Ea6dwhb7EDe2VzZz4Hkoy4JkAAJkAAJFCXASBIYQQI1M7eWaYceI3Xb7CQ6LPdeI9hYFk0CJEACJEACo01AVeq23kGm2rWyZottR7t21kcCJEACJDDRCLC/JEACJDABCQQmYJ9FMmlJtDZLa2eXpEVFA2GJhCMSwhbWdELaWtslmc5I2vTyDLFmQEXc4CTTYwC2chOtTdLmdu721B8OBqw1GUkl26S5tdPqL2d0AhKpiVnb+9dNW/tFAuLWIK0NqWRSkk6Mw0A35aaS0uXyRCQa0v4rhwYe8Wx9tE4iNDDJdAkM8yLBsvo6sMKpTQIkQAIkQAIkMNEIjEZ/NRiU+u13kWlvfYfUbbuTcEfwaFBnHSRAAiRAApVMADt+67bZUaYfdqzU77CbBELhSm4u20YCJEACJEACJDAOCLALJDBRCQQmYsfTiTbpMAOvaFjidQ1SX1cjsXhcarr9YUlIRyLVC02oplEaGiA1kv2KEpEaF27sjs+6ddFgNm+opie+Lmqm12x0qqPF6je/RnJ1on7sjq2vq5UIRiXdIa3+7cemPrR3Wpz91wpJdbZIc3OztLa3SbuTVrcTeUD1WWGOUCgoQbVCh+Nt1vaMjUu+pM0g3iFt2JltluNwPDZ89Q1Hm1kGCZAACZAACZAACfRDIBCOSP12u8j0w4+TSbvvK9FNpglfY0qAlZMACZAACYwygeiUqTJpt33sWvhOqd9+VwlEY6PcAlZHAiRAAiRAAiRAAiQwAQlM6C4HJlzvM12S6ITpMiDRmhrp9dTkQFjiNT3G2mHnkzbjchJbZ4NWf7z3btZASGI1cQmKSCbZKYm0eYblne42AKelq8v6b/2MxWokbobvmBlxVTKSSrRKc3v2sc79VZndTQwtxcewSCrRIu5R3C1NPheG6k7pygQkUlMv8bAOS10shARIgARIgARIgATGgkB8xpYyZZ+DbQH8OGncdW+JT99cApHoWDSFdZLABCXAbpMACYwGgUA4IrFpm0njLnvJtLceK1P2PUTim20lovxOL3yRAAmQAAmQAAmQAAmQwCgQCIxCHZVVRapLkmhRICJhWFnhL5RgVCKl0gp1Bxru6hIzv4qEIuJtFO5VhLUtGkKstTX7nGUEhihBidbGrV8BCUbq3K7nSCQs4XBEIjUWjkcEX8MyyXZx9nEZ2itjxuSW5mYpKq0JMzcXKz8gAS0maFlaEm2t0jFsPIrVzzgSIAESIAESIAESGB0CATP61my+tUza4wBnDJ568FEyaff9pG6bHW3BfHOJNE6WYCwugVBIVHEvNDrtYi0kQAIkMK4JsHPDRkBV3TUK16pwwyS7dm0mdVvvYNeyfWXqW46S6Ue8UybveaDUzNxGgtG48EUCJEACJEACJEACJEACJDC6BAKjW93Y15ZJp7LGx4AZGks2R8WSZSReaasf5QaDITglJRAMurRUypmLnX9oHyoajEistl5qY9my88oLx6XG7a5NSzLZf52al7l3IJPJSOn/lZzJjkFBtmC0Vurq64tIg9TXRCVopnMYgYs8nbugpPKD1CQBEiABEiABEiCBSiAQsnu0+Iwt3GMxJ+95gGxywOEy7bBjZfqRx8uMt79HNjv6RAoZcA5U+RxYOXVbmX7UCRzHKh9Hno+z1yNcqwk/aAAAEABJREFUm3CNwrVq0wOPcMZe/E/f+IwtJVRXXwmX1l5tYAQJkAAJkAAJkAAJkAAJTCQCgYnUWfQVhkm4/UkgUMRI2l+mMtLT6fKe6Zyr3wypZRQ7LCrBUNYonTajMx5S3Veh6vExg3axHgUitVLv/qeyGW891xlx+yq1dJqGYhJ3/xw5JZ2J8h5TXbo0ppCAI8APEiABEiABEiABEiABEiABEiABEiCB8U+APSQBEiABEiABEiCBCUdgwhmAVfvbu5qdA5kyDbVZ7fI/VcurP22GVVdqmfpOd8gf3W0zo3N/BmAJBcWZi62dXcUswNZuDajkiZXb/97i0p0IdO+azpiBuliVpXMyhQRIgAQKCTBMAiRAAiRAAiRAAiRAAiRAAiRAAiQw/gmwhyRAAiRAAiQwMQlMPANwICiKsTYDb2kjYkZS6X5NoChlwBIIBl2e/h7tjF24UAwGhmmIujqlvbVFWjv6MMGagRZ1itXZb60alrCzAHdJZ2c5O3IzkkwmXPHD8eHGcDgKYhkkQAIkQAITjwB7TAIkQAIkQAIkQAIkQAIkQAIkQAIkMP4JsIckQAIkMIEJ9GvnG3dszADrTLDphCRL2UJTPWnlPjK6XE4aComrvyshiVIW6IylOZtq0IyswzREakbtVEpSiYSkitq2zUDblXTdCAadZdf5S3+ohCNRZ0zPJNukPVm00J7syXbpcH3qiRqoL9XdPrUx1IFmpj4JkAAJkAAJkAAJiAghkAAJkAAJkAAJkAAJkAAJkAAJkAAJjH8C7CEJTHQCw2RdrCKMGpZoGObDtHS2d/Q2hmZS2fjuLqW6Bm61DAS6sWbS0sssGohINIT6u6SjrUT9re3iag1FJBLsbshQnWBYXLclIW3tSfE2+2aLzUi6o1XaXaVhiUTQvmxKn5+hqMRdoRlJtrdIOyzahR22ilKdrdKMOkPh7GOj+yy0SGJ3GW3OyByUaKQcA7XwRQIkQAIkQAIkQAIkQAJ+AvSTAAmQAAmQAAmQAAmQAAmQAAmQAAmMfwLsoRHotlSabwK9g7E6iaHn6U5pbW6W1rZ26Wg3aWuVluYW6UwHJRaLClQyXW3SbDrNLZ1SasNuL3TBoAQRmeqw8ppNWiWR222sEorHs8bYkvVbZo1ITTxinuF6ByVaE3PtyvapxQzB1uf2NsegxTVQJRzvbpuU81IJGct4KGDKaUl2NEuTserh2WLsmqS1s0syrj9ht2PYlIu+U52Wv2mjNBVKc1O2DMsditXIsBnFi7aCkSRAAiRAAiRAAiRAAiRAAuOPAHtEAiRAAiRAAiRAAiRAAiRAAiRAAhOHACx3Y9ZbPF4Z/wu3K5mUZCIxepLsEo3EJR6DRCUSCkoQRttQWKIuLmKmxkC3Py6xaFRiEXWPT862M2OGz7jlD0qmWLu7VCKunLggbzRqhk88VtrTTVr+aNzyQ4rVb/FRKzs5GCZWtqvb8nv1eW6qp13xWETC6HMwJJForLstMQllBjgWxlJC0e781m4znPfwjJghHXEmrj/dbctjmZBMyNJdm/tzYxKWrtGbJx63CnSLHTP+OM8PF5K0YyzPtT4hnJOuLoF/zE4GrJgESIAESIAESIAESIAESIAERooAyyUBEiABEiABEiABEiABEiCBCUYgMFb9TadSzuAEF4bgsWoH652YBNhrEiABEiABEiABEiABEiABEiABEiCB8U+APSQBEiABEiABEiABEiCBiUhgTAzAMPpi568HXFVFVQX/O5cSIIcAGQz1OFDtOZ5Ue/yF5apm01SzrkyMF3tJAiRAAiRAAiRAAiRAAiRAAiRAAiQw/gmwhyRAAiRAAiRAAiQwYQmMvgE4k5Fixl9VnbCDwI6TAAmQAAmMFgHWQwIkQAIkQAIkQAIkQAIkQAIkQAIkMP4JsIckQAIkQAIkMLEJjLoBOJVO54irqtv5m4ughwRIgARIgARIgARGigDLJQESIAESIAESIAESIAESIAESIAESGP8E2EMSIAESIAEZdQNwptsArErjL+cfCZAACZAACZAACZDA6BBgLSRAAiRAAiRAAiRAAiRAAiRAAiRAAuOfAHtIAiSQJTC6BuCMSCZjH9m6+UkCJEACJEACJEACJEACJEACI02A5ZMACZAACZAACZAACZAACZAACZAACYx/Auyhj8DoGoB9FauqL0QvCZAACZAACZAACZAACZAACZAACQw3AZZHAiRAAiRAAiRAAiRAAiRAAiRAAhOPwOgagM3mq2ofY8mZdZMACZAACZAACZAACZAACZAACZAACYx/AuwhCZAACZAACZAACZAACZAACUxQAqNrADbIGhj1Kq1WvkkgS4CfJEACJEACJEACJEACJEACJEACJEAC458Ae0gCJEACJEACJEACJEACE5nAqFtjg4FRr3Iijy/7TgIk0EOAPhIgARIgARIgARIgARIgARIgARIggfFPgD0kARIgARIgARIggQlPYPStsaoSDAYlk8kIXyRAAiRAAiQwOgRYCwmQAAmQAAmQAAmQAAmQAAmQAAmQwPgnwB6SAAmQAAmQAAmAwOgbgK3WQDAogUDQfHyTAAmQAAmQAAmQwAgTYPEkQAIkQAIkQAIkQAIkQAIkQAIkQALjnwB7SAIkQAIkkCMQyPlG2RMIBtxOYNUxa8Io95jVkQAJkAAJkAAJkAAJjDYB1kcCJEACJEACJEACJEACJEACJEACJDD+CbCHJEAC+QQC06dNE8hmM2bIjOnTnR9hvyDeE8R7fi/PtKlTXT4vHmGkQRd+z/X80EPcdKtvs81myOabby6bbbaZk5kzZ7ow4uDfYostBK4X9vwIQ8455xyhkMF4nAP/+Mc/pC8599xzpVD++c9/CuRf//qXePLvf/9bPDnvvPMEcv755wvkggsuEMiFF14okP985eNCKZ/Bjm8ukJ3XL5Kd1i2UHdbOdy78EKTBRTrECyMO4oWRBtl14xJXFvxIh3h+z0UcZJcNi3vV5+nAhUAPLnQ9P8Ke+OtHOtqPNE8fcV4YLvQ910vzu33l8/SQ39PzyvPCSIN4ukiHH64X74XhIs6fF3EQxHuCvIjzBPpIg+ulwUUc+Pv1EA+9YnGIRx64EE8HLvLBhUDHH0acJ16al44w0tAOr0zE+f1Ihz7i4XppXjzi4IdAx5+OMMSLQz3QgyAOafAXCuI9QZrn9/J4dXrxCCMNuvB7rueHHuL8gjSIPw1+lAMXunAh8PsFOggjDeKFEecXlO+FoQdBHPQhSPPiEA9BHNI8P44RxPn14EeclwY/xMuDdIgXRhrECyMNgvGAC0E6xPN7LuIgaFNhfZ4OXAj04ELX8yPsib9+pKM8pHn6iPPCcKHvuV6a3+0rn6eH/J6eV54XRhrE00U6/HC9eC8MF3H+vIiDIN4T5EWcJ9BHGlwvDS7iwN+vh3joFYtDPPLAhXg6cJEPLgQ6CL97k5AUygmbhuX4KUEnSEMY7numRsTzw4Ug3nORB37PRRoEYQj8EOhA4IfA7wnCqAcuxB+PsF+Qhn5AvD7Bj37DRf/88QgjDXHwe67nRx7E+QVpEH8a/CgHLnThQuD3C3QQRhrECyPOJ4LyvTD0IIiDPgRpXhziIYhDmufHMYI4vx78iPPS4Id4eZAO8cJIg3hhpEEw/+BCkA7x/J6LOAjaVFifpwMXAj240PX8CHvirx/pKA9pnj7ivDBc6Huul+Z3+8rn6SG/p+eV54WRBvF0kQ4/XC/eC8NFnD8v4iCI9wR5EecJ9JEG10uDizjw9+shHnrF4hCPPHAhng5c5IMLgY4/jDhPvDQvHWGkoR1emYjz+5EOfcTD9dK8eMTBD4GOPx1hiBeHeqAHQRzS4C8UxHuCNM/v5fHq9OIRRhp04fdczw89xPkFaRB/GvwoBy504ULg9wt0EEYaxAsjzi8o3wtDD4I46EOQ5sUhHoI4pHl+HCOI8+vBjzgvDX6IlwfpEC+MNIgXRhoE4wEXgnSI5/dcxEHQpsL6PB24EOjBha7nR9gTf/1IR3lI8/QR54XhQt9zvTS/21c+Tw/5PT2vPC+MNIini3T44XrxXhgu4vx5EQdBvCfIizhPoI80uF4aXMSBv18P8dArFod45IEL8XTgIh9cCHT8YcR54qV56QgjDe3wykSc34906CMerpfmxSMOfgh0/OkIQ7w41AM9COKQBn+hIN4TpHl+L49XpxePMNKgC7/nen7oIc4vSIP40+BHOXChCxcCv1+ggzDSIF4YcX5B+V4YehDEQR+CNC8O8RDEIc3z4xhBnF8PfsR5afBDvDxIh3hhpEG8MNIgGA+4EKRDPL/nIg6CNhXW5+nAhUAPLnQ9P8Ke+OtHOspDmqePOC8MF/qe66X53b7yeXrI7+l55XlhpEE8XaTDD9eL98JwEefPizgI4j1BXsR5An2kwfXS4CIO/P16iIdesTjEIw9ciKcDF/ngQqDjDyPOEy/NS0cYaWiHVybi/H6kQx/xcL00Lx5x8EOg409HGOLFoR7oQRCHNPgLBfGeIM3ze3m8Or14hJEGXfg91/NDD3F+QRrEnwY/yoELXbgQ+P0CHYSRBvHCiPMLyvfC0IMgDvoQpHlxiIcgDmmeH8cI4vx68CPOS4Mf4uVBOsQLIw3ihZEGwXjAhSAd4vk9F3EQtKmwPk8HLgR6cKHr+bfbdlvZFrLNNrLVllvK1ltt5QR+2FbgbmVxW5gdxpMtYYOBjcZsRDPNhf0G9p3NYbOxOLiI81z4/el+u4+XBvsP4v1h+CFIg4t0+OEiDD8EYbiIQz2eHy4E8Z54uoiHQB9pcL00uIhD+6ED8dLhIgyBH7pwIcgDF4J0T6Dj+aHjD3vxcL00Lx1hxKMdXpmI8/uRDn3Ew/XSvHjEwQ+Bjj8dYYgXh3qgB0Ec0uAvFMR7gjTP7+Xx6vTiEUYadOH3XM8PPcT5BWkQfxr8KAcudOFC4PcLdBBGGsQLI84ngvK9MPQgiIM+BGleHOIhiEOa55+66aY5WyfiIMgDPS8NfgjS4CId4oURB/HCSINgPOBCkA7x/J6LOAjaVFifpwMXAj240IX/syef7Gy8iIOgfrf9VlUlk8lIOp12LvyBQEBUNWcuRpqqujj4oQNRVfF0ERZ7qap99rxVNacDXbGXarZO5IEEg0GnY0nOVdW8ulCnqro2qirUXFvh2WeffWQfChlwDnAOjOIcwLlHNXtO8p+/VNWdu/znOlV15zWxl2p+ukW5c1kqlYLX+VU1Tx/nSO8cKPaC35ycrqoi6MSfhnwoF64XDyX4VdW1E2mqmqvPnyb2Qn5VlVAo5OpDv1TVUiSXH3FiL1V1T3ZAmX4Re6lm85jX5fPyePUVxqv26KMs1WwYrBGGvt9FeRDEo0yIajaPqro6oQ/x+gRdr7yuri4EnSAvylJVF8aHFwcX4sWhPE9XVR1HhKGjqo6HarYcVXXpquraI90vlAEv2oK2IS/CiPe3C3Eo23ORrqoIunrgUXZSPsoAABAASURBVM2G4Uc5qtkwdBGH8lEG0hBWVTeuCEMHgnTVbD7oIE1VXZvhhw5EVXP9QVjspar22fNW1ZwOyhV7qWbrRB4I+u2lwVXVvLpQp6oWvf6jP1ak6wPKgq4XVlUXj7CquvyoC2GIajbOy6Oqrq1eG+AiTTUbr5ptF+pBOarZ/PBDV+ylmtUpN2xZXBv9/VBV1w6xl6q6dK8dFuX6ARftUM3WhzAEenCRBkG5cL14pMGvms2HNFXN1edPE3shvyqPf3DBmMKFGBo3DuCHeNUsT/gh0FFVd1yqquClqm5eqyqCOUEZCHj5vDBc8EeaJ9CB33NVs2UVhqGD/KrZdPgR57XLC6tm0xGPOIiqunZCH4I01Wwc/NCBqKqbN6rZOSr2UlX77Hmrak7H30bk98R//EBHVV39Xl1wVdXxVlXBC3nhenwQhkAX8fCrqjt2EFZVlx91IQxRzcZ5eVTVtdVrA1ykqWbjVdW1C2WjHNVsfvihK/ZSzeqUG7Ysro3+fqiqa4fYS1VdutcOi3L9gIt2qGbrQxgCPbhIg6BcuF480uBXzeZDmqrm6vOnib2QX7Xaj/+evqK/Xp+se+74RJz/OgsGGD9VhYoTLw4uBJFwkdfTVVXHEWGkqaorXzVbjqq6dFV180i6XygDXswjtA15EUa8v12IQ9mei3RVRdDVA49qNgw/ylHNhqGLOJSPMpCGsGrP/IIOBOmq2XzQga6qujbDDx2Iqub6g7DYS1Xts+etqjkdlCv2Us3WiTwQ9NtLg6uqeXWhTlV1815VrQRxxwQ86A9clAOBrhdW1Zyeqrr8qAvpENVsnJdHVV1bvTbARZpqNl5VXbtQD8pRzeaHH7piL9WsTrlhy+La6O+Hqrp2iL1U1aV77bAo1w+4aIdqtj6EIdCDizQIyoXrxSMNftVsPqSpaq4+f5rYC/lVefyDC8YULsTQuHEAP8SrZnnCD4GOqrrjUlUFL1V1nFXVzSPpfqEMeDGPwBt5EUY8j//s2qSqOt6qCjTumIAHvOCCFcTPTlVzeqrq8oMx9CGq2Tgvj6q68cH4qWb9SFPN+lXVjRvqQTmq2fzwI4/YSzWrU27Ysrg2+vuhqq4dYi9VdeleOyzK9QMu2qGarQ9hCPTgIg2CcuF68UiDXzWbD2mqmqvPnyb2Qn5VHv/ggjGFCzE0bhzAD/GqWZ7wQ6Cjqjz+jQF4qGpujqlm5zTYQfzHj6erqjm+HkvPFXshnzmC+QkXYQh0vLCqumMHYVV15aEuhCGq2Tgvj6q6NnptgIs01Wy8anaMUQ/KUc3mhx+6Yi/VrE65Ycvi2ujvh6q6doi9VNWle+2wKNcPuGiHarY+hCHQg4s0CMqF68UjDX7VbD6kqWquPn+a2Av5VXn8gwvGFC7E0LhxAD/Eq2Z5wg+Bjqry+DcG4KGquTmmmp3TYAfxHz+erqrm+HosPVfshXzm8Pg3TqoKFE7ACB7wgeD4hQtBPAQ6qioBsVcu0G30Vc2CRzwGw1Ryi/8oBIOlqu5GCDpI91yke2H4kd9L8/vRKOghTlXdCQ5hVYWTF0Y54XDYxaNurzzVrK5L6O+D6SRAAiQwzARU1V3UCr+k45wFUVV3gUI6wlLkhXMgolXVXfDghy4Efu98Bz0I4lTVnX9xPvT0VNWdN6GDPHCh67mq2baoZvOqqqsP6arZOORDHq9M+FWzejhnoz7VrK5q1kUc9JAXkkwmHROUoaruBgh1IE3shXI8vwXz3siDCOigXNVsHaqK6LxyoYtyVLNpUEAYLurzBHoQxHuuak8exKmqa6d0v5AXXi8Nfk9U1XFGmhcHV1UdT8RD0H64nkAHgjb641AXBGnoN9JU1Y2vqua1S1UFL5ThCcLIg7BqNl1VXX6keQIdz496VNUFvXxog6q6fIiDIA5KnvEfZaBfqj16SIcuXKTDRRh+5IcfcX4/6vfiVNXxRFhV4eSFUU5f13/VbB7VHldV3VwRe6FeVXVhtN1rj3S/kI541fx2qPYcL1BFO6AHPwTlqKorF8e3+F7Qhahmy0A6wj6VnBf1I6Cqbv7AD10I/KgHLvQg8KuqGye0x9NTVccNOsgDF7qeq5pti2o2r6q6+pCumo1DPuTxyoRfNauHMUN9qlld1ayLOOghL4THf8aNA7iAoydgBCkMgz8EaeCHdNUsW1Ut+/j38om9VNU+899I92JQT6EfbVBVN6+gCx1VdWo8/iU3pg6IfXh8wA3Ht0Xl3uAHUVVe/7t/3AteAITziOdH2C9ghjB0cPyoqpuPqopod66Fjqq68UA5qtk0KCAMF2PiCfQhiPdc1Z48iFPVvOMMecVeXpp5c2/VbN1Iy0WaR1Xd+RTxELQfriem4t5ooz8OdUGQiH4jTVVz/UY5SIOoKhxXD8qBIAJ54FfNpquqy480T6Dj+VGPqrqglw9tUFWXD3EQxEGp6o9/6xf6ApboF/rkiRevqm5OIV41y8HPCfyQH+kQlKOqbk7y+JfcnOT1v+/rP+YN5hJE7IX5BzGvu1YgXjU7/1Q177ykqoIXyvAEYeRBWDWbrqruOEaaJ9Dx/P557eVDG1Sz+RAHQRzy8PgXd27g8R9080o1O09UNTc/MV8gPP55/GMe4HyD8wf8Yi+/H+cfi3LXTtX86y7ikReuajaN3//FsQJDj4uqumOvkBV0wByu2MtzVdVdX1Q1dwx7eqrZOIQtizvXwYWoqru2Y8xw/lPN6qpmXcRBD3khPP55/GMeYF5i7sGP+eH3Yy55caqam2+qiui8MMrh8S8jcvwHAFdVBV9gPD9ciDdgGCwI4jA6nh9hVXUnB1VFkhPEw4P8cHHzCNeLh4uThmp+HsRDD22Bi4mDOJRTWKeqOiDCFwmUQYAqJDASBHBuwnkK5zOvfMSpqruI4fwFQZyXDhdxcFWz50Ckq2b9qlkX5ULPS1NVdwOHOC+v50cYAl3PVc2WAx2vfUhHudDBOVVV3fkbcdBDOtJU1bVfNVuGqrqbRughH3TgRx6E4SJOVd1NKeLE9/LS4aItqupSEYYHLsrz/GiHVwb8XprnQl9V3TUAeqrq+qHawwg6EOSHwC/28lzzuj4iDPHK8eLhoj6kqarrv6oi2vlRJgLQ8URVXZmqWRfpyA+BH3rwIy9cT1TVtR86qlk/dBBGHjCD3y9eOspQzbYLfgjyQBc6CKtm07141WzYS8M11/PDhSAv9MEFgjiU6fkRVs22VTVbHtIRDxf54Y709V9V3XigLtVse7w2wEV7kQZBGAK/ajYfwoU6SEc8+qCqCLpxBQ/EI0JV3fxDnH98vDzQ8wRx4nshHkHVbNlIV836VbMuyoWel6baM7e9vEiH3xPowg9XNVsOdLz2IR7lQgd9Vs3yQhz0kI40VXX9Vc2WoaqOMfSQDzrwIw/CcBGnqjz+MxnHymMCFyL28pipZvkiHmJJvY5/VUW0i/fGxUV0f3hxyK+a1YUfgnqgppqtRzWb7o9HOnRVe+aValYf8SgfLsYXAj/yeH6EVdW1TzVbPtIRDxf54fL4z7jzBFh44jFSzXIDK9WsXzXrYqyg56Wp9owTylFVd4zC7wl04Yermi0HZfD4D+RYgQcYQf6fvfcAsP2q6v3XZ2ZuL+k9N73RAiG0AAkBQgsIoasECAIBDdhQVAQf4rOAWP/ynoo8UMEuIDyDIEgoCjxFaRIChBTS++132jn//Vl71jlnLglF0Od7b3bO96y+9tpr79/vzMzvzkS+4LmGcc+01x4AeU0DqpO3xwr6FKDvCXSqvfLL66dsrLQA5HWkD3ReH2Vjav+UC2U3B/S65IUx+umjDN1eeuhy2VY+//tf37Fn9qSo/YNxr+xf2YG8rtVN7k/F6FdQFxNDvSL03Nqh89CpefUrG6xc//bEvtkXIPtf1602GPdIH2H/hHy0UbSxeU9QFpWn9FJzagPymgdUJ29OBX0KQOaETrUbL+T1kzdWWgBWrv/2dZM98l4kneyVezPZKyD3PtoAcj8am7TilI0xVl4oC3noccp7+2hX7z4Birmvk7mBrEHdyvU/DAew8vV/O8dAnpdow3MkGpvXuLznSloA0qYPdF4f5b3PlzpRdnPA+IwqG1M+ytDtpYcul81rrnipML/+XhtCnTmLV4ZeK/R82tVLjZeufP2/8vV/nQmp90ro50XZMyL1rBXv2fGcKcuXraj+QN5/9YPxOVTWXjBeKEcbRRub16iyMA6W1+V82oD8bAEMS96cCvoUgMwJnWo3XsjrJ2+stACsXP/tvmmPvBdJJ3vl3kz2Csi9jzaA3I/GJq04ZWOMlRfKQh56nPLePtrVu0+AYu7rZG4ga1DnmY6lUTHGF9QtmZOol4GeWzt0Hjo1r35lg/HXthWrXb6gr7wUeh59qj715tXHNedvAJcDkIvUSehU1ATQE6oDstn6AJKMBVKvj3k11ITQ86srlM+k7FzGlw56TqBUOdfesSPjN8+seK50YKUDKx34N3fAmyiQ9zyTeN9SJw/9fucXwHWv0l426Hb9C9r1BXTLDxjofiq0AzkfoCp9jBHQdTCOgc5rF8CyeCBzRBtllzYxvygBZPOeK2MN2qHr1RWg64Ccw3WVTQpdb3wBGM0DZC3Q/WJpOKefI0DWoQykVd5c0GXoNI3tTdtkrHJT58tYIGsFcu5YGsYssSPieioeSL051ElVFFWnLC1dUXMLz0b5SLUX/ELIWCD7o11ZAFlrfVZWjPnkoX+xYA5lY6TCmGhDXSPZT3VA8voIbUXLXjoge6YMSDIWSL1xld916gA9v3yhfCZl5zK+dNBzAqXKuYwFsjfyQoeKr3mV1WuHnkNelF5ef6FOAKN5tAO5NiB7r87zAF0fbVi3usamrz7uiVSddin0GPX6F7SrA3TLeaDXoUI7kLkBVeljjICug3EMdF67AJbFA5kj2ii7tInZW0A2eyFjDdqh69UVoOuAnMN1lU0KXW98ARjNA2Qt0P1iaTinewNkHcpAWuXNBV2GTtPY3rRNxio3db6MBbJWIOeOpWHMEjsirqfigdSbQ51URVF1ytLSFVVn/jqb+gkga9Gv5oK+Zu3GCRj7QeeB/OEbdNn85oAeb85CTAzzWQcs99MFkIzyKpgDyDqVAUnuC5B6fcyrwTqk0PPLF8pnUrYW40sHPSdQqpzLWCDPjrzQoeJrXmX12qHnkBell9dfqBPAaB7tQK4NyHOirvoLhMO61clDj1+5/u1GB5A9tHcFIPcQus0eQud7VGS/3Rsg96R8tMubC1DM/MksvWmbjFVeMmVeIGOAlGNpGLPEjoh7W/FA6mt+qYqi5SctXVFzC8+GMfpItRf87FYPZH+0Kwsga/Vsl7/UfFJY+fy3v9GGPWokzw30PbOHw+FQdeqV9RepbG/AyKYdWHZO1HkeoOtbSO6JOnno8e6JvurcGyn0GPX6F7SrA3TLfNDzqNAOjOoonTECUJV2ZQXo8coCSDugOXnzKpRdqmw/oPtDaQupAAAQAElEQVSVTl956Hr9CtB1QOZ1XWWTQtcbXwDyfEO3mR86b4xQV7UYpwxoyh6pgy5Dp2lsb9omY5WbOl+VB8h6ldPQ3oxpZNnL9VQ8kDZj1ElVFFWnLC1dUXMLz0b5SLUXVq5/OxK5L0DSWBr2VEA/O/JCs9e7PbS/JUu1A7Kj61pBvdBfqBPAyE87kDUAozPneYCujzacV11j09c491iqTrsUeox6/Qva1QG65TzQ61ChHcjcgKr0MUZA18E4BjqvXQDL4oHMEW2UXdrE0XUpXzprkAdULwN0HZBzuK5JB+h64wvAaB4ga4HuF0vDOd0bIPdEGUirvLmgy9BpGtubtslY5abOl7FA1grk3LE0jFliR8T1VDyQenOok6ooqk5ZWrqi5haejfKRai+sXP92JEZ7A73f0YY9FUCeHXnRTPm9ij20vyVLtUPPIS9KL6+/UCeAPGvaBDCqxfzqPA/Q9caoVycPPd491leddin0GPX6F7SrA3TL8wg9jwrtwKiO0hkjAFVpV1aAHq8sgLQDmpM3r0LZpcr2A7pf6fSVh67XrwBdB2Re11U2KXS98QUg9xC6zfzQeWOEuqrFOGVAU/ZIHXQZOk1je9M2Gavc1PmqPEDWq5yG9mZMI8terqfigbQZo06qoqg6ZWnpippbeDbKR6q9sHL925HIfQGSxtKwpwL62ZEXmlc+/yN7Vf0A7vo+BoTDQyc1qPiSgbxAPbCl068uBnljbLw89G8+5Y2RQtdBz1U6qYBeR+U0rua6M75s0hWsdODf1oGVqJUOfPsdAPIvKEC/hwGjG673Re9p3hthrHdW73tSfYD8QgZ6Dm3A6L4L3W4u/b0n6iMvLdQXDWUHspZoQ1+/4ADyA6Kpkhpr3pInqTZlKYxzAaoTQOZRKL/inVNd5S8eegyga65dX+sWqWxvxRunXQq9jklbcx299CsBen7oMUDOVXmiDXkB3Ue+qXNN0HXKQhv0nM4vSlcUyH2DMdVWAHJPPBPGQ88HZJx+zqUdxjb1Qpuwp0LePNqUhToBPV5evT7yUgHdXj1TV3z5Qa/LOUqnX+WTN8Z65YHRb6obM6mDnqt0UgG9jsppXM11Z/ykDRjtlXWYTwC6JZRlisoDuQ/GFKDH6Gct+mmTqpOKqkkeWLn+Ww/shT2CcQ/tnbrqZfHAaM+M00/YV6FOFG+cdin0fZu06VvQr3ggWegxwH+q67/WE21Ar7Gx+XId0OtXoa+QF65fyJdeWagTMI53D8pPKqDbodNJnfECyPtS5dVHVD55a125/nsPgbyvVF/sk72Bsd6+apfaOyDPJfQc2oBR36HbzaW/e6GPvLSw8vkf2cdYGkByQO4JkHb7Bd0mL6D7yEcbQN6jSm6qUQ5590Bohx4LPUY9kPsHZJx+ArrsmSg/8wHpr4+ydkB2VEfZVHoWhLx5tCkLdQJ6vLx6feSlArrdc1T64kuGXpdzlM7YyidvjPXKAyuf/8P+ZwDti32yN8DoHFQfpfoAeS6h70f10Z4L6HZz6a9OH3lpYeX6j+xjLA0gOei9B9Juv6Db5AV0H/loAxhdd03MlzYgefdAlK4okNcxjKm2ApDnwDNhPPR8QMbp5wTaYWxTL7QJz4KQN482ZaFOQI+XV6+PvFRAt3uOSl98ydDrco7SGVv55I2xXnlYuf7tg7Av9sneALnv6quPUn2APJfQ90MfIM+DfYduN5f+6vSRlxZWrv/IPsbSAJIDsvdA2u0XdJu8gO4jH20AK9d/+xwDRuewtSX7aI88i1LhOfSMy8PK9W8fhH2xT/YGGPWu+ijVB8hzCYTDWGDUdyDt5tJ/5fofZm+iDXvVyOhlf0qA3k8gew9kH42BbpMX0H3kow1g5fpfuf7zvLTjkOdHKrz+pAL4P+Lnf0D+r3yhn2trn4Iu1KH34nFxyvJSb15FAeOyGeoVys84Zeg+2oHRRQRoziIqBljW4Ioxlz4C+oUZS8NagFFcrIyVDqx0YKUD32oHvoP+3rdM5xdo0O9zygXvZ963pKVTBvILmb31+miXeg+UVm591Ql15Qfkv35UBvL+KB9tQK9Jf+PVA3kfb+a8R0P30T6pm/SF7jOZR7sxsDyf9VUeHzwXD+R8xhW0FV9UnTmU5YvKQ8+xN68PdBv0eswB6JooHwV5KTCqqfyl2gQgyf4m096M1Qe6zR409eilTZSieKmwh1LtQO6XsnnNVTTakAeyRiB9gXBok5pPqgzjtVcuc0/a5YHMaYyyPpP+6j3bRQHd8tyoVzBGu3HK0H20A6P8gObv6Oc/kL2ouf0BSPFAzh1tAO09UrZe6HLVLYWui6Vh/bL2Vbt8USBzqROTvoCqZbAmY6VlUAZWrv/2TYY9sR+TUOdeqZMvKg+M+g9jXh/oMpDn1ByAYYnyUZCXAplPufyl2gQg+Y5c/0CeWc8V9LzRBjCqoc5J0WZOG3Qf6FR9wXzyrgHGa1cWd7Ye6Hm0G6uPvIDlOTzjgG7ZV2WFiqlaoftoB7Luyqe/nwUVA2Qvog19KsZc+gjodTSXfOkHZBx0qn+0sXL9T+feANkfexVtAO098sGcvVIPpK8GIPdJXrsUum7SF9C0LI92Y2B5PvdOZ+jfeBYP5FzGFbQVX1SdOZTli8pDz7E3rw90G/R6zAHomigfBXkpMKqp/KXaBCD5jlz/5hVer1ITA7lfytZkP4tGG/JA1gikLxAObVLzSZVhvPbKZe5JuzyQOY1R1mfSX73XZFFAtzw36hWM0W6cMnQf7cAoP6B55fM/uxDZQ2Dl8///sc9/rxfh9Sr1OAB5TSvXtVQ02pAH8loC0hcIhzap+aTKQJ4v83ldqpOftMsDmVO7sj6T/uq9josCumVu9QrGaDdOGbqPdmCUH9D8n+f6b9VU3VLo9TV1vqxfxr5qly8K5LrUiUlfQNUy2BtjpWVQBlau/5XrP8+S15HwXHhOinpe5IH0A1au/4ke2DP7FW2sfP2/8vU/jK8TrxvPB9BOR3+pgy7LqwXy2lIuf6k2AUhWvv5f6oN9qs88+6Rc1yCMe/XsZz87/uZv/iYuvvjieOUrX5k93Pv7/9/6rd+K97znPen3qle9KvfBXMa+973vTf0rXvGKjPXNuYDRPdD59Y82Vq7/6fzaDMj+2KtoA2jvsez7diCWPQCG7gSd+oVPNdZEkwAyWbRR+sbmyzg3RapCu7wHBsgClfUR0HXQqTH6GgdjnXr9hTahbgUrHVjpwEoH/nd0APq90vuk8N7kva1qUScP5Aeb/J2h7nfe08wBpFvx6oHMAf2eaG7tk9BPWeqHoUlKhnG8egFdpw+gKucw3vwqoM+nT+nkofvLC32F66946D7K2oyXF8ZAz61NHZDzT/aj9PoU1MlD95cX5nTdMNbXnNqA/CLO+NID+WFZctnMI2+ctpgYMM4PfQ366S90lQp5IL/Rn/SpNZrbnonyBWQTxsjoJ52ENucAcg3KQl/zx9KQB7K32owR0HXF6w5I8vNdXwXtk4D/HJ//QH49Ab0eIPcX+hqsOdqQCtcjbapRnDyQ+wNkH2NiGGP/SuU+qVOGPo+ysPfatQl1UiB7L39nML91CXMA6Va8eiBzAFm7ubVPQj9lqefXJCXDOF69gK7TB1CVcxhvfhXQ59OndPLQ/eWFvsL1Vzx0H2VtxssLY6Dn1qYOyPkn+1F6fQrq5KH7ywtzum4Y62tObUCeD+NLD+Sel1w288gbpy0mBozzQ1+DfvoLXaVCHhidL2X1rlHe3AVlGOcuWaqPdBI1J5BrgE71rfzRhn7Q82pzftFM2W/p3tBPqNd3EtCvt0mbvHD/nU+qbJy89QB5dpX1EdB10Kkx+hoHY516/YU2Ad0OvR4g9xcIhz5F5V2PtHTQ/YDR/phfe8EY6ynZ2tUpQ49XFsZq1ybUSYG77LN281uXMAegerSn6oHMAWQPza3vJPRTlnp+TVIyjOPVC+g6fQBVOYfx5lcBfT59SicP3V9e6Ctcf8VD91HWZry8MAZ6bm3qgJx/sh+l16egTh66v7wwp+uGsb7m1Abk+TC+9ED2ueSymUfeOG0xMWCcH/oa9NNf6CoV8kCer0mfWqO57ZkoX0A2YYyMftJJaHMOINegLPQ1fywNeSB7q80YAV1XvO6AZOXzP7sQuW/2b0lc1hfovbKnwt7XPuqvTgpk7+XvDOZ3D4Q5gHQrXj2QOYCV63/poRH0nmSz2pv98rqFsd49sH/agJXrfzDI82NPoPep+GgDaO+x7JxrnwSQdh1LLy88//Zaqqxd3jMO5NzK+gjoOujUGH2Ng7FOvf5Cm4Buh14PkPsLfQ36RBtSUWehqbIO6H5AXudA3kdjYhhjPaWydnXK0OOVhbVp1ybUSYG8duXvDOa3PmEOIN2KVw9kDiBrN7f2SeinLPU6MEnJMI5XL6Dr9AFU5RzGm18F9Pn0KZ08dH95oa9w/RUP3UdZm/HywhjoubWpA3L+yX6UXp+COnno/vLCnK4bxvqaUxuQ58P40gO55yWXzTzyxmmLiQHj/NDXoJ/+QlepkAfyfE361BrNbc9E+QKyCWNk9JNOQptzALkGZaGv+WNpyAPZW23GCOi64nUHJHl966ugfRLQr7dJm7xwHdYgVTZOvmooWR8B5HmGTo3RVz8Y69TrL7QJ6Hbo9QC5v9DXoE+0IRWuR9pUoznlgdwfIPsYE8MY6ymVa1GnDH0eZWFt2rUJdVIgey9/ZzC/dQlzAOlWvHogcwBZu7m1T0I/Zann1yQlwzhevYCu0wdQlXMYb34V0OfTp3Ty0P3lhb7C9Vc8dB9lbcbLC2Og59amDsj5J/tRen0K6uSh+8sLc7puGOtrTm1Ang/jSw/knpdcNvPIG6ctJgaM80Nfg376C12lQh7I8zXpU2s0tz0T5QvIJoyR0U86CW3OAeQalIW+5o+lIQ9kb7UZI6DritcdkHzb1/9DH/rQeMITnhAvfOEL4/nPf37c6173ioc97GF5dl2rdZ599tnxoQ99KB772Memnz5nnXVWPPzhD4/HP/7x8aIXvWiZ3hhhvQLIfLBy/Vdfinp+3ciSgdx/QHViysMgZzMFjI3QefXlI62EdaiUgdGFBeRhB0YT+tTfTa/5jClZHRAOIGPk1Qt5YLTRysaXTXkFKx1Y6cBKB/6jO1D3RueFfo8qfpKWHyz38R4GXVf3NH2FsrRgvr1hvDqp91NjlEXdn7VVjqLahXJReX2VJ6FeWQrIJpRrPnmVwOj+DX1d6iuv/kB+VkzqSh9LQ5s5oecA0gKdptDeyk/fQn3WlAw9BsjPJWOqN9Bt6lq6/CJKunDglpi7/2Pjlue+Kq5/2Rvihp/+73HdK/6/uP6VvxY3/Mzr4sZXvCZue+lFMXvWg2JhyyHBmtWjzyfnhZ7XXML8QP6pEGXXq5+Qh7G/OhjLxhrjuvR1n5X1k4rii+pXeuOFsoCeG3o/1BknoNvUQefVKxc1t3z1UBnIPVUP8rSCDgAAEABJREFUPS+QZwH6b4BZd9VhTMnqgHAAGSOvXsgDo/4qG182ZbFx/do4/sgD46iDNsQB66di9dRQ9Qj6G2eNEZHzqAOS11FZyAOSXFcy7c1YcwjoNTV1vmAsQ4+FTo3TCZb77L/vMF747Jn45VdPx6aNU3k+9RXOIS0YvzeqVqn9NKZ8an+0VY6i5aMsLxWf3np4fGbbEYnPbj8yaek+dcdhoU5ZlJ96oU67KJu6gjrrA7Kn1hVtqBPQe9VUoz5A7xd0G3SqjzCHdU/C68RelA56DJB5janeQLepM591SEX5mEdZH3mhXFQ9MDqf6qHn1U+Uj3UpQ/fX1zlh7K8OlsvGWM+64SAO33FHnH3zV+PZV34uXnbZP8VPf/7j8Yp//Vj8wJc+Fd9z1efjIbdcG0fM7opVg8WsybnNaQ4BPTf0GtRN2pUFdD95UT7WK289QN4zgdxT9UD2GcjrCoj1G/ePw094UNz3Ud8fT37hL8d3v+Q34+nf/2sjPPOi34jCM37g16Ogj/pHfO8vxczq9Zkv2rAG19XY0avqUW8dI8MSo964ssHyOnXTR8gDklxXMu3N2PmnvTQEkP1t6nzBWIYeC8TcU18Se578A3fq41zQ46xN2TmEsrSQCfZ601+V1LNljLLYux/mUb9hw4Y47rjj8hvsn/iJn4g3vOEN8cd//Mfxrne+K/+l9l+/+6/jne98Z+p+4zd+Iy666KJ45CMfGUceeWSsWbPGFAnz1XzyKoHRHkFfl3rrk+oPZE8ndaWPpaHNnNBzAGmBJdokubXtjN9tcS7Om98Zr1jYGr85e3O8Zf6WeOPum+JXGl42vzWeNNgVxw3mY30LGLaHH+au3kBTtlzqGsmzLBXlYx3K+sgL5aLqYVyneuh59RPls/c35fruvXZ1MI431hwzMzNZn/usrJ9UFF/UnKU3XigL6LmBvE7VGSeg29RB59UrFzW3fPVHGcg9VQ89L5BnAf5jPv+rHtdqHbHXUG+tZYPldequj5AHJLmuZNqbseYQQCg3db5gLEOPhU7LD5b7OBd0nTmV9RXK0kJOsteb/qqkngtjlMXe/ag8Uu2ieKkwj/pJqFeWQl9PyTWfNnVA7nnxpa+8+gPZ00ld6WNpaDMWem+AtECnKbS38tO34HViL0qGHgPkeTemegPdpq6ly+tLKsrHPMr6yAvlouqBPAswpvoUymfl+h9kS9xv98i+COj7AIzOj3phACzvq/Fl0y5qv9TX3qgvqDeubECeB7jrOY01r1QYaw4B5J6rFzCWAVWjtRinApb7WBN0nTmV9RXK0oLxe0N/dVL7aYyysG4g11g5imoXykXlzaM8CfXKUujrKrnm06YOGK0ZGPWn8uoPrFz/U1PZG/tWPYmloQ5YkiL3T8H7mr7us7J+UlF8Uf1Kb++FsoCeGxjlNk5At036qVcuam75Ol+PfMwT4lnPuzAueMH3xwXPf3E874U/EM+64MJ45GMeH2fsviOeeevV8aM3filees3n4xk3XxX3335r3mddh3UJ6PMCo/OjXjg3kP0CFDO+bKlob1WPeutrqmUv9VV7ROQ86oDkdVYW8oAkz2oy7c285hDQa2rqfMFYhh4LnRqnEyz3cS7oOnMq6yuUpQXj94b+6qT20xhlsXc/Ko9UuyheKsyjfhLqlaXQ11NyzadNHTDqJfR1qa+8+gPZ00ld6WNpaDMn9BxAWqDTFNpb+elbmGlfJ9uLkqHHAHnejaneQLepa+nyXElF+ZhHWR95oVxUPTA6n+qh59VPlM//S5//Z555Znz2s5+Na665Jq6//vrkH/KQh9iO7LN7dMkll8Rf/MVf5JnZunVrCCB8ePyZz3wmrrrqqvjqV7+aseqg99XzYk8z2dJb7Zd692BJPSLqjSsbkOcByPl11EfIA5I8q8m0N2PNIYDc86bOF4xl6LHQqXE6wXIf54KuM6eyvkJZWjB+b+ivTmo/jVEWe/ej8ki1iynfSgG9WJPBuCh9hH5C3on0k3fiSaqPk6vTR8jDOL+yOfSDrldWb7zYWy6b+Sbt6lew0oGVDqx04H9XB7wfCSA/3OS9f0GX5b1Per+T1x5tyAP5AeR9Dfp9F8ZUvX7NPV9AfnApQOcBxdSbG7oMnWoEcp7JXOoLzgOkCOQHn77mi6UB3a4IfW7tBSA/FKH7QZfLXyqcSwrdz3h1RbUJZeg5gKx/UndnvHmMhbG/fvZffa3JvYDluRfbg4pdj7owtn33T8f2Rz07Fo84NmL1TAyGwxjGYqODhojhqukYHHhQzD/uzJi98EkxfPbDY3jMAeHc0HM6F5DnwbmijZn2xWkj+a/r1FkLdH8g47Vbr9CuLMytzjgp9PXBmOpnzPbHPitu+M33xJd+/G/i8p94X9Iv/th7Qqj78svfmzp5/XY87vzsrfHOA+Q+mkudcE4hr14/+eprUX2sUZs+Qh6QjNZoDv2g65V1MF7sLZfNfGWXqgdinw1r4iXPODN+6Jn3j+c//Mh47IkRB65tD4Hb3gG5D7E0jBPOIVRLrUcq1Annc23qgFGftBXMJYCcR778pcIclV/75o3ERc+biic/njjpOOLh7WvjmZnedxhT5zc+lgYw6iF0HkirvuaGLkOnGoGsfTKX+oKxxf9705oLyKmsWV3RVLY3ZSDPIpD1T+rujDdPC01fIAZrNsSeBzwxdj7ku2PPWc9K7HzI98TuM8+PXQ99Vmw/47tj2+nPiK/GI+PK3WfFnsE+GWse85tLAKM6tAG519EGkHtS+ooD0qd67v5HG/qpA5rU7idLZ7TipEIfHaaHg7j77TfH0666LL7nq1+MM278amzZsS3WzM/lvDEYxv6zu+OYbbfH2TdcHc+88vPx1CsvjaN3bsv7OJC1m6vywnhu9QXt0P1rfm3qhbx61yDvuZ6k+kyuc8MBx8UDHv28eOlF3x/PfepZcfb9j4j7nnJA3Oek/b8pnHmfQ+KYwzY5Ra7BeZ3DGqQagNGeAarSt3yA3IdYGsYJ7UK11LqlQp34/IGPjb87+ofj7w57YXxwn6fGwn0fEfOnPTw+cNAF8cFjXxZ/d8yPxiXi6B+ODx31g/HhhksOe1F8+MBnxSVrH5P+xlyy5nHxkQOeE3/f4i5b/2BTZ03AstqtC3r/gXC9k/VA15kAOg8opm/Fq4CuL/6e97xn/MiP/Ei8+tWvjhe0H9bd45SzYn7nUXHZp9fHR/9uEB/86/n4yN8uxif/fiquvGxTrIoT4qEPfly89KU/lDEvfOEL45hjjjHdqGbnKwDZd+jzQpcNgK6Td01S6Drj1RXVJpSh5wByzjZBTDfj/Rb2xEvbA94fGewIH/Ke1B4Eb2zXUQybXwxj34i416A9HJ7bET/eHg5ftOuWuFfzmWk/fI3m517DXrlbjC9g1EtlAbSwYdZgrUDuX7QBpH/prbup09e9cy7l/6jPf+cXQF7/1lCyVBkIh7IUujy5Bv20Cf2EvHr95L/R9V9+MM5vnDnsC3S9snrnEHvLZTNf2aXqgey1NkBV7pU59AFGexVtqBPaRVOl3XqUhTphTteoDsh51E/CXALIPPLlLxXmqPzaow310HM6D5B1w5iq16+55wvIs6YAnQcUU29u6DJ0qhHI2idzqS84D5AisOzcxNKAbleEPrfzFYBR/eWjrXipcC4p9Hz6qCuqTSjDOCeMeW0Cuq548xgL5HrVC/uv3vUruxfQY6H7ahfAqJfKAhitzTmA3OtoA0j/0pu/qXN+53Mu5ZXrP7JP9qL6AiiOemnvhHYN8qJ4e6ysXaoeyF5rA1TlXpUPMMofbRgntIumSrv7pCzUCXN6dtQBOY/6SZhLAJlHvvylwhyVX3u0oR56TucBsm4YU/X6Nfd8AaMeQueBtOlrbugydKoRyNonc6kvGAukCKxc/4NB7kUsDSBlIPsP5F5HG9B11UP3oKlH/Xbflf9vuv6PPvaEOP/5F8VRx5wQa9ZsjKmZ9TG1utFV62P9zp1x+kf/Js659do4aff22LS4kDhpz/Z4zB3XxzPbg+ADBgt5xqCfuampKVuUPbZ/e8sa1dtjqXapeiB7rQ1QlXnKBxjtVbRhnNAumirt7pOyUCfM6bWrDsh51E/CXALIPPLlLxXmqPzaow310HM6D5B1w5iq16+55wvI86cAnQcUU29u6DJ0qhHI2idzqS84D5AikHujr/liaUC3K0KfW3sBGNVfPtqKlwrnkkLPp4+6otqEMoxzwpjXJqDrijePsUCuV72w/+r7moa5Puix0H21C2DUS2UBjNbmHEDudbQBpH/pna+pc37nc9+V/2+6/l2ra6q+FnXttV758tNXPOtZz4r/8T/+R+y7776jPVC/3377hf84+Stf+Ypi9k7GHFIhbz5p/eno+vPRUuGfnPZPRvsPlv/kT/4k/I1iII4++uj8R831W8jmcG+EuaXWLRXqhPO5NnWw/JxoF+YSQJ4J+fKXCnNUfu3RhnroOZ0HGJ0xfYA8V/o193xB1ylA5wHF9K04FdD1xQNZXyyNlndqWaMtQpsUGNmaY/IuQJs+ArqPOn0EkIvQLtRZVPmoE+psilRoB0IdoEvCeBkgF2gN+gv1K1jpwEoHVjrwv6sDdd/yPuU9CVh2/1Onjx/+8tYpVVdUHZD3WCDvc+r0qbzy5Q/dV5t+BSBZ/WSMAfKmXzop9DmMhx4D5PzqYml4L5Y1RqpNXiiL8gFy3fqoL0DPC4zWZTyQ/vqVXLFA1hxtAO09Mta5yhfIetPY3iY/F6Dnhu4DNI/InNUTcxVvzsVNB8aOJ/1Y7D79ETHYtDmGU8MWQ0P7RpCF9iPlYas3GgapCwaxOGyfn6tXBfc4NFa9+CGx+ozDmq2/zJ15F9uD4/bNpNrSAfnbwGUH54lco+sAcm362xPosv4F88lLoa9XWew893zVcft1s98Q87MLcccjntnWNcz5DXRe6HMqVw3Wpk2dgO6jTh8BvRbtQp01lY86oc49kArtwLf0+W9uc4mb79gZg4WdsXHTTGw5et94YNuTRx69EOtmhrk2fZ1HXykgG/Pz86N1q1dpLfJA7oPrVjYHoMsoRl8gz5Y+sHz96vTZ+/q/58mL8cB7D2OqpWtHKM4/bxhHH0HOp3+0IXXOylEUup+25jZ6AcnrJ2M8MKot2tAGZP3GQ4+BTpvLv9vLekxeNUgnZetRBrLmaAN6XcbWeQGyT0Dz6K/aI3MCuecLmw6Oa572K3H96RfE9fd4Wtxwj6fHtac8NXHNKU+O6055Slx3t6fF5y47La7Y+pC4ZvFhcengB2JXHJpJzSWsC8iaYEytKdqwLve3saOXNmO1STVIBfRzrk4/6OuQr7mA3KPVzfSo9lD33Osvj6N33BFrFuYjb03entqDrCmTeHdqfHONxXavWdfO9NHb74gnXfWFuNttNwfNDu29+Ti/MAwIQDZReusARraqyR5rS+f2Bt1HnT4C+jzNHJsOOiEedM6z48pWCnwAABAASURBVEXf/bCYWxzEpVfeFp/70q2xY/dc7Nw9H7dvb/enhq/esCMuv+aOO8W1N+80VdbiPNZgncL50tjelBvJfZcX9h56PfqqS5/WB0D2G17/N2y6Z/pFewgfg/nOt/fhYDFoP9ii0WiYpMkvzgcLc82zv2g/8GK4ENHy3LzmmBi0fbIeqR5ArhFImzptVbd8+UP31aZfAUhWPxljgDy3Pvx92cteFg984INj17b9411/shhv/JVd8ftv2BN/+Qd74uI/n42/eftsXPwXs/FXfzQbf/Y/9sSbf3N3vOnX98R7/mIQg7lD4rGPOTd+8id/Mn+DOJaGPZYFwnnvrCYg12Y9+uoH3X9Srlgga442gPYe2ZPBwkKsav176sKOeMlgZ9yt7ce0/wiine+FtgeL7YwNmn04GMZi6+/8QvvsbdEz7Xo4sT38fclwZ5w2t6vdc2lb1mzNB8i6ram5Zp1SoU5YF5A1wZjWeuzB17v+y09qPuDf9fMfyHU4V7QhBbKH8gIYrSfaUGd9jU0/6DmUa/1ee+WjHrqPOn0EkP3ULtRVbnl1Qp19kwpzAP/mz39zVF55YX7o9Ti3uvIBZL/h9Q/kD6qMNQf0OOuNNqRA9lIf6PPF0lCnj+dDXrVUXVF1QO4ZkP1Xp49zll9R6L7a9CsAyeonYzwwqi3a0AZ9DuOhxwA5v7rmli/7J2OMVJu8UBblA+S+66O+AD0vMFqX8UD661dyxQJZc7QBtPfIWOcqXyDrTWN782xqE9BzQ/cBmkdkzuqJuYo3RugESBLqhHUBGQ9jany0YS73t7GjlzZjtclrkKoDVq7/9hlsb+yHsDfAyvXfemAv6rx49qo/RYE8+9r0KwDJ6idjHiDPbemkQF5PxkOPAb4mp/sTbRjTyChPyerKB8jr2ZzqC9DzAjmneuOB9J+UKxbIuaINoL1HxjpXxQJZbxrb28r1P8x+TvZHvrUm9UD2UJ0AssdAONR5XuSlwKi/7guQn4Pa9t//gDj7UU+IVf5Vnpm1EYk1wfTqYGZN7HPxn8baL342JsfUxF+POdEHwbdfn9e68wrzAqkDRqHOrQC9/unp6VyPMWXTrlxUXnhegPTXV135QJ/jf9f3/67XeqTWBGS/gdwnddqqbvnyh+6rTb8CkKx+MsYAuc+lk0Kfw3joMUDOry6Whv2TNUaqTV4oi/IBRn1WX4CeFxity3gg/fUr2fzKQNYcbQDtPTLWucoXyHrT2N4mzwX03NB9gOYRmbN6Yq7izSl0AiQJdcK6gIyHMTU+2jDXyuf/1Kg/9szf3r3f/e6XD143bdoUJ5xwwrL90se+SYXfm1566aVx5ZVXxtVXXx2nn356bNmyJfZtD4qNbW3OM+A+m++KK67IPxF9xx13xC/+4i/GhRdeGMX//M///OhsGWd+91BeDNvXHtD3+f/p6782wKYI6E2xWTZNXVEYX1Tq3YiyefjNpV6dkIeery4U8wJ5EPSBzusrSidfMeqMUydKntSpX8FKB1Y6sNKB/8gOeC/yPgjkh5Oy8N4krAXID0b1BW3A6ENKfbThPQ9I/2gDuo/+Tcz7JiCbvPdcGMuVB3pcOra3ybz6lGy8soBxjHbhvKKlGNUKZH1AfPd9vxC//d3vj9/57vfGbz/zb0ZUXrzh6e+NZzafzev6D1vtlXOJaAPIvjU2X86pj1SFvNQahDz09coXylYydB/zQOfL5tylr7jFTQfGjie/PBaOPDGCqehj0Mhi+9GytOA3WdY83epuX/C0h8BNiqnpQazeZyo2Pf+kWHfWweGvKJnbuYCQF8oi2nBt8lLRVPkNlnsCZL/V66Otai4ZaDVYV//iGNAt4/bsmI3d2/bEA//ovHjQHz856QPe9qS4/1ufGFKhTXnbzdtja4PB0HNUreom55OH7jNZ2/+uz397Iqxrof3w/+Zbb4/BwmwwRaxeuyaO3H9D3GvzHpcx6pW+1msckNeRusX2oF5HeSFfPsrye/uotw/Q90JZrJ4hjtpvLqbbkzogZqbHf/JL+5rVU/GMR83HtHO2hxStuNi8MeJnXjKI47cMY2rpX0MDuZ+TMmBpWbf1wFg2t0bocfLC2oHMq0/JxisL6Hni33HYK+cSTgO0pQ9kE9alj1SFvNT1C3n42jrLpl1A97n0oa+IW+c3x9Zb98Qdid2x7fY9sfW2XbH9tkYbf8elt8X8NTtj3brp2LBhJta2b1a2rnlIODcw6lm0UXVLBZB256+agdGelQ+Q+6Usog1j5KWiqXLOyqNtTTvHD7zpmjj1tutiVXv4NWx3I5/7LrSHXIuJpmnfzCy2B1714KtpYuiDraZf3x4WP+aaL8c9fAjczpo5ay7ncy518gKQ5JpKXxT6uqD72J+yzczM5A9uDFYnVq/dHPd96BPjgifdOz5z+c3x6S/dHLds3R27ZufjuMP3iQedeliceZ/D48H3PizOOWNLPO7MY+IxDzk6zrr/kXH/ex4Sp9/z4LjniQfEwQeti5OO2yee+ezz41HnPiHu/+CHxurVq7NG6xfOJ1wb9PqA7LlnPNrQr5HQz3qVofuoKz95oa8+0kTrZwtO1jfaA91oDx2x141GA42PpItBux/J65to/izZ1AMtnbsZI+p8QK4t2oDu47qamOsBZJO3ZhjLVTf0uHRsb8ccc0y85CUviX02HRLvfcdc/N6v7o7/9eH5uPXmYczNtoelixGWPr0q2n2TYCraA4qI3buGcf3Vg/jo++fj935tT3ziw4tx2KFHxfd93/eF/2LbuoCs31qUXYN1CHl1Qr7OjLZWVq5BvbyQ10eqLC81fnpqKlp58dT5nfH4xT0x1x7qtmMfgyGtnYNWAw0T/XS/2vXSHJq+ra+Zpufm4gWz2+JRu7e1XMMwb7RR9TS2+TbHxjg3kD5ln6Ty0O3mqZqh16Fubx9lEW2YX14qmiqvf/sIPYd6fbSZH7peGQh18lJANus3Bsj+Asv01qVCH+eSKgvovvqUviiQuaH7TNbm9WQuc+gv5KH7Wp+yeYGsSx/ovDZROvmKUWecOlGyOn2EOqEO0C3nAKLq0k+DftarDKSfuvKTF/qWj7L83j7q7QOQe6EsrEOYAxidIW1CG5D9jDbUNZI5gPSPNqD76N/ErBWQTd56YCxXHuhx6djerB3IvPqUbLyygHGMduG8ItrQp5GcVx2Q+aDHmUu9cfoKeXVC3l6pF9EGkGtubL7KR6pCf6nxQh76euULZSsZuo95oPNlc+7SV5y6Sbu8cwO5xrJPUnnodvOYM9oAcl/V7e2jLJpbXuvyziNKZx+h51CvjzbzQ9crA6PelU29/gLIvQJUZ03qrUuFvHNJlQV0X31KXxTIHNB9JmvzejKXOfQX8tB9rU/ZvEDWpQ90XpsonXzFqDNOnShZnT5CnVAH6JZzwMr1bzPsETA6yyW7Z/ZNQN/faEO7sJ+iqXLvpUDmgTE13lz6Gqcs5NUJ+Toz2qINYHSGm5i8Pvoqy0uNF/LQ91e+ULaSofuYBzpfNucufcWpm7TLOzeQay37JJWHbjePOaMNIHulbm8fZdHc/o+9/u3L4558ftAe+tK+YJyammk9ms71aNv0sb+NtV/4lEtMrDn8yDj2J14dx73i51KutxPaQ+AH7Lgtr9PS2Rvo+1X9VGcvJ32UhT5CH6EOejyQuT2Xxuon1c/7lTJ0H3XlJy/0LR9l+b191LtmIM+usrAOYQ6g9Wf59//agDwn0YYxjWQOIP2jDeg++jcx1wPIJm89MJYrD/S4dGxv1g5kXn1KNl5ZwDhGu3BeEW3o00jOqw7IfNDjzKXeOH2FvDohb6/Ui2gDyDU3Nl/lI1Whv9R4IQ99vfKFspUM3cc80PmyOXfpK07dpF3euYFcY9knqTx0u3nMGW0Aua/q9vZRFs0trxd55xGls4/Qc6jXR5v5oeuVgVHvyqZefwHkXgGqsyb11qVC3rmkygK6rz6lLwpkDug+k7V5PZnLHPqLt771rfHJT34yfvd3fzf+4A/+IHbu3Jn1qPf/CVx/7nmfffaJN7/5zXHjjTfGL/zCL4x8/umf/ine+MY3xh/+4R/Grl27TJ0w944dO+LXf/3XR+vXoF5agF6nvVFXVD/rVQZyPnV7118x0Net/94+xtkHIGtRFvZPmAMYnSFtQhuQ/Yw21DWSOYD0jzag++jfxKwVkE3eemAsVx7ocenY3qwdyLz6jOQqPtrQIBo7KkRHZSB18kJ9TW5xFScFsjj5Qw89NO5973vHox/96HjOc54TP/3TPx2vfe1r4+KLL473vve9phrlNY8KqbHSkp0PyAXIa3f++LeNO43yb43/2I/9WJx66qlx8MEHJ1VWf6cBK8qVDqx04P/pDkD/BhMIP1SqGd6jJu9Pyt6ztHtfA/Ie6T2w9PoAuoygr4L3y+KV/TMXxsHY33ht6qX6ywOjD5qF9hBBG5Dz6wPdPukL3a5OQPdxTc4jgNi0pj1saz9obT/Xbj+Eja8BzfaIU4fxky+4W/z0hSfFTz7/+KTyr3jhiSHkCy//vlPimCM2WWLCeWScd7IOefXQ65RXJ2pNxgCalqE+8yr3YOP+seOJL4/B4SelnxED2k/E2w+PB7EYQxZiGIP232JDo+3nw4uDqVhYnG6Yar1t624yMdd6GrHpmYfE6uPX9VxL8zuXAPIzLNoo2TqtWzR1vuSFPlKVrkvecwbk56a6SR/9xNabtrWHuttaPbT6hgn10GVwlZFfhKbvTdvTx/z6mRPIOZRhzCtrt24g11NxUmA0L3QeyLk8f8aWX7Sh3EjmKardtZXMmvWx7vh7x+bTHxWbHvyU2HzmM2LdA74r1t3zrFh75MkxvXpt0Jyvub49ZLruurjp+tvimmu3xaduWIyrd68J0BpJzeuc09PT4VAG0qYMZC/ktUmBrE+5apMH8gfMwLLr/xFH3hKvPPPy2LBqEJvXDOOZp++OtTODcBh3r+MW4uRDZiP2zEXML0Q7SNGaHYceNIwffd5inHBUxMEHkHNGG9ZrXGNHL+sARrI+Cuql+ssDo/XYf21Arlcf6HZ9tf17wjPjnDVHzQm9Hui1lL3WZJy+0O3y+kCPk1cnzA/EDYefEdvZFHt2zsbunXtidteeRnfH7O7ZmG8PIWf3zMZcw/xlt+fD33U+/N04E9Ho7fud3rZjkD0yZ2FyHnmhDZBNf2tNob1B1+sjgNGeluwa5UVMjKl2U33YtV+JB9301ZhaaPedwbDVNIx8uNt4763DRgcN0e6z7ZV2Bu0oNWGhYdie6q1amItzrv5CPOjma2Oq5Xce6HVVr5q6pWi5W4z8oMUBLV9L1hQw5puYetcJ5HrMGW1IgezDwUfdM57wiPvGP156Y/zT52+K27buSezcs9DuBVPtntrmazHRuCRLb2tWTbcHlWtin41r4sD918UB+66NQw9cFw9/5KPie577vDjt/g9ol8xCXnfO5xpETAz1JWoDUgSyXtcIVNE0AAAQAElEQVT3rVz/4egp4vhdtyZoD+CFH3q0vRLFJ12yH7/jljic+cDe2tclXyBrqVqtCZYmiT6sXU5b8crCOBj761N6qf76rFmzJh772MfGEUccEf/ro/P5MNcHu6tWRRy2ZSrWrEH3xOFbpuNBZ6+Ksx61Ou5535lYs7bZfDXs2DbIh8ef+sRC3O1ud4t73eteuc/1eTTZT+cuWJd1KHtmpDlZe1PfSOYBkpZOvbFJFxeD1runLO6Kxw7aw19/87oZtHuKBu0aaB/LeYYHC4sxaP6D9gB+sEg7J4MYLjZr81lslBb7jPYQ+aw9O4K2J7Q8voCMr/kHbT4Y60ovFcYIeehZwPkWVSeg680lgNzzaKNke2IO0dT5khf6SFXaN/nqtzZ1UvX6FIBQDyxbE3QZel3uGXTeHMIcFStVBjKfvFBv3UCup+KkwGgfofNAu+anw88fY8sv2lBuJPMU1e7aStYHSB957c4v1U/ExFBfojYgRcAcuRbXHm2UHcY+Fa+tueR65IU2qYC+37D8898arc9YoWycfMUBWUvp9YFeQywNfWW1Fa8sjIOxvz6ll+pfPlJ19l8KjNYEjM4IdB663TgBXe+anEcApsqve4Dc32jDeSehrznUGS9tbvlSLwNkPdDnUSeMlRqnL3S7vHrocfLqhPlhvC/aJuG+A3kGJvXAqA/qnRvGOnOrlwp5IQ/I5hqsNYX2Bl1vLgHknkcbJetvDtHU+ZIX+khVui75leu/3c/bfbv6Zl+EPSrYp+K1Qd8HIPtvXz0H0UbZYexT8dqaS+6rvNAmFTA+Z+6LvsL81icvlI2Trzggaym9PtBriKWhr6y24pWFcTD216f0Uv3LR6pu5fqPvE8BK9d/OxBeA0Dj4k7vfXWmYNyvU+93RqxZt6Gd3emGqZiabpiKaKRhGGu+tPw3f9cfd0Ls/MK/BtMzOc/k27GzO0b7MDXVkjSj1PMqbWJIrQMY8dq9vqTaRUwM9SVqA1IERjlce7RRdhj7VLy25rJy/bfe2BN77l4I6P3yvgfEZD/tW0FfY5WNl8bSUC8LZI+BPIfqHvWoR8UrX/nKeMtb3hJ//dd/He95z3vyQeLP/MzPxDnnnKPLKEbBXML8QPu6fzHt2iZhncDo3JUNyLnNoc66YawrvVToI+QB2ZzPNabQ3qDrzSWAPH/RRsn6m0M0db7khT5Sla5LvvqtTZ1UvT4FINcHLFsTdBl6XdUL48wh5M0JZA5lGPPK2q0byPVUnBTIPsj7QPfcc8+NJz3pSVnHlVdemTm1AbF58+Z43etel3v8i7/4i+FwTdqV/b71vPPOy730t4K1Obd255caA0hGKL0KY2Bsh74W1z5ph+4DZK1lkwK5TnOZWypgfM7cl1ga1lhn1nPrz++lwp/dF/Xn/8pCnbJUmMo5pOYrXllYB/SalfWRqpfqLw/j9XzN57+OwGhxNsVAYLRRyiaXRhtSIDfZTTjmmGPyhwE+4PXXuN3Q5pYPeL14f+mXfinU+7e/H/zgB+cDYe0FIFlzyVi0c0iB3AzoPtYBnYdOjfl2cckll4T/0+r169fH7//+74d/h1yqrP6DH/zgtzvFSvx/mg6sFLLSge9MB4DRfbBurt63vI9Cv3c5kzpANu9nMuqkQH7xBOR9uPTRhjlhHAedb6acV99C6aD7eD+1jtLrNylD9ys7kDmVvf9KBYz15tAG/YNvfi7aA5W7Rqw5Ng465Ulx35Om48x7EWedOrWMTurkH3GfqTjiQJw24RpkoOuA/IGTnwPWUlQ/ZWsT8rVW44U6qTHSsu950NNj8cgT22MIf5Qcsdh+8Du7bU/Mbt8T8zvmmyvN5oOQ9kPkxjVF20N1BE1oP4uIwXCq6Vp8c5nZsBj7PWlzxOpmXHoBAS1mqE9zanrntybrtf6Sofs2l2Ux1g3kD1GNK9l/pFRfOPiFhPA3erfetD3/oZVfTKgrlK96vzDZdsuO2H7rjii7VB//X5HOY33OJbUmKfQarVuUn3ZAkmcZer2Ta5PXwTxS6P7mUa5c0pn1m2LzGefFCd/zY/H0510YP3Lhc+O1L35qvP45947/euFT46UvfF485tkvigMf9dxYfdy9Y7o99Lty9uj44lVb412f2RqXXLkYN872bzxrPvMK1yTkywaEOr+YUy9fNSkX1Asg98javVb1vffm7fEDJ1wTR87sjGgPgV5yymw89MDFmJ5Cc5jj7kfsidjVHgCLPe2MzS1EtId8bfI47ohhPO6hi/ETF66KA/fr38QYI6DnAHJedQWTQ9fLW1P1Gsh5J2VAtwSQ+VL4d3ybat/kW6/UaWA8r3pA9QiuQQG6Hvimr/+vnvTEFrrQ1t36PGw3quFsTDEXxK6YGm6Pmdgeq6a2xczNe2LtuulY1bC4YXUsbFoXs/vsE9s3nNTixy/oPbQm6PzY2jn7C+TZ93zE0gACeozrVG0P5KX6SpUBzXHyttvi1NtvimkfaLX7RltIew3b/anfQ4aDdh9p+mG7XxlX8DeBm2NbY/NLn4hV7cHXPdsD4AP27BrVAX0eJwNSbw3QeWsyJ9CO5SDXpO+kj70Q+qnXDkji0GNPi7l2pj/5hZtia3sIX5hvujWrp+Pzl98W777kivi7T1zTHuguxqWX355/FjqD29twCUu33Cb1144d22Nhfj6AhHNba7f2d/ehc7GsbnX6C2OE/GTt6va+/qNdx7SCYCr++Jf/OBHTq4Jhuz4bomHED0o3DJr/n/3XN8a7f/y1MbVqbdD2KrQ3OK8AYnp6OoCwDnWxNLynAKFOAGkB0l9dQQN0vbz7Yt5NmzbF3e9+99izayo+8aH58Dd+m1s85JzV8cIfXR+PfMLqNq8REddetRhfvnQhLv/iYux34FQ84vGrY/0GurG979o5jI9+YC6Gg3XhA2Dz26+qW7655XmRtzZloVx+UnVArkNeX0B2BNegAMTpi3vi8e0anl3wmo5YbGffnNEoEIs72g8ThxGsXhOsWeuhj5jeEbF6qqEZ/DxeNQxWE7NTC3Hu1O44dGiuYew9rGVvHdCmatdfe7gMnd/bx34ArZ9T2YNYGkCu07xCtb7y9sJ1lgzdVx/o8+jnWoGv+fwHRvOZS0QbFSOFr81ZfkDGK1uDFMj6jVV2bmm0IYWez7pF+TVzrlNafp5h8+oD5FmPNrQ3MvI3j7J+2qRA9hzQlDVB54GM1c/60mHpzfmW2FybvDml+gtjhHzZgJxj7+tfn0kYJ6DXYO2us/I7P5C1lw6QXaYzJ5A9AbJWdbE0zAk9j3roOYDR2tULQ6Dr5a3JOuSh55iUAU0JIPMBKVc/FIC0yTuPNiB/KGcPhDpt8vpJhTploVx+UnWwPDegegTXoABdD3zTn/+1VuNF1TIY+LV8ZM8n9fKF8i1ZCr2H1gSdVz8J5wRyH11vLA0ge2heoVpfeXthzpKh++oDfR79zAesXP+tB9Ub6P2xN+oK9rJ4+ytf1F4KY4R82YCV6781q/rR2Dy3gGzeu7QBK9d/+7ojmzLx5rkD/q++/k+8271zfVPt+9npqWFMsxgz7eupaRba91cLMfPVr8TkuP2jl8TWf/zYpGrEHza3O8+XCu+B0roepUCeOejnz+sVOg9krH7qjS24D8V7XuWL6i+MEfJlA1au/9as6kdjs8eAbO6FNvj3vf6PP/74OKc95P30pz8dr3nNa+Jxj3tc/iNW+c997nNpO+6443Kv3D/PjtTahPzkGbB4dVL3XFr20qsrlO4+97lP+AxIPZDrdy7ovPpJmBPI66PmiTaA7KN5RVPl1x/y1mtOY5Wh++oDfR715gP+j/z899ngxo0b413velc897nPjfp/AD/xiU+M2dnZ+NCHPpSfJ67ZtdoTKRA+N/R72He/+92534Bu2U/ovL6pXHqzl7L+pbCHPvShsnH22WeP9lJ/+ynknU8nIOf4Tnz9b75vF//eX/9P2QBhEwrKwKjBe+u1qwPyIe9/+2//LX+r143yX234G7Tf7MLNU77Qmw/kYYBeQ/nYDH2BvBABxW8b/obvBRdckP+6xBvMaaedFh5WqbK/vv685z0v9Pu2J/tPk+Aj8XNnXBBvvfo/TUErhax04D+mA9/hWYD8wPdDxw8S71cFIO+jk/poo+yNzQdv/mshH7z5QE7qwzmpD+LU6Qf9vmfsZz/72fyggq6DPk/5eY8GRj7qhV9oWIt2ZRjfa9WZu6CsjzHQ81cskF/AHHHaeXHK437yLnHsg54W69YtRuQDmIVGvz7ABzQL2TMg+xptWIt1NXa0JmBk9wNbH+hrLt+YGEB+bpRN/8FBx8T8yWe0n98PY/tNt8TVn/h0XP7ef4jrPv6FuOETl8eNH/9KXP+3X4rtn7895m+fjfYcYJSRGMSgfRO4OKCta65hvtl3t1wLsf5e07FmS/vBc0SuJdpwPmi+jQfCOib7qQzdXrxUH2kLG72A7L96P3Njr3H25pl4+L6r9tLeuXjulo3xuCM3Zj3ms07xyEc+MmtXJ9QBIVUGsv/AKLb00UbVXbSp0l8fec9V8cpA5gaCtRvj4DMeHw95/k/Fjz3vGfEz33V6nHO3LXHCpl1x+LWvicNueVMc++UXxD1v+7V4xN2Pjh9/+iPj3CeeF+s27hNfuTXinf+yNa7e2raEvgfWLCbnk4c2V4NfWwC5DmvR1+tZXj8BZH3qXNPMTH+wDISy/kesXYwfO/r6WLMwFeyO+I2HfCXOPOKW2Lc9bNh3em2cOHf/ePyOl8Sh//wz8U9vfFV86T1PiVs/e3QMdg4i8kHwYjAkzn1IxGBuPn7w2VOxfu0w8wNZn7U4nzVC1wG5V9EGkHXCmDZ1vux5xaoARl9rmU/dvyeg12kNwGg9VZdrc34Y+ylbW9nkYbndvSi9dPv+x8XM5ulYP3N7bFh1W2xYfUtsXH1TbF7bsEbcGPusuynW3XFLtOdBsWrtTAzWzcTC+lWxsHF1zG9aE5ff/UWxZ+1BTp9wfmC0F9BrUC9ck3NLow2gvcdoX7TBWGcMMNqraAO6fWF6EFdu2R17phajNam9huG9pmKmDzsiNl3wojjgzX8Rm977z7H5bz4eh/7Pt8Thf/DkOPz/OyIO/dXVccgvr4rDf3UmDn39TBzScPdfGsTpD7it/ZBmkDXZc/OJNnW+5AWQPsBIX/VLy8e1AlmfOgE9ZstRx8YNt+6Km27fFbdtmx3BB8Dr1szEVdduj3d84PK4deue+NP3fCle/it/H1+88o544kXvjtOf/sfx5rd/Ps676F3x2Be+I170yr+Nd3+w/2BpdveefCYMZI3WICwUkOSZ9nosvTUL60uH9iYPZI6vd/0f9+hT47jH3S+Oe/LD47jznx7Hft/3xbHt+4FjnnxObHn8QxoeHEc2esQTzozDn3BWHP7Es+OwJz0qDnvGeXHYc78vDn/BS+KwC38oDn7mM+PApz4hDnzy4+OAp3xX9qyVkS9rk5ECIRXQYfAfBAAAEABJREFUedcBZIx1K5ddGfo6zAFkPHR6wAEHxP777x+Xf2Exbr5xoEuccPfpePR5q2Of/YiHPXZ13PeMVcFUHrU4/KjpuPupM7Fn1zBuun4Qpz1oVaz2ImmREHHDNYN8UHzSSSe1z/Z1OZe1NHP2UjoJawWiKIx5axeeRe3y0QaQudQ1MeZWD+P2e6+JbYvzTSS8FhqTL3kOPDg2X/jSOPiNfxQb3/7B2PxXfxeH/fmb4tDfuzAO+YUD45DXtOug4fCfn4mDXzMdh//86jj+NcM462Fz7XM0cq5YGp6bqmNJlUQdsGwdwNfsSdUMhAM6tUfQeehx+pa+8htTvFQfqfoC0OqezrmjDXOUX/kCuS6geUToo00A+YMkdUJdQRkYxe6t164OGPVCuQCEo+opOqmTd8+NkRdA1gjk9QtkDeXjNVp+6qDbzS/KJjW3+1h6axbGaRfy0HOYG1jWT+PLr3zNoc68fubIA9kH/dXrW4Cef1IfbZS9sfmqvFIg+zDJGw9kfcYql10Z+jwmAzIexlS9sC8VqwzjXpvPXAVlfYyBnr9igTx/0OcoXyD2HsYA2SMg97R0NZdzqFOONmDs18RcT9mcC5bb3YvSS8vX2AIw6p86/QDZrCmZ9uY+3lm8OmDZOmCc0/rNKY02YHlubTDWmU/f0itDtxcv1UfaUo5eQPa/9OYov9IBuS4gHPpoE8D/u9e/zWioPkDvBfS9bKY8b54Def0EkHp19tozJw/kmdBfvb4FIPdgUh9tlL2x+XJvZKTQ55nkjQdG51e57OaCPo85gKwTxlS9qOvMWGVgdK9VZ66Csj7GQM8/Oa/rhT5H+QKGLIMxQPYIGPUDGK3HOfRz7mgDxn5NzPWUzblgud29KL20fI0twHg+dfoBsllTMu3Ndd1ZvDpg2TpgnNP6zSmNNmB5bm0w1plP39IrQ7cXL9VH2lKOXsB/6PUfbTzi3KfFeee/NKbX7Bc7Zoldewaxe24Q84vt5zXtZyHR0LrRPIcN39xrivZF55IrkPsMjM4kkGdEFz+jpdB1QO6b/RFlk3qe3MfS22Mx2Ud56DnMDT2v8foaL6+fALI+deb1zMkDoay/VN8C9PyT+mij7I3Nl/PJSKHPM8kbD2QvjFUuuzL0ecwBZJ0wpuqFfalYZRj32nzmKijrYwz0/BUL5PmDPkf5ArH3MAbIHgGjPQNG63EO/Zw72vjKV74SP/mTPxnvfOc785fxzK9N/Tve8Y54+ctfnnpjmvvoH4UBuXZ91U8CGM2n3p9v+XNWeUCScB8r/pZbboljjjkm9eqAZeuAcU5/Xls/xzWvP7tVJ5TFpG5v38ofbRQvdY3Sph69gOx/6e1P+ZUOyF4D4dBHmwD+3T//jzrqqPiLv/iLeN/73hfnnXde/Jf/8l9ix44d4fzW457r4/eR9sje2CP/SvDhhx8eb3/72/O3vp/85Cdn7G233WZYrskcQPJeu1deeWU+n7v55pvjp37qp+J7v/d7c5/m5ubyHyqb9/73v3984hOfiB/6oR/KPHvngL6XGu2V50BePwHk2VJnr7/R9a/ftwNrgD6n8wHZO2tRLrsy9F44H5B1wpiqF/a8YpXHd98mmVA0Nl9AHjIDBPSE0QbQ3u/6NZnnrr26pXIDuaEuSF23Ruqq8NJL1cV3YPzGb/xG/nnqs846606zqfdfMOh3pw7ftPLqeOsFZ8QZF7w1rv6mY75Fx6vfGhec0eaYwM995E5yfOSSuPjc58f5R92JbUW10oGVDnxTHfBepaPUe57w3qSuoE67euj3OG3A6F+2PeYxjwn/3EXBP5sh//jHP37kY4x5pP7WpxSQ5AeD+RWkQN43nbvuk0Dez9VFG1LR2IwHZJOXATKHH4STfuZXthYGO6M9Gb1rLGyLGCw0tAcZg28S+eP9yDqg1+CHrXVA/wxyblF1yE/WpVw2qevRLp3E/Ja7x+7hmrj6Xy6Naz79ldi9uz3U23xYxKZDGg4OGmXjIbHntqnY+pltseMLd8Rgftj6MmhpFmLY1oQPtwezMWjfCCkvLLaHNYNhHPh9/c9AVy0tYPSylsFgMPqg3lteXGy9at7GQu9BE6NkY5XvCn/9xKNC3JXdPMI8737Clnj3E47MWpQnYc+tTUDvvTkBScYks/QGZI3mMD/QesUyPyB9gIyq3ED6rj3y5HjA97wkXnLBs+L8M4+P9etvjc/d9vexbXZrrLr1AzGz8chgv9Ni9aqZ2HnTl+Lqm7bG3OIg9tl5Q9xxxx3x5T1rYm7dAbHQdNbhF4hAzgXkHPC1NB2W3oD8JrRqk7oe+wHkesyrzpCkbT+fuu8dsX8Qsaedo93Tcejadv43XB/7HXBd/PiZt8ejVz0ljud+Mbj21Lj9sw+ML73ze+Ljv/GyuPQdj4rF7cOI2bbvc402csoRwzjl6GHc88Scwbfsm4xzS6HN1Rjnt8bG5he+QECvc3HpLAHf1PVvnnPPvm/8/MueFa/54e+Oww/ZP75TwzrdE2nlBEZ1Terloa9jpj1sn+y9NlG55K275J3HnRCb19wQ+6y9ITaL1dc1/sbYp+k2y7eHv+rX3HB9nDT1ljhxz+vjxNt+MR5205vidfO3xZsWpuO3Fg6J77/bb8SFJ78hnn386+Ixh18Ua6Y3ZF+dT9jbmrOoehFLQ17bkpgEyL3UBn2N+ggdtq/dEx8+ZSY+cMqmdtaGMWz3k0Qzrj/3SXHAa38zvvzIF8YvffaI+LE/3R0//meL8V//7uT49PRPx9SJrw023K2dg3aI2g9lpliM6anFGA4X4wHHXhub1s43ftjsUy3b+OXc1lMaIH1gTPWJNoD2Hq22QdJ6g74u/VavXhVX37g9H/Bu3TEbhY3rV7d6evymxg/bcf+rD3ylzRVx3c07M9ULn3aPeNSDt8SLnnmveOQDt8TxW/aJow7blJ8MN1x/XRht76ONqtn9n+S1W4fXChgRAdwlYmIAYbw5S22dmb8x7dV6GEtoC/DVYIH6COPGfm0PU6iYGNURbVhnI/kydnp6uvVjKqTQe6pRm9Q1SQFJq2OY/grWDGR+8x544IGxdu36+MoXF8KPYn1WryFWzSAb0+1W9eBHrIqNm4iFhYjrvzqI2dlhW3+0+xaxanXESfeabnOke/pce9UgzHvQQQflPNYFZA3y061+6SSsRbloLA0g17m3Xl8g88cBM/EPp22Kd5+6KWbmF1strZ/tfjtoPV37yMfGwb/y3+Kyh18Yv/D5o+NH/iLix/484rX/cI/4/JqXxsw9fjnYfELEdFvc9DCYWQxWLQQzC/GI++yIg/dtfJsnlobz2kMhD+P+6wJd1uYZqbqLqhf6Cnlt8gVzqxNA9k1eAK33i+EwFug9aIqS9Wvi6AXLffa2l+N02xd581iDfMEYUTKQ+6KfAEbXOxCOSX9lIPdGvXMAWbuydgHdB1DMtQPpB93mfGlsb9D7oU40VcbYe3nnkWqb5LU7r9cKoMtoDuBr+HRYeoPxnEDOZ277B2QfzKsu2pA6l7COphq91GlXD31ejTDm9VEn9HUe/aVA9rRsUueWApK0668gBXJ95rUP6oHcT3XRhlQ0NuMB2eRlgMxhDZN+5le2Tnno9QHL+qR9EhVTNJYGMKpL/1ga8tBr+FY//42teaSmtFbpJPSDPkfp1ekr5KGvr+zQZW321vzyReVF+ctrK1lqbnUCyL7JC+hnL9owFsb1laxfM49esNxnb3s5upfy5rEG+YIxomQg90U/AeS5jzaA9h4jOYX2BuT5MY9zAHmGlJs5X9B9gJQrN5C+xqlLY3sD8n6oTjRV9svey+sv1TbJa3derxVAl8wP3ClNh6U3GM8J5Hzmtn9Artu86qINqXMJ62iq0UuddvXQ59YIY14fdUJf59FfCmRPyyZ1bikgSbv+ClIg12he+6AeyP1UF21IRWMzHpBNXgbIHNYw6Wd+ZeuUh14fsKxP2idRMUVjaQCjuvSPpSEPvYbv5PW/lD7J5BypaG/qXJeQh76+ZsoXdFmbva31FFUv0rm9yWtr7OhlbnUCyL7JC+hnL9owFnoPmph7A+T5Uy7Ach/zlG2SupfK5rUG+YIxomQg98WYpzzrxbHfwUe3rwXXta8bZ2LtqsVYv3ox1s4MYiqI2YVoYxhB+7pxy7HxzY6F5msd0OsHco3qKgcQ/tlfHyTVQyIfCtl7fe5xj3vkXzrzIdKLX/xiVdlP7a7njW98Y/6imnbx6le/OmA8H3Q+A5feoO+BdQDx53/+5/kwyhrMYT1eg/bREKlzCWPUFdRpv+iii+LP/uzPcm5tMJ5XH3Xi+7//+7NeH57Ze+g90WYeqXNLAcmynjk/kPOY1z7oBOR+qos2pKKxGQ/IJi8DZA5rmPQzv7K1yEOvD8i+qzdGOomKKRpLAxjVpX8sDXnoNXynr39/aeJlL3tZzgR9jhTa2wMe8IDwH826tuuvvz42bNiQ/9C1mfIFfb3WZ28n1+PPbOu3lXVWFv58V8gLf64rLehrHgH97KlzDhjXV7J+2gs+SP3Lv/zLPKM+7BTnn39+mfNPLb/lLW+JtzT4Z5fN4/pGDo0xp2hsvoDcF/0EMLrvAOGY9FcG8vyo9xcmn/a0p+XPr5/ylKfkA1p93va2t8Xznve82L59e/z8z/98+LNueybsh7prr702nvrUp6ZNemV7wGsNwhxSe+8cz372szO3uh/8wR/M+ZzDGvR9wxvekD9b1+afpDYfkGcbxlTfAvQ9MCew7FwD2QevQfsYbUidTxjTVMterqvWWVRdrbnOxmSQebyOgOypNueROrcUkKRdfwUpkOuzHvukHsj9VBdtSJtvu303A/SAph+9oDdBRycWLSDt0kqcim/jzbxi7xTqnFvYCO3Qa5Ivnfy3A2/qfqB8vRza9ft6Pt/QdvWH4/1xcpx82fvjw1d/Q+9/m8NR58dbPvax+FjDn150csTJF8Vzz/zaVFdfFXHRnRm+1nVFs9KBlQ58Ex0ARh8U3rsK3r+AcKhTlhd+UPsFpV/YSgsXX3xxyPuvxMoHeg4/6PX3C0RzeS+G8YeE92X1zuU9Enpc6Z0XyA8IID8UzBFLwzhZaQF6/vIr2j55mqs/rPzOYTgctLTtm4mWedh+wNtIfuBKXYNzC2Up9NoAVYnS2wfodnOpF0Cue9fdHhXXfeGq2H7HbAzX7BOxZlPEqvUN6xoaXb2h6Ztu3X4Ra/eN2ZsXY+6G7TE13NWwu33zsytiuLthNmKwJ4aLs6lfbD9pnz5kOOpxzQm9xsX2UM69sSahDOT5qQ93Y8onJgaQeVUZK/160EfYi28V1mWM8cKanEuqTZ2yUCfVvyiMe69v2bQX1AvlVfsdGic94XnxPQ8/PY47cGNccsPvxYdveEu8/7rfiX+88X2xY9UJMbjufTH80u9E3PKJ9jDgllhsgbffdmvccestcdvWHXGve9471p5431GPrAtoXvka6ZVqXuh1qtYfUUQAABAASURBVANG58169RFAnkv58pMW9p8ZxsnTizE1Ox3hn53esyrCf1DgM609c3HyYV+OB33Xz8aqg26K2fZwbLE91Fy1bhinv+StcdCpV8b8jnbe9gwjxFw7fu10rZ8exmmnDNq5GIzqBka89dX6qi73Rb2y5wfIEkuvAGQOIK8Dc8TSePiD7hGvfflzWg+GsWd2PvbZ2K6FJdu3S6zLHFLrk4dxLcrqRfFS/aWuwVqFshT6vgCqEquPXB/58Lc98PWh7z5rlx7+Kvvwt1EfBB9765/HxrgiVg1vjwMXF+L7Vp8bR94yE6uuuiNmrtweU1fsivmbNga3HhaH7n5gnL32JXkGnMQagbY3UzE5gNQBox5PTU2N+GjD9agzh1AGMs41bt13LuamB/EHD9gvbtg8E23S/JO304ccFpuecX684+Yt8aN/vCve85m5+NRVi/HPVy3ExY3/kT/aFe+/8uSYOuw5EaxpcV4dg0YHQbtS9tuwJ+52+M0BhANYxqubhHVZX8GatUutU72yUCc1Riq27ZwNsX33XOzavRC79yzGYftv0JTYvnMuLv7QlXHEIRtj9arpeMf7vxz7bV4dz3vKPeKG9jB4bn4xzjj98HjCOcfH3U88IGIY2Qfn8mw7v/NJM2F7k1cHNCmyp0DyvsGY17d0k7zx6qXDNmfaGtNebsUS0rDEN+8UfWtlSho09tg70bUQ87sWIPcBaCHDdu21/Wp8c0m9foBiytB59RWf8zQP90W9sj3aZ599WsxU3HaLBTWH9rrissW46YZB4/rr9luHMT8fzS/ixusG6XvQoVNxx23D2Hr7MI4/ZTra7Spq3HH7INasXhv77bdf1gtkzc4NnXduIH94H21A1zc2fa1PHmjzdiirF8VL9xxCLLAYf3nffePq/VYFPvxthqkDDo79Lrgw/ur6Q+JH/nh3XPzp+fjcNQvxqSsX4u2fXIgf+P098cGrT47poy6KoN2Xh4sRfn2x2Na+OIxDD5yLexzVbrbR1G1zJ+d1LU2dtdrjwqQPkOcrJgaQOuhrguVytGFu+2MuoQxk3Lf6+W9d5nDPow1p6YCmiVyD82lToR3I+YBl/Y+lAeTeGWN+YZxmqTWrUxbqpPoXBUKfQtm0F8pWclH1+gtrVw+9Jnl15SNVJ+SNARRHa0yhvUHXNzZrk0Kvs3jj5aXmE9B95LXBOE/J9kD7JMwB3Ve9sv5C3hhgtAflA+iSev1gLEPn1Ve8cQa4L+qV7RF039LrA2ReIPQxRywN42SlBehrL7+i5QfkGXMO6Lx5Ybxf0PXGVH3yMK5FueYsXqq/1PzOLZSlQO4joCpReuOg282rXgC5bu2xNLQLRalzyetjTEGbeimQ5ysmBpA6YNRjY6HL0Ya57Y85hDKQcSvXf+SwL/Ze2CuVMD5P6spHql3IGwMoZk+h8ypgzOtbukneePVS9QLG50gbjPOU7D7rOwlzQPdVr6y/kDcGGJ2V8gF0Sb1+MJah8+or3jgDPEvqle0RdN/S6wNkXiCvA3PE0jBOVlqAvvbyK1p+wMr1bzMagNGZg95n+wWdjzbcC/em+qsMZNx/tuv/EY99ckyt3hhT09OxdjXtwe9CrJtZjNXt4e+qhtWrBrFmZhgLi7T7cMT8yfeIb3bsPv6eLWaY2DvG3niOBZAPcXx44l8cfdGLXpTnVp8f/uEfjt/+7d/Oh0Vnn3125jLG/0WJP0PzIVE9aHnc4x4X++6772gq4xXA2vvXx0CeZfX+iVp//vb5z38+Hyz50EZs2bIl/4ytPgUgptr3eeachLUAcfrpp8cznvGMUe5oQ5sx0M8GEPXA6rrrrssH39DrAVpEjK7baGMy3jmbatnXbJ4x6HGeMf31AUZ59LEG9aLySAtA9rX8ipb/ox/96PBPNjsHkGs0L4zv19D1xliHueVhXIuyenP58017789C/Tmo1AfoPiyr+aVA1gYYnii980C3m1e98T/6oz8av/Zrv5a+9aZd+FvG/nlpILwWb7zxxjjkkENyb43XxxgpkPpYGp43a5aqArLPxkHn1dsn+2MOoQ7IXM4ZbRhTPk0cvWCcx1j9pHNzc/GLv/iL4V543v/wD/8w5zbw3ve+d/bIfpx22mk5DzCiMM4ZSwNYdpacw7k0S12DOmWhTuocRWHce33Lpr2gXpRcVJ3+wj6oh16TvLrykaoT8sYAiqM1ptDeoOsbmz2RQq+zeOPlpeYT0H3ktcE4T8n2QLtQV/A8eH49G0XVKUv9eb60/KXQ8wN5PcFYhs5bn3MCo7W4L+qtwR7B2Fd95Qbaz6onvumNpQHkwTGBKimQjYyl4SROvCR+R0jNA2Q+ZRnoi3M+df5rEOeX1/7twgv8xBNP/Lpp/DX1G2644ev6fCPjR37/DRHnvCaef+5l8Ybf/8g3cv+27Fe/9YJ45hXPj4+95fw4Kr52HHX+q1Z++/dr27KiWenAv6kDsPye5b0KyPuovPcqb75SYNkcflj7ha1fmMj7Baa0ZHkDjJX6L9KkGzdulCSAnKt8gNQrO68C9PsojKl67QJ6jPdX9cDonl92qTm9/4J5FiPaD1S/kyDafy23cwH5RYhzlixVFtB9Y2mUTarKtRRvzZO8X2jdMdgY27cvRLRvcIbTa2PATHvGMB3D4VQMGobtIVzM7ol9b7kstnzpb2LLFX8XfPaKWNw536qcC4Z7GtrD40GT2w+XrWlx0L6haQ+TmkPL07+pUG89Us+DdVgP9PrVaRd+aCvrq1wUum/p1AOKI6gT5peKkXGCAQI6VOt/Z9BmDmB0FqINa7dG+9vEzKWfvHqpsMcwnkcfASzLF21Mb9gnjnzIufHsBx0X+61bFfOtdVNEnHrAGbH/6kPj6puvjltX3SsuPfCVcfXiveOKhfvFZze+IGLnzXHSZb8ep81/ODZuXBsnnHRCnPrgs2N6/8Nb1v4Cz+ow6+yaWMZHG9Ama9SXNU61b+aAr/HTDj2fvABin/aA7aB2lMKHvy02tgwjjlkTsWVzxOb+0OvAwz4ZD3vOc+Okc38ndqxdHTvYEH//az8c2687JNYc5D8maNl2tbjGxmwEEXHyloj2bGx0lpoq3CtpAQgY1wSkyXWUL3Q7jKlO2gX0mE0b1se6NavjU5+/In77j94bX/jKtXHKcUfE63/qufF7v3hRvPyF58U+m9bHyy88L37+R7833vCzF8brf/K58fynPzLe9qs/HGc/6J7twcq+8aqLnh6//XMvjpc++9z2sGiVUy2Dc3rWVdZ5muy5dvjWr//FQ/eNDQfuiPoN4HwAvOaG2Gdtw5qG1Q2N3zx/bczcvj376jk9fuqw2Kd9E7Vq1x2xeveOmGmY3rUjpnY27Nre6K44eP5Ay80YIHsOtIdjMyPeuoWO9n9vCuT+6QM9h+vWT9iTbZtm02euKf7k9H1jnnZPaffZdQ99eHxs/uj4//52d2zfM4i818Qw6xm0+4663/7gbFw/9YgY7ndORLsnjTGIKQZxryNubVmbaThcRlNob0B7H79cA7Dseq39+kbX/565xdi1azF2726YFQtx5CH9Wti1ZyFmm/2Bpx4aD7jnIXHL7bvjtq2z8bMvOSN8GPyvl98Wv/R7n4yX/pcPxJO/7+1xw007wrH99tvbw8r+W8zWZu/EoD0ULFk/GK8DyB7Bcp1+BRjbKg80XetTe7X45tlapk1B3WB2d/zzY9fHPz9ufVMNGyL+5dwN8anHb4jFdn70+fR3bQwxnJ9r9u7Ttqwlizwz5qv6ow0g9a5HaG/qjJUK9dIC9JjyBdKkvGbNmnaWpmPP7lZ8U2vasX0Y//TR+fYDjogd24bxN2+fjd07m71Fzc0O4wufWYiF+WHccesg5ps8M01s3DzVrP21Z3cEU9P5L+OtPSaGtYlSWYOANnkpG9Vnuv1QsbH5GW8eAYzWD6Rtbv9BTLf9vWX1dPz5ffeJ+fbBsLhzZ6x/9Lnxj7OHxy+/dzbmmz2I7NOgXS9TDbOLi/Grf7M7rh0+OIb7PzaGCzvbdIPmtNhcW852TT3gxB2tD964m6m9rFUAAeS5t9ZCtDFpB76l6981mstrCMZztLT5sif6OIeKotB9S6ceaHs7yDVDt1esVN+C/gJIf2tQFuUjhZ6n9FIg+xBLw9rN/42uf++r0PMZai4BLMsXbZQeaFLbIi+exkGv1/n0cU7nlxfqRa1HvoXl3kkF9BzQc5dOWoCxrfICy/JM+uozKcuXzhqgx8qrr/oAXRPQ69JHu0og51QWxqovKq9eWoAeUz5AmpTLF/pcMKY6aRfQY+yvemC0R2WXmtP+A3ltWntMDH1EqfQX0POXXh/PurL5zCOA0fqhz2G8/sDovKuD7msOoY96qbJrKd45JnnPpvPpL6+/UBbQc+tjXKF8oNth5foH8p5ib+yXVNhX6H1Stq8CGJ2tWBqlB1KjLAM9t3nVuafupbxQL9yfkitOKqDngJ67dNICjG2VB8izWD5FoeeblOWNk1oP9Fh59VUfoEsCeh59tKsEck5lYaz6ovLqpQXoMeUDpEm5fKHPBWOqk3YBPcb+qgdGe1R2qTntP/Rr09pjYugjSqW/gJ6/9PqsXP/kXk/20J4o2zN7VRS6b+nUA6P7IXR7xUr1LegvgLxW7b+yKB8p9Dyl33zgYTE1Pd2+Jp+KDWuifS+6EFNT7Wuo9vWVX8f6MQ2Ef0lmcTAVux/66Ji7+71jcizccXvc+PY/nlTF9hPuHTff71EjnfNBn1ulshSIV7/61W3Oqaz7f/7P/6k6/M3fSR/Xo6HW/apXvSr/n6PGQl8zED780w+QjABj2bzm8X9r+a53vSvnHzk25gUveEFs2rQpfuAHfqBJkXsYbRjXSNYKpN486n/1V3816wd0SUCvS5+qH8i4D37wg3G3u90tY3Q2h1SUr7yAHlM+gOqMLV/oc8GY6qRdQI/5Vq9/f07pb9MKf7PWXMLcwpoE9PzqhD7T7VzJez+xBwKIF7/4xfH6178+H7qb35+JCnt44YUXxsEHHxyve93rwofEMM5rTueSmte1FO/Dtosvvjj3/1d+5VeiHrjp7+eU8qmnnho33XRT3HbbbXHkkUfmPvhni9etW5fXWeUyBkg79M9/56uf1Vqrsn57U9doHtcMPYc+BXuiz96xMPbVJoCsS954IM+esjliaTz0oQ+Nyy+/PHHmmWeOzoV+YsktCfR5Si8FMm8sDWs3v/1VBWROefVSYV+h51M2lwCW5Ys2Sg80KUb5oOc2rz7O6fzyQr2wpyWbAHqe4rXBcp22Aoxt+poTyD0un6LQa5qU5Y2TGiv9duB6ROUsak710gL0OssHSJNy+UKvGcZ0SgdRTkaVrM6FKBfc0Dqg+t4VoBdwV/a99UA22nlqc2seIN21CetSAV0v/+3g2GOPjS996UtfN8UXv/jFOPTQQ7+uz9c3fiQuufjkOOeso+LM514UJ198SUw+Av7Iz50RZ+z9t5pXVM/iAAAQAElEQVTzzzlfEG+9OkYj/erPOy/5q7tgwikf/r7/nPjTV505iovof35aP/3PqBwTf456mb7s0vT5xvE12V3myXq/+TyVb4WudOA/aweg30ytz3sT9HvS3rz3Ue9n0O36Q+f1VdZeVJ0xUu+H6oG8R+5sP/hUlsLy+Y0p6DMJ6PEwjrkzu3N6jy2qjzmhxysLfaL9ADUmHjIMG/9NY7AY+k7GJ9++q4BeI5D/0hMIBzCS7Ze9EdYabfjFAZB9auKyL470Vydcj7j99j3toe+aGEytctbmPxzBP7k6uOO22PjP745j/uUtceBVH4mDrvunOPqzb4/htXfE9HBre/i7J/LPYA92x+LCXMN8DBdazvYAeNB++OxcwvqcDwjrLb6oPoXyleoLpEkZOm+csntwV9C+4yknRGHnU09s/R7Gaz4wPcLP/d1M5h60H57fGWoec4m9P/8X2xr1AUY91w+6rM0JikLXq9NPKqZWr42DH/jYeP6TzomDN65pP8wfxsLioGEm3nfVn8QVt3w5Dpi+ZywOW//2vU9cf+IvxVdO+Z3gqEfHcVsvic0Lt8dBN/2vOHTdXMw2n/see0hw6ImjLzIXW53uv3O6TueUKgtAVfZHvfUao1JZHymQ65zktem3fhixea7109/8FSpXNeXqqYh910Ucvl/D/jHbHkzfvuaI2L52TexYvTp2rZqOz/z1o2Pb1c0+PR8x27653kbE9pZgYRDHHDQVq1dN5bxAUtcCna/5pdZdaNHLXtD9oV9by4xNANp7xPv/4dPxc2/483jBM86J3/mv3x/HH3VovPS5j49rrr81fvV/vCsefPopccZpJ8d97nZsHHPkwfEPn/xCnPfoB7aHefOxa89cPP9pj4y5+YW4+vpb4tbbt8X3PPGsOPLQAzK3tSXT3uSrx67HnjZ1vqDXCIQ26LXBWFZvvHDt0YbX/9qj1sa+7YHvfmtvjP3WiBvigLU3xwGrb4oDVt0UB6+5KQ5ZdXNsvuG6cAB5Tk5bfWSsZVesYWesm9oZGxI7YuPUjtiU/PbYb2qYZ2R6ejr3oea19oI61xYTQx2QMfpphy4DE56R+XesmUs6iEH845Z1cemha6M9341Vj3li/NW/zMXO2WHK6hbbT2AKwzsujaMX/1dc+rlPxdb9fjDuOO6v4nMLPxIf+erZ8a9Xmnsxjjzg9sxtTZOoIkpXdZYs/Vauf/PNzi/GrtmF2N0e9O6ZW4g9c4M4/sh92r12GNfcsCMOPXB9PPlRx8fqdo2sX7sqLnzGvWLLoRtboRFPOPvY+P1feHT84a+eG2/69cfHIQf1B8fz7UFq9U/qPNYqVfY8SNVJ1atzz4atV+rVSV2TgL4H8uqNM0a/FpL1SLW34n2lbnH3dl0S2rshxRjO7ml97rzvi7u2ZYx+5gHyPMhrt76i6qxBah3y0P2B0TUB/TqJNvTVr9BU+fKa0NZugSn7NjUV8an/tRDXXrUYa9cRBx0y1WrR0uGfgP7o387HdV8dxFevXIxbbhzE9Ey3+e7HfqumxbT3VoO6AnSdc06368R6tFVf5YV61yavn3Z5AX1dQK51bh/aZ8Ew1rRz9PfHrYsv7r8qon1mrDvncfFXn16M2cVo1wMxaBdEezUa0T4+YnjHF+Pk6X+Oy7/4+dh54A/HjlP+Ni4d/Gh89NqHx+euIAYLC3H8obvz+rcea4ZeP9D2bxgOQJLr1cd6YWwfTHx+ajdXBiy9lQ74jn/+m9s9dip55wayVutSJwBdUq88Cf3S2N7UKwtzKRe+lesfyL5GG+ZpJOeGXoc51Qkgbeo8E1J7bBygS+6FeutSAYzyl05/46XqpNGGOvNNxmtXFjCeQ71xxrTQdpYGObd6IOuc5I3XTwrIpj+MefM5P3SdTkDmMk5Ze1F1xkitQx66P5DXBHRZn2hDql+hqZa9oPvD+NxOOkC3m8f1FdXHnNDtykIfKSAZARityzUZq1H/4pXlXZu8ftrlBfQagdFaow1gJBtjvLDWaMPrAPr8TRztnbz+UuHcQh7Ic6RsHujx0GuINoD2HsvWBWO7tRfMYa6YGKWDlesfei/tSbUIGPW29tP9so9Auukv7LMKIPct2iid/sZL1UmbOe+55puM164sYDyHeuPMY6yyPlIg65zkteknBWRXrv/WB/thz+2lTbFnxSvLV4/1065eQL+2gNH1Hm0AI9kY44VzRRsr1/8wrwlgdE7tjQBahyL1ypOY7L16ZeEeTU2tiempqVi3ehjT0/3roWH7HlsEUxExFYMmhyBCjx3nPTvm7nafZuuvxV07Y9s//2MX2vv2E+8T1z762THbvk9sYtYEfc9rP91f54eWtDlZl/DPL/snYv/1X/81tP/6r/96+BvBPsD70Ic+lNe6f7GzhYS/GSw1p/mMd13qpMoCxnOoN+93fdd35Z/O9Tdy9VEPZK3yl1xySf5Wrzb/bPPv/d7vpc3c6qznSU96Ut4LrMf/ByoQ6nwY+aY3vSn99VXnbwFKq04fPG/evDmsw3qA8LeajfU3Os0vlGtO/QrqJgG9duh9nrTJQ7dbj+srqs2c0O3KQh8f+PpA3Qeq4mUve1n+Bir0OVyLseVfvLK8+yKvn/nkxYYNG+Lv//7vsz/aANXhXzb1F1/8LfDPfvazoZ85rFWHr3f9a/fBrA9p3//+9+fZUQck/7u/+7tx3nnn5Zz+v3/32ad9nzocxq5du0I+2oDxuqDzTR1Vu/Qxj3lM5lNfsD7XC+T5LL5o+UnLV+raoK9dGTpvnLLzSV33ZCyQ69DuP1Q4+uijs58f/ehH46ijjsp/vGBcQT/jhTplUfOoE/8nff1/1VVXhf8v4LoneI6GbT9dl+uUuiYBqMprVb3rtvcqlfWRAqO+Que16ScFZDNPMktv/oJX/dlvz98kPJPaxZJ7Emswp3XIAzk30O7D0yNen2hDql+hqb7mBT2Hvhq9e+dhnQyS1wjkwQZGC6ommkBYtIvx0MsLZePlXZy/ki4taNdfALpmDcm0N+ew2YWmysUWBVLWru7bxVlnnRXveMc7vm4a7a7j6zp9PeNHLomLTz4nzjqqOR11Vpxz8sVxyUcav/Q68+xzI/Z6KBxHHR3HL9klPlh9+eUXxZ9+7GPtRvincdHlL48L3vrWqAfL+sRHfi6e+Ybj43Vf85u/R8XRLdllb3hmXHL2x1q8eF2ce9kb4mfy4fHVcdWxr+v6P70oTo5z43U5T/PLXN8oPmdv058RL794IvZjbY6W7aI/bXnygfQ3l6dnW3lf6cB//g7A+P7oPdGKYayr+6k3cm36FJSF9zJ18voBee9V9n4oLR//HwbeQ6WApoTx+ijIOy+Q90pgdA8vm37Q7fLqi9YXFEDem82rXUCPkQ9/Etwe+kbDYLAQiwvzsTA/H3Nzc18fs3PhD/L1XfRhaYs1h2jpwwG9ZucWrsc55QvqBHTfxfZTbsDwrBsYrd+YNCy9AbGnPWwbMt2WQev3MNrXB0kHg2EMtm+N+U9/LPbdenlMLc4uRUWsWtgdm3bcGjFsPzgebg1ittm3x2Bxdyt/T7SfKcegvQ3n94xirNHaBZC1RRvKjbR5hwHIJj9oP1BWAOsayKZd/4I5hb53Bv0ycOLtrnR3Fl86IGsyjWfRHIWS7bt264G+Duhx2sylvaAsoPuu2rRfnH3GA+KIfTfE4CPvCz75kXaOFuI++3xv3Gvq5XH/1T8XB6y5R3scFrHgT/anp2LNutWxdvVMHHLzB2PPbdfHzttujW0H3Ct2t4emG1avidiwb9vLQfat5pVOtW9mpa7hzigwWq8++gOjPMBo/6IN6P4H7VoT+Nu/4vY17QnL5ojLVkfsHsSu7Rviby+5IH7zTX8cb/z9N8fHPvHM2LlmOnauInZPEbfdum9svWafiNl2zoZzEdtpmI4YzMXaITE9NZVrsR77Fm3IQ/NrvC/lSdtk3dBrLD9t8sBoXcar27lrNt76Vx+Ki179u7F547p40jkPiMMO2i8+f/k18fkvfbU91N0eG9evbXER1998e1za9IttTz5z2VVxw813xNo1q+Mh7SHxwx90z/jHz17eaidWtYfc5gayd87vfCLakBaApomWv9fsmkTFyBfUCei+i+36P2jLfBwxc3Mc2SA9atWtsWXmltgyfXMcvbrRqVviqGYbXHbHqKfmuOfMxnwA7MPf9T4EZnusY1usn9re6NbY0OSZFgtknDHQa7WemZmZUCeiDdfTSL4mdUCuLQ1Lb/oCKcnPTS20e8kwhu0+dMca4n0nb4zZ9vB5YcsJceuOQQzajUq/jnZMFuZi+6VvjL//pfvGKSfujFNOOTIOOPDgOOCQE+LUh35fPOzp/1/c4+n/HB/5yn1jDbtz/qpJCqTOAgBJyq4LCOdROT09nbyyKNm+a69c8mJ+Ydge+i7G7Nwwtu9ajG07F2LDulX5Q6LT735wPOdJp8TB+6+N/fddF3c7fr942P2OaD1s87XgX/idf4zzXvruuPC/fCD+8n1fjrn2MNlvQBcXFsN5rc0apM0965UK9UBoA1SNYI0K+twZBXKNZWut7nJj2qvx0TBMTK3bHPd48+fj1D+9NmVz3vNtV8Xdf+9fgzUbdIy7//7lcbff/Vywbp+RT88zzPqcxzqNlbeXwMjmWq25fKT66Q/jtSlP2owBck5/WSObbuAStt4+iE98aL7ZIx78iFWxbgNLlkaG7ba1exg7dwzzT0B/7ENz4W8DN0u+fBjsGqzVPXFuDdDnkxfWA10H5B5ZlzBG6CctAKrSV505Fle1VjbtkEHsaPfCi+++sZ2BVTF3xNFx/R2LbWm0z4Zh+A8hBk1aXNgTp67+RLzjZ0+L5z77obHPiSfHVcPNcdXU4XHgac+JRzzzDXHqMz8ZH77i9Ni4draduansN/S521T5gpZ36bM4Fe0Nus41QPe3xm90/bsWAeR80YZyI20Phrne4s0nD32u4vUvOL+A7gNknrKbQ3tBPXQfoPVvOhxll5YsBUY9MVadZ1G+ULLnQLs5oPcEyHq0WYv2grKA7mtc2cypraAeuh+QfQKyNuvQb9JHXj10H0DVCDWXPir3pkDWXTb9gZxXHTDav2gDlvs3VfpWXuPV2Qep+kLVLlWnXT8g16dsP8xRPlL1+gOyCeVJmzFA1gJ8zZoMgm6XN76oZ1keyLWaV7uAHlP8f8T17/yuxznlC+oE9PVV76KN0kOv15imHr2A7LE59dUOjOwy0H3kC9B1xkD3N9aeqRP6mlcq1CkLIHsabSg3knsDPZc686mHPlfx2grmFNB9gMxTdnNoL6iH7gOsXP9+gEVkzxoZUeg9Kp39A/I6UgeM9i/agOX+TZW+9lveeKlnU6q+4B6pk6qT1w/Is6m8cv0Pshf20R7Zq4I6AeT+Ve/sW+mh750x6gtA5jWnvtqBMieF7pPC0ht0nTHQ/Y39v/X6X2w/25maWRVMrYqF4epYjDWxSEOjl1LCRgAAEABJREFU801eiNUh5BcbPz9YG3v23xI3P/+nYut5z4s9d79fLG7eL7G78bd81/Pi6vNf0XyOiO3btmZXp9rXdMm0N8+7/Sw01ejBpw88lZ///OeP9u4zn/lM/qaoPxP77//9v2uO+9znPuGfUDYHkLp6q7ncd3V7UyDP0hFHHBE+aNYfyGtafyCvf20+XAOiRuWCsc547WV75zvfmX/O2lj/xLS2JzzhCfHxj388/uqv/irqDPugW9sjHvGInM+1+NBT3ate9arM4TMW6/DPGZtfH+3yzgtk3dDXNGmTh26XN6aoZ1keGM2tXUCP8eGvD3xf//rXh/97TOFv6KrTFm1YD/S5ocdZlzCXaG7Zb3kBqMq6lc0hKkajD9z9E8fy6qHPUb2b1AOZS90kgBSdwxzW/+AHPzh127Zti/Xr12fc7t27U1dvQJ49Y6DnsD7tPsQXF198seII+jqPALKn0YZyI/mCnktd5YM+lw7Asj6ZUwBZz+rVq+Onfuqnwrn/8i//Mjy/2u973/saHv/yL/8Sn/rUp5I/7bTTVj7/h8Pshf2WKQpkn0tnD4E8C+qA0f5FG7Dcv6lGvvLCPfHPmHv/8h9sTEKddqFvoc6A90NrULZGqT7ygGxCedJmDJC1AOnjm37a5Kd8EwZqAPIwAblIIBMYAITDi0wK5GFzMXXoXYQydJuL88KSFrTrL2pOcxYP5OFUjokB5MZYK5A+8a2NO/V++ctfHn/wB38QH/7wh+/Url77D/3QD92p/ZtRfuSSi+Pkc86Ko9L5qDjrnJPb896PpJRvZ57dHrkufygcV18Vl8fxcbRBV7813nTxyXHRa84f5Tj/NRdFvOEN4wfLcXW89U0Xx7mve1WcmUnv5O3c18WrRsYz47kXnRyXXXFVczwqzj9/ZGjyXbzuMl7/j7SH0bHX/M7Rytz7T15/3TzmWsFKB/7zd8B7lPD+OFmt9yihTchrByR5T01m6Q26XlF/IH2g3/PUF4B47Wtfm2L5prDXmzahWioAxbyPKgsYz2GdQCy0B5i1pkkeyC9QTQLm8kN00HQLMTc3H9fu2j8+eeuW+OQtR8U/3bLlrqHPrUfFP9+2JW7Ytak9DF7IHO2pR6ttkJ9BfvBZnwBS57zK2uSFsijeNVi71M8VIHupXeirDWgP5ubbfNEwDB+2dDS5rX9wxefDH5xPTfcflBprnHTV/KVBtAd1w/mIxR2tttlGd7XAJreHdouL87HrXwfhXMI6pEDqlM2jbpJXVi9gXLf6SWgvWNOdQf/yKXpXujuLVwe9BvsJZJqqF2jrHrR9W8yvFTQa4xzQfYGADvX6CCBj1AGx8fBj46SjDovpD/11bNx6Y6z9u3cGr/+J1v81cfKWo+O0k46Pgw/YHDtm58OHXwuLw5hrD3r3vfkjMTW3O3bdelPceMhZsWf94eGfAt3THgS2zci5a47FppMX0GuCTqMNoL23qPaFIZCxrrv85XVQlirLC/mZxfbllL/5K3aviti2OuKKtbHn1rXx1nc+P97zicfElds2xPVzxC1Te+KOhh3DhdjVztD2PcSeO4jYsRCxcxCxtZ256faNx552hrZPhefSOQX0vss7N7Q4hb2gTaiWCui+8gUg5PUT3/WI+8XP/fD3xPnnPSxm2tm/9MtfjQ/8w2fiex7/0PiR5z0hDj1o3/Y1w3Wxp+3F3NxC+GeId++Zi0F7CDw3P98e9s23B3pe04tx9OEHpjxoDzLN7TyD9kBFCmSP5bUBozOhj9e4NgGEumhDWVtj86UsFKTHHbY1fOh71MwtcdTULXHk1M1xVHv4u2Xm1kZvyYfBB83dEtuvHY7mu/vMfrH/9GJ72LsrNkztbnRn5G/+Tku3R/8N4B1x++AKpwnnEUDyU+0HGN4nrbGgTh9RZw+6vz4mKlvxyiN+MGyPstp5bPSjx66Pyw5d266HQetZxKA5FWZv+0I89x7/FP/1wtPix9/03+ML11wTR7SHvx+89O/jTz7eriOmWkw7Q40+/Py3xVf3+eXwz1rVXC1VrkEKvT7oewOduhZAl7zeZYDcE9emXZ3rMi903z2zi/ng96s37oprbt4dp9/9EN3aZ8ViHNge/G5YNxNXX78j7nbcfvETLzi9fQ4sRltuu7YX4z53Oyie8qgT4pBNa2Lr1t2txog9u3bH9u3b2noYff1fczuviKVhLUCLG6a/dWoXQOqgU0MAycgfiMzd7gft1fQRbojxnTZ5Zk2sOuioYP0+S7aIqU0HxEzTxao1GTO1z8ExfdDRQbuWzDOKbeF1joEm9Zf5gVF9yqJbI/WuLdpQDzTua1/axJ49eyIYRPv5QEwOa/mXjy/Eh983F1uOnY6HP2517LP/VFtzxOZ9idMfPBNHHz8dPuydaynaZTsKX7eeGAwW8hxNt3UJoK13OPJxbuuUAs2/3cvapJM6YBQDtLnbOV3yMaexiXYohu3+It8C4sPHrY+PHrMuhjtbYdFa36YdDlou+a2Xx68+aVu85ZWPiRd9Ymv8wqe2xu9ctiN+69Id8YaGn/jH2+OHPn5rzLEqzv7et8U1m38lv94BsrctRZuiJWyMtQKN6y9lOesQ0OZs9XpOvpXr37NYeSZ5c6oXwLJ6tBW0F+wT9DrU6QPI5joma7ZOZX2k6dTe5NUBuU9A7gWQNRgHhKPqhe6rrF3bZB5lIOOBrEWdADJ/zWmO4oG8tpVjYkDP4RxA+kQbNbf+oqnyVX7qAO9bWUPJMK7NAECSPkDWbe7yl9dBWaosL+TVFZxbaBPy2gBJ5pZx76TQ9fL6A+kDfc3qtAkg90hePSD7NdAmNEgFdF/5ApBr1s86gbweak2e6+KB7KO+0HO5BgHjPNrNbz4pkDXLT+qA0dzA6EzoY079BZDx0YaytsbmS1koSI21XqnnCsheahflA4zmg+4DhEMfqTmg60qWahdA1u989kn/gjp9hHVIofsrV55JXh/1AhjVrX4S2gv2AnpedfoBslmb9SiotyZleal6Ia8OyD4D2RsgazAOCEfVC91XWbu2yTzKQMYDWYs6AWT+mtMcxQN5bSvHxICewzmA9Ik2am79RVPlq/zUQT+38gLGdQHpD51O2s1dsryOylJleSGvruDcQpuQ1wZ9DujUvZvUy+sPLOubOm0CyD2SVw/Ifg20CQ1SAd1XvgCM9sY6gZXrv32m27fqh7xQlu7dO/f//9br/+Ybrmvfb8zEYnvYO7e4OvYsrIrZhj2LMzHbUPLs4qpuazp5fW590HfFNc9+RVzxU2+Kr/zkm+Kr7cGvusWYaWdsEJ/8yF/nOf9G1//nPve58GGnv0Rm732WcO9739utyPuIjHohL+Shn20gP7fUCSDnhU71ByR5LUDnVZS/e1yydFKGsb+2vc9JydD9gLjkkkvyt4H9rd9NmzbFz/7szxo6mv+MM87I32A+5ZRTUpfGpbe3ve1tyVnbJz/5yfyNzlRMvGkTqqQC+vzyBeg90s86gbY3C6O+eq5rrUD20Qe8Puj1ge8HPvCBvBcD8b73vS/qN4H9//iaz3mAvGfJT+qA0dqAnFOfaMN7o7wAMr6p86UtmfamXTQ2c5nfeqWeKyD3WrvQVxugmDHQ+VS0N30ayTlhbDNOvXYBZLzzPeYxjwmh3XPqedVHWIcUur+yfuomeWX1AhjVrX4S2gv2AmjfU8/l/wPYuf3loK9+9atZ21Oe8pS4+uqr2/fQW/P7NX8zVnutxTzy5gdGa3ZN0GsoXt+qF7qvsnZtk3mUoccDWYs6AYz2GvqZqvmBPE/KMTGg53AOIH2ijZpbf9FU+So/dTCeo2QY12YAIMk6gey9uctfXgdlqbK8kFdXcO7iv1l6wQUXxGte85r8JUxjoNdgfqFOALlH8uoB2a+BNqFBKqD7yospjVWsNJXth1lANkC7ACSpqwOXirt4M89dmL5G7bwqK6bo5DzqhI2W6v+dwqWXXpqH8TnPeU7+T9f9lxL+gEzqv8JR/+Y3vzm2bNnyb5ty6eGtf/65Ehx11jlx8sVvmvjzzj4oPXn5Q+GrrojLTj42jjZIPpYeBiuLo86K9hx5/GD56g/H+y87N84+U+Od4+RjM9udG78J7deNzwfWXzv/Uf7q8eVXtcfT4wm+bp6x23eYW0m30oHvbAe8HwnvYUB+eCg7ixT6fVMZxvbJexgs9wFGN3gg77nGC3Ma6/+rArofdB/oVLu+kxS6zTq1AZLMrZ/3WimQa0hjeytdY/MD13h9ofwG7ZntQvuicCF275mP37r2/Pjpy18Ur7riRfEzV7z46+KVX3lRvOLLL4o/uuHc/pAoH9AttgdJi1mDczkvkHXCmNYXHfYDyPs3kDVCrw1IfbThOqxbCqTe/MOhvtH63R62DCOGg2Hnd+2I2LkjmF4TO1cdGBUXbSxuXBNzJx0YU8NtEYNd7WfrOyOGs60PizGY3x0L83Mxd8sg7viTXq+xVWcLz7XUv7BUnm4/QIfuqzzpa6w6IQ/kGot3DXcFfWKvcVc69XeWp8KBZIGcH8ayazE22jAP2NNhOxOLTRPZa/WuKxXtDWjv/WXs4fd8QOy/bnUMb2rfbN52cyxef00sfvnzcc1NW6NtSXzxxq3x+3/5rnjz2/4k3vvpr8RUezI/vzAfh1719lhgfdyxZyquvMeLY7F97TLbHgxv3z0bw13bRvsGfT7otVlPn72/W4NnChjVGxOj7NKCZtck1N0w1da8Y11EPQDe3R4AN+y5akPcePt0bJ27PbbO3xZ3LN4Wty/eHncMbo9tC3fEzrmdsRB3xMzc9ohbW523rorhwmLEqp0x3DoVt1031XoZOZzL2qVAOC+QZwo61a7zJIVu018bIMk4/TyDUpUf+5fL4n0f/VR84v9n7z0Abbuqeu/xO+fcfnNzU0mBhN4DQUAUSEAFREDKQ8CH+AClKYj0oiJNlCKgIPAoQgJBWiDU0CWF3hJqCCSk93Z7O+2bvzHP2Hudm6CglBe/M+/+79HHHHOsudY+Z6+z9z31R/H0f3hb478VR73/3+Mt7/tMfP+MC+IZ/3B0fhL41W/9SBz9gc/FWeddHE964ZvjnAsvj3d95OR4xVs+GB/+zFfjXR89OT77pe/Es1729rjgkitNPYL1Ox+QNWgo2eMgP6wVuh90qo85BJDHDMi9ef01G+LgySvjQK6I6y67Kq47dVUcOLFAJxvfMH/RzuxdtGGOu6/aL1ZMbI1ViM3hp33XTGyJNRObYzWbY610YmNcMHdmi4icb1ijysl2HgvzAe2Yzeba9CudfkDoFwtDHkhfVfou2znZ3nSZyxrnYj52TUb885H7tr3w3bjZAZPNt12n5js2XXxC3PRGe8Wv3eJm8b6TT4oH3vk3YnZuNs6/8qI49bzvxfTMrvjSj77WbqpOt3zzcePb3C8OPPBAp0pUn6XWCqQeOlWAzgNZO4zln3T+Rxtbts3EVZunY/myqVi/dlXc7fCDmzbivF2kqKsAABAASURBVIu3xCv+9Zvxwtd/Lf72tV+Ov/6nL8az//EL8fRXnBxPf9lJKV906da4/kHr4lEPvXU85VG3j9Urp1onInufSdoTkOd4Y6+mt4+1HkCX1rfurz4VC0+u3T0FZJ6hfT7aaE/qxCn3WRNibvvW8GudT73f2vjW769tdeg3H9++/9r49gP2iPlmb4covvvAPeK7D9oj5nZsDRdgju7cxOYAvbYWnfUB7TjNKY7kjGmaWpMUuh8w8gNa6lZs860Y/z+r9iIV6/eZaBM2w+AxPT0fn/nIrjjxk7vijnddFo9+8qq470NWxEMetTIe+uhV8cd/vjLu9rvL82uiB2Gx51601+zt+aaCevsHyI72hzUKlUD2NRaGeusDsnbVJXsc5M2pHoiJra5prr2+tiXMzcf08og3/dqq2HD5GXHTA4iZpptvzTXutvteEb99xxtH60RcZ9Vk/Pb1VsXmncZHTM/Ox/6r27nV+v5nX7yyvY4QN73dA+ImN7lJOABJAHkMPDeFeaHbdKj6q0Z1+gltwH94/nvOGCOMAXJO5YqXd16pkAeyv8U7v3xRIGqYR70ykPmVnU9dQZ281FzGQfdXLwBJ5jAexrJrMVYH44Hcgx5HdeZTL1UW0OPlh7HK+kqH86gT5pBqF9DnktcmFUDuN32BrDvagO6vvomjhzVYLzCKi8Eou7Sg2TmFOui5lcsGyCZgbK/5pbDYB8i9ZxCQteunbG55KXQ/6D7QqXZ9hxS6zTq1AZJRbnutP5DHLo3tqXSNzX1nvL6w2E899Jxlt0ZhLJB9jYWhvnJDjyvZ4yBvTt2BrBPGVB9zCCBzA1kj9NqA1Ecb5rMuKZD6ym+O4oFwAHkMjBEVp00Yo67i1OkntMHS+e8xsi/2w15JlQX0PstXD/VRLmovofupE+aQ6ieA0X7Vpk4AeYz1BXL/RBvQ/dU3cfSwBusFRnExGGWXFjQ7p1AHPbdy2QDZBIztNb8UFvsAufcMArJ2/ZTNLS+F7gfdBzrVru+QQrdZpzZAMsptr/UHRv3UoXTy+hgvhcV+6qHnLLs1CmOB7GssDPWVG3pcyR4HeXPqDmSdMKb6mEMAmRtYOv9bD2Jh2Jvde6js8VlwSaJORmrfjYPea/Vf/Mz7Y9uWLbF1F7F1mti2K2Jrw7Ymb9s5MZBjzO8c89ubr2hvD0Vh567p+MEpn43tWzaO9rpzO19R6wRU5Z5Ub23Pf/7z4wc/+EF4YwvG+1BbOrcn/x/XdevWhTFA7p+mTqpOKBdcu3sKyL2k3U/W+inKaKPs0sJBBx2UN9ScV//mlvMpywtAMoJ+2qWvf/3rY+3ateGnWb0ZrBOQNXrfwfn9GmipPtqNlf74xz9OP2sB8gYw9Fhz6zOk0G36awMkmUM/ey2FcT+jeZSusXluGX/ve987vPnrjd5Pf/rTmvIYQs/pDWFvDOtTN0SB7GssDNdRuaHHlexx0M25pEDWCZ2qe+1rXxt//Md/LJs28wFZI/Q1AKM5zR1tSIHUV35j5b2p7VdMRxt77rln7NixI/P5SeCKa6Z8GKPOuFS0J3soGps1uQ7otegPaEqbPzOn0J6GMU3M2qD7Ooc6IQ9kTcU7v7w0dhvO6f7df//9w69+BvI4+dXa6up+VsVKzWUckHVWSiBZIOeHsexajI02jAfyPHD9TZXrUW9eZQE9Xn4Yq6yv1L5A91MnzCHVLqDPJa9NKoDRvMBoLdD9hzmiDWuwXmAUF4NRdmlBs3MKddBzK2sbwnPGbyiQ+ocBUjH0ueSSS+I5z3lOSD23tEGvveo1t7wUyOMJ3Qc61W7skEK3Wac2QBITPkMXijdQ2BB1QllUAnn1Py+YD/qC5CuvvHDB6qzJDQfkJlP338HJJ58cj3zkI+Poo4+Or3/967F9+/a8IN/oRjdK/bZt20Kf3/qt3/ovT3PuSZ+J09u/1z3sN8O/6kk87HVNc3p85qRzR3n7TeET4uQFzcmLPjXclHUzuLHDx43yI8JN403in+DTrEuPpQ4sdeDn3AGvR14TYXwNrSm8bu0OIC/a5SP1GxEKfoOCf91YUNamHyyONbcvks4vXz7FKwsYx8HiOvU1XgBXe6GEroP+hobXYWOEc8e8b1TPNjIb0zMz8f0rV8UOv/bzZ8AZG1fEbIudm5+NaGhTZR2A5cd8e7NWpnqtbB3KQltBGRjF66fN9VWcVEDzm9nZ87f3h+d8E7lRbdFu/ka7IR0Tk7FpYn3MTywzTebdddP9Yn7VRMTc9va+um/q72z8jpZnOubnZpp6NrYdOx/zV02k/2S7MWROAWQe60xm8DQ3Zy8j9FNdtF7vXIs+QMhrr9zqd4f2Fe85LQrL3/39zP3cI3dE4TlH+Mm6+dyTu8crx8IwlyidvCapOutQhr6+IQ9jnXUDWQeM9av3PTCWTU3E5t/+X3HRhZfF1osuiu//r6dF2xGmihNOvyjOO+kjcelXPhHfOuUbcdXWnbFm85mxamZL7LjqkjjvgHvGltUHxa52/OYazvHG8ZXn5zzWZxLnFrB4fiD7qc31iBgMIO3QqX6uVz+Po/mB2DQ/GVdtXxGxYyrCr4He0fbM9mWx5xXTcfBeZ8bOnRvazxdXxdbtV8bWHY2KnVfFth0b2g2yC2OvuDLisuVt30wFazZG7Jhv/LK49JKJtg4CyOMUbTi3sA7nl2/q9CleWcA4DlA1gr7GC+i2y67cFCd85XvxyZNPiVNPOztmZudazTvjC9/4QeryK5/bXv326efkJ4E3bdken//6abF56/Y445yL41st5qpNW+Pf283f7/7w3PjyqT+Mrdt25JzOB7T1tIPUNPbSuRubPa6/NgZyLeqNkc6281FfZeOUhbaC8t4zG+OgdsP3oMkNcWC72Ss9eKrd+F3QHTy1MS740UTmB7Knt1q3OqZWTrc9uLXd9N0Wq9vN31UTm0c3f70R7KeAz549P6eyhmTak7U00i4X7TrYrlXDGoH8hUl/EQtDnwV2REqn35q2d1qq8A9S5luv52bm4tK1E3Hchm/GA263PFYta3W3Fk5s+H7c+mYb4q2f+ni89ZMfj333XB/r166JE37w+bjnLe8aT73XY+L9X/9Y7L12faxesTp7PDW1LF74wheE/4e8kwOSBIz5qkeDNYnSyZde3WS7xinDOF55amoy1q5eHnusXhnr1q6MmxyyZzi8sfvq5xwRT3r4YXG/u90g7nTbA2KPtcvi/Eu2xme+dG586LNnxuvf9a144b98OZ7yt5+N17/9lPDTxFvadXnLpk157KxB2H+pe0cKhNR5pNYnr5+AbodeK5B90aa/iMFQFu3+Yss7Nszt3B7zO3eMFPp4zEoxt6vZB4q55ls+pVa2PmFcUSBr0i6AXHPZ1Qn7rk4+2oC+tsaOHldccUXsarVc9/oTEcTVxnS7aH7+09N5E3if/SbiiHsuj5sfNhXLlkfs1W4a3+sBK+Iuv7NstHYP9f4HToRfk7Zhw4YAEtYA5PkkL5wMul1eHdBytc3bFPbc+hub6/UYqoPFMVNb5sNvfphnPmOZnohzV83GcVd9M37vsOXtvJ0Pv/55YuNp8a/PvUfMt/j5eWLl5ER8/pJdcau9l8XfHL5n/M3t9ox9V0zGVLNPt5fbEy/aHlOTxKte/eqYnp4Orx+A5eSalMXEROtd00K3uY4m5qNs+ql3PVL1wKLzH3q8vrHbME6VsUM6NTWVtZhPHyB7pV8dfyB9og3o/dVXO9C0ix/QfdTC2A5db+5hjcrCnMbIF1XnPMqwONfuOtcAfQ4Y+5oPCHPJGyfkhXHK1lT9UC+0Sd07UiD3iP7K5pTXT0C3Q58fyH5q01/EYABph071c736WY/5oeeKwdC+O4BcY7lpN16oKwrknNoFkMe37OqEdaiTjzaA0dqbmA9gNCeQunoyzngB5BzagMwDXQfkueHajRHOLYXuU7y55EXlAmRHOctmPv01ynsMpcColvKtXivroyyMLShDjwWyh9GGc1ScVED309ZcsraKV4a+ZnXOVzqp8VJRNv3Um0+qHlg6/1sPYmFUT+wPsKCN7D2Q+1RbGeSFcers8dL53/tlXzwHa7/ZHyB7KV8Asq/KMO65sjmMF8DonAMyD3QdsHT+t4YB7TmyN8m0p+HerH5K1QPX+vPf92Y+9m+vjnPP+HZs2bw1tmydbZhLbN425rds7bqtjW5terGt+W5rvNi6dSa2btoSV1x4Vpx47GvinNO+FjXsF5D7VH6oV7aX6ur8lxdlk/raIQXCm6ve/PLTte5tfc0hgDx+0I8lkK8T2owX0caHPvSh/Bn3z//8z9MOJNXP8+5ud7tb3jOo/HENw1yiTECuseTvf//7+TXT/j/D6irXb/zGb8RHP/rRrNNP+N7+9rfPc7Ps5hTWITVWABkjXwBGc0Jfc9mMNacAcg5tQOaBrgNG5//jH//48AaVN3qNh+5TvLn8JLA3gfWFbjdv+UiV7aX+xXsM1fkBvDsvfB1z+Xrs7Yu2Jz3pSfm14PLGFvSBPh+QxyvaqDn81tmPf/zjcY973GO01rJZq18rDcR+++0XV111Va55xYoVUfMALVtkb5JpT9bbSPpWrVL1wC/t/I+FAf3YuS7vW3lPq776WRd5de5fZehrKt7ahb1UJ5SFOUsuqs59qAyLc+2uq56YC8a+JZtL3jghL4xTtqZry+u/9RZ8P999J/U9fakou2tcvXp1nHXWWfHABz4wvP/omtULIPer/TFGnbDv6uTVQz/28gXgJ57/EwabBCj/pOqBPIFMLmJhyIsF8b9FapFSE0nNXVAnrEcd9Drl1f934I3duvl7xBFHxL777huveMUrwu/i9y68/7eA329ffynxX5vr3DjpM6fHzZ74nvxot39hUniPX7/8mZPi3Eqcn+g9Pv71mKbJTw3fJ/70EYd066E3iJudflac06X+fPLR8brTI848p/l3TbR3ZBf7lP6XQQ85NG4UZ8awHKc995wzI250aCysRNUSljrwP6ID0K9HLsZrEpA/HHgdA/L6KS+A0YU42tDfvwYq+Ndy9VdC/nVQofT6t7DRw5xeF6HnlRdAwGJ4jTcQum/lgu6nTfgCKzU3kGtRLv/itaevN4ALc7PhzTd9fhZk7naTI1p8tFxt2kXhVbtUAOE6raEczTGU1eujHgh/aFBWL4DQtueWc6JNGfLz7T1py4hG56d3BhOT0Z5i6+R+cfHUoY2dzHlXn3JBrPzmj2Lq/CuDjdvaDd8dMb91V8xdvC2mv78rdr59LmZOm4/51gzzRhvD2iZ9B73poNegTT9pU4e8gH5srFtoA7IG7QVt1wTtK963LQorj92euVecuDIKK09albprildnTeYRzi/khTwgyZr0VyibvFB2zdpFye6fyr9i5cqWYz52rl4XWx//N/HtF78vNl//lrFmzYq8AbnXmuWx7OCbxvKDbxb7HXqzWD41GXtd8ZVgYllcvmUmztvf5D7kAAAQAElEQVTvrjG7fEXsmJ6NyXYAT/3hj2Pu0rPzh2/oPZtob+I7p/NDrxs6rTq1WaOygLHdeFE+QJ5n+omrJmbj3E1rYn5Hu3PSbuBFu/kruGRVPHifE+Lw/b8TU9s2xNyGq2LXpstjx+aGLVfGxMyFcYeDT4i9tm1uN4CXBZPbIna2W9+bWt0XrYxTfjwXO2fafnKDOtECrMVaofm1jSsvoNcFY2r/DYPu6xpKBmR/KbAO6675p9tNl5LVycPieoyxOKmAvgZ91YuKlZ+9bGe78bsh4c3f63BVHDS5scsTG2LPXZvjvHNXjvb9DdsP3gfsMRGs3hWTq2diatXOWLF8e6ye3Bp+DbSf/vUG8La5S+MH0xcvOubW4J5yXiBzWqOyNQl5/aRiyGuHHld6des3r4x2QmQ+D3s7+uH15MNnnBC7Js+Iv33Aqrju3hNxtxtuj1seckh875xz4nPf/lasXL4sDtnn4Nhrzfr45rnfjW27dsSVWzfGzQ68SezctTOu3HRVHP+Vz+b18KY3vWmbYi5fo2Bxz4f7yHqEtQt5IQ89Tn+hrmzyK5ZPxepVK/Im8L57rombXm+d6jj1B5fHu4//UXjDd/99VsWvH3ZAPP6hh8Xr/ubu8Yk3PzCO+5f7xdv+4V7xj88+Mp78uDvGne943XYuE60pQTuPh3M0ZT7sn9AGvaceC2C0To9V2Q0Cc8pFqBe1DrXQ7PPaCvNx2LvOj1u/85xg9Z4N6+NWx5wdt3r3hc2hPZrvrd51Udzy6LMiVu3ZFBE3f/u5cfO3/TgmVq1rc7Sszcd5hPVao3BeaPPp0g66sj6iqVpsC5RZgLH6QF+fvAByj0Kn3gAWN7/NVOy978RC9GKyq90EPvETu+Itr94W3ztlJrZvm2/zdZ/Z2fnYsb3P3cqKA687GQcfSpx55pnhGwn2FMh9ZK3C2qDPr2xd0Ybr1KauiXnTtWR18oCmEYxZeUm0YyjmYq69YIvVy1bFB846MSbXnBUvefDKuM4e83Hk9be1G7qucb71oJ01reDlTTx07VTcYI9lcaM9puKvDl8fG9vd371WTMT3N860dRJMTMUd7nCHtscmo2q1AOeeaPtNXVFAU0Kd61cAWq75zKHseoS8flJhTil0f236SdXLC6CtgazH+bVBl7UX1BurLF9QNk6qTqqfPJDHS7v1ADEc6oH0MU7EwpAXitDj9BfqyiYvlJ1DuyjZvlmPslRfqXJBnag46PNpVz+EsUIbMDoWQPZQm3OW3Vjo+eTVC+dSFjC2Gy/KB8jjo59QD+S8+gHZP3kBZB2xMPRXb2+E8wJp1aYsFSqLygtj9YGeV14AWReMqfmNge5buaD7aBP2R2puINeiXP7Fa9cXyDc+gVyrfkI79NzK1hVtWIc2dU38qc9/fY0VQPbRPOqF+YayOudUD8TU1FTGqBdArk0f4/RTb3518kJZu7qigKaEOvugAD2nMcrmFPL6SUXZoftr00+qXV4AeRydW2gDch3aC+qNVZYvKBsnVSfVTx7I46XdeoAYDvVA+hgnYmHIC0XocfoLdWWTF8rOoV2UbN+sR1mqr1S5oE5UHPT5tKsfwlihDcjj67xA9kybc5bdWOj55NUL51IWMLYbL8oHyOOjn1AP5Lz6Adk/eQFkHbEw9FdvjcJ5gbRqU5YKlUXlhbH6QM8rL4CsC8bU/MZA961c0H20CfsjNTeQa1Eu/+K16wtL5799sC/Q+1W9tmdCm/2SirJD99emn1S7vIB+bDymQhuQe0h7Qb2xyvIFZeOk6qT6yQO5N7VbDxDDoR5IH+NmZqbji596b3zsHf8Qx7/jhfGxo/82Pv6OF8QnGj7+juc32vHJY54fHS+ITx3zgvj0v70w8dl3vzg+9c4XxGfe87L44sffFrt2bM7XDesxvzTakCoXmipufetb5zdzqgPya5NvfvObx/vf/37NIxgrys9Pz/rJ2Sc+8YnZM20eq1e/+tV5fhgI43UbJ1y7NvGud70r/H96zWO80Ofd73533hT0RrN+4uCDDw5v3mh/wQteoCr7Zwz0eYa59fOGpnF+mlkbEN5w9lO/xx13XJ5/J554Yv5/rre61a0yZz2Z15iS5QWQ64Mx9RjrB2QvnLtkQDZhf2TMDeT8yuUvb63e/NUXfvL5/5nPfCYe8pCHZA7rMtY6zF35ftLv/2984xvDTxB7k6xu2npT+RnPeEZou+iii+LZz352/MEf/IFpcw7zprDw5JzOA/31v95H9ea1ub0JrKtx+vl+69lnnx377LNP7LXXXnlj3nrXr18fmzdvzmNpThj3y1j7YB4Y98u6veEnvOHnGtTJS4W2osabS2otAsjj6JxCGzA6fvoI9cYuX748/w/gyvtXf/VXccc73jHOOOOM8I919dVPXt2d7nSnzOUaAdOM4HxArtk4EQtDXihCj9NfqCubvFB2Du2iZPtmPcpSfaXKBXWi4qDPp139EMYKbUDuCecFcp3anLPsxkLPJ69eOJeygLHdeFE+QB4f/YR6IOfVT91Pi5e//OWxbt269n7nmvjOd76T1xHrMKcwT1F54Rz6ALk+eQG9LhhT+2AMdN/KNaFBQZhQp07lIhNDT6QGyAXCWKd+d5h3d91PkqHn1A7kpos2gNEv09ZkjeZ1kdGGciP/pYcfiR/e/P0vJflpgvJrmW8Ww69/rrD8xO/pr4uj6yO/7Rbpkfe4WZz+maPjxX/7urjRy58Xo29zPuTIuMfNjo9nvbicT44XP+vMeOLLnxhRN5GPuHvcJ5rPb744yqvm+pnoT7iR+5/nOCIe2cp53cMG8597TLSlxBMfecR/Hr7ksdSBa1kHgLxeAeGo65TXKK9PUiGv3euXVMgff/zxUfCHhHrx9geDQumNgfG10pxAzu+8QL4g1Yuc9lgY8kBKMM6hL5BxQNp90l9A9wVGPs5lXPebDT+1O0K7+dYUzTSf+Iv93hRPuc6b4qkHvDnxl/u/Kf5ivzembegX0fKI+Ubbm7ZAvvY0x6T2EFDM9Saz8GSdslWTvP5SbQXo8crapde74kvRJvAR7YUtvMky127cpiL9iXkm4ryVh8UZy24brt24tSecF2ve/YNYdew5sfLYS2PqfRti/p3bY/bfpmPurDmnzn7pqzDXbtABYY3qzKNOW8nQ6wMyVh+hD/RYaPUs9AfQ1Eptb4q3/OYbwrzpMHj6Sbph3O48kPWYBhbPP8xnrUKde9s8xijLq5NXZx8A2cy9a+d0zLQ1qNm6azZOOfPs+OxnPh7HfuxTcdGmbXHkTQ+K+z/iT+N+/+cJce/b3yR2bt8U67adEzsuPz/OWXV4bNjjhrG93aigvdl/7iVXxKbvfiGi/dJa8wHZJyesGuW1WxuQdWgT2orqo6xf1a1NGQh5IDYtn43vTiyPjVesj8gbwFMR25dHbFsee/5wWTxx5cfj0Qd9JG478f243vQ5cdDcGXGXtSfG/zn4mPiNPb4esTGivSMasaWdO1dNxOx5q2PTBSvi1Ivnw68ubdYAwnoKQM4/0W5SAGm3xrLHwlAGUoKeQ0FfIOMAVb9QOJ99sx4nck9Anxc6VQ+Mjpf+ArrdtepTqFzmVnfUew+N0769KnZcNhNs2hEHMxMHzE/HAXPTMX/pZLzmqBvFORfMxLZt22L1tu3xu+0m9Lm7Lo9zdl4W505fGufOiEvi/JlL4oKZi+PC6Yvi4l0Xxle3/Sh77XzQ67Mu1+C8Be3yQB4ref2AXJN2YGQrWT8BxD5bVsfUrsnu384LfebaeX/xlsvjJZ9/Q0y1/fLGR+4Rf3Dn68S+e+4Z2ghiemY2LtlwRdzyoJvEDy/+cXzxjK/HIe2GsPN/7hsnxes/ckw85B+eGhddcUm7P7kmf742t6i+ApaRUA8EkDL0uoHUaU9DezJeqKueLJ+ajNUrlseaVSviljfcO5ZNTUTb3bFp667YsWsmPvfVC+Kf33FqPOMVJ8fTXnpy/MVLTog/f9Hn4sWv/2q87f3fi09/4Zy4auOOOOTgPWJqcqKd0jOxq93IbtNl/5zLtcHV6ykfKRD6yU+0c8U4eal66PHahLaire3RJmuPVnl7sGZ9TOyxTzAxGTE5FRNrG79yj2Y3qjmsWBM0XUxMNd18THijuMnzTXbx8/1p1Pvat5OTLZ8pGmruqs06m3rUc2UB5J7UH0i7+bSJaGPDhg1x6qmnxh57zsVd77ksli1rymt4uM6zfzQb73nrjnjnm3bEFz67K878wWx84gM74+tfmMmIPdcTv/ug5TE5tSu+9rWv5Q1gGPcWyHqiDRjrrc96rM01yTeX7AEgm7Un055gHKv/8ovnYrLdpG6X+PajRutgOyfm2s8Ll7Xz4QUnviaW73FqHPWYdfHQIw5o0RFmnJ8n2naLlZPE8gk1kbWdsXFn7Gg/ZngY1i0j2lQJ32CzLmuNNoB8vXZ+oB/LibZ/5+ebP7mftE0OjlsLSz8pMOL1g56v5lCnX8mAYuYGstbda4GeE0i/WBjmkAUkaau6yqZBXgBZvz7KoubqVO9IHyDzqQFyTdB1xqkXxgl15h2uT16dNn3dB4Bs5i49kOuONoDcH9HGT8prnLmBRXlaSD60ywC5FvnKJa99GK9NaCuqj7J+Vbc2ZSDrBcKhXn9tRYvXbg+kQl4fc5YsFeaRGgtkz5Wh88YJIOfXH8gemE+biIUhD6QEPYeCvkDGAaoS+gvovsDIx7mM01EKjHoLZD3RBoz1xphPf9ck31zy+AKymT+Z9gTjWP0FdD9zNZfRo3KZu5T6y2srQI9X1i6FrgNyfnWVH1g6/9t1Fnpv7CeQexG6zn6pF/ZNqHNv22P1yvLq5NV5rADZUd8VgEX7x5ho4yflNZ+5gUV5Wkg+tMsAoz1audRrH8ZrE9qK6qOsX9WtTRnIeoFwqNdfW9Hitdd6itfHnCVLhXmkxgLZc2XovHECyPn1B7IH5tMmYmHIAylBz6GgL5BxgKqE/gK6LzDycS7jdJQCo94CWU+0AWO9MebT3zXJN5el8781wV7YH6BJsajP6qMN6NciIPcCkH7NlA9zyACStNVeK5sGeQHkMdNHWdRcRfX3WAGZTxlYNL9x6oVxQp15jVWvLK9OXp37AJDN3KUHFu0fY/z/f71RWu+H+UnNZz7zmXmjxDhzA4vyRBvenNXPG7i+h/axj30szOENVeOaS65lGG/9QpvUTwF7Y9Acvk9XOfzk7p/8yZ/knPoBecPQG8W+h7d+/frwBrS1qvvgBz9oyrAOP5Ws8M///M/hV1n7gTA/jela1TvXN7/5Tdk8Rt/73vcy92Me85icT4P1C+jrVgedt7fahHohD8hmDmUFfYHUAaoS2gUsPt5AHh/jog0pkHU2MfPYj+Ltrbw68+mvTl69a4Y+L3Sq3pvH3mi+973vHcKbt35QxhvK3nzWp1C5zF0655DXVoCe3xvJ3gR+2tOepksCyNr1vfGNbxz+cav5gLwhfPnlGvITIAAAEABJREFUl+deqXVAX7PzuIZMMniyZj/MU3VLNUtdh9BnKAO6ZB1A9tn5og34j89//49f+2Ve5xUvfelL48lPfnL83d/9XcvQH65PaHvSk56U119lUXMVNcL1AVmTMpB9gK4zTv1rXvOaPLc8v7zxbE+M1aaPX2181FFHxR577KEqf64C4o/+6I/Cr/PWR8MjHvGI8A8f/NAlkPVFG9akTV/zOp/nmfM997nPzfqg5/Mc0/bXf/3XWWsLzznq3B3qrdXzWn/nPfTQQ7PvxjintGpz3toT2pSB9AfCoV5/bcr/Eby2vOQlL8mvMj/ttNNGNVpHxZkHes/VQeedQwA5v/MC2Qdr1CZiYQx56Dk05SeAh0Z5oVEKyI5O8JpIqj2N1/BkEdegvprKHKIMxkGfs/RALsw5/YoAfaHr5H9W1M3ft7/97XHEEUf8rOE/k//JR78uTr/ZPeLIQ64hLG/qxqL/9/eQ9ib3fU4/Po6/0cvjeYtKOyQecdTL4z7HP2vha6T/NW7wnqPiEUccGfeI18XDHnVMnBtHxPO+1HzyJvBvLvg9avD/DF9DDdeoOiLufp/T43V+ZfXohvM1Ol5Necgjjor3PPHMeNZvLsz/sNe1G9mtzmta/9WilxRLHbh2dcBrlNcsKfQLK5CL8HoF5AVauxdzfaH7KUcbvlgLX7z9oUBe6g8H8tLmNsojXzCvOaUCyBdNX4ChzwO9HlgsRxvQdcaax5rlm2k0nzqvu9arTagTLTraO7ILmGvszCIcuec34p77nRq/d2DDAafGPfY7JY7c85uLfGJ2ZiF+tlPfmW0F1BqAUS3RhnXAeE3W0dTpIxXQ7fIF/ap26PZ12y+MVe3GT/tJob3G6Tkf83OtjKkV7Um5Y5blcenUofGdlUfGrsm1YZ6Yngsu2RGT5+0Kzmtr2DjXYuZjY+zdVjCZ9dScrsVMytaf8SoalIU6Ab02j4f65pK5oOuhdX3hTWj99bkmaDN2iJ+ku6Z4ddDnlDeP9QNZj7mUpcI9EgvD2rUZ59qB1t+53Jv6CiD7KL/5knNj+/RsfPuCK+Oof/96fPUDb40Lv/KJuPycH8WWHdP5Cdj91q+LffdaFztaq+e2XBqrt10YWzduju8e9L9iV7u5MtHyrWAufnDKV2PmgtMDen7rgM4DYW0LZeb88tYAfa3QqbWrH9qvSTZf6iciTt53U1x++V6xbXPbI7uWR/h10GL7slh12WTcbcuP4imrPxLPX39M/PXe74yHrP9M3GT12THhHYkttJvAkxFXTcbcpSti1xl7xQWXT8YP81Nq86OeW489lTpvzS8PZI+1w3jN0QYslptq1CNjzaPuFw3ncg7o9ShD59UXag3AorV7XKD1KiLr9/hGG0W37ZyKN374pvGsN94h/uyffjMe13Di5+4WU6f9dhz4w1+PD33kO+G3v5x00klx3MknxYPaGwM3f90b45ZvfkPc8m3/Erd8+z/Hrf7t1XGr97wybvW+V8St3//yuPUHXhaPOv4t8cUvfnFRLdYeC0NeKALpZ03qpNGGVLmxo4eyUCEFYs3O5bHWT5K389ybu+rFXLs4feuSH8QzP/2yeMXXXxyH3ey67SbXROy7bl388W//Tly68ao4/YLzY+WyVTHXYq/cuiE8L4C42aE3iS1bNsaL/vjJ8eXvfi1ueetbhL2MwXAOoUoKvc/lZ/1Ark27slTsfv5HGx7DFcsmY8XyqTh4v9Vtb3qcI+76awfGYx9yy/j7p/5GvPUl94i3v/Re8fRH3y7ud/cbxM1vsFe7OTwbXzzlovjwv/843nLMqe0X8ivbNTVi+47tsX3btjzuwIhGG0B7Hj/Aufp5A50Hfubz37W1VmZiaf4fv/dfG3Pbt8bcts3xHf+P34by+97/Whffe/C6mN+xpV1fImHx3d5eX+a7zp6qqx46gTKQx0Xe/knF0E99+XveahdA6/FkAmhzz+d6fdPksssuiTveZVnc7jeWtePXa4jdRgvJT/ue/p2Z+Mi7d8bbXrM9Pv/Z6dbz+Vi9hrjXg1bEzQ6binPOOSt8E8w6rGuYxnVBn1ubdakrH2V56D7K0Hn1BXMDeYxXbJ2Iqcvng5iN+XaNn2t3gmenI2I+4vuX/iie/MkXxT9/45Vx65tetylVGxdx/rZl8YWL5+O9Z2+N539zQ/zN166M535jY/zaPsvi9E3Tcc+D+nnSbuvGr//6r/dYD3Jy/QlIpvpca1Jp7VIhL+SB1uOJhDrXEm0Yay/UNTEfykKdgPF86nUyDroeeq/g6lR/cxgjLzVWnVSocy1SfbTJC3lRPPQ59VNnPDBal7L+YvfzX5txrh3IPS2vrwByf8rHwrAu6HOWHggg56w5oOug02gDaM/jB/T81gGdB/J8KK+aQwo9Hjq1dvX6SqHn2F225qEdenzNK9VuPn2h51FWX/Zh3rIN+zX0U1/+5jSPAPLc1w59Huj1wGI52oCuM9Y8ozmarXipfa+a9FUnpqam8rg099FDP+h59dFfXTkoy0P3UYbOqy/UGoCcQ79ow1wwXpNzNHX6SAV0u3xBP3NIYWw3X0FffaQF6L72R5vxUu1Fiy8ZyHrK17VEG8rOVX5NledF6dTDeD71+hgHXQ+9V3B1qr85jJGXGqtOKtS5Fqk+2uSFvCge+pz6qTMeyLXppywV7pFYGObXZpxrB3Kd8voKYOn8b6819sl+2DopkL2SH/Zr6Ke+/O21vgJYOv8j8vUidhvVPyn0fa2Le7SgbB+lBei+1Wfjy6eovvJCHshzpHzreCk7V/lFG8pCnYDxfOqbS+aCrgfyvIGrU/3NYYy81DnVSYU61yLVR5u8kBfFA3GXez4wHvqYp8cfPu4Z8YePfXr878c/Ix7e8IePfVr80ROemXjEnzX6+KfHHzU88onPavRp8cd/9vS43g1ukvsRiLvd+wHx6L94djzyic+MRz3pWYm73/v+uRbnE9YFfZ1VBxD3ve994/d+7/fC98J8b8ybokAeZ8DQ5JNZeALCT9P5vpqxxkk/8IEPLHjEaG7ngsV5hr2pWOc3xwtf+MKczzhrlppUm3jKU54Sb3jDG7JmqXZvXhrvjWH/2PDmN795vOUtb4kXvehFIe8nnfUz3q+ElnffSL3Z7A1LeXN4w8j5lEXxQPbbOBjvj2gDFstNNVqDOVyH+0NeW/FSr+3VD+3qxLX19f/Tn/50fo2163RdBWW/Adavf5Y/4IADwm858o/F7U+tXaq9aPElA3nO2iN1Ho9oQ9m51DUxH8pCnYC+D51PvU7GQdfD+DiWf1H95Y2RlxqrTirUmVuqjzZ5IS+Khz6nfuqMB3Jt+ikfeeSRccIJJ8S97nWv8A8ebnOb28Rd73rX9DHOm6p+hXm0YR+ME3vuuWf6HXvssbGuvX/xtre9LbwfZ6+b6+jcBNKu7X3ve1/4xxL+EYfnyWMf+9j8KnBrOOSQQ/L64B9KPO5xjxvp7373u4fv9XgOl94cznGd61wnjjnmmDxPH/zgB8d5552X54Q2a7dOeSn0vu8u28uhHXrPrK/gOSvcd8YLP+X/wx/+MP7wD/8w/u///b/h7+je/LUm7eYc9steq9OmXqpc88sDP9P5P+EJHG0ME7pwZRgv2MmFNuFkLSz/OsO/JPDj+DbSBfrVydp+GpjHvEA2HlgU5lxA/tKmr0b9XbT8z4q6+ev/+esm/Vnjf1b/I573pfjSUY+IQ64x8JB2U7fZF93pPaLdxN1dV8ELti81+5fqpupCjtEcQ58vtZuxEa9b+IixtRz1iGuupGYoqq9/mfSlQW3qfpr4Qx5xVGRs1vmlGKTI9D9tnnReevqVdGBp0p++A14r9Ybx9dJr1RDQr2teu7ymSYVxwuuZgJ4DyBdQIC/osTCg51EE0sd5og1g9IujuZoqH2WXQo93bgGMrrtDWV8B3a7NdVo7MM47vytidnvEXMf8zM6Yn9k1wmTsiOUTO2LF5M5YLtgZ6oY+c7O7IuPN00DM5Yv/7Oxsrgf6fM6tDsiarclCrFN+SNULdVJj5YUyIInVOy+PA646tc3f7iq2X8bb/ZWce275mpifaD4q0jNinonYMrVffHPF78R3V9wtLll249g8uW9sZO+4kv3jx8sOj28s+534EYfFltgjZmZmsn7DnV/q/NZasjyQc2qr12MgoENf160dWJRTnfZrgjbnHOIn6a4pXl35W6dQJ0ov777QJkrvnECo00fEYKgHct3yP/r8x+Pv3nRMvOvNr4+LP/T6mLny4mDFqrjure4Ya1cuj+0zs7Fteia27JqJzbumY83mMyKuuiC+vsc9Y+vag2OPVcti9cRMnPz5z8fGU/895v0K75Y/FoZzLLDZV2VrLWp90OuRVw9drjj1rlVZu1SUDohz126Pd1/3qrj04r1j25Y1MbdrRcy3m3l+FbSY2LosVm6PWL19ru29uVi2k4h2kyK2LG/rWRZx+VTMXbQydpy2b2y7fGW885IdsavlhebXJoMxBbK/riPaAHJvKLtfmiofyjJS6PHWL4DsB5C54hc8oM9X01iTvNT+CiD3hWsoWR95ddBzWL96Y+WHVL1Qd8nmufi/X90VWzfNxFmXbY0NsSI+97nPxfr16/OrdvxKsOtf//r5l6f+EhJt/OVf/mXIq3/Uox6V/CMf+cj8KijrgF4D9Fqdx33g+Ssvhue/ckub6wLyOClbN5B6fcyhfnJ+Ig69cq+YnJ6ImJuPuYZomG83vuZiLrbt2hGfPuPzcfHGy2LnzHQctM++8Zjfu2/c+pDrx7Enn9RStPqCOHDdfnHBVe1canNc7zrXjUP3Pyh++9Z3aDdYd8WNDr5h1HzW0YJGdShDr0u9spiba7M3WKt6ZXNoE6XXJm5yvXVx+1vsG7e76T5xh1vsE1OTqI6pqYlYsWwy1rTzdt2a5XFguzn823e6XjzuIbeOf3jaXeMDr71vnP6JR8ZXj314fODND4p73b3Vmtfj+bZPJ8N5TeR8AlBcpIeu02BtUgG0HBO5VvXGmw/6euXVQ5ej3WRsLw3NPxqaEH3MtWPg/wPcpfbcTPo1Lh9zO3e0gPZoSudopMU3U/q5jnZsm+jDfS2gzwlkjUAeI+hrgTEF0sfc0QaQ61c2V1PlQ/nss8/OvzC+/Mrz4n4Pm2pv2q2Km916ssWnSz5NLSOWLSeWryBWrmpYTazZg7jhTSfjyHstj0c/eVXc7k7EBReck+eDfxVvr4T9MolzyTu/euXSywMBqEqok5HqL4DWp/n8na/kidmIdWdGTMxMhDd/W1ejebUzoTWzJZhr58axP/hEXLTh0oydm52J2fbaff89Hh/3WPvKOHT1qrhs2864cudsXH/1RHzsvO3xtFuujeusmmiv07PRpmxZFj+ApmekdF1A9hhIG5DzWb/nwVS7ISYvhuf/XDtnTKTePCXLwziH8frBOL++9tNYIOfXR706c4jiywY9h36lsyZ9laU1n7WrMwG66F4AABAASURBVIf+ykCuTb2+QpvQT728vtpE6bUBbX+149XWrl8Mhr7Q8xcPvd6BW64VyL1QufW3H/qpE4Bi+ssMdcrGSAWQdemjXmp90OuRVw9djoWh3rUqapeK0sHY35xDQK/POPNIhfHC9QjoOYCsEfi5nP/RhvXAuA7nB0b7eCjrK6DbtblOawdatsi9oSy0qzRG3rWoVy69PJDzqRPqiuovoPegcgC65LFVB2QO59FgDvkhVS/USc0rL5QBScJY15bC4AnIeUqlH5B1QLcB2QfzmsPzSV54rjmv8UXVm6dkeRjnMF5/GOfX13UbC+T8+qhXZw5RfNmg59CvdNakr7K05rN2debQXxnItanXV2gT+qmX11ebKL02IPewPiIGQ1/o+YuHXu/ALdcKLJ3/rQf2BZDkvgSyv9VzIPul7H6JhaEsK4Ueb88FsCgXdFlfAV3W1+PscQRMl3tDWWhXaYy886tXLr08kPOpE+qK6i+AzF05AF1ybeqAzOE8GswhP6TqhTqpeeWFMiBJGOvaUhg8ATlPqfQDsg7oNiBrNa85PJ/kheea8xpfVL15SpaHcQ7j9Ydxfn1dt7FAzq+PenXmEMWXDXoO/UpnTfoqS2s+a1dnDv2VgVzbzMxc7NzVsSPpfJMbphuUpxdsygPsarw/nZlP+F+JTM/Mh5hpv8com9s6oNcKWMYIxsH/vPPfm7neaPTTzS7W98sf/ehH537zGAB5bgP/6et/LAwg94bxs+29swV1HkN59dD7a88FkHMCo/mAjCl/6Db3RB2PaEO7sjBXU2WcvPOr16f08tDnUyfUFdVfQPud44Y3jJe+9KX5dd/+f6j6aPP38Qc96EHx8pe/PPykrnpzOOeQqhfqpMbKC2UgvFflDTpjXZv6IYDYb7/9wt+d1OsHZI+hrwPINZvXHHU+KXuu+clS4adMzSHvp1alypVTf1HxMM5v7fZTO5DzG6tenTlE8WWDnkO/0lmTvsrSms/a1ZlDf2Ug16ZeX6FN6Kde3ntq3rjU7rdNbdy4UVPuK3WPeMQjwnuCu3a193nTErnXbne72+VXU/vH+H7Ftn/k8OIXv3jBoxPzA3Hb2942fb3xq783gvWo+YDwJvCVV16ZN3H9RLR//OE9Pm/+Wp/+1iagr82a9K15XJe8dUP3MU6oty/y2qWidDD2N88QgK7xqle9Kvedwj3vec9YsWJF3qi+8MIL45Of/GS4t+3XBz/4wewR8J+e/84TbQC5N5TdL02VD2UZKfQ6rD+ho4YCkAdOPWBcboKyS4H0kdfBj8t7gN/5znfmX1U85znPUZ03h33z7FnPelbqvUHshU7fdFh4Mg/04lXZaEB2NDeQc1p0+UvT6Wd48uPiRx99dP7lwc8Qdi11PTf//+FrafFLZS914FrRAa9DQHsjcSavUUBevKMNIHkgatQ1zDh/APF654sIjH20CW1S/3pIag7jK067Om0wji+dVGgX8sYA+Uu18lCvLSJGNWsDcl3anFsqgNi4aXvM7roqYvqqYGZDzLUbb7PTu6IwMbshaJiYuaq9edt8ZhuaX9ml89Ptjtj0hojms3P7lbFt+66c39p2n6/6BGS/ra9gTRWjzlhl9UC+lqhTHtpvcOmJceBVp/g+f/r4Rv3c8tUxl1/rORtNaZoR8kbw5F5x9rJbx/eX3zm+P3Wn+OGy28flHBizLIv958+PtWzOnjmfgcBoTc4dg2E95acNyGMjr801axf1ugz9mGjTZ3cYOz09HVseuGyEzQ+YakuZjy133jzC5t/cFP4QtHt8yZZpriGgz62u7FLoPbYm5d3tysJ1SJ2j/GYuOjM2f+nDsfPHp+beYWIi1vz6/eN37vxr7Y18YtfsfGxvv2huazeAd07Pxg2uOikunt8/Lr7BH8TadtPizO9/N0784Ltiy9c/EezYkr13Dug1+YMv4HQJ54Zusx7oPJDHSbvx0YYUSH3x2mNhlM45Jprflw/aHO87YEtccumeceXl62J6x6qY27my3QheEbF9ecS2hq1DNL3ypuWx89y1seXbB8Tl5+4Rr920LU7ZtTOPmXMIp7Re5y+o0wbj9ZVOKrQLeeOA3GPKQ73yLxIwrtF5ofdd3nU5t/UVL1UWQLi3gDy+9tu4gj7RhjHqpE3MH4q3Tkd88azZmNg2mzd+r3/968dTnvKUeP7znx/+IqL81Kc+NW3+zPpbv/Vb4c+Jhx9+eP4S6td1nXjiiabLuYERL+N8zu/5qQykX9UAXda2O4wrP/NoV7f35tVxi4v2j8l200u9uvl2U2tudq7d+Jpr16v5+NQpn4urNm+Ju9/mNrFi+Yr416c9M7bt2BFfPu3bsWzZRPzmje8Ql266Is674oJ283Wqxc3HR7746bjNjW8ZX/jCF7I38+2CV4Bep3NZhyhbUeg+ymWXQj+WHiPly67aHnutXRZH3GbfOPzGa9tN6uXZE227Y74pCtFW5qOp4pAD18YdD7tOHLT/GsV2rZqOHTu2Zx7nt2/CvgN5jipDrwU6da8AUcP1Qbft7q+s3fz6t/a0kuYj5Vbkrd51cdzy7WcFq9YFa9bHLY46K27xrksX7PNx82MujJu99cfNvueCLsPbU3u0ZJVHCuQxsGcwrk+bqDrkhfVUfdqEOm0wji+dVGg/9dRT46XtTZXP/vvH44BDrog73W0qJqdoNUas35t44MNXxB89fmXikU9cFX/61FXx2Ketikc+aVXc5yFTsWLtxfGB496Xn1jwl2sYz2d+a7E25yuol1cvYHEMOH/vrXZ9h3nUKYvVlxH7nNo82jGY8zxoN33n27kwu3CDcTlT8clvfi73xrJly2NyYjL+921+K373FneM1StXx4HrV8fBe62J6+65Oo6+2/7xe4esjWAili+bionm6x+FWC8QNYA8PtBp2aH7QKfqrdF9aCyQdUxMTCgu4vVN5cKTceWnDchrs7y2ycnJVt9EwvzQcwOhTV20AbRjOZ9zAVm3OSp3c0mb/uqVi1cW0HOrB3TJnNoKQOZR1qEokL7WNNSXXSqsR+rayg/IepXVA7KZT18g56xYIG3KouqVF9Dt0Ol/7/zvPTVv1WKNWWB7Kl3NAeSxijaA5IGoUXkqzlz2DMY+2oQ2acEcxqsvqNMO4/jSSYV2IW8c9D2mPNRrU+cc0HsHZO+1qZcKQNeEOdRpT8XCk3pZ9QIWx0CfQz/t+g7zqFMWQO53IOux38YV9Ik2jFEnbWLuK+jzqNNvaC8fbeoBVQlgFF9xQM6vAyDJvajdfagCSB9zlly8c6grGDe0QT82+mlzb2gX5oeeG8h+qIs2gKwDut1YcxjXzPmAcW4VxupTgB6rHtAlc5ZdCuTa5HUoCn1+6x3qyy4V1iO1vvIDss/K6gHZ0dxAzlmxQNqURdUrL6DboVP3CpA5fao5rGN3f2Xt2vSVAnkeF689Fkbpag4gfaMNIHkYz21+YwSQ67ZnMPbRJpxHWog2jFdfaKrsBYzjSycVw3jjoO+DsknVi4gY1WwckL3XNpwbMCyhX9lTsfCkXtY4AYtjgKxdP+36DvOoUxZA7ncg67HfxhX0iTaMUSdtYvYX+jzq9Bvay0ebekBVAhjFVxyQ8+sASHIN2t2HKoD0MWfJxTuHuoJxQxv0Y6OfNveGdmF+6LmB7Ie6aAPIOqDbjTWHcc2cDxjnVmGsPgXoseoBXeLL//6h+ODRr2p4dRx31KviA297ZRx39Kvj/W99ZRzb8P63vqrRhn99Zbz3Lf8Y7/vXV8V73tzoW/8pzj/rR1mTiU78xHHxb2/8x3jXm14Zx7zhFfGOhpM+9eG0A9ln/awb+ty71+Va1AEZpyyqXnkB3Q6duleg5xzOYa7d/ZWtQZu+UiDPieK1x8IoXVEgfaMNIHkYz/3CF74wDj744JACue4XvehFqXvPe94TDnMJ55EWtFV92oQ6AeM5lI2RCnkhbwz0faA81GtT5xxA9hjIvaxNvVQAuibMoU57Khae1MuqF7A4Bvoc+mnX1zxnnXVW3ijzxt/znve88IapN8j8fd1PmPppST89aVzBOOPNo06qrB76POqUh/by0aYexjV+61vfii1b+vtJFQdkP4wDJNkn7e5DP2kKpI/v0xbue9/75j0xZd/PzcD2ZJxzNzbzQD821qLtV33+W8cQ0NemrmqWAvlJ3TVr1sSPf/zjXIs3ZdevXx/+bqWPMa5Vepe73CXsrzyQ54E+ApBkDu3eyPW+YcUCadtrr73C+c4444zwk8aXXHLJ6Hzzxq6f4Da+zn8/day/9yzl99lnn/BroN1b3hsEMt6+GxdtSIHUF689Fkbpag4gfaMNIHno64k26ibwOeeckzer/SbiG97whuFX1vsJav8wwU8Em9d5pIUWnvnUF9Rph/EcpZMK7VJhHPQ91t6v7EFuXCA3rc42uhxhrDeBGPorA5KMrzhzeGfbNws8Yb1B7EXv2c9+dtTXMjgX9IMJZDywaDOYWL8hgNwA2n4W+NcDbqafJeba63vINXzC+Nq7mqXKlzrw/2IHvC55zau/ppJX5/VPKqpuGF/jhrryMRZIkzroPJDXRg3Qr32AYmI4F5C/GAzjhzyM44HMC+QLS7QB3W5ME/MhDyTvXED6v/kTq+Lhr9gn/s+r948nvvGA2Lh5OuZn2k2rBah75Kv3iz965XXij199QPzJaw+IJ735wEU+p58X8YQ3HBD/51X7x/9pvqf+eHkMB5Bzwbgu6/EHI+g12Tdla6vXpqLqY2EYp49YUMXU3M64xbnvj302nd7vO7Q36ecmpmJmr4Mj2hvNiXL+T+j6uYviuvNnRczNjPpqbUDesHbekqGvRx10XlvV6FRAvhaqUy6Un7L8NcGvrvEv6zZt2pR/PTek/hVcwa9cWRw/l3OqA0brGNZQvQUsIX1koNcL5DErP9cozCHkgZCHMQUy19zsbExffGZcvnl7TMzPxtopYv81y2O/hgMnNsc+G78bX+L2cfI5V8aX2y+R537mXbHjR9+IuW2bMqe1i2hjOId8U+Uc8tYhVSfkBaCYa4BeXyrak/ZGModU2bnq/J+J2TjhwA3xhT1nY8uGPeOSC/eMzZtXxcyulTE7vSLmdi2PeT8VvGNZxPaGHctjbuuK2HjuvrHxjINjy0V7xdsmt8ZXJrZF+wHNKXIu6DVBrwe6rEOtw1qAmGw3DYqPNoY8jOOBUW5zrFq3Pn6RsI5WTs7pfENeG/R61BeARcdBP+EagXDYf2Vz1p4rql6fb18+2/o8Kxt+ZZFfA/TBD35wJN/97ncPf6Hwr0r9ZcJfNq/fbhR74/eBD3xgfkI4nduT8zcyejivQumtB8h1ymurepSh2/Qfxirrq24iiIO2tBuMl1wnJmbm+76enW/mhvkuf+WsU+PGBx4YDzvyt9J+6HUOiDc95emxdef2JkccvPdBcY9b3TWO+8bHW1zkeb19186YmpgM//8pYKQHAvrecH5rga6Drk8/NDL+AAAQAElEQVTn9lRrAZoUGRdtADkHEF847iVx9GueEce87tnxztc/J57ztMfEfe/ze/HUp/xl/Mtr/jmOP/5jcfpp3w//UKWtqEXXYyAV2+hcM8+26+p8u+EHtPU1ZdNZp/XaV3khL5o5/aD7a1MHXTaudOrlBfR1lb21O3xxkNJuJrJ2n4j2GhETy4K1ewfLVrR5mksrieVrUhetx/qLHtuMPhbgfAJ6LfLWDMi2fPOL+gpdD90fuqzzuM4eM/kTzv+zzz473vzmN4d/aX3llZcbGhMTEXe951Tc+vazceNbzsWNbjEXB11/R6xZtyGu3HhGnHTyJ+O1r/2n/GOJd73rXeHvdAY6p/XaL6FOWQqMai9Z//ID2rxt4oj0Kxssjos2gPTVZ48LJ2OfH0y2mInwE77z9PNgvt0MnmuN/lo7H6KNjx9/fHzta1+Nb3zt9rHyB/vFcw6+KJ6wxyXxR/Gj+JP1l8e+M5vjtB+cHj/60Y/ilFNOiSuuuCL/St36XAP0HivXdR3IOqIN9Y2MHtamUPrKAYzOB98g0G9o018dkMdbW+nMB2S8OuVC+SkP45Wh99A9oG2oK1mbOQDNecMZaH0l69Cv7DDWp3N7+mnOf3OUn7xwHUIe+lwwptDncu42zehhzBDQY3RQbz5j5IW8KDt0f23qoMvGlU69vAAU83hD901Fe9LeSPZKquxctU/k1VVuef0EkHGAYgLG+Y2FbjMOOg9knAHQ/QHFxHAu4L/8+h9tQM/v/E3Mhzz0+ZwLyN5YrzYRbSg3krVC9y/ZuPIDMj7aAJLXBmRsDAaQdhjXpa97GAiH8yo7R+25our1EcbpI5QL6gvmgvFcdVyBrCPa0LeR0aPylb5yAHn+Ar+wn/+dG8jz1oKA7KHr1jbUlaytatRevYKeR7+yQ89Xa9vdXxmQ5LwVZ47KKy/MIeShzwVjCoxyZMKFJ2OGgB6jWb35nFdeyIuyQ/fXpg66bFzp1MsLQDGPN3TfVLQn7Y1knVJl56p9Iq+ucsvrJ4CMAxQTMM5vLHSbcdB5IOMMgO4PKCaGcwFL53/rQe0993osDHtqr8SCKon6Qh2Dkuu4Arkfog1tjYwela/0lQO4Fp7/87nO4RqA0fXFRVdvoe9BGNOKsyflJy/sj5CHnhPGFMh9bg7nKRgzBPQY7erNZ4y8kBdlh+6vTR102bjSqZcXgGL2AbpvKtqT9kayTqmyX9n82Mc+VjGPt7rKLZ+G9gTkH1B6E7CJ+YCe/6EPfWj4NdHQ5zYOOg+M5oPuD2S8cz/sYQ/L41Mx7vnidRryMI4HMi+Qa402oNuNaWI+5IHkXReQ/vZYm4g2lBsZ5ZQXQPqXH3Q52gBGNiBjo41PfepT2atHPepR+RW99kzem+XaXCPQPCN7rmxtteeKqk+n9uT8+ogmjh7qC64Bxj1YOv/JY2J/qmHVWyBV0Kkf9jzttNPi/PPPD2/8PvzhD4+PfvSjGR9tmEP4/sotbnGL8H0Y6L0GRn4eg+aej+td73pRvsYK6DHPfOYzw/n8OmX1BkiNl5YM3f8Zz3hG+luf73/+6Z/+ad6U99w97LDD8lPExgGG5r6EHpuK9qS9kVGtys5X+0RenXtMKvQXQMZ5E/iVr3ylqvAT1Pe+972zjt/93d+NN77xjak3DkgeyDgF6PUAionhXMA1vv7HwoBx/ASQiaErLd5k+lqAslCG7jO0qxduCP2FsjHCkw/IH37VQ5+v/EqnbF5j1MkDeQCijZIbm/XqL5SX8F/vQH5d8/OO+C8n+O/G18Q/rzyVb4kudeCX0QEgr1FAOLwmAXmNUhbQr5vy2kXxUq9t6gDFEbx2KgA5hz67A8i51JsHuuz1WNnrKSyOB6KGdnnj5YHMp05Av3ZrF+oKytt3EZu2TyY275iKvb/0qtjnxBfFvie9OPY+4YWp37JzWVy1JeLKzfOxcSuxufmXXbr2lHfExm0TiU2NzsyRP9BZf821O3Xu0snrK603WbWpkwpAMoK+rrfospiJ25z7nrjOlacGM7ui/TQds3vsG7v2v2HMTbTYudkWO99wzQ/mpuOA2TPjpnPfC9oNQL3MLYUW3xjr8bjUcW2qRQ/tFaNBWQoEdKgDVCdcw9e+9rWQ/rzhJ8Yqp5MBrS39l0PlYa2uS1loqzjXCvyXXv+nz/xmvP/ot8Rbjnl3vPldx8abj/1oHHXsh2LLl14X52yIOPFrZ8SWT705dp72+Zjbvjmi3ayv+aTVK2sBsofqhDXqo03euoe8OqFeP+hr1wfQFNqAPDdhsW5u2Xy854aXxtsPuSIunl8eV1yyPi48d8+4+KJ1ceUVe8RVVzZcvmdcfvHecdFZ+8eFpx8al122X5zB8njloZfHF/baEkxd/QaJcw4B5LrUuS7ossdDueqV10cAUUO7vHr5tXvvG2t/gXAe5xPWCL2vQ702a7Fm+WvC0F9eX+l/dP5/adNEXLLB87hnfNCDHpSf8lXyK5+9OeZfHh9++OGxYcOGeOpTn5pfPXT9dhP4n/7pn0Kqr/M4H/TaoVNrBnRJ6CcDXWeMPlL1u0N9xWgDgsYctHnPuPEV+8fKnctzz815s6vdCG73u+LLm74XD/+t347999q7ec7FzOxM7L1uXdzs0OvGuvwGg/m4041uHzc54AZx7Jc/0m70zMX19j8ovvqdb4Z/LduCAkg499zCzVX1JatThr5O61TWLhUeS2WhbMzOdk7OzeyImV3bYvvWjbF1y+aYmZmJ73/ve/GhD34wXvmKV8SfPf7xcd/fvWc86n//YTz3mU+LN77+tXHse94d3zr1lDj9tO/FOWefFRdffEls3rolr3E7t23P8815hHMNUeeq1DqBjIO+RnXCGH2sU95cQ16dUN9v3kb2Xtm+p647NL22JrSXh26f/0902jta1Gg9gOII1qcAjHzG+Xs8MDp2rgu67PFQdk0wjlf2hrs3cXfu2BXLV0Tc5R7E5ukT4lnPflo8/elPjWc842nxlKc8JTwn/IXeve8bLv7SbGwsDGuRhT4noNjW3hrROOdqJH8ZlbemilGvDKT/UK9Nf+uXH6GldYb1Z0/EXt+NWDE3FfPtZ4XIz7XPx9z8XHx58/diw6aN8eEPfyje8fa3x8te+ldx3PHvj7e978P5GvKBT58Q//71b8dnT/58fP7kk8I3AVyXN4D9RIFzAYt6ap3WB+NarQ26DJ1aM2CKhDEy0HXGmKuOq7YhtFeMemUpkPUAuQ+AqOGcwrzqjFeWLwq08342tOlnXql1AKPc2o3RbnzJ6pShr3NoVy/Mp79QNkbUHJ736qHPV36lUzavMerkgVxvtFFyY7Ne/YXyEDWftGLMCX1edcIYfbTJm2vIqxPq9YO+dn0ATdlPIGuExTrocrQBPbaxGWPO4qXWow7GMeqdVwrkHPrsDmDUD/NAlz0eylWvfMUCUUO7vDZ5IPOpE0Bes7ULdYWSoccAaSq9+VS4DnlrKpt6Zei9Geq16W/N8teEob+8vlL3mbwxReWh1yYv9HWOovpC9wGyB9rUW6c8jGtVD12GTs0HmD5hjAx0nTHmsh/qd4f2itGmLAWyHiD3ARA1nFOYV53xyvJFgaXzv/UAyP5VXz0O1aNh3+RjYcjrB1c/xtqAzAn9mJQOuhxtQI9t7NL5nz882YnIPQks6km3RHhc6jiVbkjtc8ny+kqXzv/2c1D7Gd7e2EMpkL22P14n7JW09jWQ1xftxmg3ruSb3eE+cefff1Lc5f5/EXd9QMeRD/rLOKLxRzzwL+LIhiMe+KS424P+Iu7+v54cv/Xgv2x4cuP/Iu75sKfG7/zBk+O3/+Av4h4PeXLc86F/mZC/18P+Mm531/uN5nZe53dueSDPrWij5MaO/K1PeYhak7RizAl9jeqEMfpokzfXkFcn1OsHfZ/qA2jKfQtkjbBYB12ONqDHNjZjzFm81HrUwThGvfNKgZxDn90BjPphHuiyx1e56pWvWCBqaJfXJg8EDeoEsPT6P9t/doZ+HO2V/YQuQ6fVP/sm9JNC77cxHpc6rtqG0F4x6pWlQB5jIPcBEDWcU5hXnfHK8kWB/9b5P8xj/qpL3nmEn6p961vf2n5Xvzhe8pKX5PX7iU98Yvgp3JNPPjnn1w/ItfjJYG/cnnfeeSmby7w1lzyQ6/UP9fX197RoA4g99tgj/xuiiy++OP7+7/++afsDen57DKTSnH7a921ve1u+5/EP//APqddHm4J1XnrppXHXu941z1F1wrr0g6sfY21A1gh9rtJBl6MN6LGNzdz6FC91repgHKPeeaVAzqHP7gAW9Q+67H4wr+uDHh9tGA80rj8mVMgCOQmMiwUyuYmAPKjyxkiBqKEs4Oo6i3ExFmOsME4KZFOMVVdUX2GsfkK70AfIemNpLHVgqQNLHfgVdcBrlNcm6Nc9+YLXLiCvm5YH5LVOu3Hq5IXXNKm6skmFenNpE8rQ51MWQM4D5BzQ7eatHPopQ/dRhs6b02u0dOjvvNBz6S+0m0daMfppg+5rHn3UaVMuGAfkG8PQ/aHXYYx+sTDkhaIUul/JUmOkQL5e6SdgLDtn+ekr9FHnGpRXTG+Kw857Xxx+9ttj/eYfR7SbvtPrD46d171VzOyxT8w3WV1jIvIX2fmgvfm8fu6yuPnsN+OQ+R8H8/2HRfOa07VDr2Ou/WKm3nmFdiDkC1ULjPX6FfQzB/ScQPiprK1bt4b5/zswt3AuPz383ve+N4B8nQUyv3PrIwWihrKAq+vsgeuyNmOFcVIg12+suqL6+vXgO9tN4B2nfCqmv3F87PzisbHilA/FXeZPiRPPWRlXXbEhYnbasIT5jFOQF85tztJrUwfkLzbQ67U+/aTQdfoKY82lXagDsu6yQY/RrzDNTHzx4M3xyltcGG+9/oY4ef1sXLZzTey4fJ/Yeul+DfvHliv2jfN3rYvP7DUd/3LDy+IfbnFufGevTTFB/0W+8luz8wrzQ59PWQB5fICsC7rdeiuHfsrQfZSh8+Z07ep+kXAe6wF+6ef/tpiIF29YGRs2bAj/8lQq5D/0oQ/FAx/4wPBreV7wghfkjWFvgL3whS9MX/+f4Ec/+tHhAPIXGiDPD3Wi+uca7bM6jxt0P9dden20Q++/vLqyK4vUBXHjDfvFnS46NG5y5X6xbHoyj7FfBT2/fjIe/po/b/JceFNyouWbm5+PTdu2xB1vcHgAsWtmV/zebX4ntm3ZHmtXr4kHHXGfOO6d78+vTnIOAb1GIJSFvLAmadWfNU1MZG79hD5CP2WhLOyBvTHev5Jdvnx5rF69OtauXZtfGSX1+vWj00+PT3/84/Gud7w9XvDcZ8cL/uq58cK/fnb8/d/+Vbz8hX8br/77F8e7337U6HpkbucpWNdcu8Yqywvn1q/02tRZp28WStVZn37S0qkXe575+dbf+YYmzbc2J/JpoNOurts9Fs7ftE3RHs000jV+73O+1JKpbx7teDm3/iqrh4BznwAAEABJREFUVqlQb83ahPLuNSrrKx3azatenbHK5TO1ci7u8jsRM8tOiHe8461x9tlnh1+N5ddp+Yu5N0X9dgjjhjCfeaT2y9xVn7n1VaePvDblgnH6GSvVR6rdGKk6IS+Kb7s0mI3Y+5ypOPhLE7H32ZMxtZ2Yn2h9JGJu/UT84WufGPe5733jfz/8j+JpT39m/P59fz8OPuCAuNMd7xD3/J3fjlvf8hbxa7e7Xdz5zneOgw46KO54xzvmp5uXLVuWe8v5rDHasHZra+zo+qpcenltwvVIjXcd8kM/c6rXLrQbL1+oHEO9fgX9zKF9CO3GOoc+Ql3J2spfXcnlp63yDnVDvXH6aJdqcw6hLK5JZw+cz3hjhTFS/aXGqiuqrzBWu9Au9DFOqlzQxxhleWG8fqXXps74n/b8N9Zc5hHmMF5d2ZTVqyvUPPpo06dspSvZvPL6lU0q1JtLm1A2l3xBWV/p0G5e9er0VS4f5eK1e4ykQ3/n1UffgnbzSCtGP+3lax591GlTLhinn7FSfaTajZGqE/Ki+PIrWWqMVJvQX8gLeecsP32FenXWoSyU1euvbO3mkFcnL0ovr01UHuPNo27oZ7x67UK78fKFyjHU61fQzxzah9BurHPoI9SVrK381ZVcftoq71A31Bunj3apNucQyuKadPbA+Yw3Vhgj1V9qrLqi+gpjtQvtQh/jpMoFfYxRlhfG61d6beqMXzr/I3+Gs0/CYyS1V9Joo3rV2NFDe/W0YvTTwb5KjddHXptywXj9jJXqI9VujFSdkBfFl1/JUmOk2oT+Ql7IO2f56SvUq7MOZaGsXn9lazeHvDp5UXp5baLyGG8edUM/49VrF9qNly9UjqFev4J+5tA+hHZjnUMfoa5kbeWvruTy01Z5hzr17cfT9vvOfGJmpuhcTM80TDc03fT0fPh//vp/Be9qOmlhx665/n8G75qPnc0v9Qs+0y3W+Zzbeotao7B/2oV2oY91SZUL+hijLC+M16/02tQZv3T+x9L5336P9VyIheFecd/Ufqm9olmd+0aUXl6bqDzGm0fd0M949dqFduPlC5VjqNevoJ85tA+h3Vjn0EeoK1lb+asrufy0Vd6hbqg3Th/tUm3OsW7duvjHf/zHfM+kbsb6qd3b3/72ccQRR8Txxx8ff/3Xf51f0ewfE/s7lzda/eSrOSqfucwrdS7hjeXyVS+8mfuKV7xi0Xzqfe/mOte5jmz7vXw+DjnkkLjooovCTyK//OUvj6OOOiq8+VvHZPfz31r8vVeaSRaerKNqrPr0UVc2Zd3VFWoefbTpU7bSlWxeef3KJhXqzaVNKJtLvqCsr3RoN696dfoql0/KPumg0kmkJetcdulw0wwTDv0qh3n0MZd2eal5tBVVp804qSib8xVvjDbpMKf2JSx1YKkDSx34VXTA65Hzem0SJXtdE9pKJxVDP+1ez6TajJEO5fIf6rULdcaUj1SUTb589Ku5tIuS9ZMvX23qfMNenbLx8lJ9pfqIIa+POn3ktZlHWrIvvtqFuspvXMna1KuTlr5kdcWXrz41j68p6oW+Um3ywtcX/dWbR35ydkfst+m0uP2P/zUOP+NfY69Np0dMLY+dB940dtzk12PXobeK2YNuHBOH3iTWH7Aubj3zlbjJzDdj3dwV7d3nmXwDufKa0/mk1mJ+eecrvbK1SNVpU9a/eOWCOdTra4x6/3Ltb//2b+Ob3/xmaPtpYKwwfnf4/3L4g9xVV12VJvPJDNdVsdYhtOtn3dYo9FGnXV6qn7ai6rQZJxVlc77ijdG2YiriR5dPxOcv26/9Qtpv/qovv+KLDnMMdc7nnjROvXUWLV3FlmwNxUvFUGd8ya5LtFsTsXHNTHz9OhvjXTe8PJ532PnxZ4efFU+83dnx57c7K57c8KLDzo733vCSOH2/rTGzYj68iVe5zVF5od3haAbotLH5C9zQR19RNnkg96V+rjMGo2T9ih+Yf+4skLX8qs7/aDdAd+7cmb88RBveAPaGrze/nvKUp4R8U+cvC97wVf/BD34w5KX1Cwa0I9veGbFnwhipPXbfQLcrV2+h68pPvTBWCt2urI+QL6ydXhE33bB/HHnBjeM2lx8cB2xdFyt2TcT3V5wfX/3KB6Jthvag7Z/IT/ze8qCbtF+E5mKSibwuXHjxRXHEbe4Up337+3HQPtdJXbRR80iBkR76PlPf3EY37K1VqHN9Ql4/zysg69BHnXZ5qX6AJH2qVyo8H70Jt3LlyljdbhCvaDeKp3ftis0bN8T555wd3znlG3FpWwMQ5jJntFEUaOudb5oYUfOrgLFNnXU6nzbjrbNo6fSTP+grb4tb/NufxGHvfVzc6j2PiVs3HPa+Bf69j4nDjn1s3ObYx8Vt3v+4zr//sXH4cY8f44ON/+Dj4nYfenz82oefEIc3/tBTjzJ1wrllgFwXjPtT6wSyX9EG0J77A8gYawdy3fLRBnQZSB9z1VyeAxNTF8T8yq/Fe9/39vwkrDYgfaMN89gj6PMZD6RdX2V9xJCHPq8+0P3Now90+b97/tMO84rNE7Hv6ZNxyNdWxH7fmow9LpqIiR3z8d2VF8T6dZvjlre8Zdzxjr8et7ntbeO+97tfHH747eLAAw+MfffdN9xjUv8Ywa94v/LKK7O/riXagL5m6LRqhy7DeI2us4XkeaOf+wa6Xdmc7jfoOv1Lr81YqTptyvoXr1wARvMYo778jLHPsLhG/aDr9Adyn+ivbDzQXk9nswclW0/ZpcN1mVOdPkLeOHMCmUcfddrlpfoBkvRRp804qdAI5PUm2gDSVxtwtfWrb24jH/nSWbMykGuWV+d89kpZX+ssWjr95IU2QHaURwHGuqGP6xJDH2BUI6Ap4dwyQJ5b0G3Q5coLY30sDCBjykcqog3oawbSx3pqrlgYJRsjD6RvtKHOHkGf13gg7foq6yOGPPR59YHubx59oMv/3fM/FoZzyzqXFMj6oO9n9SLakFpDY/Ph8QVyP5kHGB1b6GuGTo0D8vgZDN3XnEKdVL/Ka05lqfsNxjGl12asVJ05lPUvXrkAZL36GqO+/Iyxz4DqrFUfAV2nAch16q9sPPR+AZkfyD5GG9obyfMRyFhzqrMOIa+fOYHR3Oq06y/VD5CkjzptxkmFRiDnizaA9NUGZH0V18xZjxQY8fqq81hIYWxT53z2Spu+1lm0dPrJC22A7GgOBRjrhj7WJ4Y+wKJ1aBPOLQWy50A4gJQrL4z1sTCART76imgD+pqB9LGemisWRsnGyAPpG22os0fQ5zUeSLu+yvqIIQ99Xn2g+5tHH+jy0vk/kfvI3kUbUvtjz5qYr8XFKxeAq+3/8qs9Df14AaM5oOvMA12vv7Lx8JPP/x987aPx1Y+/foQvffRfQnz5Y69rujfEV45/fcpf/Mhr4/Mf+uf44kf+Jb7w4dcuUPl/iZM/+Jo4+UOvjZOOk/5Lo6+NE497bZz2tU9kjdZiD4Q1AUvnf+uBe8KeAHntiDaA9twfQJ6P5SMV0Qb04wykj7k81jEYJRsjD6RvtKHO8xb6fMYDaddXWR8x5KHPqw90f/PoA11eOv+vPee/xzHa8PUQ+rH1mDdV7oUHPOABsav9nn7CCSfkdQvIr4B+8IMfPPrqbm+8eoPWP6q/8Y1vHP7XdCeddFLGm+snnf+3u93t0tdPEesHxO///u+P5rMG9VJv3u63337hzefrXve64Vc6f/GLX4z73//+4e+7/p6nn+twPveksvHeqPZ3Q2ssnX7yQh/o54G8OgFjnXrosntdDH2APIeHftqrv0D2AwgHkHL5w1gfCwNY5KOviDagHysgfYB87YjByE8AQ09swfPz81mkRQl9S29idUD6QE/oyawNyIu2PhUjr03IRxvyhdI1dRYH5AtCyXUQ9ANUp90DCF1O5dLTUgeWOrDUgV9yB7yOOaXUa5K88Hol1CsDeX1Thn7dktfmtXJIYbFdG/R4eeOMMX9BfQF6vDYgr9XyxgF5/YQxhbFP5ShaMc7n+pTNpV1eWtdofZTVy5def2O1QZ9Lu37QZXntQh6QXQT15hoqK49Umz5CH3VDKl+A/guPdekPZJ/Kvmx+V+zbbgTf6cdvjt/51nPjnt98Rtzj238TR37/7+LIH786fuOHr4pbnP3O2GPuyphiLsOAsAZzSoHUmz+ZhSdg0TEoe1HrtndA1gTd33B9zC0V0H38tNZrX/vaeMxjHhP+fxbi8Y9/fDzhCU8IqfizP/uzEH/+53+eer+iRbtQp03+DW94Q1x22WW5Fue0HucSzg19TiB9fpmv/1duJ/75lL3Cr4Ql5rOPVZ+1Qq9NXlivVFT96oyRCnutrI/QTwzXpd7jKrQNoU1Zm7wwr1CvzAQxMzET0ysaVs/GrlUzsXPldNKZlXMxPzUfVQNgSK4tmfYEZK8bm3p9zV9QX4Aerw3IPSRvLUDGw5jC2Oegq06KgzecHAdeeWKiZOkBV5wQRbXLD+l/FFd+0Oey/qoHei1Vf+lLLqredZQsrTxSbfqIsg2pvPArhfz/hO51r3uF/+eK1P+D5T73uU/K6souVRbyt203k6CvwVzDvQPkMXIfWAugS/Y7mYUnIHXQadW7YM7j5XqA5NWXD/PEyumpuP7mfeIOFx8Sv3v+reP+5942jjr6s/G85z0vfwGLdl4sm1zWnhvXblJb4xWbrojb3PDm8c63vCPe//73Z17nMC/gFLn/SpYKDeWnXOsCMofy8DxxLnUVI2+ckDeffKF06uWh9wQ69Zc0IGtbsWJFrFq1Knl7DN2n5oo2oNfV2HyYM5n25JzKwhipsGbl5pIP/cRwXRqcU2gbQpuyNnlhXqFeGci9oQyoyj0gU3MXhcV2faDHy5tDX/MX1Begx2sDRsfJOCDnlX/Zy/8uXv3ql+Uv2EDWVzmK6geMeq5s3mhDvpH8nU9qTVL18vZVWf/qDfR6tOsHXZbXV8gDsoug3lxD5WRMxLKtxL4XLo/rnro8bnbimrjtv6+Ov/v7t8ezn/3sXKs3e6enp6P2jzd9/QoxqefMW97yllwfjOcEMrbqdF551wFkT6MN16i+sanTTx8poDrzJLPwBD03dOq6NBU1n3mBzAndr3zMra+A7lM255YvmEfeGCmQazVWmxQIh/POz1+7fv+3/qrbNQDZM3lR65bXV1kYIxX2QVkfoZ/4n3z+Q99T0PsFXCvPf4+bx0rqsZQXHkd1QypfAPK10vNFf+h9GNrVm0Nqbnn9Yew73DvQe6iP/kCmMz6ZhScgrwnQadmLOo95gdzL0P0M18fcUgHdp2zOLV8wj7wxUmDp/J+byx7YE2GP7HksDPsqls7/GO1T++Pesi/2zFbJS+2fVB+pevnS62+sNuj7Vbt+0GV57UIekF0E9eYaKiuPVJs+Qh91QypfAJbO/8nJ0fG1L/bL3gH5WmA/h3pt6oDRdUl5eJ54zNVVLnnjhLz55AulUy8PZE0lm694QKgnNAgAABAASURBVDbt7ifovjWXRiBrkxfmlArnVBbGSIVzKOsj9BPDdal3TqFtCG3K2uSFeYV6ZSB7qgyoynXI1NxFYbFdH+jx8ubQ1/wF9QXo8dqA7Ie8cUDOC2MKY5/KUbRinM/1KZtLu7zU/kn1kaqXL73+xmqDPpd2/aDL8tqFPCC7COrNNVRWHqk2fYQ+6oZUvgBL57/Hx15B77X9KtleCvtVem3qgNxTQO5pb7be5CY3iU984hPhfxX08Y9/PD/xW/5SYS5xl7vcJU499dTch+ZTJ+QB2YSyN2b9QIo8dNshhxwSzvfJT34ynMt5/+qv/iq8ofyxj30s3vSmN8Wb3/zm/L+HvSl96KGHxk1vetOsz08ji7/5m7+Jgw8+ON8LMc9zn/vc8A/8zWGt4v8P5/+EnYZ+MgB5UKBTD7ywGXUAlKHb1RnvmzRuJnl9C8rlXxR67FAuXv8CdD8gNxmQm87c0Pmas2KW6M+hA0spljqw1IGfugPA6Jrp9QgYxe4uA3kNg3GMzl7TvJYK5d0B3V+910qpMcVLhTrovsUDi66fwKhewFRpl4FuM9Z86uSlBSDf8IXuq58+1i5iMPyhT50+QP7SHW2ogx5fsdBraebsUVHtQNYIpM2+qi/oK5SdSx6QJNQ7p4IUyB7oK3z90sd6lctPXn9l6PmgU/3VS42TF8rWZ6wwXqptCP2UgVyTvDp9zScvjBeALumrj4LzlE1fYJFdXUF/QJK9lDFWCtfe1//h+lyLcF3Q16pc/YKuUwayD/LmsOf6yqsDspf2uHRSP6EI6LroPABGciwMY6H7qgIyJ5D7D1CdvDWLVOz2BN1ftbVJraV4qVAH3bd4INcJXG1uwFRplwGyFmPNp05eWgBG69Smn9TaRQyGPVWnD7B0/sd42DMlII+LvDpgdDyU7Z8U0CV97aeCtGzutY0bN8VjH/u4eOlLXxYf+MAH4rzzzo/zz7+g/ZLzgXjzG94c7//X94afeDbOeGOlsHhOIPcBkPPpZx1AHkPodnXRhtdP529sxukvlJ0LGMVBjy09jG0xGND9gOwHjGuBzjun84hB6Mi/dM4lD0hGtVi/NuPdqxrl1QG59ppDnbal859rxfnvcfOvuR/84AfH3/3d34Vf8X755ZfnHzYdd9xx+Un/hz70ofmV794I9ti6BzzO0UbtDWkTcy8Mqf7KUuPkhbJzm0cYL9U2hH7K0PeZvDp9zScvjBeALlmHPgrOUzZ9gUV2dQX9AUmeHzLGSmHp9d+e2wv7ZX+B7KU9Lp30f/z5Pz+f13B7UP2QFoBrxfkPRA2PW+11KTBao+v09Usf94CycfrJS5Wh54NO9VcvNU5eKLtnjBXGS7UNoZ8ykPtMXp2+5pMXxgtAl/TVR8F5yqYvsMiurqA/IFk6/ycmsk/2zl7aI3tuc+TVAeljj0snXTr/WTr/I/L60UjS2jslu2fcQ6L2mLYh3EvK0PeZvDpjzCcvjBeALrkn9VFwnrLpCyyyqyvoD0iWzv+l8z/3CSzeD9BfF90ztcfkc9MsPAFL538snf/uC689rRXxspe9LO573/vmp339Q/p73eteo/+X130EhJ/g9UMo69evz/9256Mf/ehoD5aPufwU7yMe8Yj2vsX54Y1lvy7aG7NA+juv307oH+M7Z/1hvv/vsPHHHHNMWIN2eXV++lhdwT/0V1e/H+prHv3NX/UAuddLJ/2f9vo/Af2kd9EeUH8YlipHG/LA6E2TenGKNoD2HPmXVPrZIBXmKF4KjA6eectXm/5CXptUGZBkbmAUrxLIeqwllsZSB5Y68HPrwFKin60DQAbsft2CrgfylwTosn5e/6DrDQZGLzTagdH1DjoPxHAMr33mM07IAxk/vJ4a6180aZfXF8Z+0Hn1wvzQdfobB71meXX6SYHwmg/drn4YD+iWv3gAo7Van4g2jGkke1W8NiCv9fKxMCq3orVoAzKvtmhDvXmA7AV02kxZhzahbAz02uXVAZJRbAoLT8ZVfnl/EVswZa3m0K7O2vSRh3HOkrVBn1tf9cJ48wr1+gltyqJk51PWBj0X9LlKp7385dU7B3R/dcoeR6ny0EcZyNfjygN9Duc3pvTmKF4KZB/lzVO+ys4h5LVJlQFJzgeM4lUCoz7bH/NJKzbaUNfIKA76OoHR8Qd0SUDnodNUtidzisZmLtcKJO8cgKbctzLQZRhT46HL8hUnXzFVvzog8w95QNcRrKME8+kr5IGMH/ZT36XzH9swOv72S4W9BPIYyquD7gtkL9UVjLPPUuGxK5s9N4d2dcr6yAOSRfm0QZ8bul0n440V0O36agMW5XA+/bT5ycYLL7woTjjhxHjFK16R/zfPCSecEBdfdHH4/+noA0iyD9BzG29+11Jz66QOyPMNls5/ew1k/+0TEA77JIUuw5hqgy7LV5x8xdh3ZQFk/iEP6DqCdZRgPn2FPJDxdUzL7/+P57+vRf61+dFHH53ffvGEJzwh3v72t+d/l2DP7Y29hH4eyKsDJNlH6Hwq2lP1WSoqTzPleWIOj0PJ+shDzwNjqg363B4v/YTx5hXq9RPalEXJzqesDXou6HOUTnv5y6t3Duj+6pTtl1R56KMMS+e/vQZyX9gnwDbla4cMdBnG1L5Dl+UrTr5iPM7KAsj8Qx7QdQTrKMF8+gp5IOM9ZurK7/+P5z/0XkCn9sIe2RehbC+hnwfy6gBJ9hE6n4r2ZNwwh8euqfNhz82hXYWy/vLQ88CYaoM+t776CePNK9TrJ7Qpi5KdT1kb9FzQ5yid9vKXV+8c0P3VKS+d/+O+2SN7JuShX/+A3Bf2C9C0dP5PTWVP7JVwTwKpA7JH1S/3tD7uOaFRuWjx2oB8TZWPhVG5Fc2pDVj6/T8i+23/oPc82gCyh+qjDfvVyNV+/reXS+f/uG/2yJ4JeVg6/+2F+8R+yEth6f0/+yA8t7w+VY+Uh33SB/oeg/7aC53qq10Y73VSqDeH0KYsSnY+ZW3Qc0Gfo3Tay19evXNA91en/Is+/y+44IL8PWzjxo2j10xrsTZrkCoD4c1gv6XQr4uGXmfZ9HXd9se6pRWrjzop9DgYU236wuIelb+0oJ9Qhmv3+W+/XLtrcU1A5FdA2zwNKoXNlYpoA8gXFhMATdMfxshB1wH5QgOdVh7jylfe+cwN/aCoizbUNZJzSYU6IF+slKHPZT7ovPolLHVgqQNLHfhld8Dr03DOui6pl5dqLx7I61tdG6W725UF9Bcccwh1Rb2GGgs9n7bSlY9zAnlNLj6uYQD5YgzkL1GV1zwFdcJw6HM6n3Z1XsPlodvKV5t6qZC3Fnl9iodeg/rykZZcPKAqewgkVWEefcypLGBsV9YOyCaUBfS5jYVuh8VUP2Ggc0G3KxfshzyQdelnjCi9vHp95f2BS+rcwzfotBujr9CnZHstlNXrKwVU5bFUTmHhSdk5pMZC/6Fd2fiaQ7n85A0Hcj0Vp04YIwUk6WMskHtO3hzGla+886mH3nd10Ya6RjKPVKgDfuLrv/aaR3+hDnpNJauTdy55oQw9d9WnHnqsvP76OYdUnb4CyF6rLwz18vprKx7I9ZlPm3R3u7KApfPfPtgnIQ9IsodAUhXV3+qnOhjblc0ByCaUBfTjaCx0Oyym+gkDnQu6XbngvpYHsi79jBHqhbx651I2Rp2ye01evbJUuaBsbEFZW+UAVOWeVJ/C4An6Oo0H8lqvn3OpkxfK0hgM6HsR+hyajJFC1wF53kOnlcd1la/8sF7nURdtyDeSvZMKdcDS+T8/bzvy2MrYQ/sLjPpVOnumjz0H8pgUH9cwgMwL5J6ovOYpqBPRBvQ5nU97U+Uf6shDt5WvNvVSIW8t8voUD70G9eUjLbl4QFWuGUiqwjz6mFNZwNiurB2QTSgL6HMbC90Oi6l+wkDngm5XLtgPeSDr0s8YUXp59frKL73+z+fesT/2QwpIEuqApfN/6fzP/QB9bwB5jgGp95xyr3gOp6I9AenT2HxoB5L3SVkAef0zFrodFlP9hHHOBd2uXPCclgdyXv2MEaWXV6+v/NL5v3T+uzfcE+4HQDEB/Wcu9UJlUfdP7VfoMaUrH3MCP8vr/9Lrf+tXtAG9p9CpPRXNlK9F0PXKBfsvDyyd/xMTue/smT/fuxftjbx9Ug/9uqtOmzopIEmoA7LnKqDbzAeMrtv6aRfy0P1KVifvXPJCGcjc5lNWDz1WXn/1nmtSdfoKIOdXXxjq5fXXVjyQe8N82qS725UFLJ3/9sE+CXlAkj0Ekqqo/lY/1cHYrmwOQDahLKAfR2Oh22Ex1U8Y6FzQ7coF97U8kHXpZ4wovbx6feWXXv+XXv/dG+4J9wOgmIBf/Pnf9vxEXgCB0aa1GCCL8ElZCl1XcgtWnVAHvWAvmi6mdPopQ483AMj5PBG0A6oT+spIoZ+cJUvND2S88hKWOrDUgaUO/Ko64HVK7D4/9GuUNmD0A7HXO6+NXvu0xcJQL6tNyKsrn6LQr4nKBeg6GM9pvHl2v15WTmn5QI8vf/Xaza8Our106r1hKRWuRZtxQl1ReaFsLqlQB8iOfpAG8rpuLqHRGCD7J+8PTVKhj3liYcgD6SsvoOeUjzagy8YC6Vu8PsLchbiGoU+p5Y23z8ZA7xX0eewNdJ1+wljj9JcK9YCmfE2ufNqg6/VJh/ZU+mEOdc7XzPlQNkYfj5e8OlGyNiCAnLfkTNCelBvJ4yIt2VzKQh38al7/XYuoegBLSgBZN3SqjwDyuFfd6mJhmAtIu3ro6yo+2gBGe1Z/0dSLHtDn1AZkPnnzOK/HSTkWhnpZbUJeXfkUhT63cgG6DsZzGm8e9xF0vbrKKVXWB3q8vP7qtZtfHXR76dS7f6TCtWgzTqgrKi+UzSUV6gDZUS+BPF7mEhqNAbJ/8tfW8z/acE2isblme1BQD2hKm2sV2qHr9UmH9lT68lEWP8nH4wr9OOo3lIHsu3rzAW2G/lAnB12nXXk4jzro54l5jSmdfsrQ440Fcr7aN4DqhL4yUuj1liw1P5DxyvoJ51EGJAkg/aBTfQQw2k/Q+VgY5gLSXr7OWXy0AYvrMqapFz2gz6kNyHzy5rE3rl05FoZ6WW1CXl35FIU+t3IBug7GcxpvHmuHrldXOaXK+kCPl9dfvXbzq4NuL536pfPfLkWeq/bFvg17Bb3nHmcY909fI+2h/lKhHtCUr8OVTxt0vT7p0J5KP8yhzvmaOR/Kxujj8ZJXJ0rWBuR5Ii+AjPdJWQpdV7K51At1QN7MtW7zl04/Zejx+gM5n7VqB1Qn9JWRQu9byVLzAxmvrJ8wjzIgSQDpB53qI4A8H4c1xsIwF5D28nXO4qMNWFyXMU296AF9Tm1A5pM3j/O6duVYGOpltQl5deVTFPrcygXoOhjPabx5rB26Xl3llCrrAz1eXn/12s2vDrq9dOrdP1LhWrQZJ9QVlRfK5pIKdYBsnkMyQB4vcwl1xgDZP/lr6+u/63XyhYLlAAANIklEQVRNItpQdj1SoR5ollg6/1sX7An0fdfE0R5xfwK5T0qvr/1TBiQJIP2gU30EMNpP0PlYGOYC0l6+zll8tAGL6zKmqRc9oM+pDch88ubxuHvOKMfCUC+rTcirK5+i0OdWLkDXwXhO481j7dD16iqnVFkf6PHy+qvXbn510O2lU790/tulyH1pX+zbsFfQe+5xhnH/9DXSHuovFeoBTb+i85+c15qg12ExylLoupKtV71QByy9/tuMBQB57fHYAkvnf0Tur0byUX1RkJdC75l7S6irvaUsv/T6b1cirzvQz1n7V/B60z26T/XN67V8+ZVsT6H3XV4AlWJ0zKDrtGs0l1SoA5bOf5uxAOD/+fN/whctN4Q1A5K8UAFZvAog3Czy+gKyiTrwtRmkbkD1Ougv1AOZW1l7UflYGNBzazMPkBt9wZwExj6pWHpa6sBSB5Y68CvoAJB/NQv9mhRteO1qJF84i5fWdU6+7FJROqnXSnVCGchrsdfDygFoTr2MeiBfgI0Z5pCH7q+vdqnXfqlQB2Q+/ZUrp3Z5dcZAvyZbD3ReHwE9B6CY+aDzqWhP5oGuc66mygcw8tfHOYG0+eRrkP7WIBX6aBPGSNXJa5eqE8pFy0fZfCXrA+TrFIznhquvM9qArje+iVm/c0LXq1Mu6CfvWoD0B3RLXpuoOuyxvLp0ak+lM5c2IOuNheF6YHFO6PUYYzyQ8+lbuYHMUDmhy8D/s6//0Ndl4a5DALm20hUFZPMckbEXQPoW79rNoSzVD5DkzyHQee0qgf85539bC5B7ybW7RhivV537BXrPax+pj4UBZD+B1AApp7DwpD+Qkv1Opj0B6Qs9/3D+Zs49qL81SIU+2oR5perktUvVCeWi5aNsvpL1AbIHQNSAXtNQloeuN34oQ9ers4aCfvLOCT0/jKk2AWQv7LE1qTOXUAby9QW6nzptwjkA2cwhA+T+NY85gbTpq658pMNcyrB0/tsH+wTIZu9lgKXzf+HTidEGkPsKaFIs4mNhDPs43GvAyF8f9yawEBX/o87/pdf/ubweeYxFHWTox9vjX9cp+bJLYewDZB71+gkg91HpigKyS6//C+err0HZkPY07JvnpLLHBXrP5NUZA73n13R8gOw90LLGIj4Whnmg251rQT3yhZ7fOaH76eM5o781SIU+2oR5perktUvVCeWi5aNsvpL1AX7hr/+uBRitOdqAvm5rrjrssby65pKP0lmzNiDrjYXheoCUoOeETo0xHsi59a3cQMZUTugyLL3+2xj7BL0n9lEdsPT6v3A9iTaA3FdAk2IRHwtj2Ef32oJ65AvjvQo9jz6eM/q7Z6WijoN280rVyWuXqhPKRctH2Xwl6wPk+QTjuaHXFAsDug263nhN0GXoVJ01FPSTdy3AaM36QY/RXnV4rsqr00eUzlzagKw3FobrAVKCnhM6NcZ4IOfWt3IDGVM5ocuwdP7bGPsEvSf2UR3wP+f8b2sBci+5VtcI4/Wqc79A30u1j9THwgByXwGpAVJOYeFJfyAl91oy7QlIX+j5h/M389LP/zahwb7bN/sjBfKYxcKoY6QIvZfQqTHGQ++1vh6P8pVWTkAxj4nXKwV9oeuVzQeM5jfW/OqjDf2FeiD9lLUXlY+FAT23NvNAr3vBnATGPjC2GyOArFln5aKA7NLP/wuv1x77dlwmsilANg3GVAfocnPMX7SkBthYUTwgmz7GpdCeoB8gfUVT5SaoPCVLofvKazfP7ptjqIM+p/5LWOrAUgeWOvDL7oDXNAHkm8JetwSQ17myRRvqG8nHUK/Cv2pTJy+tFz/lgtc+c3hNBPJaqw36ddA46Lw+JQNZG3RbxTiHfsrm1V+UfNun/VuIw5/+rqTy4jZPfWfKUqH9sKccE0JZ6FcoWaqvenlx6798R+YqXeUoWR9jimovmzWL6ot1Q1+j63Bt2uVhrJ+enh691mkzTlqAcb+MB7LXQPZRnb4VB6RdPZDHPdqo/uormiptQP6fyeqsHch6rFcf6PnkBZBx+gtjpM4XbUCPVweL+WbO2oD8RSUWhr7Ot3sO6PFA/qAEXdbPGKkp5EXxgGzOZX0ptCfoa9FXNFWupfKULIXuK6/dPNaoLKDXVDro/vqaW0DX6S+APGbywtg6LsM4dcZrB7JG6LHqog2pPo3N4wXketUBOY85BZA5yhZtqG8kH0O9il/W+V/njlR4XkmFfMFzTp0Y8sr6FJXXftjP6fy3x/ZDyAPZa2X7556QF8pCnVQdIMnjYrz6Ya/lfxXn/+rff2GINfd/UdK1D3hxrLrfCxLqhbJUn+KlQp02+ZX3fX7GVY7SSwv6yUuFvP5SZSFfeeVLJy2UvvootcH2URQP4757PNQLII+FvkKdOYS8KB66b+nM4zFUFkBek0oH3d94cwvoOv0FkOelvDDWc106jFNnvHogz13oseqiDak+jc09CYzWBuQ85hRA5tAfem/Ux8IY6lX9d85/z0VxWDsHPReL99yUlwp58R/x2kTl0X/IK2svKq/duYWy0F4YrhV6L6qXdS7qa1zlKFmd+YtqH9qKlw6hv74Vq02d8GcO9er0kQptQn53fa3Buj2Oyh43KZD7QD2Qxz3acE/pr49oqrTB0uu/vbIfonjofSzd0vnfzxX7IeyHvXJPwbhX0P3cY9B5fUoG8toE3WYuIH8e1C/aMK/+oom5T4tCjwPyulc+xsoDuf9LVmesgG4DFDNepnzr/K/51WsX8sAoRh97oE0oC3VSdYBkVI9664GxvuaEXpsB+hSAUb+MBzIfkHp1+lYckHb1wKh3S+d/5LGzV4Vowz6JxuajeOh9VKnO4+oeUBbA0uv/xPgbG+1p9UWqDH2f27eSgdy30G36Akvnf+uBPYo2pAUY98t9COT5DWQf1enbwkZ6ZfXA0vk/Oxs1gOyR/RHq7ZOQF8VD9y3d0vk/Pl/tif2wV57bMO4VdD/7C53Xp2Qg9y10m7mApfO/9cAeRRvSAoz7Zb+B3MNA9lGdvi1spFdWD1xrz38gX6+hU/cbdN611RqjDXnR2FEPijdOXgBp11eoM5eQF8VD9y2dedzHygKWXv/tlT2Bca8A25N9hs7rY7+BPKbK6bTwBOT5n3d/oTvZ8GjDQHl/gJUXTZ2JireQ0klrAmOUoReo/9C3/KTa9BXywnjoscYpl92afKMEyBPRHNpOPfXUOHUJSz1Y2gNLe+CXuAe89gCSvB5Bvy55HQMWXS+B9IPFVKX+XtuAvIiXTirqOuf1UFmqDnoudeZQJ4XFedQZA4v9/asu9dqdX95c5oGxr7r/F2Hd1gVk/+VLJw9kP2G8FiBf+IA8PtEGkD+0QafDHEMexjHVq2hDn+HrlLKonso3t6xFKnbv8dDH3MpCP/0L6oAUnVM5hfZkXCM5D/S1V3z5FQVyzdEGkL2w3iZmvHzlH8YUX3MBhoz6b4wK6PPrP/SteqTa9BXywnjoscYpl92adn/9N49+Qj8Y1wM9j3phfiDXCle36TMEdF915i8AqrJP0HnrALIPw3nkdYbuB4upNn1cG5A5SycV5pY6f1F10HOpM4c6KSzOo85YGPsb8/8ioNcOjPantbsG6Dr50kUbQPa9saP+yQMpw3jdwK/s/I9r+YDeT5dh/6XQe+veU67zFbpvHSttwOg46a9NvZAXxgN53JxDueyeI0vnf+R5Yf8AW/Pzwi80j8e2apb32BZ+oRP/HJMD+dphSmuXCtcz3KfKwv2qn3z5SUX1Ql4MfSpGnX7aC+qAFJ1TOYX2ZFwjee5AP4cqvvyKArmPog0g12W9Tcx4+co/jCm+5gIMGZ3XxqiAPr/+Q9+qR6pNXyEvjIcea5xy2a1p6fyPPG72D7A1CXunTgq9fxqUhb2Exf7/2c//wOi4msv8QO4Vj4s51e9OgdxD2py7aMWrM6ag3VrUQ48Fcp3Rhn5lK75oM2c95pbXTypgnEtZAL+y1/9hbdYLRI2ySWtt8vqVj1Qd9DiPgbJ6YZxUHfS1V7y6skmBUX+B7KHnV7Shr3zlV27q9Cm+5gI0jfaJMSqgz6//0LfqkWrTV8gL46HHGqdcdmtaOv8jj5v9A2xNwt6pk0LvnwZlYS9hsb/nnHrt9lbeGPMAebzl1Ql56HqPS/nvTmHx/MY6R8XLG1PQbi3qoccCuc5oQ7+yFV+0mRfVqZ86AeNcygJYOv8jsmf2MNqAfkzdA03Ma7e8x9h+CvXQ+yk/jFX22EqNkUL3NXboW35SbfoKeWE89FjjlMtuTUvnf+R5Yf8AW5Owd+qk0PunQVnYS1js7zmnXru9lTfGPEDuEXl1Qh663uNS/rtTWDy/sc5R8fLGFLRbi3rosUCuM9rQr2zFF23mRXXqp07AOJeyAJbO/4jsmT2MNqAfU/dAE5fOf5vQAL0vjc29aL8EoCr7BJ2vvS11DwLZY3mdAUnqZKDL8vrYe+j7tXRSYU6pcxdVB4tzqDMXLM6jzlhY7O859/8BAAD//9tW2TcAAAAGSURBVAMAGCM1CcIplrUAAAAASUVORK5CYII="/>
          <p:cNvSpPr>
            <a:spLocks noChangeAspect="1" noChangeArrowheads="1"/>
          </p:cNvSpPr>
          <p:nvPr/>
        </p:nvSpPr>
        <p:spPr bwMode="auto">
          <a:xfrm>
            <a:off x="155575" y="84138"/>
            <a:ext cx="4434354" cy="44343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l-GR"/>
          </a:p>
        </p:txBody>
      </p:sp>
      <p:pic>
        <p:nvPicPr>
          <p:cNvPr id="6" name="Google Shape;451;g328fb877ba0_0_15"/>
          <p:cNvPicPr preferRelativeResize="0"/>
          <p:nvPr/>
        </p:nvPicPr>
        <p:blipFill rotWithShape="1">
          <a:blip r:embed="rId2">
            <a:alphaModFix/>
          </a:blip>
          <a:srcRect l="13497" t="29753" r="13504" b="17855"/>
          <a:stretch/>
        </p:blipFill>
        <p:spPr>
          <a:xfrm>
            <a:off x="22558" y="1739153"/>
            <a:ext cx="9134742" cy="3640159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119237260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Το υγιές διαιτολόγιο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457200" y="1758462"/>
            <a:ext cx="8229600" cy="4545623"/>
          </a:xfrm>
        </p:spPr>
        <p:txBody>
          <a:bodyPr>
            <a:normAutofit/>
          </a:bodyPr>
          <a:lstStyle/>
          <a:p>
            <a:pPr lvl="0"/>
            <a:r>
              <a:rPr lang="el-GR" dirty="0" smtClean="0">
                <a:solidFill>
                  <a:prstClr val="black"/>
                </a:solidFill>
              </a:rPr>
              <a:t>Τα βασικά στοιχεία που απαρτίζουν ένα διαιτολόγιο είναι:</a:t>
            </a:r>
          </a:p>
          <a:p>
            <a:pPr marL="457200" lvl="0" indent="-457200">
              <a:buAutoNum type="arabicPeriod"/>
            </a:pPr>
            <a:r>
              <a:rPr lang="el-GR" dirty="0" smtClean="0">
                <a:solidFill>
                  <a:prstClr val="black"/>
                </a:solidFill>
              </a:rPr>
              <a:t>Η ποιότητα</a:t>
            </a:r>
          </a:p>
          <a:p>
            <a:pPr marL="457200" lvl="0" indent="-457200">
              <a:buAutoNum type="arabicPeriod"/>
            </a:pPr>
            <a:r>
              <a:rPr lang="el-GR" dirty="0" smtClean="0">
                <a:solidFill>
                  <a:prstClr val="black"/>
                </a:solidFill>
              </a:rPr>
              <a:t>Η ποσότητα</a:t>
            </a:r>
          </a:p>
          <a:p>
            <a:pPr marL="457200" indent="-457200">
              <a:buFont typeface="Arial" panose="020B0604020202020204" pitchFamily="34" charset="0"/>
              <a:buAutoNum type="arabicPeriod"/>
            </a:pPr>
            <a:r>
              <a:rPr lang="el-GR" dirty="0">
                <a:solidFill>
                  <a:prstClr val="black"/>
                </a:solidFill>
              </a:rPr>
              <a:t>Το ωράριο φαγητού - γεύματα</a:t>
            </a:r>
          </a:p>
          <a:p>
            <a:pPr marL="457200" lvl="0" indent="-457200">
              <a:buAutoNum type="arabicPeriod"/>
            </a:pPr>
            <a:r>
              <a:rPr lang="el-GR" dirty="0" smtClean="0">
                <a:solidFill>
                  <a:prstClr val="black"/>
                </a:solidFill>
              </a:rPr>
              <a:t>Η συντήρηση και παρασκευή του γεύματος</a:t>
            </a:r>
          </a:p>
        </p:txBody>
      </p:sp>
    </p:spTree>
    <p:extLst>
      <p:ext uri="{BB962C8B-B14F-4D97-AF65-F5344CB8AC3E}">
        <p14:creationId xmlns:p14="http://schemas.microsoft.com/office/powerpoint/2010/main" val="18595541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Διατροφικές συστάσεις: Ποιότητα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marL="514350" indent="-514350">
              <a:buAutoNum type="arabicPeriod"/>
            </a:pPr>
            <a:r>
              <a:rPr lang="el-GR" b="1" dirty="0" smtClean="0"/>
              <a:t>3 μερίδες γαλακτοκομικών/μέρα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4 μερίδες λαχανικών/μέρα</a:t>
            </a:r>
          </a:p>
          <a:p>
            <a:pPr marL="514350" indent="-514350">
              <a:buAutoNum type="arabicPeriod"/>
            </a:pPr>
            <a:r>
              <a:rPr lang="el-GR" b="1" dirty="0"/>
              <a:t>5</a:t>
            </a:r>
            <a:r>
              <a:rPr lang="el-GR" b="1" dirty="0" smtClean="0"/>
              <a:t> φρούτα/μέρα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2 μερίδες πρωτεϊνούχου/μέρα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9 μερίδες δημητριακών/μέρα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3 ψάρια/εβδομάδα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1,5 λίτρα νερό/μέρα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Αποφυγή: αλκοόλ, καφεΐνης, γλυκαντικά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Προσοχή: υδράργυρο, ωμά ψάρια, συκώτι, ωμά λαχανικά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Συμπληρώματα βιταμινών, σιδήρου, ασβεστίου, </a:t>
            </a:r>
            <a:r>
              <a:rPr lang="el-GR" b="1" dirty="0" err="1" smtClean="0"/>
              <a:t>φολικού</a:t>
            </a:r>
            <a:r>
              <a:rPr lang="el-GR" b="1" dirty="0"/>
              <a:t> </a:t>
            </a:r>
            <a:r>
              <a:rPr lang="el-GR" b="1" dirty="0" smtClean="0"/>
              <a:t>οξέος</a:t>
            </a:r>
          </a:p>
          <a:p>
            <a:pPr marL="514350" indent="-514350">
              <a:buAutoNum type="arabicPeriod"/>
            </a:pPr>
            <a:r>
              <a:rPr lang="el-GR" b="1" dirty="0" smtClean="0"/>
              <a:t>Προσοχή στα συμπληρώματα με βιταμίνη Α!!!</a:t>
            </a:r>
          </a:p>
          <a:p>
            <a:pPr marL="0" indent="0">
              <a:buNone/>
            </a:pP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144384428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Διατροφικές συστάσεις: Ποσότητα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Υπάρχει προσαύξηση αναγκών στο 2</a:t>
            </a:r>
            <a:r>
              <a:rPr lang="el-GR" baseline="30000" dirty="0" smtClean="0"/>
              <a:t>ο</a:t>
            </a:r>
            <a:r>
              <a:rPr lang="el-GR" dirty="0" smtClean="0"/>
              <a:t> και 3</a:t>
            </a:r>
            <a:r>
              <a:rPr lang="el-GR" baseline="30000" dirty="0" smtClean="0"/>
              <a:t>ο</a:t>
            </a:r>
            <a:r>
              <a:rPr lang="el-GR" dirty="0" smtClean="0"/>
              <a:t> τρίμηνο, όχι στο 1</a:t>
            </a:r>
            <a:r>
              <a:rPr lang="el-GR" baseline="30000" dirty="0" smtClean="0"/>
              <a:t>ο</a:t>
            </a:r>
            <a:r>
              <a:rPr lang="el-GR" dirty="0" smtClean="0"/>
              <a:t> </a:t>
            </a:r>
          </a:p>
          <a:p>
            <a:r>
              <a:rPr lang="el-GR" dirty="0" smtClean="0"/>
              <a:t>2</a:t>
            </a:r>
            <a:r>
              <a:rPr lang="el-GR" baseline="30000" dirty="0" smtClean="0"/>
              <a:t>ο</a:t>
            </a:r>
            <a:r>
              <a:rPr lang="el-GR" dirty="0" smtClean="0"/>
              <a:t> τρίμηνο: +350 θερμίδες</a:t>
            </a:r>
          </a:p>
          <a:p>
            <a:r>
              <a:rPr lang="el-GR" dirty="0" smtClean="0"/>
              <a:t>3</a:t>
            </a:r>
            <a:r>
              <a:rPr lang="el-GR" baseline="30000" dirty="0" smtClean="0"/>
              <a:t>ο</a:t>
            </a:r>
            <a:r>
              <a:rPr lang="el-GR" dirty="0" smtClean="0"/>
              <a:t> τρίμηνο: +350 θερμίδες</a:t>
            </a:r>
          </a:p>
          <a:p>
            <a:r>
              <a:rPr lang="el-GR" dirty="0" smtClean="0"/>
              <a:t>Τακτική παρακολούθηση βάρους για αξιολόγηση ορίων</a:t>
            </a:r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63938979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dirty="0" smtClean="0"/>
              <a:t>Διατροφικές συστάσεις: ωράριο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Όπως η μεσογειακή</a:t>
            </a:r>
          </a:p>
          <a:p>
            <a:r>
              <a:rPr lang="el-GR" dirty="0" smtClean="0"/>
              <a:t>Σημαντικό να μην υπάρχει νηστεία &gt; 3 ώρες</a:t>
            </a:r>
          </a:p>
          <a:p>
            <a:r>
              <a:rPr lang="el-GR" dirty="0" smtClean="0"/>
              <a:t>5 – 8 γεύματα</a:t>
            </a:r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03748653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dirty="0" smtClean="0"/>
              <a:t>Διατροφικές συστάσεις: Τρόπος μαγειρέματος</a:t>
            </a:r>
            <a:endParaRPr lang="el-GR" dirty="0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l-GR" dirty="0" smtClean="0"/>
              <a:t>Ατμό, ψητά ή μαγειρευτά</a:t>
            </a:r>
          </a:p>
          <a:p>
            <a:r>
              <a:rPr lang="el-GR" dirty="0" smtClean="0"/>
              <a:t>Καλό πλύσιμο λαχανικών και φρούτων</a:t>
            </a:r>
          </a:p>
          <a:p>
            <a:r>
              <a:rPr lang="el-GR" dirty="0" smtClean="0"/>
              <a:t>Εποχικότητα και όσο λιγότερη συντήρηση γίνεται</a:t>
            </a:r>
          </a:p>
          <a:p>
            <a:endParaRPr lang="el-GR" dirty="0" smtClean="0"/>
          </a:p>
          <a:p>
            <a:endParaRPr lang="el-GR" dirty="0"/>
          </a:p>
        </p:txBody>
      </p:sp>
    </p:spTree>
    <p:extLst>
      <p:ext uri="{BB962C8B-B14F-4D97-AF65-F5344CB8AC3E}">
        <p14:creationId xmlns:p14="http://schemas.microsoft.com/office/powerpoint/2010/main" val="2886458166"/>
      </p:ext>
    </p:extLst>
  </p:cSld>
  <p:clrMapOvr>
    <a:masterClrMapping/>
  </p:clrMapOvr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578</TotalTime>
  <Words>470</Words>
  <Application>Microsoft Office PowerPoint</Application>
  <PresentationFormat>Προβολή στην οθόνη (4:3)</PresentationFormat>
  <Paragraphs>80</Paragraphs>
  <Slides>14</Slides>
  <Notes>0</Notes>
  <HiddenSlides>0</HiddenSlides>
  <MMClips>0</MMClips>
  <ScaleCrop>false</ScaleCrop>
  <HeadingPairs>
    <vt:vector size="6" baseType="variant">
      <vt:variant>
        <vt:lpstr>Γραμματοσειρές που χρησιμοποιούνται</vt:lpstr>
      </vt:variant>
      <vt:variant>
        <vt:i4>2</vt:i4>
      </vt:variant>
      <vt:variant>
        <vt:lpstr>Θέμα</vt:lpstr>
      </vt:variant>
      <vt:variant>
        <vt:i4>1</vt:i4>
      </vt:variant>
      <vt:variant>
        <vt:lpstr>Τίτλοι διαφανειών</vt:lpstr>
      </vt:variant>
      <vt:variant>
        <vt:i4>14</vt:i4>
      </vt:variant>
    </vt:vector>
  </HeadingPairs>
  <TitlesOfParts>
    <vt:vector size="17" baseType="lpstr">
      <vt:lpstr>Arial</vt:lpstr>
      <vt:lpstr>Calibri</vt:lpstr>
      <vt:lpstr>Θέμα του Office</vt:lpstr>
      <vt:lpstr>Διατροφή – Εργαστήριο</vt:lpstr>
      <vt:lpstr>Θεματολογία διάλεξης</vt:lpstr>
      <vt:lpstr>Η εγκυμοσύνη</vt:lpstr>
      <vt:lpstr>Φυσιολογική πρόσληψη βάρους</vt:lpstr>
      <vt:lpstr>Το υγιές διαιτολόγιο</vt:lpstr>
      <vt:lpstr>Διατροφικές συστάσεις: Ποιότητα</vt:lpstr>
      <vt:lpstr>Διατροφικές συστάσεις: Ποσότητα</vt:lpstr>
      <vt:lpstr>Διατροφικές συστάσεις: ωράριο</vt:lpstr>
      <vt:lpstr>Διατροφικές συστάσεις: Τρόπος μαγειρέματος</vt:lpstr>
      <vt:lpstr>Ο θηλασμός</vt:lpstr>
      <vt:lpstr>Διατροφική υποστήριξη</vt:lpstr>
      <vt:lpstr>Άσκηση για εγκυμοσύνη</vt:lpstr>
      <vt:lpstr>Άσκηση για θηλασμό</vt:lpstr>
      <vt:lpstr>Συζήτηση και ερωτήσεις</vt:lpstr>
    </vt:vector>
  </TitlesOfParts>
  <Manager/>
  <Company/>
  <LinksUpToDate>false</LinksUpToDate>
  <SharedDoc>false</SharedDoc>
  <HyperlinkBase/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Διατροφή</dc:title>
  <dc:subject/>
  <dc:creator/>
  <cp:keywords/>
  <dc:description>generated using python-pptx</dc:description>
  <cp:lastModifiedBy>user</cp:lastModifiedBy>
  <cp:revision>34</cp:revision>
  <dcterms:created xsi:type="dcterms:W3CDTF">2013-01-27T09:14:16Z</dcterms:created>
  <dcterms:modified xsi:type="dcterms:W3CDTF">2026-01-12T11:46:58Z</dcterms:modified>
  <cp:category/>
</cp:coreProperties>
</file>