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Διαφορά Μεταξύ Αγωγής και Κοινωνικοποίησης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Συγκριτική προσέγγιση των δύο εννοιών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Ορισμοί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- </a:t>
            </a:r>
            <a:r>
              <a:rPr dirty="0" err="1"/>
              <a:t>Αγωγή</a:t>
            </a:r>
            <a:r>
              <a:rPr dirty="0"/>
              <a:t>: </a:t>
            </a:r>
            <a:r>
              <a:rPr dirty="0" err="1"/>
              <a:t>Σκό</a:t>
            </a:r>
            <a:r>
              <a:rPr dirty="0"/>
              <a:t>πιμη και προγραμματισμένη διαδικασία κατά την οποία ένα άτομο επηρεάζει την ανάπτυξη γνώσεων, δεξιοτήτων και αξιών σε ένα άλλο άτομο.</a:t>
            </a:r>
          </a:p>
          <a:p>
            <a:r>
              <a:rPr dirty="0"/>
              <a:t>- </a:t>
            </a:r>
            <a:r>
              <a:rPr dirty="0" err="1"/>
              <a:t>Κοινωνικο</a:t>
            </a:r>
            <a:r>
              <a:rPr dirty="0"/>
              <a:t>ποίηση: </a:t>
            </a:r>
            <a:r>
              <a:rPr lang="en-GB" dirty="0"/>
              <a:t>E</a:t>
            </a:r>
            <a:r>
              <a:rPr dirty="0" err="1"/>
              <a:t>υρύτερ</a:t>
            </a:r>
            <a:r>
              <a:rPr lang="el-GR" dirty="0"/>
              <a:t>η</a:t>
            </a:r>
            <a:r>
              <a:rPr dirty="0"/>
              <a:t> και </a:t>
            </a:r>
            <a:r>
              <a:rPr dirty="0" err="1"/>
              <a:t>συχνά</a:t>
            </a:r>
            <a:r>
              <a:rPr dirty="0"/>
              <a:t> α</a:t>
            </a:r>
            <a:r>
              <a:rPr dirty="0" err="1"/>
              <a:t>συνείδητ</a:t>
            </a:r>
            <a:r>
              <a:rPr lang="el-GR" dirty="0"/>
              <a:t>η διαδικασία</a:t>
            </a:r>
            <a:r>
              <a:rPr dirty="0"/>
              <a:t> </a:t>
            </a:r>
            <a:r>
              <a:rPr dirty="0" err="1"/>
              <a:t>μέσω</a:t>
            </a:r>
            <a:r>
              <a:rPr dirty="0"/>
              <a:t> τ</a:t>
            </a:r>
            <a:r>
              <a:rPr lang="el-GR" dirty="0"/>
              <a:t>ης</a:t>
            </a:r>
            <a:r>
              <a:rPr dirty="0"/>
              <a:t> οπ</a:t>
            </a:r>
            <a:r>
              <a:rPr dirty="0" err="1"/>
              <a:t>οί</a:t>
            </a:r>
            <a:r>
              <a:rPr lang="el-GR" dirty="0"/>
              <a:t>ας</a:t>
            </a:r>
            <a:r>
              <a:rPr dirty="0"/>
              <a:t> τα άτομα ενσωματώνονται στην κοινωνία και υιοθετούν κοινωνικούς ρόλους και κανόνες.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Εστίαση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Αγωγή</a:t>
            </a:r>
            <a:r>
              <a:rPr dirty="0"/>
              <a:t>: </a:t>
            </a:r>
            <a:r>
              <a:rPr dirty="0" err="1"/>
              <a:t>Εστιάζει</a:t>
            </a:r>
            <a:r>
              <a:rPr dirty="0"/>
              <a:t> </a:t>
            </a:r>
            <a:r>
              <a:rPr dirty="0" err="1"/>
              <a:t>στην</a:t>
            </a:r>
            <a:r>
              <a:rPr dirty="0"/>
              <a:t> α</a:t>
            </a:r>
            <a:r>
              <a:rPr dirty="0" err="1"/>
              <a:t>τομική</a:t>
            </a:r>
            <a:r>
              <a:rPr dirty="0"/>
              <a:t> α</a:t>
            </a:r>
            <a:r>
              <a:rPr dirty="0" err="1"/>
              <a:t>νά</a:t>
            </a:r>
            <a:r>
              <a:rPr dirty="0"/>
              <a:t>πτυξη και την εκπαίδευση.</a:t>
            </a:r>
          </a:p>
          <a:p>
            <a:r>
              <a:rPr dirty="0"/>
              <a:t>- </a:t>
            </a:r>
            <a:r>
              <a:rPr dirty="0" err="1"/>
              <a:t>Κοινωνικο</a:t>
            </a:r>
            <a:r>
              <a:rPr dirty="0"/>
              <a:t>ποίηση: Εστιάζει στην ενσωμάτωση του ατόμου στο κοινωνικό σύστημα.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Σκοπός και Πρόθεση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Αγωγή</a:t>
            </a:r>
            <a:r>
              <a:rPr dirty="0"/>
              <a:t>: </a:t>
            </a:r>
            <a:r>
              <a:rPr dirty="0" err="1"/>
              <a:t>Έχει</a:t>
            </a:r>
            <a:r>
              <a:rPr dirty="0"/>
              <a:t> </a:t>
            </a:r>
            <a:r>
              <a:rPr dirty="0" err="1"/>
              <a:t>σκο</a:t>
            </a:r>
            <a:r>
              <a:rPr dirty="0"/>
              <a:t>πό την επίτευξη συγκεκριμένων στόχων μέσω προγραμματισμένων ενεργειών.</a:t>
            </a:r>
          </a:p>
          <a:p>
            <a:r>
              <a:rPr dirty="0"/>
              <a:t>- </a:t>
            </a:r>
            <a:r>
              <a:rPr dirty="0" err="1"/>
              <a:t>Κοινωνικο</a:t>
            </a:r>
            <a:r>
              <a:rPr dirty="0"/>
              <a:t>ποίηση: Συχνά ασυνείδητη και προκύπτει μέσα από καθημερινές αλληλεπιδράσεις.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Πλαίσιο Εφαρμογής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Αγωγή</a:t>
            </a:r>
            <a:r>
              <a:rPr dirty="0"/>
              <a:t>: </a:t>
            </a:r>
            <a:r>
              <a:rPr dirty="0" err="1"/>
              <a:t>Συμ</a:t>
            </a:r>
            <a:r>
              <a:rPr dirty="0"/>
              <a:t>βαίνει σε ελεγχόμενα πλαίσια όπως η οικογένεια, το σχολείο και τα εκπαιδευτικά ιδρύματα.</a:t>
            </a:r>
          </a:p>
          <a:p>
            <a:r>
              <a:rPr dirty="0"/>
              <a:t>- </a:t>
            </a:r>
            <a:r>
              <a:rPr dirty="0" err="1"/>
              <a:t>Κοινωνικο</a:t>
            </a:r>
            <a:r>
              <a:rPr dirty="0"/>
              <a:t>ποίηση: Λαμβάνει χώρα σε όλους τους κοινωνικούς χώρους, όπως στο σπίτι, στο σχολείο, στον εργασιακό χώρο και στα ΜΜΕ.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Σχέση των Εννοιών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Η αγωγή αποτελεί μέρος της κοινωνικοποίησης.</a:t>
            </a:r>
          </a:p>
          <a:p>
            <a:r>
              <a:t>- Η κοινωνικοποίηση περιλαμβάνει τόσο συνειδητές όσο και ασυνείδητες διαδικασίες, ενώ η αγωγή επικεντρώνεται σε προγραμματισμένες παρεμβάσεις.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Η αγωγή είναι μια συγκεκριμένη και προγραμματισμένη διαδικασία που στοχεύει στην ανάπτυξη του ατόμου.</a:t>
            </a:r>
          </a:p>
          <a:p>
            <a:r>
              <a:t>- Η κοινωνικοποίηση είναι μια ευρύτερη διαδικασία που περιλαμβάνει όλες τις αλληλεπιδράσεις και εμπειρίες που εντάσσουν το άτομο στην κοινωνία.</a:t>
            </a:r>
          </a:p>
          <a:p>
            <a:r>
              <a:t>- Και οι δύο διαδικασίες είναι θεμελιώδεις για την ανάπτυξη της προσωπικότητας και την κοινωνική ένταξη.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246</Words>
  <Application>Microsoft Office PowerPoint</Application>
  <PresentationFormat>Προβολή στην οθόνη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Διαφορά Μεταξύ Αγωγής και Κοινωνικοποίησης</vt:lpstr>
      <vt:lpstr>Ορισμοί</vt:lpstr>
      <vt:lpstr>Εστίαση</vt:lpstr>
      <vt:lpstr>Σκοπός και Πρόθεση</vt:lpstr>
      <vt:lpstr>Πλαίσιο Εφαρμογής</vt:lpstr>
      <vt:lpstr>Σχέση των Εννοιών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govaris</dc:creator>
  <cp:keywords/>
  <dc:description>generated using python-pptx</dc:description>
  <cp:lastModifiedBy>christos govaris</cp:lastModifiedBy>
  <cp:revision>2</cp:revision>
  <dcterms:created xsi:type="dcterms:W3CDTF">2013-01-27T09:14:16Z</dcterms:created>
  <dcterms:modified xsi:type="dcterms:W3CDTF">2025-01-13T13:00:22Z</dcterms:modified>
  <cp:category/>
</cp:coreProperties>
</file>