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15" roundtripDataSignature="AMtx7mjRpi5ROCci4zf8w1mAi0wvPvOn+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customschemas.google.com/relationships/presentationmetadata" Target="metadata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Διαφάνεια τίτλου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1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1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4" name="Google Shape;14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Τίτλος και Κατακόρυφο κείμενο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0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Κατακόρυφος τίτλος και Κείμενο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1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1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Τίτλος και Περιεχόμενο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Κεφαλίδα ενότητας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3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3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Δύο περιεχόμενα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4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2" name="Google Shape;32;p14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3" name="Google Shape;33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Σύγκριση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5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5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0" name="Google Shape;40;p15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5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2" name="Google Shape;42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Μόνο τίτλος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Κενή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Περιεχόμενο με λεζάντα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8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8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Εικόνα με λεζάντα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9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9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9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>
            <p:ph type="ctrTitle"/>
          </p:nvPr>
        </p:nvSpPr>
        <p:spPr>
          <a:xfrm>
            <a:off x="685800" y="2127250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Διατροφή – Θεωρία</a:t>
            </a:r>
            <a:endParaRPr/>
          </a:p>
        </p:txBody>
      </p:sp>
      <p:sp>
        <p:nvSpPr>
          <p:cNvPr id="85" name="Google Shape;85;p1"/>
          <p:cNvSpPr txBox="1"/>
          <p:nvPr>
            <p:ph idx="1" type="subTitle"/>
          </p:nvPr>
        </p:nvSpPr>
        <p:spPr>
          <a:xfrm>
            <a:off x="1371600" y="32004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rPr lang="el-GR"/>
              <a:t>Εισαγωγή</a:t>
            </a:r>
            <a:endParaRPr/>
          </a:p>
        </p:txBody>
      </p:sp>
      <p:pic>
        <p:nvPicPr>
          <p:cNvPr descr="C:\Users\DeliDiet\Pictures\tdu-logo-greek_1499667046.jpg" id="86" name="Google Shape;8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35921" y="614363"/>
            <a:ext cx="1760836" cy="130333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DeliDiet\Pictures\UTH-logo-greek.png" id="87" name="Google Shape;87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5800" y="567531"/>
            <a:ext cx="1473200" cy="14732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"/>
          <p:cNvSpPr txBox="1"/>
          <p:nvPr/>
        </p:nvSpPr>
        <p:spPr>
          <a:xfrm>
            <a:off x="3779520" y="5673745"/>
            <a:ext cx="517144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l-G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Νικόλαος Ι Ντελής RD, MSc, PhDc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l-G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Διαιτολόγος – Διατροφολόγος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l-G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Υποψήφιος διδάκτωρ Πανεπιστημίου Θεσσαλίας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Η πρώτη διάλεξη</a:t>
            </a:r>
            <a:endParaRPr/>
          </a:p>
        </p:txBody>
      </p:sp>
      <p:sp>
        <p:nvSpPr>
          <p:cNvPr id="94" name="Google Shape;94;p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Εισαγωγικά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Θεματολογία μαθήματος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Δόμηση μαθήματος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Αξιολόγηση και εξέταση μαθήματος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Μαθησιακοί στόχοι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Συζήτηση και ερωτήσεις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Εισαγωγικά</a:t>
            </a:r>
            <a:endParaRPr/>
          </a:p>
        </p:txBody>
      </p:sp>
      <p:sp>
        <p:nvSpPr>
          <p:cNvPr id="100" name="Google Shape;100;p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Τι σημαίνει ο όρος ‘Διατροφή’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Διατροφή vs Δίαιτα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Η διατροφή στη δημόσια υγεία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Πολιτικές προαγωγής υγείας, μέσω της διατροφής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l-GR"/>
              <a:t>Θεματολογία μαθήματος – χρονοδιάγραμμα</a:t>
            </a:r>
            <a:endParaRPr/>
          </a:p>
        </p:txBody>
      </p:sp>
      <p:sp>
        <p:nvSpPr>
          <p:cNvPr id="106" name="Google Shape;106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62500" lnSpcReduction="20000"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15/10 – Εισαγωγή &amp; Η διατροφή στη δημόσια υγεία</a:t>
            </a:r>
            <a:endParaRPr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22/10 – Διατροφική επιδημιολογία</a:t>
            </a:r>
            <a:endParaRPr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29/10 – Χρόνια νοσήματα σχετιζόμενα με τη διατροφή</a:t>
            </a:r>
            <a:endParaRPr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5/11 – Έλεγχος βάρους: Προκλήσεις και λύσεις</a:t>
            </a:r>
            <a:endParaRPr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12/11 – Ειδικοί πληθυσμοί και διατροφική φροντίδα</a:t>
            </a:r>
            <a:endParaRPr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19/11 – Πολιτισμική ικανότητα</a:t>
            </a:r>
            <a:endParaRPr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26/11 – Πολιτικές για τα τρόφιμα και τη διατροφή</a:t>
            </a:r>
            <a:endParaRPr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3/12 – Τρόφιμα και θρεπτική αξία: Διατροφικές οδηγίες</a:t>
            </a:r>
            <a:endParaRPr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10/12 – Τροφική και διατροφική αξιολόγηση σε επίπεδο κοινωνίας</a:t>
            </a:r>
            <a:endParaRPr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17/12 – Προώθηση της επισιτιστικής ασφάλειας</a:t>
            </a:r>
            <a:endParaRPr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24/12 – Merry Christmas </a:t>
            </a:r>
            <a:endParaRPr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31/12 – Happy New Year </a:t>
            </a:r>
            <a:endParaRPr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7/1 – Κοινωνικό μάρκετινγκ </a:t>
            </a:r>
            <a:endParaRPr/>
          </a:p>
          <a:p>
            <a:pPr indent="-342900" lvl="0" marL="3429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14/1 – Ασφάλεια τροφίμων και άμυνα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Δόμηση μαθήματος</a:t>
            </a:r>
            <a:endParaRPr/>
          </a:p>
        </p:txBody>
      </p:sp>
      <p:sp>
        <p:nvSpPr>
          <p:cNvPr id="112" name="Google Shape;112;p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Μη υποχρεωτική παρακολούθηση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Παρουσιολόγιο με υπογραφή + 5% στους επιτυχόντες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3 ακαδημαϊκές ώρες: 1 ½  ώρα παράδοση/1 ώρα δραστηριότητα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1 – 2 διαλείμματα 15 λεπτών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Ενεργή συμμετοχή και συζήτηση + 5%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Αξιολόγηση &amp; εξέταση μαθήματος</a:t>
            </a:r>
            <a:endParaRPr/>
          </a:p>
        </p:txBody>
      </p:sp>
      <p:sp>
        <p:nvSpPr>
          <p:cNvPr id="118" name="Google Shape;118;p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Τελικές εξετάσεις 70% του βαθμού</a:t>
            </a:r>
            <a:endParaRPr/>
          </a:p>
          <a:p>
            <a:pPr indent="0" lvl="0" marL="0" rtl="0" algn="l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l-GR"/>
              <a:t>Ερωτήσεις πολλαπλής επιλογής</a:t>
            </a:r>
            <a:endParaRPr/>
          </a:p>
          <a:p>
            <a:pPr indent="0" lvl="0" marL="0" rtl="0" algn="l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l-GR"/>
              <a:t>Βιβλίο ή διαφάνειες</a:t>
            </a:r>
            <a:endParaRPr/>
          </a:p>
          <a:p>
            <a:pPr indent="0" lvl="0" marL="0" rtl="0" algn="l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l-GR"/>
              <a:t>Αρνητική βαθμολόγηση?</a:t>
            </a:r>
            <a:endParaRPr/>
          </a:p>
          <a:p>
            <a:pPr indent="-342900" lvl="0" marL="342900" rtl="0" algn="l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Ατομική ή ομαδική εργασία εξαμήνου 20%</a:t>
            </a:r>
            <a:endParaRPr/>
          </a:p>
          <a:p>
            <a:pPr indent="0" lvl="0" marL="0" rtl="0" algn="l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l-GR"/>
              <a:t>Ομαδική έως 5 άτομα – μετάφραση και περίληψη άρθρου</a:t>
            </a:r>
            <a:endParaRPr/>
          </a:p>
          <a:p>
            <a:pPr indent="-342900" lvl="0" marL="342900" rtl="0" algn="l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l-GR"/>
              <a:t>Συμμετοχή στο μάθημα 10%</a:t>
            </a:r>
            <a:endParaRPr/>
          </a:p>
          <a:p>
            <a:pPr indent="0" lvl="0" marL="0" rtl="0" algn="l"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l-GR"/>
              <a:t>Παρουσία και συμμετοχή στη συζήτηση, κατά τη διάρκεια του μαθήματος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Μαθησιακοί στόχοι</a:t>
            </a:r>
            <a:endParaRPr/>
          </a:p>
        </p:txBody>
      </p:sp>
      <p:sp>
        <p:nvSpPr>
          <p:cNvPr id="124" name="Google Shape;124;p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/>
              <a:t>Η κατανόηση της διατροφής στην προαγωγή της δημόσιας και ατομικής υγείας στην πρόληψη, θεραπεία και αποκατάσταση των ασθενειών.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Συζήτηση και ερωτήσεις</a:t>
            </a:r>
            <a:endParaRPr/>
          </a:p>
        </p:txBody>
      </p:sp>
      <p:pic>
        <p:nvPicPr>
          <p:cNvPr id="130" name="Google Shape;130;p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0398" y="2369738"/>
            <a:ext cx="2720501" cy="2720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91150" y="2583179"/>
            <a:ext cx="3103134" cy="22936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Διάλειμμα!</a:t>
            </a:r>
            <a:endParaRPr/>
          </a:p>
        </p:txBody>
      </p:sp>
      <p:pic>
        <p:nvPicPr>
          <p:cNvPr id="137" name="Google Shape;137;p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2953" y="1600200"/>
            <a:ext cx="8058094" cy="45259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Θέμα του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2013-01-27T09:14:16Z</dcterms:created>
</cp:coreProperties>
</file>