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78" r:id="rId4"/>
    <p:sldId id="260" r:id="rId5"/>
    <p:sldId id="279" r:id="rId6"/>
    <p:sldId id="267" r:id="rId7"/>
    <p:sldId id="277" r:id="rId8"/>
    <p:sldId id="2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D8E268-3210-4F56-9DB3-F1D14DE7217E}" v="1" dt="2023-01-17T16:42:12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5BD8E268-3210-4F56-9DB3-F1D14DE7217E}"/>
    <pc:docChg chg="undo custSel modSld">
      <pc:chgData name="Emilia Salvanou" userId="e3221fe3f50a03c0" providerId="LiveId" clId="{5BD8E268-3210-4F56-9DB3-F1D14DE7217E}" dt="2023-01-17T16:43:45.637" v="37" actId="26606"/>
      <pc:docMkLst>
        <pc:docMk/>
      </pc:docMkLst>
      <pc:sldChg chg="addSp modSp mod setBg setClrOvrMap">
        <pc:chgData name="Emilia Salvanou" userId="e3221fe3f50a03c0" providerId="LiveId" clId="{5BD8E268-3210-4F56-9DB3-F1D14DE7217E}" dt="2023-01-17T16:42:20.564" v="4" actId="26606"/>
        <pc:sldMkLst>
          <pc:docMk/>
          <pc:sldMk cId="383849088" sldId="256"/>
        </pc:sldMkLst>
        <pc:spChg chg="mod">
          <ac:chgData name="Emilia Salvanou" userId="e3221fe3f50a03c0" providerId="LiveId" clId="{5BD8E268-3210-4F56-9DB3-F1D14DE7217E}" dt="2023-01-17T16:42:20.564" v="4" actId="26606"/>
          <ac:spMkLst>
            <pc:docMk/>
            <pc:sldMk cId="383849088" sldId="256"/>
            <ac:spMk id="2" creationId="{BE0D5CF7-9B5F-11F9-5DE2-BD139C57C901}"/>
          </ac:spMkLst>
        </pc:spChg>
        <pc:spChg chg="mod">
          <ac:chgData name="Emilia Salvanou" userId="e3221fe3f50a03c0" providerId="LiveId" clId="{5BD8E268-3210-4F56-9DB3-F1D14DE7217E}" dt="2023-01-17T16:42:20.564" v="4" actId="26606"/>
          <ac:spMkLst>
            <pc:docMk/>
            <pc:sldMk cId="383849088" sldId="256"/>
            <ac:spMk id="3" creationId="{49B4E045-F16D-B4CC-AFA6-4B565EB7A01A}"/>
          </ac:spMkLst>
        </pc:spChg>
        <pc:spChg chg="add">
          <ac:chgData name="Emilia Salvanou" userId="e3221fe3f50a03c0" providerId="LiveId" clId="{5BD8E268-3210-4F56-9DB3-F1D14DE7217E}" dt="2023-01-17T16:42:20.564" v="4" actId="26606"/>
          <ac:spMkLst>
            <pc:docMk/>
            <pc:sldMk cId="383849088" sldId="256"/>
            <ac:spMk id="8" creationId="{57ABABA7-0420-4200-9B65-1C1967CE9373}"/>
          </ac:spMkLst>
        </pc:spChg>
        <pc:spChg chg="add">
          <ac:chgData name="Emilia Salvanou" userId="e3221fe3f50a03c0" providerId="LiveId" clId="{5BD8E268-3210-4F56-9DB3-F1D14DE7217E}" dt="2023-01-17T16:42:20.564" v="4" actId="26606"/>
          <ac:spMkLst>
            <pc:docMk/>
            <pc:sldMk cId="383849088" sldId="256"/>
            <ac:spMk id="24" creationId="{1E86F813-D67B-409D-AA77-FA8878C28E40}"/>
          </ac:spMkLst>
        </pc:spChg>
        <pc:spChg chg="add">
          <ac:chgData name="Emilia Salvanou" userId="e3221fe3f50a03c0" providerId="LiveId" clId="{5BD8E268-3210-4F56-9DB3-F1D14DE7217E}" dt="2023-01-17T16:42:20.564" v="4" actId="26606"/>
          <ac:spMkLst>
            <pc:docMk/>
            <pc:sldMk cId="383849088" sldId="256"/>
            <ac:spMk id="26" creationId="{1F0BB6E0-44F4-4938-8070-5992040BD1D5}"/>
          </ac:spMkLst>
        </pc:spChg>
        <pc:grpChg chg="add">
          <ac:chgData name="Emilia Salvanou" userId="e3221fe3f50a03c0" providerId="LiveId" clId="{5BD8E268-3210-4F56-9DB3-F1D14DE7217E}" dt="2023-01-17T16:42:20.564" v="4" actId="26606"/>
          <ac:grpSpMkLst>
            <pc:docMk/>
            <pc:sldMk cId="383849088" sldId="256"/>
            <ac:grpSpMk id="10" creationId="{46F1E992-B14A-4FD5-8E41-E19C83492C2A}"/>
          </ac:grpSpMkLst>
        </pc:grpChg>
      </pc:sldChg>
      <pc:sldChg chg="addSp delSp modSp mod setBg">
        <pc:chgData name="Emilia Salvanou" userId="e3221fe3f50a03c0" providerId="LiveId" clId="{5BD8E268-3210-4F56-9DB3-F1D14DE7217E}" dt="2023-01-17T16:42:53.516" v="31" actId="26606"/>
        <pc:sldMkLst>
          <pc:docMk/>
          <pc:sldMk cId="2073104797" sldId="260"/>
        </pc:sldMkLst>
        <pc:spChg chg="mod">
          <ac:chgData name="Emilia Salvanou" userId="e3221fe3f50a03c0" providerId="LiveId" clId="{5BD8E268-3210-4F56-9DB3-F1D14DE7217E}" dt="2023-01-17T16:42:53.516" v="31" actId="26606"/>
          <ac:spMkLst>
            <pc:docMk/>
            <pc:sldMk cId="2073104797" sldId="260"/>
            <ac:spMk id="2" creationId="{00000000-0000-0000-0000-000000000000}"/>
          </ac:spMkLst>
        </pc:spChg>
        <pc:spChg chg="del mod">
          <ac:chgData name="Emilia Salvanou" userId="e3221fe3f50a03c0" providerId="LiveId" clId="{5BD8E268-3210-4F56-9DB3-F1D14DE7217E}" dt="2023-01-17T16:42:53.516" v="31" actId="26606"/>
          <ac:spMkLst>
            <pc:docMk/>
            <pc:sldMk cId="2073104797" sldId="260"/>
            <ac:spMk id="3" creationId="{00000000-0000-0000-0000-000000000000}"/>
          </ac:spMkLst>
        </pc:spChg>
        <pc:spChg chg="add">
          <ac:chgData name="Emilia Salvanou" userId="e3221fe3f50a03c0" providerId="LiveId" clId="{5BD8E268-3210-4F56-9DB3-F1D14DE7217E}" dt="2023-01-17T16:42:53.516" v="31" actId="26606"/>
          <ac:spMkLst>
            <pc:docMk/>
            <pc:sldMk cId="2073104797" sldId="260"/>
            <ac:spMk id="9" creationId="{BF7E8610-2DF7-4AF0-B876-0F3B7882A6B7}"/>
          </ac:spMkLst>
        </pc:spChg>
        <pc:spChg chg="add">
          <ac:chgData name="Emilia Salvanou" userId="e3221fe3f50a03c0" providerId="LiveId" clId="{5BD8E268-3210-4F56-9DB3-F1D14DE7217E}" dt="2023-01-17T16:42:53.516" v="31" actId="26606"/>
          <ac:spMkLst>
            <pc:docMk/>
            <pc:sldMk cId="2073104797" sldId="260"/>
            <ac:spMk id="11" creationId="{C1C8C023-62A6-4DA0-8DF4-3F4EA94090DE}"/>
          </ac:spMkLst>
        </pc:spChg>
        <pc:spChg chg="add">
          <ac:chgData name="Emilia Salvanou" userId="e3221fe3f50a03c0" providerId="LiveId" clId="{5BD8E268-3210-4F56-9DB3-F1D14DE7217E}" dt="2023-01-17T16:42:53.516" v="31" actId="26606"/>
          <ac:spMkLst>
            <pc:docMk/>
            <pc:sldMk cId="2073104797" sldId="260"/>
            <ac:spMk id="13" creationId="{26B9FE07-322E-43FB-8707-C9826BD903EB}"/>
          </ac:spMkLst>
        </pc:spChg>
        <pc:graphicFrameChg chg="add">
          <ac:chgData name="Emilia Salvanou" userId="e3221fe3f50a03c0" providerId="LiveId" clId="{5BD8E268-3210-4F56-9DB3-F1D14DE7217E}" dt="2023-01-17T16:42:53.516" v="31" actId="26606"/>
          <ac:graphicFrameMkLst>
            <pc:docMk/>
            <pc:sldMk cId="2073104797" sldId="260"/>
            <ac:graphicFrameMk id="5" creationId="{28C0DE70-D393-C496-A9D9-78FD625B53E7}"/>
          </ac:graphicFrameMkLst>
        </pc:graphicFrameChg>
      </pc:sldChg>
      <pc:sldChg chg="addSp modSp mod setBg setClrOvrMap">
        <pc:chgData name="Emilia Salvanou" userId="e3221fe3f50a03c0" providerId="LiveId" clId="{5BD8E268-3210-4F56-9DB3-F1D14DE7217E}" dt="2023-01-17T16:42:25.274" v="5" actId="26606"/>
        <pc:sldMkLst>
          <pc:docMk/>
          <pc:sldMk cId="513522408" sldId="262"/>
        </pc:sldMkLst>
        <pc:spChg chg="mod">
          <ac:chgData name="Emilia Salvanou" userId="e3221fe3f50a03c0" providerId="LiveId" clId="{5BD8E268-3210-4F56-9DB3-F1D14DE7217E}" dt="2023-01-17T16:42:25.274" v="5" actId="26606"/>
          <ac:spMkLst>
            <pc:docMk/>
            <pc:sldMk cId="513522408" sldId="262"/>
            <ac:spMk id="2" creationId="{00000000-0000-0000-0000-000000000000}"/>
          </ac:spMkLst>
        </pc:spChg>
        <pc:spChg chg="mod">
          <ac:chgData name="Emilia Salvanou" userId="e3221fe3f50a03c0" providerId="LiveId" clId="{5BD8E268-3210-4F56-9DB3-F1D14DE7217E}" dt="2023-01-17T16:42:25.274" v="5" actId="26606"/>
          <ac:spMkLst>
            <pc:docMk/>
            <pc:sldMk cId="513522408" sldId="262"/>
            <ac:spMk id="3" creationId="{00000000-0000-0000-0000-000000000000}"/>
          </ac:spMkLst>
        </pc:spChg>
        <pc:spChg chg="add">
          <ac:chgData name="Emilia Salvanou" userId="e3221fe3f50a03c0" providerId="LiveId" clId="{5BD8E268-3210-4F56-9DB3-F1D14DE7217E}" dt="2023-01-17T16:42:25.274" v="5" actId="26606"/>
          <ac:spMkLst>
            <pc:docMk/>
            <pc:sldMk cId="513522408" sldId="262"/>
            <ac:spMk id="8" creationId="{66AFD431-09B7-42CA-BF39-9FE5DBE53797}"/>
          </ac:spMkLst>
        </pc:spChg>
        <pc:spChg chg="add">
          <ac:chgData name="Emilia Salvanou" userId="e3221fe3f50a03c0" providerId="LiveId" clId="{5BD8E268-3210-4F56-9DB3-F1D14DE7217E}" dt="2023-01-17T16:42:25.274" v="5" actId="26606"/>
          <ac:spMkLst>
            <pc:docMk/>
            <pc:sldMk cId="513522408" sldId="262"/>
            <ac:spMk id="24" creationId="{E7D63BAB-D0DB-4F66-92F9-4D2E0A2E5A47}"/>
          </ac:spMkLst>
        </pc:spChg>
        <pc:grpChg chg="add">
          <ac:chgData name="Emilia Salvanou" userId="e3221fe3f50a03c0" providerId="LiveId" clId="{5BD8E268-3210-4F56-9DB3-F1D14DE7217E}" dt="2023-01-17T16:42:25.274" v="5" actId="26606"/>
          <ac:grpSpMkLst>
            <pc:docMk/>
            <pc:sldMk cId="513522408" sldId="262"/>
            <ac:grpSpMk id="10" creationId="{9711C96E-3D2D-48C8-AAB9-C1CB02D1D51C}"/>
          </ac:grpSpMkLst>
        </pc:grpChg>
      </pc:sldChg>
      <pc:sldChg chg="addSp delSp modSp mod setBg">
        <pc:chgData name="Emilia Salvanou" userId="e3221fe3f50a03c0" providerId="LiveId" clId="{5BD8E268-3210-4F56-9DB3-F1D14DE7217E}" dt="2023-01-17T16:43:28.339" v="33" actId="26606"/>
        <pc:sldMkLst>
          <pc:docMk/>
          <pc:sldMk cId="2409965639" sldId="267"/>
        </pc:sldMkLst>
        <pc:spChg chg="mod">
          <ac:chgData name="Emilia Salvanou" userId="e3221fe3f50a03c0" providerId="LiveId" clId="{5BD8E268-3210-4F56-9DB3-F1D14DE7217E}" dt="2023-01-17T16:43:28.339" v="33" actId="26606"/>
          <ac:spMkLst>
            <pc:docMk/>
            <pc:sldMk cId="2409965639" sldId="267"/>
            <ac:spMk id="2" creationId="{00000000-0000-0000-0000-000000000000}"/>
          </ac:spMkLst>
        </pc:spChg>
        <pc:spChg chg="del mod">
          <ac:chgData name="Emilia Salvanou" userId="e3221fe3f50a03c0" providerId="LiveId" clId="{5BD8E268-3210-4F56-9DB3-F1D14DE7217E}" dt="2023-01-17T16:43:28.339" v="33" actId="26606"/>
          <ac:spMkLst>
            <pc:docMk/>
            <pc:sldMk cId="2409965639" sldId="267"/>
            <ac:spMk id="3" creationId="{00000000-0000-0000-0000-000000000000}"/>
          </ac:spMkLst>
        </pc:spChg>
        <pc:spChg chg="add">
          <ac:chgData name="Emilia Salvanou" userId="e3221fe3f50a03c0" providerId="LiveId" clId="{5BD8E268-3210-4F56-9DB3-F1D14DE7217E}" dt="2023-01-17T16:43:28.339" v="33" actId="26606"/>
          <ac:spMkLst>
            <pc:docMk/>
            <pc:sldMk cId="2409965639" sldId="267"/>
            <ac:spMk id="9" creationId="{A3D9AEEE-1CCD-43C0-BA3E-16D60A6E23C0}"/>
          </ac:spMkLst>
        </pc:spChg>
        <pc:spChg chg="add">
          <ac:chgData name="Emilia Salvanou" userId="e3221fe3f50a03c0" providerId="LiveId" clId="{5BD8E268-3210-4F56-9DB3-F1D14DE7217E}" dt="2023-01-17T16:43:28.339" v="33" actId="26606"/>
          <ac:spMkLst>
            <pc:docMk/>
            <pc:sldMk cId="2409965639" sldId="267"/>
            <ac:spMk id="11" creationId="{60F880A6-33D3-4EEC-A780-B73559B9F24C}"/>
          </ac:spMkLst>
        </pc:spChg>
        <pc:spChg chg="add">
          <ac:chgData name="Emilia Salvanou" userId="e3221fe3f50a03c0" providerId="LiveId" clId="{5BD8E268-3210-4F56-9DB3-F1D14DE7217E}" dt="2023-01-17T16:43:28.339" v="33" actId="26606"/>
          <ac:spMkLst>
            <pc:docMk/>
            <pc:sldMk cId="2409965639" sldId="267"/>
            <ac:spMk id="13" creationId="{2C6246ED-0535-4496-A8F6-1E80CC4EB853}"/>
          </ac:spMkLst>
        </pc:spChg>
        <pc:graphicFrameChg chg="add">
          <ac:chgData name="Emilia Salvanou" userId="e3221fe3f50a03c0" providerId="LiveId" clId="{5BD8E268-3210-4F56-9DB3-F1D14DE7217E}" dt="2023-01-17T16:43:28.339" v="33" actId="26606"/>
          <ac:graphicFrameMkLst>
            <pc:docMk/>
            <pc:sldMk cId="2409965639" sldId="267"/>
            <ac:graphicFrameMk id="5" creationId="{0FF28932-C63A-43CA-1B30-74C03D4EDAF5}"/>
          </ac:graphicFrameMkLst>
        </pc:graphicFrameChg>
      </pc:sldChg>
      <pc:sldChg chg="addSp delSp modSp mod setBg">
        <pc:chgData name="Emilia Salvanou" userId="e3221fe3f50a03c0" providerId="LiveId" clId="{5BD8E268-3210-4F56-9DB3-F1D14DE7217E}" dt="2023-01-17T16:43:35.741" v="34" actId="26606"/>
        <pc:sldMkLst>
          <pc:docMk/>
          <pc:sldMk cId="1621239736" sldId="277"/>
        </pc:sldMkLst>
        <pc:spChg chg="mod">
          <ac:chgData name="Emilia Salvanou" userId="e3221fe3f50a03c0" providerId="LiveId" clId="{5BD8E268-3210-4F56-9DB3-F1D14DE7217E}" dt="2023-01-17T16:43:35.741" v="34" actId="26606"/>
          <ac:spMkLst>
            <pc:docMk/>
            <pc:sldMk cId="1621239736" sldId="277"/>
            <ac:spMk id="2" creationId="{00000000-0000-0000-0000-000000000000}"/>
          </ac:spMkLst>
        </pc:spChg>
        <pc:spChg chg="del mod">
          <ac:chgData name="Emilia Salvanou" userId="e3221fe3f50a03c0" providerId="LiveId" clId="{5BD8E268-3210-4F56-9DB3-F1D14DE7217E}" dt="2023-01-17T16:43:35.741" v="34" actId="26606"/>
          <ac:spMkLst>
            <pc:docMk/>
            <pc:sldMk cId="1621239736" sldId="277"/>
            <ac:spMk id="3" creationId="{00000000-0000-0000-0000-000000000000}"/>
          </ac:spMkLst>
        </pc:spChg>
        <pc:spChg chg="add">
          <ac:chgData name="Emilia Salvanou" userId="e3221fe3f50a03c0" providerId="LiveId" clId="{5BD8E268-3210-4F56-9DB3-F1D14DE7217E}" dt="2023-01-17T16:43:35.741" v="34" actId="26606"/>
          <ac:spMkLst>
            <pc:docMk/>
            <pc:sldMk cId="1621239736" sldId="277"/>
            <ac:spMk id="9" creationId="{A3D9AEEE-1CCD-43C0-BA3E-16D60A6E23C0}"/>
          </ac:spMkLst>
        </pc:spChg>
        <pc:spChg chg="add">
          <ac:chgData name="Emilia Salvanou" userId="e3221fe3f50a03c0" providerId="LiveId" clId="{5BD8E268-3210-4F56-9DB3-F1D14DE7217E}" dt="2023-01-17T16:43:35.741" v="34" actId="26606"/>
          <ac:spMkLst>
            <pc:docMk/>
            <pc:sldMk cId="1621239736" sldId="277"/>
            <ac:spMk id="11" creationId="{60F880A6-33D3-4EEC-A780-B73559B9F24C}"/>
          </ac:spMkLst>
        </pc:spChg>
        <pc:spChg chg="add">
          <ac:chgData name="Emilia Salvanou" userId="e3221fe3f50a03c0" providerId="LiveId" clId="{5BD8E268-3210-4F56-9DB3-F1D14DE7217E}" dt="2023-01-17T16:43:35.741" v="34" actId="26606"/>
          <ac:spMkLst>
            <pc:docMk/>
            <pc:sldMk cId="1621239736" sldId="277"/>
            <ac:spMk id="13" creationId="{2C6246ED-0535-4496-A8F6-1E80CC4EB853}"/>
          </ac:spMkLst>
        </pc:spChg>
        <pc:graphicFrameChg chg="add">
          <ac:chgData name="Emilia Salvanou" userId="e3221fe3f50a03c0" providerId="LiveId" clId="{5BD8E268-3210-4F56-9DB3-F1D14DE7217E}" dt="2023-01-17T16:43:35.741" v="34" actId="26606"/>
          <ac:graphicFrameMkLst>
            <pc:docMk/>
            <pc:sldMk cId="1621239736" sldId="277"/>
            <ac:graphicFrameMk id="5" creationId="{1D40CA44-2E90-6EBB-D04B-03502EB46701}"/>
          </ac:graphicFrameMkLst>
        </pc:graphicFrameChg>
      </pc:sldChg>
      <pc:sldChg chg="addSp modSp mod setBg setClrOvrMap">
        <pc:chgData name="Emilia Salvanou" userId="e3221fe3f50a03c0" providerId="LiveId" clId="{5BD8E268-3210-4F56-9DB3-F1D14DE7217E}" dt="2023-01-17T16:42:42.192" v="30" actId="20577"/>
        <pc:sldMkLst>
          <pc:docMk/>
          <pc:sldMk cId="3200111538" sldId="278"/>
        </pc:sldMkLst>
        <pc:spChg chg="mod">
          <ac:chgData name="Emilia Salvanou" userId="e3221fe3f50a03c0" providerId="LiveId" clId="{5BD8E268-3210-4F56-9DB3-F1D14DE7217E}" dt="2023-01-17T16:42:42.192" v="30" actId="20577"/>
          <ac:spMkLst>
            <pc:docMk/>
            <pc:sldMk cId="3200111538" sldId="278"/>
            <ac:spMk id="2" creationId="{3342FB41-5F9F-0EE7-45B5-7D3C0289F31C}"/>
          </ac:spMkLst>
        </pc:spChg>
        <pc:spChg chg="mod">
          <ac:chgData name="Emilia Salvanou" userId="e3221fe3f50a03c0" providerId="LiveId" clId="{5BD8E268-3210-4F56-9DB3-F1D14DE7217E}" dt="2023-01-17T16:42:30.991" v="6" actId="26606"/>
          <ac:spMkLst>
            <pc:docMk/>
            <pc:sldMk cId="3200111538" sldId="278"/>
            <ac:spMk id="3" creationId="{0030A49A-EA7E-12F4-24FE-712A800E2683}"/>
          </ac:spMkLst>
        </pc:spChg>
        <pc:spChg chg="add">
          <ac:chgData name="Emilia Salvanou" userId="e3221fe3f50a03c0" providerId="LiveId" clId="{5BD8E268-3210-4F56-9DB3-F1D14DE7217E}" dt="2023-01-17T16:42:30.991" v="6" actId="26606"/>
          <ac:spMkLst>
            <pc:docMk/>
            <pc:sldMk cId="3200111538" sldId="278"/>
            <ac:spMk id="8" creationId="{66AFD431-09B7-42CA-BF39-9FE5DBE53797}"/>
          </ac:spMkLst>
        </pc:spChg>
        <pc:spChg chg="add">
          <ac:chgData name="Emilia Salvanou" userId="e3221fe3f50a03c0" providerId="LiveId" clId="{5BD8E268-3210-4F56-9DB3-F1D14DE7217E}" dt="2023-01-17T16:42:30.991" v="6" actId="26606"/>
          <ac:spMkLst>
            <pc:docMk/>
            <pc:sldMk cId="3200111538" sldId="278"/>
            <ac:spMk id="24" creationId="{E7D63BAB-D0DB-4F66-92F9-4D2E0A2E5A47}"/>
          </ac:spMkLst>
        </pc:spChg>
        <pc:grpChg chg="add">
          <ac:chgData name="Emilia Salvanou" userId="e3221fe3f50a03c0" providerId="LiveId" clId="{5BD8E268-3210-4F56-9DB3-F1D14DE7217E}" dt="2023-01-17T16:42:30.991" v="6" actId="26606"/>
          <ac:grpSpMkLst>
            <pc:docMk/>
            <pc:sldMk cId="3200111538" sldId="278"/>
            <ac:grpSpMk id="10" creationId="{9711C96E-3D2D-48C8-AAB9-C1CB02D1D51C}"/>
          </ac:grpSpMkLst>
        </pc:grpChg>
      </pc:sldChg>
      <pc:sldChg chg="addSp modSp mod setBg">
        <pc:chgData name="Emilia Salvanou" userId="e3221fe3f50a03c0" providerId="LiveId" clId="{5BD8E268-3210-4F56-9DB3-F1D14DE7217E}" dt="2023-01-17T16:43:10.619" v="32" actId="26606"/>
        <pc:sldMkLst>
          <pc:docMk/>
          <pc:sldMk cId="4085195607" sldId="279"/>
        </pc:sldMkLst>
        <pc:spChg chg="mod">
          <ac:chgData name="Emilia Salvanou" userId="e3221fe3f50a03c0" providerId="LiveId" clId="{5BD8E268-3210-4F56-9DB3-F1D14DE7217E}" dt="2023-01-17T16:43:10.619" v="32" actId="26606"/>
          <ac:spMkLst>
            <pc:docMk/>
            <pc:sldMk cId="4085195607" sldId="279"/>
            <ac:spMk id="2" creationId="{F0781DEC-08AB-C580-CE8D-0D369285ABAD}"/>
          </ac:spMkLst>
        </pc:spChg>
        <pc:spChg chg="mod">
          <ac:chgData name="Emilia Salvanou" userId="e3221fe3f50a03c0" providerId="LiveId" clId="{5BD8E268-3210-4F56-9DB3-F1D14DE7217E}" dt="2023-01-17T16:43:10.619" v="32" actId="26606"/>
          <ac:spMkLst>
            <pc:docMk/>
            <pc:sldMk cId="4085195607" sldId="279"/>
            <ac:spMk id="3" creationId="{AEA1647B-CD81-144D-C348-DA1BCF0E7C02}"/>
          </ac:spMkLst>
        </pc:spChg>
        <pc:spChg chg="add">
          <ac:chgData name="Emilia Salvanou" userId="e3221fe3f50a03c0" providerId="LiveId" clId="{5BD8E268-3210-4F56-9DB3-F1D14DE7217E}" dt="2023-01-17T16:43:10.619" v="32" actId="26606"/>
          <ac:spMkLst>
            <pc:docMk/>
            <pc:sldMk cId="4085195607" sldId="279"/>
            <ac:spMk id="8" creationId="{3A3C2D7E-3F2E-404E-9B30-CB12DC972D50}"/>
          </ac:spMkLst>
        </pc:spChg>
        <pc:spChg chg="add">
          <ac:chgData name="Emilia Salvanou" userId="e3221fe3f50a03c0" providerId="LiveId" clId="{5BD8E268-3210-4F56-9DB3-F1D14DE7217E}" dt="2023-01-17T16:43:10.619" v="32" actId="26606"/>
          <ac:spMkLst>
            <pc:docMk/>
            <pc:sldMk cId="4085195607" sldId="279"/>
            <ac:spMk id="10" creationId="{F1F7FD00-BF97-4325-B7C2-E451F20840A7}"/>
          </ac:spMkLst>
        </pc:spChg>
        <pc:spChg chg="add">
          <ac:chgData name="Emilia Salvanou" userId="e3221fe3f50a03c0" providerId="LiveId" clId="{5BD8E268-3210-4F56-9DB3-F1D14DE7217E}" dt="2023-01-17T16:43:10.619" v="32" actId="26606"/>
          <ac:spMkLst>
            <pc:docMk/>
            <pc:sldMk cId="4085195607" sldId="279"/>
            <ac:spMk id="12" creationId="{179B5294-DA4E-4926-B14A-DD6E07A12F67}"/>
          </ac:spMkLst>
        </pc:spChg>
      </pc:sldChg>
      <pc:sldChg chg="addSp delSp modSp mod setBg">
        <pc:chgData name="Emilia Salvanou" userId="e3221fe3f50a03c0" providerId="LiveId" clId="{5BD8E268-3210-4F56-9DB3-F1D14DE7217E}" dt="2023-01-17T16:43:45.637" v="37" actId="26606"/>
        <pc:sldMkLst>
          <pc:docMk/>
          <pc:sldMk cId="3502142203" sldId="280"/>
        </pc:sldMkLst>
        <pc:spChg chg="mod">
          <ac:chgData name="Emilia Salvanou" userId="e3221fe3f50a03c0" providerId="LiveId" clId="{5BD8E268-3210-4F56-9DB3-F1D14DE7217E}" dt="2023-01-17T16:43:45.637" v="37" actId="26606"/>
          <ac:spMkLst>
            <pc:docMk/>
            <pc:sldMk cId="3502142203" sldId="280"/>
            <ac:spMk id="2" creationId="{3F8BFDEF-523B-2500-97EA-05F78E21D02A}"/>
          </ac:spMkLst>
        </pc:spChg>
        <pc:spChg chg="add del mod">
          <ac:chgData name="Emilia Salvanou" userId="e3221fe3f50a03c0" providerId="LiveId" clId="{5BD8E268-3210-4F56-9DB3-F1D14DE7217E}" dt="2023-01-17T16:43:45.637" v="37" actId="26606"/>
          <ac:spMkLst>
            <pc:docMk/>
            <pc:sldMk cId="3502142203" sldId="280"/>
            <ac:spMk id="3" creationId="{85C8F3A8-F5C1-2173-399F-3D127B1538F9}"/>
          </ac:spMkLst>
        </pc:spChg>
        <pc:spChg chg="add del">
          <ac:chgData name="Emilia Salvanou" userId="e3221fe3f50a03c0" providerId="LiveId" clId="{5BD8E268-3210-4F56-9DB3-F1D14DE7217E}" dt="2023-01-17T16:43:45.610" v="36" actId="26606"/>
          <ac:spMkLst>
            <pc:docMk/>
            <pc:sldMk cId="3502142203" sldId="280"/>
            <ac:spMk id="9" creationId="{A3D9AEEE-1CCD-43C0-BA3E-16D60A6E23C0}"/>
          </ac:spMkLst>
        </pc:spChg>
        <pc:spChg chg="add del">
          <ac:chgData name="Emilia Salvanou" userId="e3221fe3f50a03c0" providerId="LiveId" clId="{5BD8E268-3210-4F56-9DB3-F1D14DE7217E}" dt="2023-01-17T16:43:45.610" v="36" actId="26606"/>
          <ac:spMkLst>
            <pc:docMk/>
            <pc:sldMk cId="3502142203" sldId="280"/>
            <ac:spMk id="11" creationId="{60F880A6-33D3-4EEC-A780-B73559B9F24C}"/>
          </ac:spMkLst>
        </pc:spChg>
        <pc:spChg chg="add del">
          <ac:chgData name="Emilia Salvanou" userId="e3221fe3f50a03c0" providerId="LiveId" clId="{5BD8E268-3210-4F56-9DB3-F1D14DE7217E}" dt="2023-01-17T16:43:45.610" v="36" actId="26606"/>
          <ac:spMkLst>
            <pc:docMk/>
            <pc:sldMk cId="3502142203" sldId="280"/>
            <ac:spMk id="13" creationId="{2C6246ED-0535-4496-A8F6-1E80CC4EB853}"/>
          </ac:spMkLst>
        </pc:spChg>
        <pc:spChg chg="add">
          <ac:chgData name="Emilia Salvanou" userId="e3221fe3f50a03c0" providerId="LiveId" clId="{5BD8E268-3210-4F56-9DB3-F1D14DE7217E}" dt="2023-01-17T16:43:45.637" v="37" actId="26606"/>
          <ac:spMkLst>
            <pc:docMk/>
            <pc:sldMk cId="3502142203" sldId="280"/>
            <ac:spMk id="15" creationId="{A3D9AEEE-1CCD-43C0-BA3E-16D60A6E23C0}"/>
          </ac:spMkLst>
        </pc:spChg>
        <pc:spChg chg="add">
          <ac:chgData name="Emilia Salvanou" userId="e3221fe3f50a03c0" providerId="LiveId" clId="{5BD8E268-3210-4F56-9DB3-F1D14DE7217E}" dt="2023-01-17T16:43:45.637" v="37" actId="26606"/>
          <ac:spMkLst>
            <pc:docMk/>
            <pc:sldMk cId="3502142203" sldId="280"/>
            <ac:spMk id="16" creationId="{60F880A6-33D3-4EEC-A780-B73559B9F24C}"/>
          </ac:spMkLst>
        </pc:spChg>
        <pc:spChg chg="add">
          <ac:chgData name="Emilia Salvanou" userId="e3221fe3f50a03c0" providerId="LiveId" clId="{5BD8E268-3210-4F56-9DB3-F1D14DE7217E}" dt="2023-01-17T16:43:45.637" v="37" actId="26606"/>
          <ac:spMkLst>
            <pc:docMk/>
            <pc:sldMk cId="3502142203" sldId="280"/>
            <ac:spMk id="17" creationId="{2C6246ED-0535-4496-A8F6-1E80CC4EB853}"/>
          </ac:spMkLst>
        </pc:spChg>
        <pc:graphicFrameChg chg="add del">
          <ac:chgData name="Emilia Salvanou" userId="e3221fe3f50a03c0" providerId="LiveId" clId="{5BD8E268-3210-4F56-9DB3-F1D14DE7217E}" dt="2023-01-17T16:43:45.610" v="36" actId="26606"/>
          <ac:graphicFrameMkLst>
            <pc:docMk/>
            <pc:sldMk cId="3502142203" sldId="280"/>
            <ac:graphicFrameMk id="5" creationId="{A5936032-B418-0375-6EDC-12C64DBA4891}"/>
          </ac:graphicFrameMkLst>
        </pc:graphicFrameChg>
        <pc:graphicFrameChg chg="add">
          <ac:chgData name="Emilia Salvanou" userId="e3221fe3f50a03c0" providerId="LiveId" clId="{5BD8E268-3210-4F56-9DB3-F1D14DE7217E}" dt="2023-01-17T16:43:45.637" v="37" actId="26606"/>
          <ac:graphicFrameMkLst>
            <pc:docMk/>
            <pc:sldMk cId="3502142203" sldId="280"/>
            <ac:graphicFrameMk id="18" creationId="{6D6FCFA2-7163-E4DB-C88E-4437E3CDBAA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6BB9C-399B-4DAC-A254-5992614FCE6C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7FFD60A-7C0C-4C81-9362-B2D26F167EC7}">
      <dgm:prSet/>
      <dgm:spPr/>
      <dgm:t>
        <a:bodyPr/>
        <a:lstStyle/>
        <a:p>
          <a:r>
            <a:rPr lang="el-GR"/>
            <a:t>Βασικό «υλικό» της προφορικής ιστορίας είναι η μαρτυρία.  </a:t>
          </a:r>
          <a:endParaRPr lang="en-US"/>
        </a:p>
      </dgm:t>
    </dgm:pt>
    <dgm:pt modelId="{4199169A-8681-49FC-9375-05768ABAA0AF}" type="parTrans" cxnId="{2C3EEF18-DD7A-4110-B561-00FF9426A3C3}">
      <dgm:prSet/>
      <dgm:spPr/>
      <dgm:t>
        <a:bodyPr/>
        <a:lstStyle/>
        <a:p>
          <a:endParaRPr lang="en-US"/>
        </a:p>
      </dgm:t>
    </dgm:pt>
    <dgm:pt modelId="{2FFED5AF-7991-4B4C-8B3C-6AD6AE4990A6}" type="sibTrans" cxnId="{2C3EEF18-DD7A-4110-B561-00FF9426A3C3}">
      <dgm:prSet/>
      <dgm:spPr/>
      <dgm:t>
        <a:bodyPr/>
        <a:lstStyle/>
        <a:p>
          <a:endParaRPr lang="en-US"/>
        </a:p>
      </dgm:t>
    </dgm:pt>
    <dgm:pt modelId="{393B640B-A7DF-46D9-A87B-CDB6E7F39744}">
      <dgm:prSet/>
      <dgm:spPr/>
      <dgm:t>
        <a:bodyPr/>
        <a:lstStyle/>
        <a:p>
          <a:r>
            <a:rPr lang="el-GR"/>
            <a:t>Η αφήγηση ως ενεργητική ανάκληση της μνήμης. Η μνήμη κατασκευάζεται στη διάρκεια της συνέντευξης. Ο ρόλος του ερευνητή.</a:t>
          </a:r>
          <a:endParaRPr lang="en-US"/>
        </a:p>
      </dgm:t>
    </dgm:pt>
    <dgm:pt modelId="{F36F499F-A639-4F55-859A-9E8953B5D952}" type="parTrans" cxnId="{C11FE6B3-B31B-4CC4-B673-B50FABD9D213}">
      <dgm:prSet/>
      <dgm:spPr/>
      <dgm:t>
        <a:bodyPr/>
        <a:lstStyle/>
        <a:p>
          <a:endParaRPr lang="en-US"/>
        </a:p>
      </dgm:t>
    </dgm:pt>
    <dgm:pt modelId="{A3F2D878-E0A0-4903-A6D6-4273CD61359C}" type="sibTrans" cxnId="{C11FE6B3-B31B-4CC4-B673-B50FABD9D213}">
      <dgm:prSet/>
      <dgm:spPr/>
      <dgm:t>
        <a:bodyPr/>
        <a:lstStyle/>
        <a:p>
          <a:endParaRPr lang="en-US"/>
        </a:p>
      </dgm:t>
    </dgm:pt>
    <dgm:pt modelId="{E5F9B68C-646E-4039-965F-9337C12D28E8}" type="pres">
      <dgm:prSet presAssocID="{0286BB9C-399B-4DAC-A254-5992614FCE6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A55235C-9262-43B7-95B3-CEE0FCD550FA}" type="pres">
      <dgm:prSet presAssocID="{77FFD60A-7C0C-4C81-9362-B2D26F167EC7}" presName="hierRoot1" presStyleCnt="0"/>
      <dgm:spPr/>
    </dgm:pt>
    <dgm:pt modelId="{E2C6C734-96E5-4A24-8EAE-FD38E1B3A949}" type="pres">
      <dgm:prSet presAssocID="{77FFD60A-7C0C-4C81-9362-B2D26F167EC7}" presName="composite" presStyleCnt="0"/>
      <dgm:spPr/>
    </dgm:pt>
    <dgm:pt modelId="{FBFC60A4-8411-434B-842D-1062416B8863}" type="pres">
      <dgm:prSet presAssocID="{77FFD60A-7C0C-4C81-9362-B2D26F167EC7}" presName="background" presStyleLbl="node0" presStyleIdx="0" presStyleCnt="2"/>
      <dgm:spPr/>
    </dgm:pt>
    <dgm:pt modelId="{1868E1EA-5BBA-48EA-99F8-27C5AE6A49FD}" type="pres">
      <dgm:prSet presAssocID="{77FFD60A-7C0C-4C81-9362-B2D26F167EC7}" presName="text" presStyleLbl="fgAcc0" presStyleIdx="0" presStyleCnt="2">
        <dgm:presLayoutVars>
          <dgm:chPref val="3"/>
        </dgm:presLayoutVars>
      </dgm:prSet>
      <dgm:spPr/>
    </dgm:pt>
    <dgm:pt modelId="{6715C568-9BA1-413B-B459-5D660709B118}" type="pres">
      <dgm:prSet presAssocID="{77FFD60A-7C0C-4C81-9362-B2D26F167EC7}" presName="hierChild2" presStyleCnt="0"/>
      <dgm:spPr/>
    </dgm:pt>
    <dgm:pt modelId="{3F9A2042-8C31-4646-85CD-5E8AB5A41E9C}" type="pres">
      <dgm:prSet presAssocID="{393B640B-A7DF-46D9-A87B-CDB6E7F39744}" presName="hierRoot1" presStyleCnt="0"/>
      <dgm:spPr/>
    </dgm:pt>
    <dgm:pt modelId="{D3CA2705-FA46-42A6-852C-4ABF8CE28812}" type="pres">
      <dgm:prSet presAssocID="{393B640B-A7DF-46D9-A87B-CDB6E7F39744}" presName="composite" presStyleCnt="0"/>
      <dgm:spPr/>
    </dgm:pt>
    <dgm:pt modelId="{41FB6086-9089-4067-BF12-56EA43388048}" type="pres">
      <dgm:prSet presAssocID="{393B640B-A7DF-46D9-A87B-CDB6E7F39744}" presName="background" presStyleLbl="node0" presStyleIdx="1" presStyleCnt="2"/>
      <dgm:spPr/>
    </dgm:pt>
    <dgm:pt modelId="{65910840-26E5-4C6C-92CB-DAF04704693D}" type="pres">
      <dgm:prSet presAssocID="{393B640B-A7DF-46D9-A87B-CDB6E7F39744}" presName="text" presStyleLbl="fgAcc0" presStyleIdx="1" presStyleCnt="2">
        <dgm:presLayoutVars>
          <dgm:chPref val="3"/>
        </dgm:presLayoutVars>
      </dgm:prSet>
      <dgm:spPr/>
    </dgm:pt>
    <dgm:pt modelId="{09C4E1CD-0D02-4A5B-8555-8149F9EDF0EB}" type="pres">
      <dgm:prSet presAssocID="{393B640B-A7DF-46D9-A87B-CDB6E7F39744}" presName="hierChild2" presStyleCnt="0"/>
      <dgm:spPr/>
    </dgm:pt>
  </dgm:ptLst>
  <dgm:cxnLst>
    <dgm:cxn modelId="{2C3EEF18-DD7A-4110-B561-00FF9426A3C3}" srcId="{0286BB9C-399B-4DAC-A254-5992614FCE6C}" destId="{77FFD60A-7C0C-4C81-9362-B2D26F167EC7}" srcOrd="0" destOrd="0" parTransId="{4199169A-8681-49FC-9375-05768ABAA0AF}" sibTransId="{2FFED5AF-7991-4B4C-8B3C-6AD6AE4990A6}"/>
    <dgm:cxn modelId="{6B639543-5932-4D1C-BFDD-7AAE6461B28D}" type="presOf" srcId="{0286BB9C-399B-4DAC-A254-5992614FCE6C}" destId="{E5F9B68C-646E-4039-965F-9337C12D28E8}" srcOrd="0" destOrd="0" presId="urn:microsoft.com/office/officeart/2005/8/layout/hierarchy1"/>
    <dgm:cxn modelId="{97F1736F-A213-4E30-817D-EE5253E2C708}" type="presOf" srcId="{393B640B-A7DF-46D9-A87B-CDB6E7F39744}" destId="{65910840-26E5-4C6C-92CB-DAF04704693D}" srcOrd="0" destOrd="0" presId="urn:microsoft.com/office/officeart/2005/8/layout/hierarchy1"/>
    <dgm:cxn modelId="{F016E89B-D2FD-45D6-8CCE-82BBD4C73CA8}" type="presOf" srcId="{77FFD60A-7C0C-4C81-9362-B2D26F167EC7}" destId="{1868E1EA-5BBA-48EA-99F8-27C5AE6A49FD}" srcOrd="0" destOrd="0" presId="urn:microsoft.com/office/officeart/2005/8/layout/hierarchy1"/>
    <dgm:cxn modelId="{C11FE6B3-B31B-4CC4-B673-B50FABD9D213}" srcId="{0286BB9C-399B-4DAC-A254-5992614FCE6C}" destId="{393B640B-A7DF-46D9-A87B-CDB6E7F39744}" srcOrd="1" destOrd="0" parTransId="{F36F499F-A639-4F55-859A-9E8953B5D952}" sibTransId="{A3F2D878-E0A0-4903-A6D6-4273CD61359C}"/>
    <dgm:cxn modelId="{259CFF4E-2D4A-421B-A49A-A62043DBAEED}" type="presParOf" srcId="{E5F9B68C-646E-4039-965F-9337C12D28E8}" destId="{BA55235C-9262-43B7-95B3-CEE0FCD550FA}" srcOrd="0" destOrd="0" presId="urn:microsoft.com/office/officeart/2005/8/layout/hierarchy1"/>
    <dgm:cxn modelId="{3CF0D5A7-93A9-45B1-A5CE-F2BCD444B116}" type="presParOf" srcId="{BA55235C-9262-43B7-95B3-CEE0FCD550FA}" destId="{E2C6C734-96E5-4A24-8EAE-FD38E1B3A949}" srcOrd="0" destOrd="0" presId="urn:microsoft.com/office/officeart/2005/8/layout/hierarchy1"/>
    <dgm:cxn modelId="{1D18724D-B974-4234-89C6-EF3D0A8C319E}" type="presParOf" srcId="{E2C6C734-96E5-4A24-8EAE-FD38E1B3A949}" destId="{FBFC60A4-8411-434B-842D-1062416B8863}" srcOrd="0" destOrd="0" presId="urn:microsoft.com/office/officeart/2005/8/layout/hierarchy1"/>
    <dgm:cxn modelId="{561904F3-AEB0-4C1D-9A0E-12EF84D17ADF}" type="presParOf" srcId="{E2C6C734-96E5-4A24-8EAE-FD38E1B3A949}" destId="{1868E1EA-5BBA-48EA-99F8-27C5AE6A49FD}" srcOrd="1" destOrd="0" presId="urn:microsoft.com/office/officeart/2005/8/layout/hierarchy1"/>
    <dgm:cxn modelId="{0CCB988E-90FC-4266-BE17-D4C3AA5CCDEE}" type="presParOf" srcId="{BA55235C-9262-43B7-95B3-CEE0FCD550FA}" destId="{6715C568-9BA1-413B-B459-5D660709B118}" srcOrd="1" destOrd="0" presId="urn:microsoft.com/office/officeart/2005/8/layout/hierarchy1"/>
    <dgm:cxn modelId="{83B70484-CA18-4F5A-8B35-127EA21FF595}" type="presParOf" srcId="{E5F9B68C-646E-4039-965F-9337C12D28E8}" destId="{3F9A2042-8C31-4646-85CD-5E8AB5A41E9C}" srcOrd="1" destOrd="0" presId="urn:microsoft.com/office/officeart/2005/8/layout/hierarchy1"/>
    <dgm:cxn modelId="{CBBD3100-831B-4BDD-9FA6-5A72E26AE4FD}" type="presParOf" srcId="{3F9A2042-8C31-4646-85CD-5E8AB5A41E9C}" destId="{D3CA2705-FA46-42A6-852C-4ABF8CE28812}" srcOrd="0" destOrd="0" presId="urn:microsoft.com/office/officeart/2005/8/layout/hierarchy1"/>
    <dgm:cxn modelId="{FA9AB67C-FF35-4C70-B0EF-295D2BE7267A}" type="presParOf" srcId="{D3CA2705-FA46-42A6-852C-4ABF8CE28812}" destId="{41FB6086-9089-4067-BF12-56EA43388048}" srcOrd="0" destOrd="0" presId="urn:microsoft.com/office/officeart/2005/8/layout/hierarchy1"/>
    <dgm:cxn modelId="{3E0AAB7C-CFA4-4A7B-BB85-FDEC6EB4B68A}" type="presParOf" srcId="{D3CA2705-FA46-42A6-852C-4ABF8CE28812}" destId="{65910840-26E5-4C6C-92CB-DAF04704693D}" srcOrd="1" destOrd="0" presId="urn:microsoft.com/office/officeart/2005/8/layout/hierarchy1"/>
    <dgm:cxn modelId="{D20FE4AA-19A5-4173-93F1-C63F76B50146}" type="presParOf" srcId="{3F9A2042-8C31-4646-85CD-5E8AB5A41E9C}" destId="{09C4E1CD-0D02-4A5B-8555-8149F9EDF0E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EEA983-E031-4E31-8A82-59F4921835E5}" type="doc">
      <dgm:prSet loTypeId="urn:microsoft.com/office/officeart/2005/8/layout/vList5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2F5C0547-72DC-4295-AB27-8118EA7445F6}">
      <dgm:prSet/>
      <dgm:spPr/>
      <dgm:t>
        <a:bodyPr/>
        <a:lstStyle/>
        <a:p>
          <a:r>
            <a:rPr lang="el-GR"/>
            <a:t>Οι αναμνήσεις:</a:t>
          </a:r>
          <a:endParaRPr lang="en-US"/>
        </a:p>
      </dgm:t>
    </dgm:pt>
    <dgm:pt modelId="{E8569027-CB01-48A9-914A-A51A97C092AE}" type="parTrans" cxnId="{98293017-97B2-490E-88DE-9222221E9A25}">
      <dgm:prSet/>
      <dgm:spPr/>
      <dgm:t>
        <a:bodyPr/>
        <a:lstStyle/>
        <a:p>
          <a:endParaRPr lang="en-US"/>
        </a:p>
      </dgm:t>
    </dgm:pt>
    <dgm:pt modelId="{1CCC64EB-2FE8-44C3-9055-851B4CDD9BA8}" type="sibTrans" cxnId="{98293017-97B2-490E-88DE-9222221E9A25}">
      <dgm:prSet/>
      <dgm:spPr/>
      <dgm:t>
        <a:bodyPr/>
        <a:lstStyle/>
        <a:p>
          <a:endParaRPr lang="en-US"/>
        </a:p>
      </dgm:t>
    </dgm:pt>
    <dgm:pt modelId="{F5749106-7D66-43D4-9674-5A469DE22360}">
      <dgm:prSet/>
      <dgm:spPr/>
      <dgm:t>
        <a:bodyPr/>
        <a:lstStyle/>
        <a:p>
          <a:r>
            <a:rPr lang="el-GR"/>
            <a:t>Αφορούν πράγματα που κατανοούμε</a:t>
          </a:r>
          <a:endParaRPr lang="en-US"/>
        </a:p>
      </dgm:t>
    </dgm:pt>
    <dgm:pt modelId="{7FC14F88-9FDB-4FA0-8336-3EF5AB569FFD}" type="parTrans" cxnId="{37EC47DC-99C6-468E-B8D0-07F56BAD22BC}">
      <dgm:prSet/>
      <dgm:spPr/>
      <dgm:t>
        <a:bodyPr/>
        <a:lstStyle/>
        <a:p>
          <a:endParaRPr lang="en-US"/>
        </a:p>
      </dgm:t>
    </dgm:pt>
    <dgm:pt modelId="{5564293D-2C5C-4CEA-A2AC-1F30B9FECBE6}" type="sibTrans" cxnId="{37EC47DC-99C6-468E-B8D0-07F56BAD22BC}">
      <dgm:prSet/>
      <dgm:spPr/>
      <dgm:t>
        <a:bodyPr/>
        <a:lstStyle/>
        <a:p>
          <a:endParaRPr lang="en-US"/>
        </a:p>
      </dgm:t>
    </dgm:pt>
    <dgm:pt modelId="{7DC6A9D5-BCAE-4B19-856F-C0230D30C9F7}">
      <dgm:prSet/>
      <dgm:spPr/>
      <dgm:t>
        <a:bodyPr/>
        <a:lstStyle/>
        <a:p>
          <a:r>
            <a:rPr lang="el-GR"/>
            <a:t>Αφορούν πράγματα που μας ενδιαφέρουν</a:t>
          </a:r>
          <a:endParaRPr lang="en-US"/>
        </a:p>
      </dgm:t>
    </dgm:pt>
    <dgm:pt modelId="{00813C32-66D5-4A0E-B6CF-8BB8F8E91B5A}" type="parTrans" cxnId="{3676F1AB-6779-4D6D-B0B4-61C5B30E57AF}">
      <dgm:prSet/>
      <dgm:spPr/>
      <dgm:t>
        <a:bodyPr/>
        <a:lstStyle/>
        <a:p>
          <a:endParaRPr lang="en-US"/>
        </a:p>
      </dgm:t>
    </dgm:pt>
    <dgm:pt modelId="{12E69083-7377-4DFF-ADFC-9B5A4A94DCBD}" type="sibTrans" cxnId="{3676F1AB-6779-4D6D-B0B4-61C5B30E57AF}">
      <dgm:prSet/>
      <dgm:spPr/>
      <dgm:t>
        <a:bodyPr/>
        <a:lstStyle/>
        <a:p>
          <a:endParaRPr lang="en-US"/>
        </a:p>
      </dgm:t>
    </dgm:pt>
    <dgm:pt modelId="{F870AC1E-4088-4026-9482-D6015E3BC08D}">
      <dgm:prSet/>
      <dgm:spPr/>
      <dgm:t>
        <a:bodyPr/>
        <a:lstStyle/>
        <a:p>
          <a:r>
            <a:rPr lang="el-GR"/>
            <a:t>Είναι οργανωμένες (με ελάχιστες εξαιρέσεις)</a:t>
          </a:r>
          <a:endParaRPr lang="en-US"/>
        </a:p>
      </dgm:t>
    </dgm:pt>
    <dgm:pt modelId="{BF474D88-5712-462A-967E-82A1B0C96778}" type="parTrans" cxnId="{0CCA24FD-006F-419C-8F3D-990551A8E03C}">
      <dgm:prSet/>
      <dgm:spPr/>
      <dgm:t>
        <a:bodyPr/>
        <a:lstStyle/>
        <a:p>
          <a:endParaRPr lang="en-US"/>
        </a:p>
      </dgm:t>
    </dgm:pt>
    <dgm:pt modelId="{43EBE044-CFAB-46AD-9210-9B85C43A6568}" type="sibTrans" cxnId="{0CCA24FD-006F-419C-8F3D-990551A8E03C}">
      <dgm:prSet/>
      <dgm:spPr/>
      <dgm:t>
        <a:bodyPr/>
        <a:lstStyle/>
        <a:p>
          <a:endParaRPr lang="en-US"/>
        </a:p>
      </dgm:t>
    </dgm:pt>
    <dgm:pt modelId="{FD105684-B2E6-4B7B-8213-7CD9593DA0CA}">
      <dgm:prSet/>
      <dgm:spPr/>
      <dgm:t>
        <a:bodyPr/>
        <a:lstStyle/>
        <a:p>
          <a:r>
            <a:rPr lang="el-GR"/>
            <a:t>Είναι επιλεκτικές</a:t>
          </a:r>
          <a:endParaRPr lang="en-US"/>
        </a:p>
      </dgm:t>
    </dgm:pt>
    <dgm:pt modelId="{1861A7E6-468E-4803-A704-791F5A4372B3}" type="parTrans" cxnId="{573DA4FA-A81B-43FA-8BC5-C2F5AAE21468}">
      <dgm:prSet/>
      <dgm:spPr/>
      <dgm:t>
        <a:bodyPr/>
        <a:lstStyle/>
        <a:p>
          <a:endParaRPr lang="en-US"/>
        </a:p>
      </dgm:t>
    </dgm:pt>
    <dgm:pt modelId="{6658D46B-DD3A-4E55-B624-A650B88F8532}" type="sibTrans" cxnId="{573DA4FA-A81B-43FA-8BC5-C2F5AAE21468}">
      <dgm:prSet/>
      <dgm:spPr/>
      <dgm:t>
        <a:bodyPr/>
        <a:lstStyle/>
        <a:p>
          <a:endParaRPr lang="en-US"/>
        </a:p>
      </dgm:t>
    </dgm:pt>
    <dgm:pt modelId="{9555A2DE-7E4B-44B3-A355-6DF357C59EA2}">
      <dgm:prSet/>
      <dgm:spPr/>
      <dgm:t>
        <a:bodyPr/>
        <a:lstStyle/>
        <a:p>
          <a:r>
            <a:rPr lang="el-GR"/>
            <a:t>Ανακατασκευάζονται με βάση το παρόν</a:t>
          </a:r>
          <a:endParaRPr lang="en-US"/>
        </a:p>
      </dgm:t>
    </dgm:pt>
    <dgm:pt modelId="{6EFBA39E-D36E-43C5-89AC-A15676DB11B8}" type="parTrans" cxnId="{78BA06A5-88FE-4D49-8E36-965315A61164}">
      <dgm:prSet/>
      <dgm:spPr/>
      <dgm:t>
        <a:bodyPr/>
        <a:lstStyle/>
        <a:p>
          <a:endParaRPr lang="en-US"/>
        </a:p>
      </dgm:t>
    </dgm:pt>
    <dgm:pt modelId="{CF13A3F2-D2AE-4054-BA79-F774C2CAD004}" type="sibTrans" cxnId="{78BA06A5-88FE-4D49-8E36-965315A61164}">
      <dgm:prSet/>
      <dgm:spPr/>
      <dgm:t>
        <a:bodyPr/>
        <a:lstStyle/>
        <a:p>
          <a:endParaRPr lang="en-US"/>
        </a:p>
      </dgm:t>
    </dgm:pt>
    <dgm:pt modelId="{0674D810-F85F-4202-9495-7A4FAE055A7A}">
      <dgm:prSet/>
      <dgm:spPr/>
      <dgm:t>
        <a:bodyPr/>
        <a:lstStyle/>
        <a:p>
          <a:r>
            <a:rPr lang="el-GR"/>
            <a:t>Οι παράγοντες που επιδρούν στη μνήμη:</a:t>
          </a:r>
          <a:endParaRPr lang="en-US"/>
        </a:p>
      </dgm:t>
    </dgm:pt>
    <dgm:pt modelId="{ACD4B224-9092-4204-8006-B59289ECEA0F}" type="parTrans" cxnId="{DA4B3BBE-6132-473C-90B3-735028747D08}">
      <dgm:prSet/>
      <dgm:spPr/>
      <dgm:t>
        <a:bodyPr/>
        <a:lstStyle/>
        <a:p>
          <a:endParaRPr lang="en-US"/>
        </a:p>
      </dgm:t>
    </dgm:pt>
    <dgm:pt modelId="{94050B92-28B6-4B86-AA59-348768A06E5A}" type="sibTrans" cxnId="{DA4B3BBE-6132-473C-90B3-735028747D08}">
      <dgm:prSet/>
      <dgm:spPr/>
      <dgm:t>
        <a:bodyPr/>
        <a:lstStyle/>
        <a:p>
          <a:endParaRPr lang="en-US"/>
        </a:p>
      </dgm:t>
    </dgm:pt>
    <dgm:pt modelId="{D96D2920-409F-4674-BE05-DE0DC2B9C08F}">
      <dgm:prSet/>
      <dgm:spPr/>
      <dgm:t>
        <a:bodyPr/>
        <a:lstStyle/>
        <a:p>
          <a:r>
            <a:rPr lang="el-GR"/>
            <a:t>Η ηλικία</a:t>
          </a:r>
          <a:endParaRPr lang="en-US"/>
        </a:p>
      </dgm:t>
    </dgm:pt>
    <dgm:pt modelId="{0DB4DBFF-CC10-49B6-92BD-B0867E22666F}" type="parTrans" cxnId="{903D62A3-7F76-41C3-8550-5AE21ECF3254}">
      <dgm:prSet/>
      <dgm:spPr/>
      <dgm:t>
        <a:bodyPr/>
        <a:lstStyle/>
        <a:p>
          <a:endParaRPr lang="en-US"/>
        </a:p>
      </dgm:t>
    </dgm:pt>
    <dgm:pt modelId="{4B30C0B5-1691-469D-87EC-C9DC71578DA0}" type="sibTrans" cxnId="{903D62A3-7F76-41C3-8550-5AE21ECF3254}">
      <dgm:prSet/>
      <dgm:spPr/>
      <dgm:t>
        <a:bodyPr/>
        <a:lstStyle/>
        <a:p>
          <a:endParaRPr lang="en-US"/>
        </a:p>
      </dgm:t>
    </dgm:pt>
    <dgm:pt modelId="{2BA35446-75B7-418D-B364-98848040EA6B}">
      <dgm:prSet/>
      <dgm:spPr/>
      <dgm:t>
        <a:bodyPr/>
        <a:lstStyle/>
        <a:p>
          <a:r>
            <a:rPr lang="el-GR"/>
            <a:t>Το κοινωνικό φύλο </a:t>
          </a:r>
          <a:endParaRPr lang="en-US"/>
        </a:p>
      </dgm:t>
    </dgm:pt>
    <dgm:pt modelId="{DEF78900-FB7F-491A-916D-25BCF907F011}" type="parTrans" cxnId="{0A84EE7A-9203-4DB4-B186-8C47B1DF2446}">
      <dgm:prSet/>
      <dgm:spPr/>
      <dgm:t>
        <a:bodyPr/>
        <a:lstStyle/>
        <a:p>
          <a:endParaRPr lang="en-US"/>
        </a:p>
      </dgm:t>
    </dgm:pt>
    <dgm:pt modelId="{08C67091-4869-48B8-8643-AC245DC9E265}" type="sibTrans" cxnId="{0A84EE7A-9203-4DB4-B186-8C47B1DF2446}">
      <dgm:prSet/>
      <dgm:spPr/>
      <dgm:t>
        <a:bodyPr/>
        <a:lstStyle/>
        <a:p>
          <a:endParaRPr lang="en-US"/>
        </a:p>
      </dgm:t>
    </dgm:pt>
    <dgm:pt modelId="{ED632143-7AF4-4F3D-BD13-66249872F6E9}">
      <dgm:prSet/>
      <dgm:spPr/>
      <dgm:t>
        <a:bodyPr/>
        <a:lstStyle/>
        <a:p>
          <a:r>
            <a:rPr lang="el-GR"/>
            <a:t>Η κοινωνική τάξη</a:t>
          </a:r>
          <a:endParaRPr lang="en-US"/>
        </a:p>
      </dgm:t>
    </dgm:pt>
    <dgm:pt modelId="{0F00DDAE-41B3-4780-B67F-FED487FF741F}" type="parTrans" cxnId="{3F08A56E-C49B-4105-9034-24700964B002}">
      <dgm:prSet/>
      <dgm:spPr/>
      <dgm:t>
        <a:bodyPr/>
        <a:lstStyle/>
        <a:p>
          <a:endParaRPr lang="en-US"/>
        </a:p>
      </dgm:t>
    </dgm:pt>
    <dgm:pt modelId="{1C1C29A9-2B20-4E3A-A57D-BD41087E74D5}" type="sibTrans" cxnId="{3F08A56E-C49B-4105-9034-24700964B002}">
      <dgm:prSet/>
      <dgm:spPr/>
      <dgm:t>
        <a:bodyPr/>
        <a:lstStyle/>
        <a:p>
          <a:endParaRPr lang="en-US"/>
        </a:p>
      </dgm:t>
    </dgm:pt>
    <dgm:pt modelId="{3D468B08-9EE3-4511-BD89-E123D9A8ABE9}">
      <dgm:prSet/>
      <dgm:spPr/>
      <dgm:t>
        <a:bodyPr/>
        <a:lstStyle/>
        <a:p>
          <a:r>
            <a:rPr lang="el-GR"/>
            <a:t>Το πολιτισμικό περιβάλλον</a:t>
          </a:r>
          <a:endParaRPr lang="en-US"/>
        </a:p>
      </dgm:t>
    </dgm:pt>
    <dgm:pt modelId="{85C9FAA4-63CB-4686-9992-9B49AE336FC4}" type="parTrans" cxnId="{62B18778-AEA1-4943-AADE-695FBDE412CC}">
      <dgm:prSet/>
      <dgm:spPr/>
      <dgm:t>
        <a:bodyPr/>
        <a:lstStyle/>
        <a:p>
          <a:endParaRPr lang="en-US"/>
        </a:p>
      </dgm:t>
    </dgm:pt>
    <dgm:pt modelId="{C2DF5125-17A8-4B1B-8359-931F7BA1A79D}" type="sibTrans" cxnId="{62B18778-AEA1-4943-AADE-695FBDE412CC}">
      <dgm:prSet/>
      <dgm:spPr/>
      <dgm:t>
        <a:bodyPr/>
        <a:lstStyle/>
        <a:p>
          <a:endParaRPr lang="en-US"/>
        </a:p>
      </dgm:t>
    </dgm:pt>
    <dgm:pt modelId="{177DCF40-E680-4AC5-8DA3-157B4C0D1C46}">
      <dgm:prSet/>
      <dgm:spPr/>
      <dgm:t>
        <a:bodyPr/>
        <a:lstStyle/>
        <a:p>
          <a:r>
            <a:rPr lang="el-GR"/>
            <a:t>Οι μεταγενέστερες εμπειρίες</a:t>
          </a:r>
          <a:endParaRPr lang="en-US"/>
        </a:p>
      </dgm:t>
    </dgm:pt>
    <dgm:pt modelId="{8235919A-3546-4635-AC9F-822D2E98F628}" type="parTrans" cxnId="{B4717FD8-FE81-4822-9647-4872E488F58B}">
      <dgm:prSet/>
      <dgm:spPr/>
      <dgm:t>
        <a:bodyPr/>
        <a:lstStyle/>
        <a:p>
          <a:endParaRPr lang="en-US"/>
        </a:p>
      </dgm:t>
    </dgm:pt>
    <dgm:pt modelId="{45A06048-0C93-4D25-BF3A-182DBF49CD15}" type="sibTrans" cxnId="{B4717FD8-FE81-4822-9647-4872E488F58B}">
      <dgm:prSet/>
      <dgm:spPr/>
      <dgm:t>
        <a:bodyPr/>
        <a:lstStyle/>
        <a:p>
          <a:endParaRPr lang="en-US"/>
        </a:p>
      </dgm:t>
    </dgm:pt>
    <dgm:pt modelId="{53F294E2-68E3-4141-B95C-3607FF356A85}">
      <dgm:prSet/>
      <dgm:spPr/>
      <dgm:t>
        <a:bodyPr/>
        <a:lstStyle/>
        <a:p>
          <a:r>
            <a:rPr lang="el-GR"/>
            <a:t>Οι μεταγενέστερες αλλαγές των κοινωνικών προτύπων</a:t>
          </a:r>
          <a:endParaRPr lang="en-US"/>
        </a:p>
      </dgm:t>
    </dgm:pt>
    <dgm:pt modelId="{CE761617-4C5C-4B96-B51F-A9BA6EF58560}" type="parTrans" cxnId="{D3B2FB8F-0FD8-4973-BE8E-91815E598781}">
      <dgm:prSet/>
      <dgm:spPr/>
      <dgm:t>
        <a:bodyPr/>
        <a:lstStyle/>
        <a:p>
          <a:endParaRPr lang="en-US"/>
        </a:p>
      </dgm:t>
    </dgm:pt>
    <dgm:pt modelId="{E2534CF9-D8F2-46F7-B44B-50AE120F264C}" type="sibTrans" cxnId="{D3B2FB8F-0FD8-4973-BE8E-91815E598781}">
      <dgm:prSet/>
      <dgm:spPr/>
      <dgm:t>
        <a:bodyPr/>
        <a:lstStyle/>
        <a:p>
          <a:endParaRPr lang="en-US"/>
        </a:p>
      </dgm:t>
    </dgm:pt>
    <dgm:pt modelId="{C86D4F52-55D2-445A-8F49-AAA90A74FCF3}">
      <dgm:prSet/>
      <dgm:spPr/>
      <dgm:t>
        <a:bodyPr/>
        <a:lstStyle/>
        <a:p>
          <a:r>
            <a:rPr lang="el-GR"/>
            <a:t>Ο δημόσιος λόγος</a:t>
          </a:r>
          <a:endParaRPr lang="en-US"/>
        </a:p>
      </dgm:t>
    </dgm:pt>
    <dgm:pt modelId="{334830A9-0461-4FC9-9C22-561E03683EB5}" type="parTrans" cxnId="{96B4DF41-21C9-425C-AD8D-0C3B10C10C1A}">
      <dgm:prSet/>
      <dgm:spPr/>
      <dgm:t>
        <a:bodyPr/>
        <a:lstStyle/>
        <a:p>
          <a:endParaRPr lang="en-US"/>
        </a:p>
      </dgm:t>
    </dgm:pt>
    <dgm:pt modelId="{21BBE277-0315-4D49-A412-089AB178AB2B}" type="sibTrans" cxnId="{96B4DF41-21C9-425C-AD8D-0C3B10C10C1A}">
      <dgm:prSet/>
      <dgm:spPr/>
      <dgm:t>
        <a:bodyPr/>
        <a:lstStyle/>
        <a:p>
          <a:endParaRPr lang="en-US"/>
        </a:p>
      </dgm:t>
    </dgm:pt>
    <dgm:pt modelId="{29827EC9-E2CC-4662-8862-C61CF24D312E}">
      <dgm:prSet/>
      <dgm:spPr/>
      <dgm:t>
        <a:bodyPr/>
        <a:lstStyle/>
        <a:p>
          <a:r>
            <a:rPr lang="el-GR"/>
            <a:t>Ο συνεντευκτής/η συνεντεύκτρια</a:t>
          </a:r>
          <a:endParaRPr lang="en-US"/>
        </a:p>
      </dgm:t>
    </dgm:pt>
    <dgm:pt modelId="{96061DD8-03B7-4DA2-9F78-F426C0EDED67}" type="parTrans" cxnId="{3EFEBE2D-510D-4F05-AE5D-B07802C6AE91}">
      <dgm:prSet/>
      <dgm:spPr/>
      <dgm:t>
        <a:bodyPr/>
        <a:lstStyle/>
        <a:p>
          <a:endParaRPr lang="en-US"/>
        </a:p>
      </dgm:t>
    </dgm:pt>
    <dgm:pt modelId="{B277E72B-25DD-40DB-8B36-1CB7E9131F5D}" type="sibTrans" cxnId="{3EFEBE2D-510D-4F05-AE5D-B07802C6AE91}">
      <dgm:prSet/>
      <dgm:spPr/>
      <dgm:t>
        <a:bodyPr/>
        <a:lstStyle/>
        <a:p>
          <a:endParaRPr lang="en-US"/>
        </a:p>
      </dgm:t>
    </dgm:pt>
    <dgm:pt modelId="{6C9E97A1-82E6-42B7-82CF-40E226C4CF3F}">
      <dgm:prSet/>
      <dgm:spPr/>
      <dgm:t>
        <a:bodyPr/>
        <a:lstStyle/>
        <a:p>
          <a:r>
            <a:rPr lang="el-GR"/>
            <a:t>Η παρουσία άλλων ανθρώπων</a:t>
          </a:r>
          <a:endParaRPr lang="en-US"/>
        </a:p>
      </dgm:t>
    </dgm:pt>
    <dgm:pt modelId="{8448654F-AD5E-4C44-8848-0C15018602F4}" type="parTrans" cxnId="{8DA74BDB-F8FF-417F-841A-C0C63CE1E19D}">
      <dgm:prSet/>
      <dgm:spPr/>
      <dgm:t>
        <a:bodyPr/>
        <a:lstStyle/>
        <a:p>
          <a:endParaRPr lang="en-US"/>
        </a:p>
      </dgm:t>
    </dgm:pt>
    <dgm:pt modelId="{B5211194-4C00-49ED-AFED-E130636D6C50}" type="sibTrans" cxnId="{8DA74BDB-F8FF-417F-841A-C0C63CE1E19D}">
      <dgm:prSet/>
      <dgm:spPr/>
      <dgm:t>
        <a:bodyPr/>
        <a:lstStyle/>
        <a:p>
          <a:endParaRPr lang="en-US"/>
        </a:p>
      </dgm:t>
    </dgm:pt>
    <dgm:pt modelId="{5820B8B9-DBE2-4DCE-B1D8-95F3C513C18F}" type="pres">
      <dgm:prSet presAssocID="{5AEEA983-E031-4E31-8A82-59F4921835E5}" presName="Name0" presStyleCnt="0">
        <dgm:presLayoutVars>
          <dgm:dir/>
          <dgm:animLvl val="lvl"/>
          <dgm:resizeHandles val="exact"/>
        </dgm:presLayoutVars>
      </dgm:prSet>
      <dgm:spPr/>
    </dgm:pt>
    <dgm:pt modelId="{0F4302E2-9E50-4733-A473-F70985470532}" type="pres">
      <dgm:prSet presAssocID="{2F5C0547-72DC-4295-AB27-8118EA7445F6}" presName="linNode" presStyleCnt="0"/>
      <dgm:spPr/>
    </dgm:pt>
    <dgm:pt modelId="{ABA07C77-CF18-469A-B94A-137A8FC74B6A}" type="pres">
      <dgm:prSet presAssocID="{2F5C0547-72DC-4295-AB27-8118EA7445F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1929AB4-F5E7-4EB2-BB0B-C0F4B7FCA46D}" type="pres">
      <dgm:prSet presAssocID="{2F5C0547-72DC-4295-AB27-8118EA7445F6}" presName="descendantText" presStyleLbl="alignAccFollowNode1" presStyleIdx="0" presStyleCnt="2">
        <dgm:presLayoutVars>
          <dgm:bulletEnabled val="1"/>
        </dgm:presLayoutVars>
      </dgm:prSet>
      <dgm:spPr/>
    </dgm:pt>
    <dgm:pt modelId="{40D94CCE-B14C-4AD6-A112-EF99061CD8A7}" type="pres">
      <dgm:prSet presAssocID="{1CCC64EB-2FE8-44C3-9055-851B4CDD9BA8}" presName="sp" presStyleCnt="0"/>
      <dgm:spPr/>
    </dgm:pt>
    <dgm:pt modelId="{A33A19AC-C3D5-473D-B311-8F628AABA71D}" type="pres">
      <dgm:prSet presAssocID="{0674D810-F85F-4202-9495-7A4FAE055A7A}" presName="linNode" presStyleCnt="0"/>
      <dgm:spPr/>
    </dgm:pt>
    <dgm:pt modelId="{B244A797-2170-4D45-AACF-FD1AFAB5F3AD}" type="pres">
      <dgm:prSet presAssocID="{0674D810-F85F-4202-9495-7A4FAE055A7A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799785F3-9539-4E09-9D1F-09B346429F2F}" type="pres">
      <dgm:prSet presAssocID="{0674D810-F85F-4202-9495-7A4FAE055A7A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54729604-75CE-49F8-98A0-6BEEF9D9C0A7}" type="presOf" srcId="{5AEEA983-E031-4E31-8A82-59F4921835E5}" destId="{5820B8B9-DBE2-4DCE-B1D8-95F3C513C18F}" srcOrd="0" destOrd="0" presId="urn:microsoft.com/office/officeart/2005/8/layout/vList5"/>
    <dgm:cxn modelId="{98DFFA13-D373-4C5B-B744-0C5801542E0B}" type="presOf" srcId="{2BA35446-75B7-418D-B364-98848040EA6B}" destId="{799785F3-9539-4E09-9D1F-09B346429F2F}" srcOrd="0" destOrd="1" presId="urn:microsoft.com/office/officeart/2005/8/layout/vList5"/>
    <dgm:cxn modelId="{98293017-97B2-490E-88DE-9222221E9A25}" srcId="{5AEEA983-E031-4E31-8A82-59F4921835E5}" destId="{2F5C0547-72DC-4295-AB27-8118EA7445F6}" srcOrd="0" destOrd="0" parTransId="{E8569027-CB01-48A9-914A-A51A97C092AE}" sibTransId="{1CCC64EB-2FE8-44C3-9055-851B4CDD9BA8}"/>
    <dgm:cxn modelId="{3A1A0218-12F3-48A5-9F21-CA3D3662A71B}" type="presOf" srcId="{53F294E2-68E3-4141-B95C-3607FF356A85}" destId="{799785F3-9539-4E09-9D1F-09B346429F2F}" srcOrd="0" destOrd="5" presId="urn:microsoft.com/office/officeart/2005/8/layout/vList5"/>
    <dgm:cxn modelId="{F7858819-5F03-4649-812D-E33F942CA413}" type="presOf" srcId="{29827EC9-E2CC-4662-8862-C61CF24D312E}" destId="{799785F3-9539-4E09-9D1F-09B346429F2F}" srcOrd="0" destOrd="7" presId="urn:microsoft.com/office/officeart/2005/8/layout/vList5"/>
    <dgm:cxn modelId="{C91B951A-57AF-4BF9-8A4C-19097D0C976F}" type="presOf" srcId="{F5749106-7D66-43D4-9674-5A469DE22360}" destId="{11929AB4-F5E7-4EB2-BB0B-C0F4B7FCA46D}" srcOrd="0" destOrd="0" presId="urn:microsoft.com/office/officeart/2005/8/layout/vList5"/>
    <dgm:cxn modelId="{3EFEBE2D-510D-4F05-AE5D-B07802C6AE91}" srcId="{0674D810-F85F-4202-9495-7A4FAE055A7A}" destId="{29827EC9-E2CC-4662-8862-C61CF24D312E}" srcOrd="7" destOrd="0" parTransId="{96061DD8-03B7-4DA2-9F78-F426C0EDED67}" sibTransId="{B277E72B-25DD-40DB-8B36-1CB7E9131F5D}"/>
    <dgm:cxn modelId="{8580072E-F09E-4016-B871-E74FB7720366}" type="presOf" srcId="{F870AC1E-4088-4026-9482-D6015E3BC08D}" destId="{11929AB4-F5E7-4EB2-BB0B-C0F4B7FCA46D}" srcOrd="0" destOrd="2" presId="urn:microsoft.com/office/officeart/2005/8/layout/vList5"/>
    <dgm:cxn modelId="{02EF173B-873E-4DED-90F7-C2CA715957FB}" type="presOf" srcId="{2F5C0547-72DC-4295-AB27-8118EA7445F6}" destId="{ABA07C77-CF18-469A-B94A-137A8FC74B6A}" srcOrd="0" destOrd="0" presId="urn:microsoft.com/office/officeart/2005/8/layout/vList5"/>
    <dgm:cxn modelId="{70E50140-9FFF-4BC6-89CC-C7AFB4EAE665}" type="presOf" srcId="{9555A2DE-7E4B-44B3-A355-6DF357C59EA2}" destId="{11929AB4-F5E7-4EB2-BB0B-C0F4B7FCA46D}" srcOrd="0" destOrd="4" presId="urn:microsoft.com/office/officeart/2005/8/layout/vList5"/>
    <dgm:cxn modelId="{96B4DF41-21C9-425C-AD8D-0C3B10C10C1A}" srcId="{0674D810-F85F-4202-9495-7A4FAE055A7A}" destId="{C86D4F52-55D2-445A-8F49-AAA90A74FCF3}" srcOrd="6" destOrd="0" parTransId="{334830A9-0461-4FC9-9C22-561E03683EB5}" sibTransId="{21BBE277-0315-4D49-A412-089AB178AB2B}"/>
    <dgm:cxn modelId="{96064948-0D8E-4B9B-A784-A4680C6792A1}" type="presOf" srcId="{0674D810-F85F-4202-9495-7A4FAE055A7A}" destId="{B244A797-2170-4D45-AACF-FD1AFAB5F3AD}" srcOrd="0" destOrd="0" presId="urn:microsoft.com/office/officeart/2005/8/layout/vList5"/>
    <dgm:cxn modelId="{C6DA5E6C-5437-4C95-8A79-6ABC240DB472}" type="presOf" srcId="{C86D4F52-55D2-445A-8F49-AAA90A74FCF3}" destId="{799785F3-9539-4E09-9D1F-09B346429F2F}" srcOrd="0" destOrd="6" presId="urn:microsoft.com/office/officeart/2005/8/layout/vList5"/>
    <dgm:cxn modelId="{3F08A56E-C49B-4105-9034-24700964B002}" srcId="{0674D810-F85F-4202-9495-7A4FAE055A7A}" destId="{ED632143-7AF4-4F3D-BD13-66249872F6E9}" srcOrd="2" destOrd="0" parTransId="{0F00DDAE-41B3-4780-B67F-FED487FF741F}" sibTransId="{1C1C29A9-2B20-4E3A-A57D-BD41087E74D5}"/>
    <dgm:cxn modelId="{62B18778-AEA1-4943-AADE-695FBDE412CC}" srcId="{0674D810-F85F-4202-9495-7A4FAE055A7A}" destId="{3D468B08-9EE3-4511-BD89-E123D9A8ABE9}" srcOrd="3" destOrd="0" parTransId="{85C9FAA4-63CB-4686-9992-9B49AE336FC4}" sibTransId="{C2DF5125-17A8-4B1B-8359-931F7BA1A79D}"/>
    <dgm:cxn modelId="{0A84EE7A-9203-4DB4-B186-8C47B1DF2446}" srcId="{0674D810-F85F-4202-9495-7A4FAE055A7A}" destId="{2BA35446-75B7-418D-B364-98848040EA6B}" srcOrd="1" destOrd="0" parTransId="{DEF78900-FB7F-491A-916D-25BCF907F011}" sibTransId="{08C67091-4869-48B8-8643-AC245DC9E265}"/>
    <dgm:cxn modelId="{D3B2FB8F-0FD8-4973-BE8E-91815E598781}" srcId="{0674D810-F85F-4202-9495-7A4FAE055A7A}" destId="{53F294E2-68E3-4141-B95C-3607FF356A85}" srcOrd="5" destOrd="0" parTransId="{CE761617-4C5C-4B96-B51F-A9BA6EF58560}" sibTransId="{E2534CF9-D8F2-46F7-B44B-50AE120F264C}"/>
    <dgm:cxn modelId="{903D62A3-7F76-41C3-8550-5AE21ECF3254}" srcId="{0674D810-F85F-4202-9495-7A4FAE055A7A}" destId="{D96D2920-409F-4674-BE05-DE0DC2B9C08F}" srcOrd="0" destOrd="0" parTransId="{0DB4DBFF-CC10-49B6-92BD-B0867E22666F}" sibTransId="{4B30C0B5-1691-469D-87EC-C9DC71578DA0}"/>
    <dgm:cxn modelId="{78BA06A5-88FE-4D49-8E36-965315A61164}" srcId="{2F5C0547-72DC-4295-AB27-8118EA7445F6}" destId="{9555A2DE-7E4B-44B3-A355-6DF357C59EA2}" srcOrd="4" destOrd="0" parTransId="{6EFBA39E-D36E-43C5-89AC-A15676DB11B8}" sibTransId="{CF13A3F2-D2AE-4054-BA79-F774C2CAD004}"/>
    <dgm:cxn modelId="{3676F1AB-6779-4D6D-B0B4-61C5B30E57AF}" srcId="{2F5C0547-72DC-4295-AB27-8118EA7445F6}" destId="{7DC6A9D5-BCAE-4B19-856F-C0230D30C9F7}" srcOrd="1" destOrd="0" parTransId="{00813C32-66D5-4A0E-B6CF-8BB8F8E91B5A}" sibTransId="{12E69083-7377-4DFF-ADFC-9B5A4A94DCBD}"/>
    <dgm:cxn modelId="{7604ADAD-A3EA-454F-9C7C-7311E30AEFE3}" type="presOf" srcId="{6C9E97A1-82E6-42B7-82CF-40E226C4CF3F}" destId="{799785F3-9539-4E09-9D1F-09B346429F2F}" srcOrd="0" destOrd="8" presId="urn:microsoft.com/office/officeart/2005/8/layout/vList5"/>
    <dgm:cxn modelId="{755F93B7-35C4-4ACF-A592-F1F50349BD53}" type="presOf" srcId="{ED632143-7AF4-4F3D-BD13-66249872F6E9}" destId="{799785F3-9539-4E09-9D1F-09B346429F2F}" srcOrd="0" destOrd="2" presId="urn:microsoft.com/office/officeart/2005/8/layout/vList5"/>
    <dgm:cxn modelId="{DA4B3BBE-6132-473C-90B3-735028747D08}" srcId="{5AEEA983-E031-4E31-8A82-59F4921835E5}" destId="{0674D810-F85F-4202-9495-7A4FAE055A7A}" srcOrd="1" destOrd="0" parTransId="{ACD4B224-9092-4204-8006-B59289ECEA0F}" sibTransId="{94050B92-28B6-4B86-AA59-348768A06E5A}"/>
    <dgm:cxn modelId="{B4717FD8-FE81-4822-9647-4872E488F58B}" srcId="{0674D810-F85F-4202-9495-7A4FAE055A7A}" destId="{177DCF40-E680-4AC5-8DA3-157B4C0D1C46}" srcOrd="4" destOrd="0" parTransId="{8235919A-3546-4635-AC9F-822D2E98F628}" sibTransId="{45A06048-0C93-4D25-BF3A-182DBF49CD15}"/>
    <dgm:cxn modelId="{E48CE0D9-D7B1-4C62-B1A5-48615216EE02}" type="presOf" srcId="{7DC6A9D5-BCAE-4B19-856F-C0230D30C9F7}" destId="{11929AB4-F5E7-4EB2-BB0B-C0F4B7FCA46D}" srcOrd="0" destOrd="1" presId="urn:microsoft.com/office/officeart/2005/8/layout/vList5"/>
    <dgm:cxn modelId="{8DA74BDB-F8FF-417F-841A-C0C63CE1E19D}" srcId="{0674D810-F85F-4202-9495-7A4FAE055A7A}" destId="{6C9E97A1-82E6-42B7-82CF-40E226C4CF3F}" srcOrd="8" destOrd="0" parTransId="{8448654F-AD5E-4C44-8848-0C15018602F4}" sibTransId="{B5211194-4C00-49ED-AFED-E130636D6C50}"/>
    <dgm:cxn modelId="{37EC47DC-99C6-468E-B8D0-07F56BAD22BC}" srcId="{2F5C0547-72DC-4295-AB27-8118EA7445F6}" destId="{F5749106-7D66-43D4-9674-5A469DE22360}" srcOrd="0" destOrd="0" parTransId="{7FC14F88-9FDB-4FA0-8336-3EF5AB569FFD}" sibTransId="{5564293D-2C5C-4CEA-A2AC-1F30B9FECBE6}"/>
    <dgm:cxn modelId="{65310AE4-94D0-4D36-8B7A-B93F662585D4}" type="presOf" srcId="{3D468B08-9EE3-4511-BD89-E123D9A8ABE9}" destId="{799785F3-9539-4E09-9D1F-09B346429F2F}" srcOrd="0" destOrd="3" presId="urn:microsoft.com/office/officeart/2005/8/layout/vList5"/>
    <dgm:cxn modelId="{8A0687E8-B365-4FAA-8D6A-9AEAE3258199}" type="presOf" srcId="{177DCF40-E680-4AC5-8DA3-157B4C0D1C46}" destId="{799785F3-9539-4E09-9D1F-09B346429F2F}" srcOrd="0" destOrd="4" presId="urn:microsoft.com/office/officeart/2005/8/layout/vList5"/>
    <dgm:cxn modelId="{21621AF0-D39D-4E53-91EB-5FB5590161DC}" type="presOf" srcId="{FD105684-B2E6-4B7B-8213-7CD9593DA0CA}" destId="{11929AB4-F5E7-4EB2-BB0B-C0F4B7FCA46D}" srcOrd="0" destOrd="3" presId="urn:microsoft.com/office/officeart/2005/8/layout/vList5"/>
    <dgm:cxn modelId="{573DA4FA-A81B-43FA-8BC5-C2F5AAE21468}" srcId="{2F5C0547-72DC-4295-AB27-8118EA7445F6}" destId="{FD105684-B2E6-4B7B-8213-7CD9593DA0CA}" srcOrd="3" destOrd="0" parTransId="{1861A7E6-468E-4803-A704-791F5A4372B3}" sibTransId="{6658D46B-DD3A-4E55-B624-A650B88F8532}"/>
    <dgm:cxn modelId="{FEEC8FFC-92FC-420E-BAE4-246F1DBADC07}" type="presOf" srcId="{D96D2920-409F-4674-BE05-DE0DC2B9C08F}" destId="{799785F3-9539-4E09-9D1F-09B346429F2F}" srcOrd="0" destOrd="0" presId="urn:microsoft.com/office/officeart/2005/8/layout/vList5"/>
    <dgm:cxn modelId="{0CCA24FD-006F-419C-8F3D-990551A8E03C}" srcId="{2F5C0547-72DC-4295-AB27-8118EA7445F6}" destId="{F870AC1E-4088-4026-9482-D6015E3BC08D}" srcOrd="2" destOrd="0" parTransId="{BF474D88-5712-462A-967E-82A1B0C96778}" sibTransId="{43EBE044-CFAB-46AD-9210-9B85C43A6568}"/>
    <dgm:cxn modelId="{37EE4D4E-A7E9-4431-AE98-6CD024290AA9}" type="presParOf" srcId="{5820B8B9-DBE2-4DCE-B1D8-95F3C513C18F}" destId="{0F4302E2-9E50-4733-A473-F70985470532}" srcOrd="0" destOrd="0" presId="urn:microsoft.com/office/officeart/2005/8/layout/vList5"/>
    <dgm:cxn modelId="{0E2C0324-FD70-4177-B1E6-252C44444331}" type="presParOf" srcId="{0F4302E2-9E50-4733-A473-F70985470532}" destId="{ABA07C77-CF18-469A-B94A-137A8FC74B6A}" srcOrd="0" destOrd="0" presId="urn:microsoft.com/office/officeart/2005/8/layout/vList5"/>
    <dgm:cxn modelId="{7F571660-A123-4002-990C-5FA9AB32FB7C}" type="presParOf" srcId="{0F4302E2-9E50-4733-A473-F70985470532}" destId="{11929AB4-F5E7-4EB2-BB0B-C0F4B7FCA46D}" srcOrd="1" destOrd="0" presId="urn:microsoft.com/office/officeart/2005/8/layout/vList5"/>
    <dgm:cxn modelId="{10B135DC-A7C7-41EB-901C-7C8A38354B77}" type="presParOf" srcId="{5820B8B9-DBE2-4DCE-B1D8-95F3C513C18F}" destId="{40D94CCE-B14C-4AD6-A112-EF99061CD8A7}" srcOrd="1" destOrd="0" presId="urn:microsoft.com/office/officeart/2005/8/layout/vList5"/>
    <dgm:cxn modelId="{5AA528F7-AB48-4DC1-B6F4-11EB9641A296}" type="presParOf" srcId="{5820B8B9-DBE2-4DCE-B1D8-95F3C513C18F}" destId="{A33A19AC-C3D5-473D-B311-8F628AABA71D}" srcOrd="2" destOrd="0" presId="urn:microsoft.com/office/officeart/2005/8/layout/vList5"/>
    <dgm:cxn modelId="{0770F326-10D0-486E-9044-86FB01AB1E3F}" type="presParOf" srcId="{A33A19AC-C3D5-473D-B311-8F628AABA71D}" destId="{B244A797-2170-4D45-AACF-FD1AFAB5F3AD}" srcOrd="0" destOrd="0" presId="urn:microsoft.com/office/officeart/2005/8/layout/vList5"/>
    <dgm:cxn modelId="{9783C6FA-9949-4A78-A83C-EE4906F83DF5}" type="presParOf" srcId="{A33A19AC-C3D5-473D-B311-8F628AABA71D}" destId="{799785F3-9539-4E09-9D1F-09B346429F2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5BB159-9476-427E-A0A3-D83414160CC8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91CB886C-25E2-4FD7-B089-14D1E71C5949}">
      <dgm:prSet/>
      <dgm:spPr/>
      <dgm:t>
        <a:bodyPr/>
        <a:lstStyle/>
        <a:p>
          <a:r>
            <a:rPr lang="el-GR" b="1"/>
            <a:t>Θυμόμαστε: </a:t>
          </a:r>
          <a:endParaRPr lang="en-US"/>
        </a:p>
      </dgm:t>
    </dgm:pt>
    <dgm:pt modelId="{EAE0A9AE-995A-4F8D-B943-FBE5615C3F7D}" type="parTrans" cxnId="{B30C42D1-4744-4517-8990-7C937815DF49}">
      <dgm:prSet/>
      <dgm:spPr/>
      <dgm:t>
        <a:bodyPr/>
        <a:lstStyle/>
        <a:p>
          <a:endParaRPr lang="en-US"/>
        </a:p>
      </dgm:t>
    </dgm:pt>
    <dgm:pt modelId="{52FC0DE4-3197-4089-982F-02B0D344B79C}" type="sibTrans" cxnId="{B30C42D1-4744-4517-8990-7C937815DF49}">
      <dgm:prSet/>
      <dgm:spPr/>
      <dgm:t>
        <a:bodyPr/>
        <a:lstStyle/>
        <a:p>
          <a:endParaRPr lang="en-US"/>
        </a:p>
      </dgm:t>
    </dgm:pt>
    <dgm:pt modelId="{9D91503F-80AD-4BEC-9553-FD8CC55E3943}">
      <dgm:prSet/>
      <dgm:spPr/>
      <dgm:t>
        <a:bodyPr/>
        <a:lstStyle/>
        <a:p>
          <a:r>
            <a:rPr lang="el-GR"/>
            <a:t>Τόπους </a:t>
          </a:r>
          <a:endParaRPr lang="en-US"/>
        </a:p>
      </dgm:t>
    </dgm:pt>
    <dgm:pt modelId="{10DE89F9-1CB1-4798-BD11-76C516772CB9}" type="parTrans" cxnId="{1F7020DC-E3AF-4423-83C9-8C4A740D41BE}">
      <dgm:prSet/>
      <dgm:spPr/>
      <dgm:t>
        <a:bodyPr/>
        <a:lstStyle/>
        <a:p>
          <a:endParaRPr lang="en-US"/>
        </a:p>
      </dgm:t>
    </dgm:pt>
    <dgm:pt modelId="{695E20AF-89ED-41DC-8BED-717DAD19C9F5}" type="sibTrans" cxnId="{1F7020DC-E3AF-4423-83C9-8C4A740D41BE}">
      <dgm:prSet/>
      <dgm:spPr/>
      <dgm:t>
        <a:bodyPr/>
        <a:lstStyle/>
        <a:p>
          <a:endParaRPr lang="en-US"/>
        </a:p>
      </dgm:t>
    </dgm:pt>
    <dgm:pt modelId="{1C11FCA6-8983-42CA-A93B-B9CDA6970BBC}">
      <dgm:prSet/>
      <dgm:spPr/>
      <dgm:t>
        <a:bodyPr/>
        <a:lstStyle/>
        <a:p>
          <a:r>
            <a:rPr lang="el-GR"/>
            <a:t>Γεγονότα</a:t>
          </a:r>
          <a:endParaRPr lang="en-US"/>
        </a:p>
      </dgm:t>
    </dgm:pt>
    <dgm:pt modelId="{3F9DC23C-19D2-4B5A-947E-B6E6B611CDC9}" type="parTrans" cxnId="{BFF8D045-BD6C-4924-BC0F-B2B5BF2FB652}">
      <dgm:prSet/>
      <dgm:spPr/>
      <dgm:t>
        <a:bodyPr/>
        <a:lstStyle/>
        <a:p>
          <a:endParaRPr lang="en-US"/>
        </a:p>
      </dgm:t>
    </dgm:pt>
    <dgm:pt modelId="{84577B2A-B042-4F13-9421-0268EC9F5D02}" type="sibTrans" cxnId="{BFF8D045-BD6C-4924-BC0F-B2B5BF2FB652}">
      <dgm:prSet/>
      <dgm:spPr/>
      <dgm:t>
        <a:bodyPr/>
        <a:lstStyle/>
        <a:p>
          <a:endParaRPr lang="en-US"/>
        </a:p>
      </dgm:t>
    </dgm:pt>
    <dgm:pt modelId="{D866D828-8E9C-4AE9-B483-838691FC223D}">
      <dgm:prSet/>
      <dgm:spPr/>
      <dgm:t>
        <a:bodyPr/>
        <a:lstStyle/>
        <a:p>
          <a:r>
            <a:rPr lang="el-GR"/>
            <a:t>Δραστηριότητες</a:t>
          </a:r>
          <a:endParaRPr lang="en-US"/>
        </a:p>
      </dgm:t>
    </dgm:pt>
    <dgm:pt modelId="{A98EE130-5D89-44F6-95DF-CDE49C7E6E08}" type="parTrans" cxnId="{A9BC3E0D-2F84-4657-9B61-068976C58783}">
      <dgm:prSet/>
      <dgm:spPr/>
      <dgm:t>
        <a:bodyPr/>
        <a:lstStyle/>
        <a:p>
          <a:endParaRPr lang="en-US"/>
        </a:p>
      </dgm:t>
    </dgm:pt>
    <dgm:pt modelId="{27F3FBCD-43E3-44BA-B2EA-B0E9AB569ED7}" type="sibTrans" cxnId="{A9BC3E0D-2F84-4657-9B61-068976C58783}">
      <dgm:prSet/>
      <dgm:spPr/>
      <dgm:t>
        <a:bodyPr/>
        <a:lstStyle/>
        <a:p>
          <a:endParaRPr lang="en-US"/>
        </a:p>
      </dgm:t>
    </dgm:pt>
    <dgm:pt modelId="{E2F639F4-8530-47E9-B9D2-B0F759C8F267}">
      <dgm:prSet/>
      <dgm:spPr/>
      <dgm:t>
        <a:bodyPr/>
        <a:lstStyle/>
        <a:p>
          <a:r>
            <a:rPr lang="el-GR"/>
            <a:t>Καθημερινή ρουτίνα</a:t>
          </a:r>
          <a:endParaRPr lang="en-US"/>
        </a:p>
      </dgm:t>
    </dgm:pt>
    <dgm:pt modelId="{470DF917-D64A-498A-AB7F-9EA8B52FB371}" type="parTrans" cxnId="{1CEE5913-C5E7-454E-8E1E-0A7919F808A7}">
      <dgm:prSet/>
      <dgm:spPr/>
      <dgm:t>
        <a:bodyPr/>
        <a:lstStyle/>
        <a:p>
          <a:endParaRPr lang="en-US"/>
        </a:p>
      </dgm:t>
    </dgm:pt>
    <dgm:pt modelId="{73117411-5CD6-4931-AD8F-ABD4D38E7232}" type="sibTrans" cxnId="{1CEE5913-C5E7-454E-8E1E-0A7919F808A7}">
      <dgm:prSet/>
      <dgm:spPr/>
      <dgm:t>
        <a:bodyPr/>
        <a:lstStyle/>
        <a:p>
          <a:endParaRPr lang="en-US"/>
        </a:p>
      </dgm:t>
    </dgm:pt>
    <dgm:pt modelId="{75F6EF60-43A4-48F7-814D-9BCB73C274FC}">
      <dgm:prSet/>
      <dgm:spPr/>
      <dgm:t>
        <a:bodyPr/>
        <a:lstStyle/>
        <a:p>
          <a:r>
            <a:rPr lang="el-GR"/>
            <a:t>Εντυπωσιακά επεισόδια, σημεία ρήξης</a:t>
          </a:r>
          <a:endParaRPr lang="en-US"/>
        </a:p>
      </dgm:t>
    </dgm:pt>
    <dgm:pt modelId="{F5D730EC-2FEC-4EF0-B0F2-DFF8F632151D}" type="parTrans" cxnId="{23ED8C43-3EA1-4FAB-A44F-7583104FB848}">
      <dgm:prSet/>
      <dgm:spPr/>
      <dgm:t>
        <a:bodyPr/>
        <a:lstStyle/>
        <a:p>
          <a:endParaRPr lang="en-US"/>
        </a:p>
      </dgm:t>
    </dgm:pt>
    <dgm:pt modelId="{5AFD7F4B-0543-4F5A-9927-BC2FC3DBB426}" type="sibTrans" cxnId="{23ED8C43-3EA1-4FAB-A44F-7583104FB848}">
      <dgm:prSet/>
      <dgm:spPr/>
      <dgm:t>
        <a:bodyPr/>
        <a:lstStyle/>
        <a:p>
          <a:endParaRPr lang="en-US"/>
        </a:p>
      </dgm:t>
    </dgm:pt>
    <dgm:pt modelId="{19A30364-0F1F-469E-B1D5-A46253E01925}">
      <dgm:prSet/>
      <dgm:spPr/>
      <dgm:t>
        <a:bodyPr/>
        <a:lstStyle/>
        <a:p>
          <a:r>
            <a:rPr lang="el-GR"/>
            <a:t>Διαλόγους</a:t>
          </a:r>
          <a:endParaRPr lang="en-US"/>
        </a:p>
      </dgm:t>
    </dgm:pt>
    <dgm:pt modelId="{1DBE5B10-1427-4603-BE15-536F044F154D}" type="parTrans" cxnId="{B519D0F5-D1A5-409A-8BF7-13977D5A4A87}">
      <dgm:prSet/>
      <dgm:spPr/>
      <dgm:t>
        <a:bodyPr/>
        <a:lstStyle/>
        <a:p>
          <a:endParaRPr lang="en-US"/>
        </a:p>
      </dgm:t>
    </dgm:pt>
    <dgm:pt modelId="{D29BCFFD-9841-43F0-9C2C-68A728C1A733}" type="sibTrans" cxnId="{B519D0F5-D1A5-409A-8BF7-13977D5A4A87}">
      <dgm:prSet/>
      <dgm:spPr/>
      <dgm:t>
        <a:bodyPr/>
        <a:lstStyle/>
        <a:p>
          <a:endParaRPr lang="en-US"/>
        </a:p>
      </dgm:t>
    </dgm:pt>
    <dgm:pt modelId="{42A9ABE6-496A-4FF2-AE3E-6B2E343A757D}">
      <dgm:prSet/>
      <dgm:spPr/>
      <dgm:t>
        <a:bodyPr/>
        <a:lstStyle/>
        <a:p>
          <a:r>
            <a:rPr lang="el-GR"/>
            <a:t>Αισθήματα</a:t>
          </a:r>
          <a:endParaRPr lang="en-US"/>
        </a:p>
      </dgm:t>
    </dgm:pt>
    <dgm:pt modelId="{2CAACAFC-7EEC-4F0A-8F39-67DF87FB3F6B}" type="parTrans" cxnId="{F14E67D5-580B-4A5B-AA98-E3192C2CE4BD}">
      <dgm:prSet/>
      <dgm:spPr/>
      <dgm:t>
        <a:bodyPr/>
        <a:lstStyle/>
        <a:p>
          <a:endParaRPr lang="en-US"/>
        </a:p>
      </dgm:t>
    </dgm:pt>
    <dgm:pt modelId="{A70840CA-92BF-443E-BC76-EE557B033929}" type="sibTrans" cxnId="{F14E67D5-580B-4A5B-AA98-E3192C2CE4BD}">
      <dgm:prSet/>
      <dgm:spPr/>
      <dgm:t>
        <a:bodyPr/>
        <a:lstStyle/>
        <a:p>
          <a:endParaRPr lang="en-US"/>
        </a:p>
      </dgm:t>
    </dgm:pt>
    <dgm:pt modelId="{84825DC2-5F3F-4D58-976B-CBD31EA3E6F3}">
      <dgm:prSet/>
      <dgm:spPr/>
      <dgm:t>
        <a:bodyPr/>
        <a:lstStyle/>
        <a:p>
          <a:r>
            <a:rPr lang="el-GR"/>
            <a:t>Αξίες</a:t>
          </a:r>
          <a:endParaRPr lang="en-US"/>
        </a:p>
      </dgm:t>
    </dgm:pt>
    <dgm:pt modelId="{CBFC5B45-028E-4CA3-B3E1-A1EBC7F04E90}" type="parTrans" cxnId="{8D6119F6-D646-4814-957F-4A2844042A48}">
      <dgm:prSet/>
      <dgm:spPr/>
      <dgm:t>
        <a:bodyPr/>
        <a:lstStyle/>
        <a:p>
          <a:endParaRPr lang="en-US"/>
        </a:p>
      </dgm:t>
    </dgm:pt>
    <dgm:pt modelId="{36B61245-0C18-4692-91AA-16363C44CE77}" type="sibTrans" cxnId="{8D6119F6-D646-4814-957F-4A2844042A48}">
      <dgm:prSet/>
      <dgm:spPr/>
      <dgm:t>
        <a:bodyPr/>
        <a:lstStyle/>
        <a:p>
          <a:endParaRPr lang="en-US"/>
        </a:p>
      </dgm:t>
    </dgm:pt>
    <dgm:pt modelId="{1C007225-B596-4542-A307-52E73A1EEF04}">
      <dgm:prSet/>
      <dgm:spPr/>
      <dgm:t>
        <a:bodyPr/>
        <a:lstStyle/>
        <a:p>
          <a:r>
            <a:rPr lang="el-GR"/>
            <a:t>Ήχους, γεύσεις, μυρωδιές, εικόνες</a:t>
          </a:r>
          <a:endParaRPr lang="en-US"/>
        </a:p>
      </dgm:t>
    </dgm:pt>
    <dgm:pt modelId="{54F84F1D-9AAC-4E7C-AA76-F1720281681D}" type="parTrans" cxnId="{C11198BF-9AAD-463B-A65E-D5A2D3C9B904}">
      <dgm:prSet/>
      <dgm:spPr/>
      <dgm:t>
        <a:bodyPr/>
        <a:lstStyle/>
        <a:p>
          <a:endParaRPr lang="en-US"/>
        </a:p>
      </dgm:t>
    </dgm:pt>
    <dgm:pt modelId="{C58CC7CB-0E2F-4F42-826E-A517D66C40D7}" type="sibTrans" cxnId="{C11198BF-9AAD-463B-A65E-D5A2D3C9B904}">
      <dgm:prSet/>
      <dgm:spPr/>
      <dgm:t>
        <a:bodyPr/>
        <a:lstStyle/>
        <a:p>
          <a:endParaRPr lang="en-US"/>
        </a:p>
      </dgm:t>
    </dgm:pt>
    <dgm:pt modelId="{A50C453D-6885-46E6-938B-E1095B1F7989}">
      <dgm:prSet/>
      <dgm:spPr/>
      <dgm:t>
        <a:bodyPr/>
        <a:lstStyle/>
        <a:p>
          <a:r>
            <a:rPr lang="el-GR" b="1"/>
            <a:t>Δεν θυμόμαστε:</a:t>
          </a:r>
          <a:endParaRPr lang="en-US"/>
        </a:p>
      </dgm:t>
    </dgm:pt>
    <dgm:pt modelId="{32E68B8B-E69A-4CCD-849C-BC068D4A1DE3}" type="parTrans" cxnId="{C97A3967-4661-4D16-BB76-5D144A3115B0}">
      <dgm:prSet/>
      <dgm:spPr/>
      <dgm:t>
        <a:bodyPr/>
        <a:lstStyle/>
        <a:p>
          <a:endParaRPr lang="en-US"/>
        </a:p>
      </dgm:t>
    </dgm:pt>
    <dgm:pt modelId="{E10EF493-EA0F-4232-9898-D196BF4FAF38}" type="sibTrans" cxnId="{C97A3967-4661-4D16-BB76-5D144A3115B0}">
      <dgm:prSet/>
      <dgm:spPr/>
      <dgm:t>
        <a:bodyPr/>
        <a:lstStyle/>
        <a:p>
          <a:endParaRPr lang="en-US"/>
        </a:p>
      </dgm:t>
    </dgm:pt>
    <dgm:pt modelId="{53CEA03E-9997-484B-8C46-0B39B9F9A1FE}">
      <dgm:prSet/>
      <dgm:spPr/>
      <dgm:t>
        <a:bodyPr/>
        <a:lstStyle/>
        <a:p>
          <a:r>
            <a:rPr lang="el-GR"/>
            <a:t>Ημερομηνίες</a:t>
          </a:r>
          <a:endParaRPr lang="en-US"/>
        </a:p>
      </dgm:t>
    </dgm:pt>
    <dgm:pt modelId="{8B14B56C-6D60-4BEE-AD5A-B47DF6C66D88}" type="parTrans" cxnId="{4B5AFB7E-982B-47F3-B1C5-1D30D58D6407}">
      <dgm:prSet/>
      <dgm:spPr/>
      <dgm:t>
        <a:bodyPr/>
        <a:lstStyle/>
        <a:p>
          <a:endParaRPr lang="en-US"/>
        </a:p>
      </dgm:t>
    </dgm:pt>
    <dgm:pt modelId="{B83E50E0-56E6-4A5D-8880-6ACAA906B997}" type="sibTrans" cxnId="{4B5AFB7E-982B-47F3-B1C5-1D30D58D6407}">
      <dgm:prSet/>
      <dgm:spPr/>
      <dgm:t>
        <a:bodyPr/>
        <a:lstStyle/>
        <a:p>
          <a:endParaRPr lang="en-US"/>
        </a:p>
      </dgm:t>
    </dgm:pt>
    <dgm:pt modelId="{B8C42A07-5034-46C3-A591-1F034B793219}">
      <dgm:prSet/>
      <dgm:spPr/>
      <dgm:t>
        <a:bodyPr/>
        <a:lstStyle/>
        <a:p>
          <a:r>
            <a:rPr lang="el-GR"/>
            <a:t>Στατιστικές</a:t>
          </a:r>
          <a:endParaRPr lang="en-US"/>
        </a:p>
      </dgm:t>
    </dgm:pt>
    <dgm:pt modelId="{F329A15D-2F58-47BF-A634-8A5A4F4D40D9}" type="parTrans" cxnId="{57E2940C-539B-466E-BD04-DB2AB67D0BD3}">
      <dgm:prSet/>
      <dgm:spPr/>
      <dgm:t>
        <a:bodyPr/>
        <a:lstStyle/>
        <a:p>
          <a:endParaRPr lang="en-US"/>
        </a:p>
      </dgm:t>
    </dgm:pt>
    <dgm:pt modelId="{5DF79616-8B89-4EEA-AEE4-04DE55632377}" type="sibTrans" cxnId="{57E2940C-539B-466E-BD04-DB2AB67D0BD3}">
      <dgm:prSet/>
      <dgm:spPr/>
      <dgm:t>
        <a:bodyPr/>
        <a:lstStyle/>
        <a:p>
          <a:endParaRPr lang="en-US"/>
        </a:p>
      </dgm:t>
    </dgm:pt>
    <dgm:pt modelId="{81937D10-6EE7-41DA-9338-3BD023525257}">
      <dgm:prSet/>
      <dgm:spPr/>
      <dgm:t>
        <a:bodyPr/>
        <a:lstStyle/>
        <a:p>
          <a:r>
            <a:rPr lang="el-GR"/>
            <a:t>Καταλόγους</a:t>
          </a:r>
          <a:endParaRPr lang="en-US"/>
        </a:p>
      </dgm:t>
    </dgm:pt>
    <dgm:pt modelId="{8945406C-EDA8-483E-938F-A4DB454905BC}" type="parTrans" cxnId="{B660D0B2-1DC7-4CB7-9CFA-6C67E538B2B0}">
      <dgm:prSet/>
      <dgm:spPr/>
      <dgm:t>
        <a:bodyPr/>
        <a:lstStyle/>
        <a:p>
          <a:endParaRPr lang="en-US"/>
        </a:p>
      </dgm:t>
    </dgm:pt>
    <dgm:pt modelId="{D14A05E6-D411-451E-A2A3-C1973C7AAC21}" type="sibTrans" cxnId="{B660D0B2-1DC7-4CB7-9CFA-6C67E538B2B0}">
      <dgm:prSet/>
      <dgm:spPr/>
      <dgm:t>
        <a:bodyPr/>
        <a:lstStyle/>
        <a:p>
          <a:endParaRPr lang="en-US"/>
        </a:p>
      </dgm:t>
    </dgm:pt>
    <dgm:pt modelId="{6D96E8AB-6452-47BB-AE96-E674960ED6F1}">
      <dgm:prSet/>
      <dgm:spPr/>
      <dgm:t>
        <a:bodyPr/>
        <a:lstStyle/>
        <a:p>
          <a:r>
            <a:rPr lang="el-GR"/>
            <a:t>Γενεαλογικές πληροφορίες</a:t>
          </a:r>
          <a:endParaRPr lang="en-US"/>
        </a:p>
      </dgm:t>
    </dgm:pt>
    <dgm:pt modelId="{9155DD12-1940-4DAA-A9D5-9DCBD9140AA2}" type="parTrans" cxnId="{FA952C01-1CD0-462E-A782-ED9ED3D2D3DB}">
      <dgm:prSet/>
      <dgm:spPr/>
      <dgm:t>
        <a:bodyPr/>
        <a:lstStyle/>
        <a:p>
          <a:endParaRPr lang="en-US"/>
        </a:p>
      </dgm:t>
    </dgm:pt>
    <dgm:pt modelId="{C1EF0B53-00E5-489A-A3C8-9410A7BFAE42}" type="sibTrans" cxnId="{FA952C01-1CD0-462E-A782-ED9ED3D2D3DB}">
      <dgm:prSet/>
      <dgm:spPr/>
      <dgm:t>
        <a:bodyPr/>
        <a:lstStyle/>
        <a:p>
          <a:endParaRPr lang="en-US"/>
        </a:p>
      </dgm:t>
    </dgm:pt>
    <dgm:pt modelId="{7FBFAC09-0014-4CF6-AB9F-FE456214E031}">
      <dgm:prSet/>
      <dgm:spPr/>
      <dgm:t>
        <a:bodyPr/>
        <a:lstStyle/>
        <a:p>
          <a:r>
            <a:rPr lang="el-GR"/>
            <a:t>Περιστατικά που δεν κατανοήσαμε ή δεν μας ενδιαφέρουν</a:t>
          </a:r>
          <a:endParaRPr lang="en-US"/>
        </a:p>
      </dgm:t>
    </dgm:pt>
    <dgm:pt modelId="{2866FE49-2843-4D23-9D95-0DFCEF1E6711}" type="parTrans" cxnId="{6B93E4E2-F846-4223-B3A4-CBB2224C0E99}">
      <dgm:prSet/>
      <dgm:spPr/>
      <dgm:t>
        <a:bodyPr/>
        <a:lstStyle/>
        <a:p>
          <a:endParaRPr lang="en-US"/>
        </a:p>
      </dgm:t>
    </dgm:pt>
    <dgm:pt modelId="{E530CC48-08A8-451F-93CA-C0542A6F029D}" type="sibTrans" cxnId="{6B93E4E2-F846-4223-B3A4-CBB2224C0E99}">
      <dgm:prSet/>
      <dgm:spPr/>
      <dgm:t>
        <a:bodyPr/>
        <a:lstStyle/>
        <a:p>
          <a:endParaRPr lang="en-US"/>
        </a:p>
      </dgm:t>
    </dgm:pt>
    <dgm:pt modelId="{D154ABAE-3450-4549-B62C-9AF784443067}">
      <dgm:prSet/>
      <dgm:spPr/>
      <dgm:t>
        <a:bodyPr/>
        <a:lstStyle/>
        <a:p>
          <a:r>
            <a:rPr lang="el-GR"/>
            <a:t>(ενδεχομένως) περιστατικά που μας ήταν δυσάρεστα</a:t>
          </a:r>
          <a:endParaRPr lang="en-US"/>
        </a:p>
      </dgm:t>
    </dgm:pt>
    <dgm:pt modelId="{917373BC-D717-43AD-87F3-7E91C2DB4C0B}" type="parTrans" cxnId="{E071D81C-9E15-492A-BCB9-19649847BCEC}">
      <dgm:prSet/>
      <dgm:spPr/>
      <dgm:t>
        <a:bodyPr/>
        <a:lstStyle/>
        <a:p>
          <a:endParaRPr lang="en-US"/>
        </a:p>
      </dgm:t>
    </dgm:pt>
    <dgm:pt modelId="{9C688FC7-C966-4B49-A9DA-9999764AC3C9}" type="sibTrans" cxnId="{E071D81C-9E15-492A-BCB9-19649847BCEC}">
      <dgm:prSet/>
      <dgm:spPr/>
      <dgm:t>
        <a:bodyPr/>
        <a:lstStyle/>
        <a:p>
          <a:endParaRPr lang="en-US"/>
        </a:p>
      </dgm:t>
    </dgm:pt>
    <dgm:pt modelId="{0EB2A23D-753E-4BF7-BE15-96E43779C9AF}">
      <dgm:prSet/>
      <dgm:spPr/>
      <dgm:t>
        <a:bodyPr/>
        <a:lstStyle/>
        <a:p>
          <a:r>
            <a:rPr lang="el-GR" b="1"/>
            <a:t>Ποιες πληροφορίες σχετίζονται με τη μνήμη: </a:t>
          </a:r>
          <a:endParaRPr lang="en-US"/>
        </a:p>
      </dgm:t>
    </dgm:pt>
    <dgm:pt modelId="{E4C955FA-CDD4-4AC7-B82A-8C27AE7DEFAD}" type="parTrans" cxnId="{03F73889-FBFC-4A4D-B5F5-174118BFEA40}">
      <dgm:prSet/>
      <dgm:spPr/>
      <dgm:t>
        <a:bodyPr/>
        <a:lstStyle/>
        <a:p>
          <a:endParaRPr lang="en-US"/>
        </a:p>
      </dgm:t>
    </dgm:pt>
    <dgm:pt modelId="{4755F77A-4E52-49CA-97AB-56508EE4D8A2}" type="sibTrans" cxnId="{03F73889-FBFC-4A4D-B5F5-174118BFEA40}">
      <dgm:prSet/>
      <dgm:spPr/>
      <dgm:t>
        <a:bodyPr/>
        <a:lstStyle/>
        <a:p>
          <a:endParaRPr lang="en-US"/>
        </a:p>
      </dgm:t>
    </dgm:pt>
    <dgm:pt modelId="{42D0C254-7DE8-484F-8F06-7933E9ED3513}">
      <dgm:prSet/>
      <dgm:spPr/>
      <dgm:t>
        <a:bodyPr/>
        <a:lstStyle/>
        <a:p>
          <a:r>
            <a:rPr lang="el-GR"/>
            <a:t>Προσωπικά βιώματα</a:t>
          </a:r>
          <a:endParaRPr lang="en-US"/>
        </a:p>
      </dgm:t>
    </dgm:pt>
    <dgm:pt modelId="{18F891CE-D2D7-4561-A988-C7D00A7B99A7}" type="parTrans" cxnId="{587E3E85-B998-4810-9830-45B1530D0877}">
      <dgm:prSet/>
      <dgm:spPr/>
      <dgm:t>
        <a:bodyPr/>
        <a:lstStyle/>
        <a:p>
          <a:endParaRPr lang="en-US"/>
        </a:p>
      </dgm:t>
    </dgm:pt>
    <dgm:pt modelId="{9E785871-C827-4CEF-B67B-8FA01A99E7FE}" type="sibTrans" cxnId="{587E3E85-B998-4810-9830-45B1530D0877}">
      <dgm:prSet/>
      <dgm:spPr/>
      <dgm:t>
        <a:bodyPr/>
        <a:lstStyle/>
        <a:p>
          <a:endParaRPr lang="en-US"/>
        </a:p>
      </dgm:t>
    </dgm:pt>
    <dgm:pt modelId="{D99626D3-529E-49B9-9AF8-5C63E9B305C7}">
      <dgm:prSet/>
      <dgm:spPr/>
      <dgm:t>
        <a:bodyPr/>
        <a:lstStyle/>
        <a:p>
          <a:r>
            <a:rPr lang="el-GR"/>
            <a:t>Αξιολόγηση προσωπικών εμπειριών</a:t>
          </a:r>
          <a:endParaRPr lang="en-US"/>
        </a:p>
      </dgm:t>
    </dgm:pt>
    <dgm:pt modelId="{F83144A7-278D-4E2C-BCAA-FDB8C963BA2B}" type="parTrans" cxnId="{BFBCFE5D-9D71-42BB-9864-AD18CE683E6E}">
      <dgm:prSet/>
      <dgm:spPr/>
      <dgm:t>
        <a:bodyPr/>
        <a:lstStyle/>
        <a:p>
          <a:endParaRPr lang="en-US"/>
        </a:p>
      </dgm:t>
    </dgm:pt>
    <dgm:pt modelId="{5FB8A596-DF70-461E-A9FA-6B8B468EDC56}" type="sibTrans" cxnId="{BFBCFE5D-9D71-42BB-9864-AD18CE683E6E}">
      <dgm:prSet/>
      <dgm:spPr/>
      <dgm:t>
        <a:bodyPr/>
        <a:lstStyle/>
        <a:p>
          <a:endParaRPr lang="en-US"/>
        </a:p>
      </dgm:t>
    </dgm:pt>
    <dgm:pt modelId="{22A3038D-82D6-40E9-BBA9-DC775DA82470}">
      <dgm:prSet/>
      <dgm:spPr/>
      <dgm:t>
        <a:bodyPr/>
        <a:lstStyle/>
        <a:p>
          <a:r>
            <a:rPr lang="el-GR"/>
            <a:t>Πληροφορίες από «δεύτερο χέρι», προφορικές παραδόσεις</a:t>
          </a:r>
          <a:endParaRPr lang="en-US"/>
        </a:p>
      </dgm:t>
    </dgm:pt>
    <dgm:pt modelId="{5B4EC8CA-E4B4-4DD8-9230-103A0B15EAFF}" type="parTrans" cxnId="{E3A2BE75-0529-4B9A-8CA1-24AE9C2F77A1}">
      <dgm:prSet/>
      <dgm:spPr/>
      <dgm:t>
        <a:bodyPr/>
        <a:lstStyle/>
        <a:p>
          <a:endParaRPr lang="en-US"/>
        </a:p>
      </dgm:t>
    </dgm:pt>
    <dgm:pt modelId="{9B1704AC-3C40-4DB5-AB95-1B4883577D1F}" type="sibTrans" cxnId="{E3A2BE75-0529-4B9A-8CA1-24AE9C2F77A1}">
      <dgm:prSet/>
      <dgm:spPr/>
      <dgm:t>
        <a:bodyPr/>
        <a:lstStyle/>
        <a:p>
          <a:endParaRPr lang="en-US"/>
        </a:p>
      </dgm:t>
    </dgm:pt>
    <dgm:pt modelId="{17A44C7C-B2C9-43E9-87B8-D6121B378A5E}">
      <dgm:prSet/>
      <dgm:spPr/>
      <dgm:t>
        <a:bodyPr/>
        <a:lstStyle/>
        <a:p>
          <a:r>
            <a:rPr lang="el-GR"/>
            <a:t>Συλλογική μνήμη</a:t>
          </a:r>
          <a:endParaRPr lang="en-US"/>
        </a:p>
      </dgm:t>
    </dgm:pt>
    <dgm:pt modelId="{17796ED7-192F-4952-907E-7CA022F2E57E}" type="parTrans" cxnId="{951DC840-356C-44D5-937B-36764A70A9B2}">
      <dgm:prSet/>
      <dgm:spPr/>
      <dgm:t>
        <a:bodyPr/>
        <a:lstStyle/>
        <a:p>
          <a:endParaRPr lang="en-US"/>
        </a:p>
      </dgm:t>
    </dgm:pt>
    <dgm:pt modelId="{D9C5544A-8EFA-4630-AD8A-A0822ED5D274}" type="sibTrans" cxnId="{951DC840-356C-44D5-937B-36764A70A9B2}">
      <dgm:prSet/>
      <dgm:spPr/>
      <dgm:t>
        <a:bodyPr/>
        <a:lstStyle/>
        <a:p>
          <a:endParaRPr lang="en-US"/>
        </a:p>
      </dgm:t>
    </dgm:pt>
    <dgm:pt modelId="{D655AF99-B3EB-4DA8-B43D-2A981889EDD9}" type="pres">
      <dgm:prSet presAssocID="{3E5BB159-9476-427E-A0A3-D83414160CC8}" presName="linear" presStyleCnt="0">
        <dgm:presLayoutVars>
          <dgm:dir/>
          <dgm:animLvl val="lvl"/>
          <dgm:resizeHandles val="exact"/>
        </dgm:presLayoutVars>
      </dgm:prSet>
      <dgm:spPr/>
    </dgm:pt>
    <dgm:pt modelId="{E4B8140D-7200-463A-B14D-A52D979F34FA}" type="pres">
      <dgm:prSet presAssocID="{91CB886C-25E2-4FD7-B089-14D1E71C5949}" presName="parentLin" presStyleCnt="0"/>
      <dgm:spPr/>
    </dgm:pt>
    <dgm:pt modelId="{E99FED84-6EA6-45E6-B7ED-41D4A913240B}" type="pres">
      <dgm:prSet presAssocID="{91CB886C-25E2-4FD7-B089-14D1E71C5949}" presName="parentLeftMargin" presStyleLbl="node1" presStyleIdx="0" presStyleCnt="3"/>
      <dgm:spPr/>
    </dgm:pt>
    <dgm:pt modelId="{74B6F802-A1A6-45B5-ADCE-93DDC3777CC0}" type="pres">
      <dgm:prSet presAssocID="{91CB886C-25E2-4FD7-B089-14D1E71C594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6866324-4F24-48BC-93AD-52F9C994A538}" type="pres">
      <dgm:prSet presAssocID="{91CB886C-25E2-4FD7-B089-14D1E71C5949}" presName="negativeSpace" presStyleCnt="0"/>
      <dgm:spPr/>
    </dgm:pt>
    <dgm:pt modelId="{99C2C81A-BA04-4B7C-9084-72739F133CC0}" type="pres">
      <dgm:prSet presAssocID="{91CB886C-25E2-4FD7-B089-14D1E71C5949}" presName="childText" presStyleLbl="conFgAcc1" presStyleIdx="0" presStyleCnt="3">
        <dgm:presLayoutVars>
          <dgm:bulletEnabled val="1"/>
        </dgm:presLayoutVars>
      </dgm:prSet>
      <dgm:spPr/>
    </dgm:pt>
    <dgm:pt modelId="{FDF50396-CDAC-4C6A-9D20-83AA4D3269F4}" type="pres">
      <dgm:prSet presAssocID="{52FC0DE4-3197-4089-982F-02B0D344B79C}" presName="spaceBetweenRectangles" presStyleCnt="0"/>
      <dgm:spPr/>
    </dgm:pt>
    <dgm:pt modelId="{AF0F67D5-B542-43CB-AC16-DF3CA10507CB}" type="pres">
      <dgm:prSet presAssocID="{A50C453D-6885-46E6-938B-E1095B1F7989}" presName="parentLin" presStyleCnt="0"/>
      <dgm:spPr/>
    </dgm:pt>
    <dgm:pt modelId="{24F7AAB2-D67D-4471-B3EE-CC893C301A5C}" type="pres">
      <dgm:prSet presAssocID="{A50C453D-6885-46E6-938B-E1095B1F7989}" presName="parentLeftMargin" presStyleLbl="node1" presStyleIdx="0" presStyleCnt="3"/>
      <dgm:spPr/>
    </dgm:pt>
    <dgm:pt modelId="{4142020B-D0D5-4E08-977C-18EB80A4DC34}" type="pres">
      <dgm:prSet presAssocID="{A50C453D-6885-46E6-938B-E1095B1F798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038489F-E756-4592-82E2-3E1B76143B50}" type="pres">
      <dgm:prSet presAssocID="{A50C453D-6885-46E6-938B-E1095B1F7989}" presName="negativeSpace" presStyleCnt="0"/>
      <dgm:spPr/>
    </dgm:pt>
    <dgm:pt modelId="{76AD760A-B436-4774-B5D5-FABD0B122974}" type="pres">
      <dgm:prSet presAssocID="{A50C453D-6885-46E6-938B-E1095B1F7989}" presName="childText" presStyleLbl="conFgAcc1" presStyleIdx="1" presStyleCnt="3">
        <dgm:presLayoutVars>
          <dgm:bulletEnabled val="1"/>
        </dgm:presLayoutVars>
      </dgm:prSet>
      <dgm:spPr/>
    </dgm:pt>
    <dgm:pt modelId="{9464BD40-356E-488D-AA95-8988EA905203}" type="pres">
      <dgm:prSet presAssocID="{E10EF493-EA0F-4232-9898-D196BF4FAF38}" presName="spaceBetweenRectangles" presStyleCnt="0"/>
      <dgm:spPr/>
    </dgm:pt>
    <dgm:pt modelId="{1112E36E-9AB3-4A82-8A1C-6FF80BCE4FA1}" type="pres">
      <dgm:prSet presAssocID="{0EB2A23D-753E-4BF7-BE15-96E43779C9AF}" presName="parentLin" presStyleCnt="0"/>
      <dgm:spPr/>
    </dgm:pt>
    <dgm:pt modelId="{6A129035-A69F-45C4-AD0E-0F1BC80D6920}" type="pres">
      <dgm:prSet presAssocID="{0EB2A23D-753E-4BF7-BE15-96E43779C9AF}" presName="parentLeftMargin" presStyleLbl="node1" presStyleIdx="1" presStyleCnt="3"/>
      <dgm:spPr/>
    </dgm:pt>
    <dgm:pt modelId="{EB906050-2E80-4DEA-A5ED-6346918F769F}" type="pres">
      <dgm:prSet presAssocID="{0EB2A23D-753E-4BF7-BE15-96E43779C9A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611097D-2718-4A66-AB0E-64CF391659A1}" type="pres">
      <dgm:prSet presAssocID="{0EB2A23D-753E-4BF7-BE15-96E43779C9AF}" presName="negativeSpace" presStyleCnt="0"/>
      <dgm:spPr/>
    </dgm:pt>
    <dgm:pt modelId="{86CC9690-D1FE-4A09-84B1-76909F4546D2}" type="pres">
      <dgm:prSet presAssocID="{0EB2A23D-753E-4BF7-BE15-96E43779C9A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A952C01-1CD0-462E-A782-ED9ED3D2D3DB}" srcId="{A50C453D-6885-46E6-938B-E1095B1F7989}" destId="{6D96E8AB-6452-47BB-AE96-E674960ED6F1}" srcOrd="3" destOrd="0" parTransId="{9155DD12-1940-4DAA-A9D5-9DCBD9140AA2}" sibTransId="{C1EF0B53-00E5-489A-A3C8-9410A7BFAE42}"/>
    <dgm:cxn modelId="{CA8BB709-C2B8-4A3F-9911-69826224EF4A}" type="presOf" srcId="{A50C453D-6885-46E6-938B-E1095B1F7989}" destId="{24F7AAB2-D67D-4471-B3EE-CC893C301A5C}" srcOrd="0" destOrd="0" presId="urn:microsoft.com/office/officeart/2005/8/layout/list1"/>
    <dgm:cxn modelId="{8FFC1B0B-0FB1-4AF1-8845-B25F545759F3}" type="presOf" srcId="{B8C42A07-5034-46C3-A591-1F034B793219}" destId="{76AD760A-B436-4774-B5D5-FABD0B122974}" srcOrd="0" destOrd="1" presId="urn:microsoft.com/office/officeart/2005/8/layout/list1"/>
    <dgm:cxn modelId="{05EE680C-F1ED-44CF-959E-87AEBBCA4F0C}" type="presOf" srcId="{42D0C254-7DE8-484F-8F06-7933E9ED3513}" destId="{86CC9690-D1FE-4A09-84B1-76909F4546D2}" srcOrd="0" destOrd="0" presId="urn:microsoft.com/office/officeart/2005/8/layout/list1"/>
    <dgm:cxn modelId="{57E2940C-539B-466E-BD04-DB2AB67D0BD3}" srcId="{A50C453D-6885-46E6-938B-E1095B1F7989}" destId="{B8C42A07-5034-46C3-A591-1F034B793219}" srcOrd="1" destOrd="0" parTransId="{F329A15D-2F58-47BF-A634-8A5A4F4D40D9}" sibTransId="{5DF79616-8B89-4EEA-AEE4-04DE55632377}"/>
    <dgm:cxn modelId="{A9BC3E0D-2F84-4657-9B61-068976C58783}" srcId="{91CB886C-25E2-4FD7-B089-14D1E71C5949}" destId="{D866D828-8E9C-4AE9-B483-838691FC223D}" srcOrd="2" destOrd="0" parTransId="{A98EE130-5D89-44F6-95DF-CDE49C7E6E08}" sibTransId="{27F3FBCD-43E3-44BA-B2EA-B0E9AB569ED7}"/>
    <dgm:cxn modelId="{9F330313-3809-4AD9-83EE-F99E0EC9394B}" type="presOf" srcId="{D99626D3-529E-49B9-9AF8-5C63E9B305C7}" destId="{86CC9690-D1FE-4A09-84B1-76909F4546D2}" srcOrd="0" destOrd="1" presId="urn:microsoft.com/office/officeart/2005/8/layout/list1"/>
    <dgm:cxn modelId="{1CEE5913-C5E7-454E-8E1E-0A7919F808A7}" srcId="{91CB886C-25E2-4FD7-B089-14D1E71C5949}" destId="{E2F639F4-8530-47E9-B9D2-B0F759C8F267}" srcOrd="3" destOrd="0" parTransId="{470DF917-D64A-498A-AB7F-9EA8B52FB371}" sibTransId="{73117411-5CD6-4931-AD8F-ABD4D38E7232}"/>
    <dgm:cxn modelId="{3F5E2717-90DF-48DD-9D14-7E1CBDF9D28C}" type="presOf" srcId="{D866D828-8E9C-4AE9-B483-838691FC223D}" destId="{99C2C81A-BA04-4B7C-9084-72739F133CC0}" srcOrd="0" destOrd="2" presId="urn:microsoft.com/office/officeart/2005/8/layout/list1"/>
    <dgm:cxn modelId="{77966B17-9B8F-49E6-86EC-D3A9B8876FBD}" type="presOf" srcId="{0EB2A23D-753E-4BF7-BE15-96E43779C9AF}" destId="{6A129035-A69F-45C4-AD0E-0F1BC80D6920}" srcOrd="0" destOrd="0" presId="urn:microsoft.com/office/officeart/2005/8/layout/list1"/>
    <dgm:cxn modelId="{E071D81C-9E15-492A-BCB9-19649847BCEC}" srcId="{A50C453D-6885-46E6-938B-E1095B1F7989}" destId="{D154ABAE-3450-4549-B62C-9AF784443067}" srcOrd="5" destOrd="0" parTransId="{917373BC-D717-43AD-87F3-7E91C2DB4C0B}" sibTransId="{9C688FC7-C966-4B49-A9DA-9999764AC3C9}"/>
    <dgm:cxn modelId="{2ED26530-3E1E-451A-BE41-2A012DE2B00D}" type="presOf" srcId="{91CB886C-25E2-4FD7-B089-14D1E71C5949}" destId="{74B6F802-A1A6-45B5-ADCE-93DDC3777CC0}" srcOrd="1" destOrd="0" presId="urn:microsoft.com/office/officeart/2005/8/layout/list1"/>
    <dgm:cxn modelId="{72529F32-82B5-4D55-A865-922362C346DC}" type="presOf" srcId="{22A3038D-82D6-40E9-BBA9-DC775DA82470}" destId="{86CC9690-D1FE-4A09-84B1-76909F4546D2}" srcOrd="0" destOrd="2" presId="urn:microsoft.com/office/officeart/2005/8/layout/list1"/>
    <dgm:cxn modelId="{951DC840-356C-44D5-937B-36764A70A9B2}" srcId="{0EB2A23D-753E-4BF7-BE15-96E43779C9AF}" destId="{17A44C7C-B2C9-43E9-87B8-D6121B378A5E}" srcOrd="3" destOrd="0" parTransId="{17796ED7-192F-4952-907E-7CA022F2E57E}" sibTransId="{D9C5544A-8EFA-4630-AD8A-A0822ED5D274}"/>
    <dgm:cxn modelId="{BFBCFE5D-9D71-42BB-9864-AD18CE683E6E}" srcId="{0EB2A23D-753E-4BF7-BE15-96E43779C9AF}" destId="{D99626D3-529E-49B9-9AF8-5C63E9B305C7}" srcOrd="1" destOrd="0" parTransId="{F83144A7-278D-4E2C-BCAA-FDB8C963BA2B}" sibTransId="{5FB8A596-DF70-461E-A9FA-6B8B468EDC56}"/>
    <dgm:cxn modelId="{23ED8C43-3EA1-4FAB-A44F-7583104FB848}" srcId="{91CB886C-25E2-4FD7-B089-14D1E71C5949}" destId="{75F6EF60-43A4-48F7-814D-9BCB73C274FC}" srcOrd="4" destOrd="0" parTransId="{F5D730EC-2FEC-4EF0-B0F2-DFF8F632151D}" sibTransId="{5AFD7F4B-0543-4F5A-9927-BC2FC3DBB426}"/>
    <dgm:cxn modelId="{BFF8D045-BD6C-4924-BC0F-B2B5BF2FB652}" srcId="{91CB886C-25E2-4FD7-B089-14D1E71C5949}" destId="{1C11FCA6-8983-42CA-A93B-B9CDA6970BBC}" srcOrd="1" destOrd="0" parTransId="{3F9DC23C-19D2-4B5A-947E-B6E6B611CDC9}" sibTransId="{84577B2A-B042-4F13-9421-0268EC9F5D02}"/>
    <dgm:cxn modelId="{E8418066-33BF-4972-9C49-BE22640116BD}" type="presOf" srcId="{1C11FCA6-8983-42CA-A93B-B9CDA6970BBC}" destId="{99C2C81A-BA04-4B7C-9084-72739F133CC0}" srcOrd="0" destOrd="1" presId="urn:microsoft.com/office/officeart/2005/8/layout/list1"/>
    <dgm:cxn modelId="{C97A3967-4661-4D16-BB76-5D144A3115B0}" srcId="{3E5BB159-9476-427E-A0A3-D83414160CC8}" destId="{A50C453D-6885-46E6-938B-E1095B1F7989}" srcOrd="1" destOrd="0" parTransId="{32E68B8B-E69A-4CCD-849C-BC068D4A1DE3}" sibTransId="{E10EF493-EA0F-4232-9898-D196BF4FAF38}"/>
    <dgm:cxn modelId="{A11BBC4A-8D2F-4A6C-904D-1677CF178079}" type="presOf" srcId="{42A9ABE6-496A-4FF2-AE3E-6B2E343A757D}" destId="{99C2C81A-BA04-4B7C-9084-72739F133CC0}" srcOrd="0" destOrd="6" presId="urn:microsoft.com/office/officeart/2005/8/layout/list1"/>
    <dgm:cxn modelId="{E3A2BE75-0529-4B9A-8CA1-24AE9C2F77A1}" srcId="{0EB2A23D-753E-4BF7-BE15-96E43779C9AF}" destId="{22A3038D-82D6-40E9-BBA9-DC775DA82470}" srcOrd="2" destOrd="0" parTransId="{5B4EC8CA-E4B4-4DD8-9230-103A0B15EAFF}" sibTransId="{9B1704AC-3C40-4DB5-AB95-1B4883577D1F}"/>
    <dgm:cxn modelId="{2427DD56-6710-4918-80DA-FE3509705FFA}" type="presOf" srcId="{84825DC2-5F3F-4D58-976B-CBD31EA3E6F3}" destId="{99C2C81A-BA04-4B7C-9084-72739F133CC0}" srcOrd="0" destOrd="7" presId="urn:microsoft.com/office/officeart/2005/8/layout/list1"/>
    <dgm:cxn modelId="{F25F8E79-5F4D-4CE4-B37E-6D4FEC1E1D86}" type="presOf" srcId="{D154ABAE-3450-4549-B62C-9AF784443067}" destId="{76AD760A-B436-4774-B5D5-FABD0B122974}" srcOrd="0" destOrd="5" presId="urn:microsoft.com/office/officeart/2005/8/layout/list1"/>
    <dgm:cxn modelId="{3E99197B-24B1-49B9-B474-154FF5EC67A7}" type="presOf" srcId="{75F6EF60-43A4-48F7-814D-9BCB73C274FC}" destId="{99C2C81A-BA04-4B7C-9084-72739F133CC0}" srcOrd="0" destOrd="4" presId="urn:microsoft.com/office/officeart/2005/8/layout/list1"/>
    <dgm:cxn modelId="{4B5AFB7E-982B-47F3-B1C5-1D30D58D6407}" srcId="{A50C453D-6885-46E6-938B-E1095B1F7989}" destId="{53CEA03E-9997-484B-8C46-0B39B9F9A1FE}" srcOrd="0" destOrd="0" parTransId="{8B14B56C-6D60-4BEE-AD5A-B47DF6C66D88}" sibTransId="{B83E50E0-56E6-4A5D-8880-6ACAA906B997}"/>
    <dgm:cxn modelId="{587E3E85-B998-4810-9830-45B1530D0877}" srcId="{0EB2A23D-753E-4BF7-BE15-96E43779C9AF}" destId="{42D0C254-7DE8-484F-8F06-7933E9ED3513}" srcOrd="0" destOrd="0" parTransId="{18F891CE-D2D7-4561-A988-C7D00A7B99A7}" sibTransId="{9E785871-C827-4CEF-B67B-8FA01A99E7FE}"/>
    <dgm:cxn modelId="{4E85D388-3F3B-4163-AE7A-C4B247EE3AB4}" type="presOf" srcId="{53CEA03E-9997-484B-8C46-0B39B9F9A1FE}" destId="{76AD760A-B436-4774-B5D5-FABD0B122974}" srcOrd="0" destOrd="0" presId="urn:microsoft.com/office/officeart/2005/8/layout/list1"/>
    <dgm:cxn modelId="{03F73889-FBFC-4A4D-B5F5-174118BFEA40}" srcId="{3E5BB159-9476-427E-A0A3-D83414160CC8}" destId="{0EB2A23D-753E-4BF7-BE15-96E43779C9AF}" srcOrd="2" destOrd="0" parTransId="{E4C955FA-CDD4-4AC7-B82A-8C27AE7DEFAD}" sibTransId="{4755F77A-4E52-49CA-97AB-56508EE4D8A2}"/>
    <dgm:cxn modelId="{BA67EB8E-877D-4CB0-A9C9-04A0E435B79B}" type="presOf" srcId="{81937D10-6EE7-41DA-9338-3BD023525257}" destId="{76AD760A-B436-4774-B5D5-FABD0B122974}" srcOrd="0" destOrd="2" presId="urn:microsoft.com/office/officeart/2005/8/layout/list1"/>
    <dgm:cxn modelId="{2274ED90-D58A-45F5-8CB6-D0B27BB710D9}" type="presOf" srcId="{91CB886C-25E2-4FD7-B089-14D1E71C5949}" destId="{E99FED84-6EA6-45E6-B7ED-41D4A913240B}" srcOrd="0" destOrd="0" presId="urn:microsoft.com/office/officeart/2005/8/layout/list1"/>
    <dgm:cxn modelId="{4944DEAD-04D8-4B03-9320-BC76FAC739A4}" type="presOf" srcId="{17A44C7C-B2C9-43E9-87B8-D6121B378A5E}" destId="{86CC9690-D1FE-4A09-84B1-76909F4546D2}" srcOrd="0" destOrd="3" presId="urn:microsoft.com/office/officeart/2005/8/layout/list1"/>
    <dgm:cxn modelId="{721D44AF-F6EF-45E1-A850-9B15B737395E}" type="presOf" srcId="{9D91503F-80AD-4BEC-9553-FD8CC55E3943}" destId="{99C2C81A-BA04-4B7C-9084-72739F133CC0}" srcOrd="0" destOrd="0" presId="urn:microsoft.com/office/officeart/2005/8/layout/list1"/>
    <dgm:cxn modelId="{373D99B2-A2FA-45F2-B30A-64D222448EC3}" type="presOf" srcId="{6D96E8AB-6452-47BB-AE96-E674960ED6F1}" destId="{76AD760A-B436-4774-B5D5-FABD0B122974}" srcOrd="0" destOrd="3" presId="urn:microsoft.com/office/officeart/2005/8/layout/list1"/>
    <dgm:cxn modelId="{B660D0B2-1DC7-4CB7-9CFA-6C67E538B2B0}" srcId="{A50C453D-6885-46E6-938B-E1095B1F7989}" destId="{81937D10-6EE7-41DA-9338-3BD023525257}" srcOrd="2" destOrd="0" parTransId="{8945406C-EDA8-483E-938F-A4DB454905BC}" sibTransId="{D14A05E6-D411-451E-A2A3-C1973C7AAC21}"/>
    <dgm:cxn modelId="{B23163B8-F227-455B-A8F5-31F4AF54802F}" type="presOf" srcId="{19A30364-0F1F-469E-B1D5-A46253E01925}" destId="{99C2C81A-BA04-4B7C-9084-72739F133CC0}" srcOrd="0" destOrd="5" presId="urn:microsoft.com/office/officeart/2005/8/layout/list1"/>
    <dgm:cxn modelId="{C11198BF-9AAD-463B-A65E-D5A2D3C9B904}" srcId="{91CB886C-25E2-4FD7-B089-14D1E71C5949}" destId="{1C007225-B596-4542-A307-52E73A1EEF04}" srcOrd="8" destOrd="0" parTransId="{54F84F1D-9AAC-4E7C-AA76-F1720281681D}" sibTransId="{C58CC7CB-0E2F-4F42-826E-A517D66C40D7}"/>
    <dgm:cxn modelId="{AEDAD1C1-DD5A-49D0-BCDF-3A03607D1125}" type="presOf" srcId="{0EB2A23D-753E-4BF7-BE15-96E43779C9AF}" destId="{EB906050-2E80-4DEA-A5ED-6346918F769F}" srcOrd="1" destOrd="0" presId="urn:microsoft.com/office/officeart/2005/8/layout/list1"/>
    <dgm:cxn modelId="{D32630C4-A439-4D36-9BD2-66EA533D6FDF}" type="presOf" srcId="{3E5BB159-9476-427E-A0A3-D83414160CC8}" destId="{D655AF99-B3EB-4DA8-B43D-2A981889EDD9}" srcOrd="0" destOrd="0" presId="urn:microsoft.com/office/officeart/2005/8/layout/list1"/>
    <dgm:cxn modelId="{C8A1ABC5-A879-4DB4-9999-5C06FF56086B}" type="presOf" srcId="{A50C453D-6885-46E6-938B-E1095B1F7989}" destId="{4142020B-D0D5-4E08-977C-18EB80A4DC34}" srcOrd="1" destOrd="0" presId="urn:microsoft.com/office/officeart/2005/8/layout/list1"/>
    <dgm:cxn modelId="{B30C42D1-4744-4517-8990-7C937815DF49}" srcId="{3E5BB159-9476-427E-A0A3-D83414160CC8}" destId="{91CB886C-25E2-4FD7-B089-14D1E71C5949}" srcOrd="0" destOrd="0" parTransId="{EAE0A9AE-995A-4F8D-B943-FBE5615C3F7D}" sibTransId="{52FC0DE4-3197-4089-982F-02B0D344B79C}"/>
    <dgm:cxn modelId="{F14E67D5-580B-4A5B-AA98-E3192C2CE4BD}" srcId="{91CB886C-25E2-4FD7-B089-14D1E71C5949}" destId="{42A9ABE6-496A-4FF2-AE3E-6B2E343A757D}" srcOrd="6" destOrd="0" parTransId="{2CAACAFC-7EEC-4F0A-8F39-67DF87FB3F6B}" sibTransId="{A70840CA-92BF-443E-BC76-EE557B033929}"/>
    <dgm:cxn modelId="{1F7020DC-E3AF-4423-83C9-8C4A740D41BE}" srcId="{91CB886C-25E2-4FD7-B089-14D1E71C5949}" destId="{9D91503F-80AD-4BEC-9553-FD8CC55E3943}" srcOrd="0" destOrd="0" parTransId="{10DE89F9-1CB1-4798-BD11-76C516772CB9}" sibTransId="{695E20AF-89ED-41DC-8BED-717DAD19C9F5}"/>
    <dgm:cxn modelId="{D4C507E1-1203-4F51-A04A-D118CCC50598}" type="presOf" srcId="{7FBFAC09-0014-4CF6-AB9F-FE456214E031}" destId="{76AD760A-B436-4774-B5D5-FABD0B122974}" srcOrd="0" destOrd="4" presId="urn:microsoft.com/office/officeart/2005/8/layout/list1"/>
    <dgm:cxn modelId="{6B93E4E2-F846-4223-B3A4-CBB2224C0E99}" srcId="{A50C453D-6885-46E6-938B-E1095B1F7989}" destId="{7FBFAC09-0014-4CF6-AB9F-FE456214E031}" srcOrd="4" destOrd="0" parTransId="{2866FE49-2843-4D23-9D95-0DFCEF1E6711}" sibTransId="{E530CC48-08A8-451F-93CA-C0542A6F029D}"/>
    <dgm:cxn modelId="{B519D0F5-D1A5-409A-8BF7-13977D5A4A87}" srcId="{91CB886C-25E2-4FD7-B089-14D1E71C5949}" destId="{19A30364-0F1F-469E-B1D5-A46253E01925}" srcOrd="5" destOrd="0" parTransId="{1DBE5B10-1427-4603-BE15-536F044F154D}" sibTransId="{D29BCFFD-9841-43F0-9C2C-68A728C1A733}"/>
    <dgm:cxn modelId="{8D6119F6-D646-4814-957F-4A2844042A48}" srcId="{91CB886C-25E2-4FD7-B089-14D1E71C5949}" destId="{84825DC2-5F3F-4D58-976B-CBD31EA3E6F3}" srcOrd="7" destOrd="0" parTransId="{CBFC5B45-028E-4CA3-B3E1-A1EBC7F04E90}" sibTransId="{36B61245-0C18-4692-91AA-16363C44CE77}"/>
    <dgm:cxn modelId="{2DC079FD-1661-4129-B007-BAE547674572}" type="presOf" srcId="{E2F639F4-8530-47E9-B9D2-B0F759C8F267}" destId="{99C2C81A-BA04-4B7C-9084-72739F133CC0}" srcOrd="0" destOrd="3" presId="urn:microsoft.com/office/officeart/2005/8/layout/list1"/>
    <dgm:cxn modelId="{F696FFFF-DD97-465D-9842-C9DBBC31D341}" type="presOf" srcId="{1C007225-B596-4542-A307-52E73A1EEF04}" destId="{99C2C81A-BA04-4B7C-9084-72739F133CC0}" srcOrd="0" destOrd="8" presId="urn:microsoft.com/office/officeart/2005/8/layout/list1"/>
    <dgm:cxn modelId="{63B3DFA6-2D34-42F3-BAAB-C2CC45748AF8}" type="presParOf" srcId="{D655AF99-B3EB-4DA8-B43D-2A981889EDD9}" destId="{E4B8140D-7200-463A-B14D-A52D979F34FA}" srcOrd="0" destOrd="0" presId="urn:microsoft.com/office/officeart/2005/8/layout/list1"/>
    <dgm:cxn modelId="{61C57E5C-0DED-40B7-911B-05547C2F07BB}" type="presParOf" srcId="{E4B8140D-7200-463A-B14D-A52D979F34FA}" destId="{E99FED84-6EA6-45E6-B7ED-41D4A913240B}" srcOrd="0" destOrd="0" presId="urn:microsoft.com/office/officeart/2005/8/layout/list1"/>
    <dgm:cxn modelId="{95E6A8C8-44FB-4710-AE69-BFF3860D08CB}" type="presParOf" srcId="{E4B8140D-7200-463A-B14D-A52D979F34FA}" destId="{74B6F802-A1A6-45B5-ADCE-93DDC3777CC0}" srcOrd="1" destOrd="0" presId="urn:microsoft.com/office/officeart/2005/8/layout/list1"/>
    <dgm:cxn modelId="{2FD4CE7A-60C8-4D33-8A7C-2D8A945B2F9E}" type="presParOf" srcId="{D655AF99-B3EB-4DA8-B43D-2A981889EDD9}" destId="{06866324-4F24-48BC-93AD-52F9C994A538}" srcOrd="1" destOrd="0" presId="urn:microsoft.com/office/officeart/2005/8/layout/list1"/>
    <dgm:cxn modelId="{F5857DA6-650C-48F1-8AB9-A1921C7A28DF}" type="presParOf" srcId="{D655AF99-B3EB-4DA8-B43D-2A981889EDD9}" destId="{99C2C81A-BA04-4B7C-9084-72739F133CC0}" srcOrd="2" destOrd="0" presId="urn:microsoft.com/office/officeart/2005/8/layout/list1"/>
    <dgm:cxn modelId="{1D4D83B0-EF58-48CD-9C68-7BB4D432E768}" type="presParOf" srcId="{D655AF99-B3EB-4DA8-B43D-2A981889EDD9}" destId="{FDF50396-CDAC-4C6A-9D20-83AA4D3269F4}" srcOrd="3" destOrd="0" presId="urn:microsoft.com/office/officeart/2005/8/layout/list1"/>
    <dgm:cxn modelId="{76E9E5C7-D717-461B-9956-C5736EB3E145}" type="presParOf" srcId="{D655AF99-B3EB-4DA8-B43D-2A981889EDD9}" destId="{AF0F67D5-B542-43CB-AC16-DF3CA10507CB}" srcOrd="4" destOrd="0" presId="urn:microsoft.com/office/officeart/2005/8/layout/list1"/>
    <dgm:cxn modelId="{38E5FFD8-3522-40F9-904A-57BD49F5B339}" type="presParOf" srcId="{AF0F67D5-B542-43CB-AC16-DF3CA10507CB}" destId="{24F7AAB2-D67D-4471-B3EE-CC893C301A5C}" srcOrd="0" destOrd="0" presId="urn:microsoft.com/office/officeart/2005/8/layout/list1"/>
    <dgm:cxn modelId="{3DCF159C-C355-47F5-B2B2-B4727BAD8BF1}" type="presParOf" srcId="{AF0F67D5-B542-43CB-AC16-DF3CA10507CB}" destId="{4142020B-D0D5-4E08-977C-18EB80A4DC34}" srcOrd="1" destOrd="0" presId="urn:microsoft.com/office/officeart/2005/8/layout/list1"/>
    <dgm:cxn modelId="{A494C4AC-B4F5-4050-AB29-CB97C9878867}" type="presParOf" srcId="{D655AF99-B3EB-4DA8-B43D-2A981889EDD9}" destId="{A038489F-E756-4592-82E2-3E1B76143B50}" srcOrd="5" destOrd="0" presId="urn:microsoft.com/office/officeart/2005/8/layout/list1"/>
    <dgm:cxn modelId="{C0C4A167-FBE6-46C2-97EB-085E0DA03EF7}" type="presParOf" srcId="{D655AF99-B3EB-4DA8-B43D-2A981889EDD9}" destId="{76AD760A-B436-4774-B5D5-FABD0B122974}" srcOrd="6" destOrd="0" presId="urn:microsoft.com/office/officeart/2005/8/layout/list1"/>
    <dgm:cxn modelId="{200CE43B-EE4F-47AE-93E3-7953D9D1B42E}" type="presParOf" srcId="{D655AF99-B3EB-4DA8-B43D-2A981889EDD9}" destId="{9464BD40-356E-488D-AA95-8988EA905203}" srcOrd="7" destOrd="0" presId="urn:microsoft.com/office/officeart/2005/8/layout/list1"/>
    <dgm:cxn modelId="{126AAFDC-8AA9-4A5B-A420-D7937B115824}" type="presParOf" srcId="{D655AF99-B3EB-4DA8-B43D-2A981889EDD9}" destId="{1112E36E-9AB3-4A82-8A1C-6FF80BCE4FA1}" srcOrd="8" destOrd="0" presId="urn:microsoft.com/office/officeart/2005/8/layout/list1"/>
    <dgm:cxn modelId="{250A4A06-595B-4126-99CB-FC7D0734EBB7}" type="presParOf" srcId="{1112E36E-9AB3-4A82-8A1C-6FF80BCE4FA1}" destId="{6A129035-A69F-45C4-AD0E-0F1BC80D6920}" srcOrd="0" destOrd="0" presId="urn:microsoft.com/office/officeart/2005/8/layout/list1"/>
    <dgm:cxn modelId="{16CB1DBA-31FB-4F6F-9285-EE3B979EF927}" type="presParOf" srcId="{1112E36E-9AB3-4A82-8A1C-6FF80BCE4FA1}" destId="{EB906050-2E80-4DEA-A5ED-6346918F769F}" srcOrd="1" destOrd="0" presId="urn:microsoft.com/office/officeart/2005/8/layout/list1"/>
    <dgm:cxn modelId="{A9578707-9B6C-4698-ACCC-9238A283BF64}" type="presParOf" srcId="{D655AF99-B3EB-4DA8-B43D-2A981889EDD9}" destId="{5611097D-2718-4A66-AB0E-64CF391659A1}" srcOrd="9" destOrd="0" presId="urn:microsoft.com/office/officeart/2005/8/layout/list1"/>
    <dgm:cxn modelId="{37177EA5-0BC4-4202-8AFB-ADA505FBA28D}" type="presParOf" srcId="{D655AF99-B3EB-4DA8-B43D-2A981889EDD9}" destId="{86CC9690-D1FE-4A09-84B1-76909F4546D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9E18A1-36D6-49E4-8D53-69BA528F3F9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0EF25F-52B4-4716-8D27-46596E7A27B4}">
      <dgm:prSet/>
      <dgm:spPr/>
      <dgm:t>
        <a:bodyPr/>
        <a:lstStyle/>
        <a:p>
          <a:r>
            <a:rPr lang="el-GR"/>
            <a:t>Η μνήμη παράγεται ταυτόχρονα με το αφήγημά της, είναι συνεπώς πλαστική.</a:t>
          </a:r>
          <a:endParaRPr lang="en-US"/>
        </a:p>
      </dgm:t>
    </dgm:pt>
    <dgm:pt modelId="{7B5618A3-0E1D-4DA5-922B-45BAC86350E0}" type="parTrans" cxnId="{BCB3ECE6-F6FA-47D7-B4A3-6D249E3D25DF}">
      <dgm:prSet/>
      <dgm:spPr/>
      <dgm:t>
        <a:bodyPr/>
        <a:lstStyle/>
        <a:p>
          <a:endParaRPr lang="en-US"/>
        </a:p>
      </dgm:t>
    </dgm:pt>
    <dgm:pt modelId="{4C3C4706-814D-4FC7-AB6F-D3918107BB69}" type="sibTrans" cxnId="{BCB3ECE6-F6FA-47D7-B4A3-6D249E3D25DF}">
      <dgm:prSet/>
      <dgm:spPr/>
      <dgm:t>
        <a:bodyPr/>
        <a:lstStyle/>
        <a:p>
          <a:endParaRPr lang="en-US"/>
        </a:p>
      </dgm:t>
    </dgm:pt>
    <dgm:pt modelId="{D33E0C2C-79F0-4116-87C4-8D208A87CB9A}">
      <dgm:prSet/>
      <dgm:spPr/>
      <dgm:t>
        <a:bodyPr/>
        <a:lstStyle/>
        <a:p>
          <a:r>
            <a:rPr lang="el-GR"/>
            <a:t>Το αφήγημα της μνήμης εξαρτάται τόσο από την εμπειρία του παρελθόντος όσο και από τις συνθήκες του παρόντος.</a:t>
          </a:r>
          <a:endParaRPr lang="en-US"/>
        </a:p>
      </dgm:t>
    </dgm:pt>
    <dgm:pt modelId="{3461647D-EE5F-4A48-95BD-59FCCCB5D74B}" type="parTrans" cxnId="{66AEAC63-6D26-4547-A98D-DE374A9A4595}">
      <dgm:prSet/>
      <dgm:spPr/>
      <dgm:t>
        <a:bodyPr/>
        <a:lstStyle/>
        <a:p>
          <a:endParaRPr lang="en-US"/>
        </a:p>
      </dgm:t>
    </dgm:pt>
    <dgm:pt modelId="{7746DB1C-9290-407E-BEC9-EC2CE9CCDB98}" type="sibTrans" cxnId="{66AEAC63-6D26-4547-A98D-DE374A9A4595}">
      <dgm:prSet/>
      <dgm:spPr/>
      <dgm:t>
        <a:bodyPr/>
        <a:lstStyle/>
        <a:p>
          <a:endParaRPr lang="en-US"/>
        </a:p>
      </dgm:t>
    </dgm:pt>
    <dgm:pt modelId="{00F49C05-B5A7-4B73-9BB3-D96755C71737}">
      <dgm:prSet/>
      <dgm:spPr/>
      <dgm:t>
        <a:bodyPr/>
        <a:lstStyle/>
        <a:p>
          <a:r>
            <a:rPr lang="el-GR"/>
            <a:t>Η μνήμη, επειδή συνδέεται με την ταυτότητα, δεν ανέχεται κενά – αν υπάρχουν, τα συμπληρώνει.</a:t>
          </a:r>
          <a:endParaRPr lang="en-US"/>
        </a:p>
      </dgm:t>
    </dgm:pt>
    <dgm:pt modelId="{E07547E2-44FD-4666-A2BB-FE1CBE0F4687}" type="parTrans" cxnId="{9260B893-44A8-4D59-9D96-70798B78CB41}">
      <dgm:prSet/>
      <dgm:spPr/>
      <dgm:t>
        <a:bodyPr/>
        <a:lstStyle/>
        <a:p>
          <a:endParaRPr lang="en-US"/>
        </a:p>
      </dgm:t>
    </dgm:pt>
    <dgm:pt modelId="{3FA0769A-4480-44B5-A8AF-D32D0288BE10}" type="sibTrans" cxnId="{9260B893-44A8-4D59-9D96-70798B78CB41}">
      <dgm:prSet/>
      <dgm:spPr/>
      <dgm:t>
        <a:bodyPr/>
        <a:lstStyle/>
        <a:p>
          <a:endParaRPr lang="en-US"/>
        </a:p>
      </dgm:t>
    </dgm:pt>
    <dgm:pt modelId="{2D28E94E-8842-4E47-8C39-576E9392311E}">
      <dgm:prSet/>
      <dgm:spPr/>
      <dgm:t>
        <a:bodyPr/>
        <a:lstStyle/>
        <a:p>
          <a:r>
            <a:rPr lang="el-GR"/>
            <a:t>Το τραύμα συχνά παράγει σιωπή – το ίδιο και η ντροπή.</a:t>
          </a:r>
          <a:endParaRPr lang="en-US"/>
        </a:p>
      </dgm:t>
    </dgm:pt>
    <dgm:pt modelId="{CE64AFBD-B4A6-44C8-B1DA-2DD819BE3CB6}" type="parTrans" cxnId="{B0CEDF4B-0F44-4A28-A94E-A8B532B73335}">
      <dgm:prSet/>
      <dgm:spPr/>
      <dgm:t>
        <a:bodyPr/>
        <a:lstStyle/>
        <a:p>
          <a:endParaRPr lang="en-US"/>
        </a:p>
      </dgm:t>
    </dgm:pt>
    <dgm:pt modelId="{E610D16A-09A6-428A-B615-20EEE6DB9BC9}" type="sibTrans" cxnId="{B0CEDF4B-0F44-4A28-A94E-A8B532B73335}">
      <dgm:prSet/>
      <dgm:spPr/>
      <dgm:t>
        <a:bodyPr/>
        <a:lstStyle/>
        <a:p>
          <a:endParaRPr lang="en-US"/>
        </a:p>
      </dgm:t>
    </dgm:pt>
    <dgm:pt modelId="{B9D51615-204A-4B9D-B89E-B5836B55642D}">
      <dgm:prSet/>
      <dgm:spPr/>
      <dgm:t>
        <a:bodyPr/>
        <a:lstStyle/>
        <a:p>
          <a:r>
            <a:rPr lang="el-GR"/>
            <a:t>Μας ενδιαφέρει η μαρτυρία τόσο για το τι έγινε στο παρελθόν, αλλά κυρίως για το πώς το βίωσε ο πληροφορητής και για το τι νόημα του δίνει σήμερα.</a:t>
          </a:r>
          <a:endParaRPr lang="en-US"/>
        </a:p>
      </dgm:t>
    </dgm:pt>
    <dgm:pt modelId="{EC68505F-2713-4558-9FDC-C5C3CDD812F2}" type="parTrans" cxnId="{E85B9085-F3CD-4A07-9823-1B2BC512B39E}">
      <dgm:prSet/>
      <dgm:spPr/>
      <dgm:t>
        <a:bodyPr/>
        <a:lstStyle/>
        <a:p>
          <a:endParaRPr lang="en-US"/>
        </a:p>
      </dgm:t>
    </dgm:pt>
    <dgm:pt modelId="{EF520174-6C87-4C5B-9B25-32EFEEF8EF5D}" type="sibTrans" cxnId="{E85B9085-F3CD-4A07-9823-1B2BC512B39E}">
      <dgm:prSet/>
      <dgm:spPr/>
      <dgm:t>
        <a:bodyPr/>
        <a:lstStyle/>
        <a:p>
          <a:endParaRPr lang="en-US"/>
        </a:p>
      </dgm:t>
    </dgm:pt>
    <dgm:pt modelId="{BA171C06-0240-4DD7-833D-61485AA3783C}" type="pres">
      <dgm:prSet presAssocID="{089E18A1-36D6-49E4-8D53-69BA528F3F91}" presName="linear" presStyleCnt="0">
        <dgm:presLayoutVars>
          <dgm:animLvl val="lvl"/>
          <dgm:resizeHandles val="exact"/>
        </dgm:presLayoutVars>
      </dgm:prSet>
      <dgm:spPr/>
    </dgm:pt>
    <dgm:pt modelId="{36BB5F97-21ED-4A5D-A8E4-866A51778D6A}" type="pres">
      <dgm:prSet presAssocID="{BD0EF25F-52B4-4716-8D27-46596E7A27B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FECB20F-8B25-4453-89B5-5EA858EB47B3}" type="pres">
      <dgm:prSet presAssocID="{4C3C4706-814D-4FC7-AB6F-D3918107BB69}" presName="spacer" presStyleCnt="0"/>
      <dgm:spPr/>
    </dgm:pt>
    <dgm:pt modelId="{0FF612F0-B054-400D-A944-80A44C37EEFB}" type="pres">
      <dgm:prSet presAssocID="{D33E0C2C-79F0-4116-87C4-8D208A87CB9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65526CD-77C3-4A3B-9A7D-B05D2E50FD72}" type="pres">
      <dgm:prSet presAssocID="{7746DB1C-9290-407E-BEC9-EC2CE9CCDB98}" presName="spacer" presStyleCnt="0"/>
      <dgm:spPr/>
    </dgm:pt>
    <dgm:pt modelId="{6E357006-C676-4FB3-8423-BD68B8DF8C70}" type="pres">
      <dgm:prSet presAssocID="{00F49C05-B5A7-4B73-9BB3-D96755C7173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977D8F9-BC22-43A6-AFA8-D293EFEBDCA5}" type="pres">
      <dgm:prSet presAssocID="{3FA0769A-4480-44B5-A8AF-D32D0288BE10}" presName="spacer" presStyleCnt="0"/>
      <dgm:spPr/>
    </dgm:pt>
    <dgm:pt modelId="{4B0599D9-C877-4A08-AB94-43A3B48B4667}" type="pres">
      <dgm:prSet presAssocID="{2D28E94E-8842-4E47-8C39-576E9392311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17D9210-F218-4DC1-A901-849C87C4E6BB}" type="pres">
      <dgm:prSet presAssocID="{E610D16A-09A6-428A-B615-20EEE6DB9BC9}" presName="spacer" presStyleCnt="0"/>
      <dgm:spPr/>
    </dgm:pt>
    <dgm:pt modelId="{190E2DB2-CCEB-46EF-8035-AC385C55F5B4}" type="pres">
      <dgm:prSet presAssocID="{B9D51615-204A-4B9D-B89E-B5836B55642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1874A06-F430-412A-9EF1-C1D9CAD2AC08}" type="presOf" srcId="{BD0EF25F-52B4-4716-8D27-46596E7A27B4}" destId="{36BB5F97-21ED-4A5D-A8E4-866A51778D6A}" srcOrd="0" destOrd="0" presId="urn:microsoft.com/office/officeart/2005/8/layout/vList2"/>
    <dgm:cxn modelId="{F142F029-D37A-40E0-8794-A1596C1D3354}" type="presOf" srcId="{089E18A1-36D6-49E4-8D53-69BA528F3F91}" destId="{BA171C06-0240-4DD7-833D-61485AA3783C}" srcOrd="0" destOrd="0" presId="urn:microsoft.com/office/officeart/2005/8/layout/vList2"/>
    <dgm:cxn modelId="{9A76DC2B-32F2-4E79-BB8C-1BE923F15842}" type="presOf" srcId="{2D28E94E-8842-4E47-8C39-576E9392311E}" destId="{4B0599D9-C877-4A08-AB94-43A3B48B4667}" srcOrd="0" destOrd="0" presId="urn:microsoft.com/office/officeart/2005/8/layout/vList2"/>
    <dgm:cxn modelId="{66AEAC63-6D26-4547-A98D-DE374A9A4595}" srcId="{089E18A1-36D6-49E4-8D53-69BA528F3F91}" destId="{D33E0C2C-79F0-4116-87C4-8D208A87CB9A}" srcOrd="1" destOrd="0" parTransId="{3461647D-EE5F-4A48-95BD-59FCCCB5D74B}" sibTransId="{7746DB1C-9290-407E-BEC9-EC2CE9CCDB98}"/>
    <dgm:cxn modelId="{AA1C3A49-35F0-474E-A2C7-F3CE4F314815}" type="presOf" srcId="{B9D51615-204A-4B9D-B89E-B5836B55642D}" destId="{190E2DB2-CCEB-46EF-8035-AC385C55F5B4}" srcOrd="0" destOrd="0" presId="urn:microsoft.com/office/officeart/2005/8/layout/vList2"/>
    <dgm:cxn modelId="{B0CEDF4B-0F44-4A28-A94E-A8B532B73335}" srcId="{089E18A1-36D6-49E4-8D53-69BA528F3F91}" destId="{2D28E94E-8842-4E47-8C39-576E9392311E}" srcOrd="3" destOrd="0" parTransId="{CE64AFBD-B4A6-44C8-B1DA-2DD819BE3CB6}" sibTransId="{E610D16A-09A6-428A-B615-20EEE6DB9BC9}"/>
    <dgm:cxn modelId="{E85B9085-F3CD-4A07-9823-1B2BC512B39E}" srcId="{089E18A1-36D6-49E4-8D53-69BA528F3F91}" destId="{B9D51615-204A-4B9D-B89E-B5836B55642D}" srcOrd="4" destOrd="0" parTransId="{EC68505F-2713-4558-9FDC-C5C3CDD812F2}" sibTransId="{EF520174-6C87-4C5B-9B25-32EFEEF8EF5D}"/>
    <dgm:cxn modelId="{9260B893-44A8-4D59-9D96-70798B78CB41}" srcId="{089E18A1-36D6-49E4-8D53-69BA528F3F91}" destId="{00F49C05-B5A7-4B73-9BB3-D96755C71737}" srcOrd="2" destOrd="0" parTransId="{E07547E2-44FD-4666-A2BB-FE1CBE0F4687}" sibTransId="{3FA0769A-4480-44B5-A8AF-D32D0288BE10}"/>
    <dgm:cxn modelId="{BCB3ECE6-F6FA-47D7-B4A3-6D249E3D25DF}" srcId="{089E18A1-36D6-49E4-8D53-69BA528F3F91}" destId="{BD0EF25F-52B4-4716-8D27-46596E7A27B4}" srcOrd="0" destOrd="0" parTransId="{7B5618A3-0E1D-4DA5-922B-45BAC86350E0}" sibTransId="{4C3C4706-814D-4FC7-AB6F-D3918107BB69}"/>
    <dgm:cxn modelId="{11E4ACFC-6D9B-4C1D-9AC1-AE82059A3A5A}" type="presOf" srcId="{D33E0C2C-79F0-4116-87C4-8D208A87CB9A}" destId="{0FF612F0-B054-400D-A944-80A44C37EEFB}" srcOrd="0" destOrd="0" presId="urn:microsoft.com/office/officeart/2005/8/layout/vList2"/>
    <dgm:cxn modelId="{50F5F5FE-5CE4-4513-BA8B-547ACD418829}" type="presOf" srcId="{00F49C05-B5A7-4B73-9BB3-D96755C71737}" destId="{6E357006-C676-4FB3-8423-BD68B8DF8C70}" srcOrd="0" destOrd="0" presId="urn:microsoft.com/office/officeart/2005/8/layout/vList2"/>
    <dgm:cxn modelId="{D99A8140-E501-4D98-B419-B7DC6DBE844A}" type="presParOf" srcId="{BA171C06-0240-4DD7-833D-61485AA3783C}" destId="{36BB5F97-21ED-4A5D-A8E4-866A51778D6A}" srcOrd="0" destOrd="0" presId="urn:microsoft.com/office/officeart/2005/8/layout/vList2"/>
    <dgm:cxn modelId="{8D6E19D5-4D6F-4588-B8F0-B6E3A5ECACF6}" type="presParOf" srcId="{BA171C06-0240-4DD7-833D-61485AA3783C}" destId="{0FECB20F-8B25-4453-89B5-5EA858EB47B3}" srcOrd="1" destOrd="0" presId="urn:microsoft.com/office/officeart/2005/8/layout/vList2"/>
    <dgm:cxn modelId="{858EDCE9-61E4-43D6-AF64-FBA5CA0B9502}" type="presParOf" srcId="{BA171C06-0240-4DD7-833D-61485AA3783C}" destId="{0FF612F0-B054-400D-A944-80A44C37EEFB}" srcOrd="2" destOrd="0" presId="urn:microsoft.com/office/officeart/2005/8/layout/vList2"/>
    <dgm:cxn modelId="{1D20E22F-A5B4-47C1-9AAC-E681E47BCF67}" type="presParOf" srcId="{BA171C06-0240-4DD7-833D-61485AA3783C}" destId="{E65526CD-77C3-4A3B-9A7D-B05D2E50FD72}" srcOrd="3" destOrd="0" presId="urn:microsoft.com/office/officeart/2005/8/layout/vList2"/>
    <dgm:cxn modelId="{6281FF8E-06D4-4D9C-8567-0E3095761D91}" type="presParOf" srcId="{BA171C06-0240-4DD7-833D-61485AA3783C}" destId="{6E357006-C676-4FB3-8423-BD68B8DF8C70}" srcOrd="4" destOrd="0" presId="urn:microsoft.com/office/officeart/2005/8/layout/vList2"/>
    <dgm:cxn modelId="{E9B55812-62E5-44C0-A902-ECC07E728B1D}" type="presParOf" srcId="{BA171C06-0240-4DD7-833D-61485AA3783C}" destId="{C977D8F9-BC22-43A6-AFA8-D293EFEBDCA5}" srcOrd="5" destOrd="0" presId="urn:microsoft.com/office/officeart/2005/8/layout/vList2"/>
    <dgm:cxn modelId="{35F01F64-EBB1-4F70-9A48-659B2092B84F}" type="presParOf" srcId="{BA171C06-0240-4DD7-833D-61485AA3783C}" destId="{4B0599D9-C877-4A08-AB94-43A3B48B4667}" srcOrd="6" destOrd="0" presId="urn:microsoft.com/office/officeart/2005/8/layout/vList2"/>
    <dgm:cxn modelId="{C984E743-1847-4060-BAC2-9D7C986706E3}" type="presParOf" srcId="{BA171C06-0240-4DD7-833D-61485AA3783C}" destId="{217D9210-F218-4DC1-A901-849C87C4E6BB}" srcOrd="7" destOrd="0" presId="urn:microsoft.com/office/officeart/2005/8/layout/vList2"/>
    <dgm:cxn modelId="{786C2AEC-8877-49C7-8168-190DE81DE62B}" type="presParOf" srcId="{BA171C06-0240-4DD7-833D-61485AA3783C}" destId="{190E2DB2-CCEB-46EF-8035-AC385C55F5B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C60A4-8411-434B-842D-1062416B8863}">
      <dsp:nvSpPr>
        <dsp:cNvPr id="0" name=""/>
        <dsp:cNvSpPr/>
      </dsp:nvSpPr>
      <dsp:spPr>
        <a:xfrm>
          <a:off x="469679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68E1EA-5BBA-48EA-99F8-27C5AE6A49FD}">
      <dsp:nvSpPr>
        <dsp:cNvPr id="0" name=""/>
        <dsp:cNvSpPr/>
      </dsp:nvSpPr>
      <dsp:spPr>
        <a:xfrm>
          <a:off x="913795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Βασικό «υλικό» της προφορικής ιστορίας είναι η μαρτυρία.  </a:t>
          </a:r>
          <a:endParaRPr lang="en-US" sz="2300" kern="1200"/>
        </a:p>
      </dsp:txBody>
      <dsp:txXfrm>
        <a:off x="988134" y="497231"/>
        <a:ext cx="3848361" cy="2389442"/>
      </dsp:txXfrm>
    </dsp:sp>
    <dsp:sp modelId="{41FB6086-9089-4067-BF12-56EA43388048}">
      <dsp:nvSpPr>
        <dsp:cNvPr id="0" name=""/>
        <dsp:cNvSpPr/>
      </dsp:nvSpPr>
      <dsp:spPr>
        <a:xfrm>
          <a:off x="5354950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910840-26E5-4C6C-92CB-DAF04704693D}">
      <dsp:nvSpPr>
        <dsp:cNvPr id="0" name=""/>
        <dsp:cNvSpPr/>
      </dsp:nvSpPr>
      <dsp:spPr>
        <a:xfrm>
          <a:off x="5799066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Η αφήγηση ως ενεργητική ανάκληση της μνήμης. Η μνήμη κατασκευάζεται στη διάρκεια της συνέντευξης. Ο ρόλος του ερευνητή.</a:t>
          </a:r>
          <a:endParaRPr lang="en-US" sz="2300" kern="1200"/>
        </a:p>
      </dsp:txBody>
      <dsp:txXfrm>
        <a:off x="5873405" y="497231"/>
        <a:ext cx="3848361" cy="23894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29AB4-F5E7-4EB2-BB0B-C0F4B7FCA46D}">
      <dsp:nvSpPr>
        <dsp:cNvPr id="0" name=""/>
        <dsp:cNvSpPr/>
      </dsp:nvSpPr>
      <dsp:spPr>
        <a:xfrm rot="5400000">
          <a:off x="3618655" y="-902182"/>
          <a:ext cx="2054497" cy="4372615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Αφορούν πράγματα που κατανοούμε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Αφορούν πράγματα που μας ενδιαφέρουν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Είναι οργανωμένες (με ελάχιστες εξαιρέσεις)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Είναι επιλεκτικές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Ανακατασκευάζονται με βάση το παρόν</a:t>
          </a:r>
          <a:endParaRPr lang="en-US" sz="1200" kern="1200"/>
        </a:p>
      </dsp:txBody>
      <dsp:txXfrm rot="-5400000">
        <a:off x="2459596" y="357169"/>
        <a:ext cx="4272323" cy="1853913"/>
      </dsp:txXfrm>
    </dsp:sp>
    <dsp:sp modelId="{ABA07C77-CF18-469A-B94A-137A8FC74B6A}">
      <dsp:nvSpPr>
        <dsp:cNvPr id="0" name=""/>
        <dsp:cNvSpPr/>
      </dsp:nvSpPr>
      <dsp:spPr>
        <a:xfrm>
          <a:off x="0" y="64"/>
          <a:ext cx="2459596" cy="25681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Οι αναμνήσεις:</a:t>
          </a:r>
          <a:endParaRPr lang="en-US" sz="2600" kern="1200"/>
        </a:p>
      </dsp:txBody>
      <dsp:txXfrm>
        <a:off x="120068" y="120132"/>
        <a:ext cx="2219460" cy="2327986"/>
      </dsp:txXfrm>
    </dsp:sp>
    <dsp:sp modelId="{799785F3-9539-4E09-9D1F-09B346429F2F}">
      <dsp:nvSpPr>
        <dsp:cNvPr id="0" name=""/>
        <dsp:cNvSpPr/>
      </dsp:nvSpPr>
      <dsp:spPr>
        <a:xfrm rot="5400000">
          <a:off x="3618655" y="1794345"/>
          <a:ext cx="2054497" cy="4372615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Η ηλικία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Το κοινωνικό φύλο 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Η κοινωνική τάξη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Το πολιτισμικό περιβάλλον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Οι μεταγενέστερες εμπειρίες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Οι μεταγενέστερες αλλαγές των κοινωνικών προτύπων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 δημόσιος λόγος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Ο συνεντευκτής/η συνεντεύκτρια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Η παρουσία άλλων ανθρώπων</a:t>
          </a:r>
          <a:endParaRPr lang="en-US" sz="1200" kern="1200"/>
        </a:p>
      </dsp:txBody>
      <dsp:txXfrm rot="-5400000">
        <a:off x="2459596" y="3053696"/>
        <a:ext cx="4272323" cy="1853913"/>
      </dsp:txXfrm>
    </dsp:sp>
    <dsp:sp modelId="{B244A797-2170-4D45-AACF-FD1AFAB5F3AD}">
      <dsp:nvSpPr>
        <dsp:cNvPr id="0" name=""/>
        <dsp:cNvSpPr/>
      </dsp:nvSpPr>
      <dsp:spPr>
        <a:xfrm>
          <a:off x="0" y="2696592"/>
          <a:ext cx="2459596" cy="25681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/>
            <a:t>Οι παράγοντες που επιδρούν στη μνήμη:</a:t>
          </a:r>
          <a:endParaRPr lang="en-US" sz="2600" kern="1200"/>
        </a:p>
      </dsp:txBody>
      <dsp:txXfrm>
        <a:off x="120068" y="2816660"/>
        <a:ext cx="2219460" cy="23279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C2C81A-BA04-4B7C-9084-72739F133CC0}">
      <dsp:nvSpPr>
        <dsp:cNvPr id="0" name=""/>
        <dsp:cNvSpPr/>
      </dsp:nvSpPr>
      <dsp:spPr>
        <a:xfrm>
          <a:off x="0" y="343509"/>
          <a:ext cx="6832212" cy="190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0256" tIns="229108" rIns="53025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Τόπους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Γεγονότα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Δραστηριότητες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Καθημερινή ρουτίνα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Εντυπωσιακά επεισόδια, σημεία ρήξης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Διαλόγους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Αισθήματα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Αξίες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Ήχους, γεύσεις, μυρωδιές, εικόνες</a:t>
          </a:r>
          <a:endParaRPr lang="en-US" sz="1100" kern="1200"/>
        </a:p>
      </dsp:txBody>
      <dsp:txXfrm>
        <a:off x="0" y="343509"/>
        <a:ext cx="6832212" cy="1905750"/>
      </dsp:txXfrm>
    </dsp:sp>
    <dsp:sp modelId="{74B6F802-A1A6-45B5-ADCE-93DDC3777CC0}">
      <dsp:nvSpPr>
        <dsp:cNvPr id="0" name=""/>
        <dsp:cNvSpPr/>
      </dsp:nvSpPr>
      <dsp:spPr>
        <a:xfrm>
          <a:off x="341610" y="181149"/>
          <a:ext cx="4782548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769" tIns="0" rIns="180769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b="1" kern="1200"/>
            <a:t>Θυμόμαστε: </a:t>
          </a:r>
          <a:endParaRPr lang="en-US" sz="1100" kern="1200"/>
        </a:p>
      </dsp:txBody>
      <dsp:txXfrm>
        <a:off x="357462" y="197001"/>
        <a:ext cx="4750844" cy="293016"/>
      </dsp:txXfrm>
    </dsp:sp>
    <dsp:sp modelId="{76AD760A-B436-4774-B5D5-FABD0B122974}">
      <dsp:nvSpPr>
        <dsp:cNvPr id="0" name=""/>
        <dsp:cNvSpPr/>
      </dsp:nvSpPr>
      <dsp:spPr>
        <a:xfrm>
          <a:off x="0" y="2471019"/>
          <a:ext cx="6832212" cy="138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0256" tIns="229108" rIns="53025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Ημερομηνίες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Στατιστικές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Καταλόγους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Γενεαλογικές πληροφορίες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Περιστατικά που δεν κατανοήσαμε ή δεν μας ενδιαφέρουν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(ενδεχομένως) περιστατικά που μας ήταν δυσάρεστα</a:t>
          </a:r>
          <a:endParaRPr lang="en-US" sz="1100" kern="1200"/>
        </a:p>
      </dsp:txBody>
      <dsp:txXfrm>
        <a:off x="0" y="2471019"/>
        <a:ext cx="6832212" cy="1386000"/>
      </dsp:txXfrm>
    </dsp:sp>
    <dsp:sp modelId="{4142020B-D0D5-4E08-977C-18EB80A4DC34}">
      <dsp:nvSpPr>
        <dsp:cNvPr id="0" name=""/>
        <dsp:cNvSpPr/>
      </dsp:nvSpPr>
      <dsp:spPr>
        <a:xfrm>
          <a:off x="341610" y="2308659"/>
          <a:ext cx="4782548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769" tIns="0" rIns="180769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b="1" kern="1200"/>
            <a:t>Δεν θυμόμαστε:</a:t>
          </a:r>
          <a:endParaRPr lang="en-US" sz="1100" kern="1200"/>
        </a:p>
      </dsp:txBody>
      <dsp:txXfrm>
        <a:off x="357462" y="2324511"/>
        <a:ext cx="4750844" cy="293016"/>
      </dsp:txXfrm>
    </dsp:sp>
    <dsp:sp modelId="{86CC9690-D1FE-4A09-84B1-76909F4546D2}">
      <dsp:nvSpPr>
        <dsp:cNvPr id="0" name=""/>
        <dsp:cNvSpPr/>
      </dsp:nvSpPr>
      <dsp:spPr>
        <a:xfrm>
          <a:off x="0" y="4078779"/>
          <a:ext cx="6832212" cy="1004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0256" tIns="229108" rIns="530256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Προσωπικά βιώματα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Αξιολόγηση προσωπικών εμπειριών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Πληροφορίες από «δεύτερο χέρι», προφορικές παραδόσεις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Συλλογική μνήμη</a:t>
          </a:r>
          <a:endParaRPr lang="en-US" sz="1100" kern="1200"/>
        </a:p>
      </dsp:txBody>
      <dsp:txXfrm>
        <a:off x="0" y="4078779"/>
        <a:ext cx="6832212" cy="1004850"/>
      </dsp:txXfrm>
    </dsp:sp>
    <dsp:sp modelId="{EB906050-2E80-4DEA-A5ED-6346918F769F}">
      <dsp:nvSpPr>
        <dsp:cNvPr id="0" name=""/>
        <dsp:cNvSpPr/>
      </dsp:nvSpPr>
      <dsp:spPr>
        <a:xfrm>
          <a:off x="341610" y="3916419"/>
          <a:ext cx="4782548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769" tIns="0" rIns="180769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b="1" kern="1200"/>
            <a:t>Ποιες πληροφορίες σχετίζονται με τη μνήμη: </a:t>
          </a:r>
          <a:endParaRPr lang="en-US" sz="1100" kern="1200"/>
        </a:p>
      </dsp:txBody>
      <dsp:txXfrm>
        <a:off x="357462" y="3932271"/>
        <a:ext cx="4750844" cy="293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B5F97-21ED-4A5D-A8E4-866A51778D6A}">
      <dsp:nvSpPr>
        <dsp:cNvPr id="0" name=""/>
        <dsp:cNvSpPr/>
      </dsp:nvSpPr>
      <dsp:spPr>
        <a:xfrm>
          <a:off x="0" y="11381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Η μνήμη παράγεται ταυτόχρονα με το αφήγημά της, είναι συνεπώς πλαστική.</a:t>
          </a:r>
          <a:endParaRPr lang="en-US" sz="1800" kern="1200"/>
        </a:p>
      </dsp:txBody>
      <dsp:txXfrm>
        <a:off x="49154" y="60535"/>
        <a:ext cx="6733904" cy="908623"/>
      </dsp:txXfrm>
    </dsp:sp>
    <dsp:sp modelId="{0FF612F0-B054-400D-A944-80A44C37EEFB}">
      <dsp:nvSpPr>
        <dsp:cNvPr id="0" name=""/>
        <dsp:cNvSpPr/>
      </dsp:nvSpPr>
      <dsp:spPr>
        <a:xfrm>
          <a:off x="0" y="1070152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113291"/>
                <a:satOff val="-11998"/>
                <a:lumOff val="-294"/>
                <a:alphaOff val="0"/>
                <a:tint val="96000"/>
                <a:lumMod val="104000"/>
              </a:schemeClr>
            </a:gs>
            <a:gs pos="100000">
              <a:schemeClr val="accent2">
                <a:hueOff val="113291"/>
                <a:satOff val="-11998"/>
                <a:lumOff val="-29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Το αφήγημα της μνήμης εξαρτάται τόσο από την εμπειρία του παρελθόντος όσο και από τις συνθήκες του παρόντος.</a:t>
          </a:r>
          <a:endParaRPr lang="en-US" sz="1800" kern="1200"/>
        </a:p>
      </dsp:txBody>
      <dsp:txXfrm>
        <a:off x="49154" y="1119306"/>
        <a:ext cx="6733904" cy="908623"/>
      </dsp:txXfrm>
    </dsp:sp>
    <dsp:sp modelId="{6E357006-C676-4FB3-8423-BD68B8DF8C70}">
      <dsp:nvSpPr>
        <dsp:cNvPr id="0" name=""/>
        <dsp:cNvSpPr/>
      </dsp:nvSpPr>
      <dsp:spPr>
        <a:xfrm>
          <a:off x="0" y="2128923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Η μνήμη, επειδή συνδέεται με την ταυτότητα, δεν ανέχεται κενά – αν υπάρχουν, τα συμπληρώνει.</a:t>
          </a:r>
          <a:endParaRPr lang="en-US" sz="1800" kern="1200"/>
        </a:p>
      </dsp:txBody>
      <dsp:txXfrm>
        <a:off x="49154" y="2178077"/>
        <a:ext cx="6733904" cy="908623"/>
      </dsp:txXfrm>
    </dsp:sp>
    <dsp:sp modelId="{4B0599D9-C877-4A08-AB94-43A3B48B4667}">
      <dsp:nvSpPr>
        <dsp:cNvPr id="0" name=""/>
        <dsp:cNvSpPr/>
      </dsp:nvSpPr>
      <dsp:spPr>
        <a:xfrm>
          <a:off x="0" y="3187695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339874"/>
                <a:satOff val="-35995"/>
                <a:lumOff val="-882"/>
                <a:alphaOff val="0"/>
                <a:tint val="96000"/>
                <a:lumMod val="104000"/>
              </a:schemeClr>
            </a:gs>
            <a:gs pos="100000">
              <a:schemeClr val="accent2">
                <a:hueOff val="339874"/>
                <a:satOff val="-35995"/>
                <a:lumOff val="-88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Το τραύμα συχνά παράγει σιωπή – το ίδιο και η ντροπή.</a:t>
          </a:r>
          <a:endParaRPr lang="en-US" sz="1800" kern="1200"/>
        </a:p>
      </dsp:txBody>
      <dsp:txXfrm>
        <a:off x="49154" y="3236849"/>
        <a:ext cx="6733904" cy="908623"/>
      </dsp:txXfrm>
    </dsp:sp>
    <dsp:sp modelId="{190E2DB2-CCEB-46EF-8035-AC385C55F5B4}">
      <dsp:nvSpPr>
        <dsp:cNvPr id="0" name=""/>
        <dsp:cNvSpPr/>
      </dsp:nvSpPr>
      <dsp:spPr>
        <a:xfrm>
          <a:off x="0" y="4246466"/>
          <a:ext cx="6832212" cy="1006931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Μας ενδιαφέρει η μαρτυρία τόσο για το τι έγινε στο παρελθόν, αλλά κυρίως για το πώς το βίωσε ο πληροφορητής και για το τι νόημα του δίνει σήμερα.</a:t>
          </a:r>
          <a:endParaRPr lang="en-US" sz="1800" kern="1200"/>
        </a:p>
      </dsp:txBody>
      <dsp:txXfrm>
        <a:off x="49154" y="4295620"/>
        <a:ext cx="6733904" cy="908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0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0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2546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62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0757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29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49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2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8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9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5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0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8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3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E472D-62E8-4AB5-BE28-CFF2238AA54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958342-DBCC-403C-9556-49C6AD27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1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6F1E992-B14A-4FD5-8E41-E19C83492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69C544B6-3EB8-40C0-BBA0-D6825A339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008ED5F3-C2B0-4C4B-864A-381723C87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23CC4B0B-BFBC-4B5D-87E1-9E6415263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C346C5BB-C560-432B-B712-CC4188B6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A5D527C1-B6DA-42CF-8499-7561AF3C1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79811171-A408-48D1-B498-29EEB218D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>
              <a:extLst>
                <a:ext uri="{FF2B5EF4-FFF2-40B4-BE49-F238E27FC236}">
                  <a16:creationId xmlns:a16="http://schemas.microsoft.com/office/drawing/2014/main" id="{CAB35AA3-C384-40C1-972D-E9CF2ECEB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id="{F1FB2FB4-BDB4-49C0-B229-C44C3A652A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911B13BF-C299-4EDA-AC49-B43C6E01B0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46744126-7C1B-4B5B-BBB2-8F25CE557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5DCDFB75-55EC-4221-A026-2DF2C8ACB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>
              <a:extLst>
                <a:ext uri="{FF2B5EF4-FFF2-40B4-BE49-F238E27FC236}">
                  <a16:creationId xmlns:a16="http://schemas.microsoft.com/office/drawing/2014/main" id="{F9DB045F-5C45-45BF-AFCB-2EA8DE144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4" name="Freeform 11">
            <a:extLst>
              <a:ext uri="{FF2B5EF4-FFF2-40B4-BE49-F238E27FC236}">
                <a16:creationId xmlns:a16="http://schemas.microsoft.com/office/drawing/2014/main" id="{1E86F813-D67B-409D-AA77-FA8878C2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F0BB6E0-44F4-4938-8070-5992040BD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0D5CF7-9B5F-11F9-5DE2-BD139C57C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969" y="804335"/>
            <a:ext cx="5768697" cy="5249332"/>
          </a:xfrm>
        </p:spPr>
        <p:txBody>
          <a:bodyPr anchor="ctr">
            <a:normAutofit/>
          </a:bodyPr>
          <a:lstStyle/>
          <a:p>
            <a:r>
              <a:rPr lang="el-GR">
                <a:solidFill>
                  <a:schemeClr val="tx1"/>
                </a:solidFill>
              </a:rPr>
              <a:t>Προφορική ιστορία και μνήμη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4E045-F16D-B4CC-AFA6-4B565EB7A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8035" y="804334"/>
            <a:ext cx="3348069" cy="5249332"/>
          </a:xfrm>
        </p:spPr>
        <p:txBody>
          <a:bodyPr anchor="ctr">
            <a:normAutofit/>
          </a:bodyPr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49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6AFD431-09B7-42CA-BF39-9FE5DBE5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11C96E-3D2D-48C8-AAB9-C1CB02D1D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tx2">
              <a:lumMod val="90000"/>
            </a:schemeClr>
          </a:solidFill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0D18AF42-7CD5-4754-91D4-1BE53B5D1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28C8F1A-9407-4D67-8250-D8923BC6DD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CE0A2B0-F7F1-442C-A287-CD6F729E2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9E69CFA3-AE12-4EAF-A3A1-564BEEFEF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ECB64037-2AE8-4CA9-AD8E-7ACC8618F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D319B10-EE8E-453F-A137-D7EEFA208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3283F486-509C-4A42-8EED-794A991D2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EBBFBB12-E756-4386-9C17-CA5743838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7ADD0E7E-F4A6-4B3F-8A2F-BCBFAFBA2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C19FCFB7-5E71-4197-8EC7-2ACB6DB02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AA533FE-4903-48DD-A921-421A9C44AF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54CC5D8E-0D6C-4021-B84E-5D6182C0E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9756" y="1159566"/>
            <a:ext cx="3662939" cy="4568264"/>
          </a:xfrm>
        </p:spPr>
        <p:txBody>
          <a:bodyPr anchor="ctr">
            <a:normAutofit/>
          </a:bodyPr>
          <a:lstStyle/>
          <a:p>
            <a:r>
              <a:rPr lang="el-GR">
                <a:solidFill>
                  <a:schemeClr val="bg1">
                    <a:lumMod val="95000"/>
                    <a:lumOff val="5000"/>
                  </a:schemeClr>
                </a:solidFill>
              </a:rPr>
              <a:t>Γιατί προφορική ιστορία;</a:t>
            </a: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E7D63BAB-D0DB-4F66-92F9-4D2E0A2E5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43468"/>
            <a:ext cx="7560245" cy="5571066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10" y="1286934"/>
            <a:ext cx="5292436" cy="42841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>
                <a:solidFill>
                  <a:srgbClr val="FFFFFF"/>
                </a:solidFill>
              </a:rPr>
              <a:t>«Οι προφορικές πηγές μας λένε όχι μόνο τι έκαναν οι άνθρωποι, αλλά και τι ήθελαν να κάνουν, τι πίστεψαν ότι έκαναν, τι σκέφτονται σήμερα για ό,τι έκαναν στο παρελθόν. […] Η υποκειμενικότητα είναι δουλειά της ιστορίας εξίσου με τα πιο ορατά ‘γεγονότα’»</a:t>
            </a:r>
          </a:p>
          <a:p>
            <a:pPr marL="0" indent="0">
              <a:buNone/>
            </a:pPr>
            <a:r>
              <a:rPr lang="el-GR">
                <a:solidFill>
                  <a:srgbClr val="FFFFFF"/>
                </a:solidFill>
              </a:rPr>
              <a:t>	Α. </a:t>
            </a:r>
            <a:r>
              <a:rPr lang="en-US">
                <a:solidFill>
                  <a:srgbClr val="FFFFFF"/>
                </a:solidFill>
              </a:rPr>
              <a:t>Portelli, “The Peculiarities of Oral History”, </a:t>
            </a:r>
            <a:r>
              <a:rPr lang="en-US" i="1">
                <a:solidFill>
                  <a:srgbClr val="FFFFFF"/>
                </a:solidFill>
              </a:rPr>
              <a:t>History Workshop </a:t>
            </a:r>
            <a:r>
              <a:rPr lang="el-GR" i="1">
                <a:solidFill>
                  <a:srgbClr val="FFFFFF"/>
                </a:solidFill>
              </a:rPr>
              <a:t> </a:t>
            </a:r>
            <a:r>
              <a:rPr lang="en-US" i="1">
                <a:solidFill>
                  <a:srgbClr val="FFFFFF"/>
                </a:solidFill>
              </a:rPr>
              <a:t>Journal,</a:t>
            </a:r>
            <a:r>
              <a:rPr lang="el-GR" i="1">
                <a:solidFill>
                  <a:srgbClr val="FFFFFF"/>
                </a:solidFill>
              </a:rPr>
              <a:t> </a:t>
            </a:r>
            <a:r>
              <a:rPr lang="el-GR">
                <a:solidFill>
                  <a:srgbClr val="FFFFFF"/>
                </a:solidFill>
              </a:rPr>
              <a:t>1981</a:t>
            </a:r>
            <a:r>
              <a:rPr lang="el-GR" i="1">
                <a:solidFill>
                  <a:srgbClr val="FFFFFF"/>
                </a:solidFill>
              </a:rPr>
              <a:t>,</a:t>
            </a:r>
            <a:r>
              <a:rPr lang="en-US" i="1">
                <a:solidFill>
                  <a:srgbClr val="FFFFFF"/>
                </a:solidFill>
              </a:rPr>
              <a:t> </a:t>
            </a:r>
            <a:r>
              <a:rPr lang="en-US">
                <a:solidFill>
                  <a:srgbClr val="FFFFFF"/>
                </a:solidFill>
              </a:rPr>
              <a:t>12 (1), 96-107 </a:t>
            </a:r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522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6AFD431-09B7-42CA-BF39-9FE5DBE5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11C96E-3D2D-48C8-AAB9-C1CB02D1D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accent1">
              <a:alpha val="30000"/>
            </a:schemeClr>
          </a:solidFill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0D18AF42-7CD5-4754-91D4-1BE53B5D1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28C8F1A-9407-4D67-8250-D8923BC6DD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CE0A2B0-F7F1-442C-A287-CD6F729E2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9E69CFA3-AE12-4EAF-A3A1-564BEEFEF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ECB64037-2AE8-4CA9-AD8E-7ACC8618F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D319B10-EE8E-453F-A137-D7EEFA208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3283F486-509C-4A42-8EED-794A991D2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EBBFBB12-E756-4386-9C17-CA5743838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7ADD0E7E-F4A6-4B3F-8A2F-BCBFAFBA2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C19FCFB7-5E71-4197-8EC7-2ACB6DB02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AA533FE-4903-48DD-A921-421A9C44AF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54CC5D8E-0D6C-4021-B84E-5D6182C0E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342FB41-5F9F-0EE7-45B5-7D3C0289F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9756" y="1159566"/>
            <a:ext cx="3662939" cy="4568264"/>
          </a:xfrm>
        </p:spPr>
        <p:txBody>
          <a:bodyPr anchor="ctr">
            <a:normAutofit/>
          </a:bodyPr>
          <a:lstStyle/>
          <a:p>
            <a:r>
              <a:rPr lang="el-GR" dirty="0">
                <a:solidFill>
                  <a:schemeClr val="tx1"/>
                </a:solidFill>
              </a:rPr>
              <a:t>Γιατί προφορική ιστορία;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E7D63BAB-D0DB-4F66-92F9-4D2E0A2E5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43468"/>
            <a:ext cx="7560245" cy="5571066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0A49A-EA7E-12F4-24FE-712A800E2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1286934"/>
            <a:ext cx="5292436" cy="4284134"/>
          </a:xfrm>
        </p:spPr>
        <p:txBody>
          <a:bodyPr anchor="ctr">
            <a:normAutofit/>
          </a:bodyPr>
          <a:lstStyle/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 προφορική ιστορία: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Δομείται γύρω από τους ανθρώπους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Ζωντανεύει την ίδια την ιστορία και διευρύνει τον ορίζοντά της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Φέρνει την ιστορία μέσα στην κοινότητα και τη βγάζει έξω από αυτήν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Προσφέρει μια αμφισβήτηση των κοινών τόπων της ιστορίας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Είναι ένα μέσο ριζικής μεταμόρφωσης της κοινωνικής σημασίας της ιστορίας </a:t>
            </a:r>
          </a:p>
          <a:p>
            <a:pPr marL="457200" marR="0" lvl="1" indent="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Paul Thompson, </a:t>
            </a:r>
            <a:r>
              <a:rPr kumimoji="0" lang="el-GR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Φωνές από το παρελθόν, Προφορική ιστορία</a:t>
            </a:r>
            <a:r>
              <a:rPr kumimoji="0" lang="el-GR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2002, 53</a:t>
            </a:r>
          </a:p>
          <a:p>
            <a:pPr marL="0" indent="0">
              <a:buNone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111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bg1"/>
                </a:solidFill>
              </a:rPr>
              <a:t>Προφορική Ιστορία και μνήμη</a:t>
            </a: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8C0DE70-D393-C496-A9D9-78FD625B5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162816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3104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81DEC-08AB-C580-CE8D-0D369285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Πώς θυμούνται οι άνθρωποι; Ι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1647B-CD81-144D-C348-DA1BCF0E7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287292"/>
          </a:xfrm>
        </p:spPr>
        <p:txBody>
          <a:bodyPr>
            <a:normAutofit/>
          </a:bodyPr>
          <a:lstStyle/>
          <a:p>
            <a:pPr lvl="1"/>
            <a:r>
              <a:rPr lang="el-GR" dirty="0"/>
              <a:t>Τα κοινωνικά πλαίσια της μνήμης</a:t>
            </a:r>
          </a:p>
          <a:p>
            <a:pPr lvl="1"/>
            <a:r>
              <a:rPr lang="el-GR" dirty="0"/>
              <a:t>Συλλογική μνήμη</a:t>
            </a:r>
          </a:p>
          <a:p>
            <a:pPr lvl="1"/>
            <a:r>
              <a:rPr lang="el-GR" dirty="0"/>
              <a:t>Επιλεκτικότητα της μνήμης </a:t>
            </a:r>
          </a:p>
          <a:p>
            <a:pPr lvl="1"/>
            <a:r>
              <a:rPr lang="el-GR" dirty="0" err="1"/>
              <a:t>Επιτελεστική</a:t>
            </a:r>
            <a:r>
              <a:rPr lang="el-GR" dirty="0"/>
              <a:t> μνήμη</a:t>
            </a:r>
          </a:p>
          <a:p>
            <a:pPr lvl="1"/>
            <a:r>
              <a:rPr lang="el-GR" dirty="0"/>
              <a:t>Πολιτισμική μνήμη</a:t>
            </a:r>
          </a:p>
          <a:p>
            <a:pPr lvl="1"/>
            <a:r>
              <a:rPr lang="el-GR" dirty="0"/>
              <a:t>Θεσμική μνήμη</a:t>
            </a:r>
          </a:p>
          <a:p>
            <a:pPr lvl="1"/>
            <a:r>
              <a:rPr lang="el-GR" dirty="0"/>
              <a:t>Δημόσια μνήμη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95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Πώς θυμούνται οι άνθρωποι; ΙΙ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F28932-C63A-43CA-1B30-74C03D4EDA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074638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9965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Τι θυμούνται και τι ξεχνούν οι άνθρωποι;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40CA44-2E90-6EBB-D04B-03502EB467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151459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1239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8BFDEF-523B-2500-97EA-05F78E21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Τι κρατάμε: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6D6FCFA2-7163-E4DB-C88E-4437E3CDBA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491980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214220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</TotalTime>
  <Words>454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Wisp</vt:lpstr>
      <vt:lpstr>Προφορική ιστορία και μνήμη</vt:lpstr>
      <vt:lpstr>Γιατί προφορική ιστορία;</vt:lpstr>
      <vt:lpstr>Γιατί προφορική ιστορία;</vt:lpstr>
      <vt:lpstr>Προφορική Ιστορία και μνήμη</vt:lpstr>
      <vt:lpstr>Πώς θυμούνται οι άνθρωποι; Ι</vt:lpstr>
      <vt:lpstr>Πώς θυμούνται οι άνθρωποι; ΙΙ</vt:lpstr>
      <vt:lpstr>Τι θυμούνται και τι ξεχνούν οι άνθρωποι;</vt:lpstr>
      <vt:lpstr>Τι κρατάμε: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Προφορική ιστορία και μνήμη</dc:title>
  <dc:creator>Emilia Salvanou</dc:creator>
  <cp:lastModifiedBy>Emilia Salvanou</cp:lastModifiedBy>
  <cp:revision>1</cp:revision>
  <dcterms:created xsi:type="dcterms:W3CDTF">2023-01-17T15:29:22Z</dcterms:created>
  <dcterms:modified xsi:type="dcterms:W3CDTF">2023-01-17T16:43:46Z</dcterms:modified>
</cp:coreProperties>
</file>