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11"/>
  </p:notesMasterIdLst>
  <p:sldIdLst>
    <p:sldId id="668" r:id="rId4"/>
    <p:sldId id="629" r:id="rId5"/>
    <p:sldId id="658" r:id="rId6"/>
    <p:sldId id="659" r:id="rId7"/>
    <p:sldId id="660" r:id="rId8"/>
    <p:sldId id="661" r:id="rId9"/>
    <p:sldId id="662" r:id="rId10"/>
  </p:sldIdLst>
  <p:sldSz cx="12193588" cy="6858000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postolos" initials="A" lastIdx="1" clrIdx="0">
    <p:extLst>
      <p:ext uri="{19B8F6BF-5375-455C-9EA6-DF929625EA0E}">
        <p15:presenceInfo xmlns:p15="http://schemas.microsoft.com/office/powerpoint/2012/main" userId="Apostolo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4" autoAdjust="0"/>
    <p:restoredTop sz="94660"/>
  </p:normalViewPr>
  <p:slideViewPr>
    <p:cSldViewPr>
      <p:cViewPr varScale="1">
        <p:scale>
          <a:sx n="87" d="100"/>
          <a:sy n="87" d="100"/>
        </p:scale>
        <p:origin x="522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>
            <a:extLst>
              <a:ext uri="{FF2B5EF4-FFF2-40B4-BE49-F238E27FC236}">
                <a16:creationId xmlns:a16="http://schemas.microsoft.com/office/drawing/2014/main" id="{ABC28FE0-DBCA-40B4-8423-1A462EB8E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4099" name="AutoShape 2">
            <a:extLst>
              <a:ext uri="{FF2B5EF4-FFF2-40B4-BE49-F238E27FC236}">
                <a16:creationId xmlns:a16="http://schemas.microsoft.com/office/drawing/2014/main" id="{BAA70162-A110-4568-B4C1-764C96DD8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1114350-F5BC-4AB1-8E51-51CC3C0383F4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3113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907EBE0A-ECCF-4CBA-A2C2-BB2AD375A45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l-GR" altLang="el-GR" noProof="0"/>
          </a:p>
        </p:txBody>
      </p:sp>
      <p:sp>
        <p:nvSpPr>
          <p:cNvPr id="4102" name="Text Box 5">
            <a:extLst>
              <a:ext uri="{FF2B5EF4-FFF2-40B4-BE49-F238E27FC236}">
                <a16:creationId xmlns:a16="http://schemas.microsoft.com/office/drawing/2014/main" id="{7C9C187F-8611-4903-80A8-A6F8C79AC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4103" name="Text Box 6">
            <a:extLst>
              <a:ext uri="{FF2B5EF4-FFF2-40B4-BE49-F238E27FC236}">
                <a16:creationId xmlns:a16="http://schemas.microsoft.com/office/drawing/2014/main" id="{C5D0B747-EAFD-40A7-ABA6-35C44C92B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4104" name="Text Box 7">
            <a:extLst>
              <a:ext uri="{FF2B5EF4-FFF2-40B4-BE49-F238E27FC236}">
                <a16:creationId xmlns:a16="http://schemas.microsoft.com/office/drawing/2014/main" id="{97A76F5B-2391-45CA-AB00-FA7510814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BE5431BF-A8B8-4C0B-9C8E-18DB5D7B3CF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3DDEC7D-6AB1-4F49-AEA8-1FA98F2CD8D6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9C9BDD63-7D8B-49F6-AE06-DF186119113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1E9ECDE2-42BF-40A3-B72A-3682886259A5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9DA6C369-AE3A-41BA-82A8-004612DA5E7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5DF72DDE-35F1-4764-9A3E-7C3CFBBD7D4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471467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9C9BDD63-7D8B-49F6-AE06-DF186119113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1E9ECDE2-42BF-40A3-B72A-3682886259A5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2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9DA6C369-AE3A-41BA-82A8-004612DA5E7B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5DF72DDE-35F1-4764-9A3E-7C3CFBBD7D4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1756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DDF19EB-758F-4616-A20D-DA1E80AD046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9F661B-2439-4174-AC7D-98845195280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E65C4-7E88-410B-A978-5CDD6DBCCC2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02211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F7F111A-2C2B-47AF-A2E5-FE14D6AE199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57420D-A3D4-4985-ADED-C118875646A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62DC9-4C7A-4E42-9C9C-5883D109006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8380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834438" y="1122363"/>
            <a:ext cx="2741612" cy="5002212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22363"/>
            <a:ext cx="8072438" cy="5002212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4D0D01C-D7D5-4336-8C53-E75E25CC62D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06B262-4753-4AA2-9E0F-FD4F901D07A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E7E70-D3C2-44B5-9B48-6EE256F7B7CF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465824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6BA3D0-159C-4007-8417-C4CDAFDB75F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D25C48-2D77-40B3-9049-D2002688886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0F841-FD67-4E46-BCEC-F76D458D395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88812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A4C459-7DC6-41B3-9CE8-4E254957E51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7C9F8A-9739-4893-A53C-A11EEA436CC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CE46F-5104-40E2-9293-F5E4E7DA446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33720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AD7670-EAF1-40F2-A570-E5B0C296E5B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AC902A-D2E7-4607-9A77-FD6C0E0213B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0DAC8-53B2-4D4D-8951-630F7325B1C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05988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78425" cy="43449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69025" y="1825625"/>
            <a:ext cx="5178425" cy="43449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C0DA666-82B8-4A28-B3CF-2EE3A44BA49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AA6752-C565-4125-9477-F8727B8A561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CDF63-389C-45B3-AD0A-7D2B84C55416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060894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9A4FBD7-C8BE-43AF-A667-58F0632FA63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7ED7EF2-684B-450B-BE44-A0381FEB0A0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8806C-88A4-4900-A22F-FFB182087B64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58627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8A6CBB8-5775-413D-AA1D-0846CB60FF8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4ED666B-04BA-4058-A2C8-4DA9E13F67F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B89D3-47AC-463B-904C-B2F52D0946F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9567074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02491E66-606D-4EAC-AF2D-4FE3489DC11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B8E1E20-8D26-45B0-A53C-E5B7ED62E68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7B65D-1C0F-4037-89DD-22168052A84E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568000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92E0C16-D1D0-492F-928F-FF6D0D299C9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588BA0-8D0D-4236-A032-BBF5F8F6400C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C6AC0-53B3-4D7D-B197-D05AA20351C7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600556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883E0E4-0D2F-4D01-9B8B-2859221109C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D8D7AE-A3F1-4716-BA56-97CC33B0342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39F6B-8D88-4741-9E85-AB5BD31007E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247364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2F7E133-7351-4CF5-BC3D-6DC701E4413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A7A199-53DA-426F-BFE2-CFF604008B2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BAFC2-E72B-4361-B1FB-E673CD208FC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473858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494FF4-DD46-4F98-A18F-ACA4EBD7F4B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8EC649-0FA4-4F2D-A468-885669C49E7A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2E4AC-7D1F-46C5-9C50-D711548E58F5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40700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0138" y="365125"/>
            <a:ext cx="2627312" cy="580548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29538" cy="580548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93F442-2FC6-4934-A24B-6736E6AB5F2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B1D409-1315-4F90-9793-E58579869C7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73D65-9BBF-414C-90C8-70E58C29F59E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244278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011D7C-AF3A-4A58-BE1F-709B72F1A7C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B36A4A-2C33-429B-92B0-BC3CF269882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2CFA4-0DD5-44B3-9F45-490B52C0BDCB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722357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F3817B0-0014-4F7D-9153-A6812E6C817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4C9097-9281-4D75-A71B-4207AED4492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6BA65-B341-4941-9C80-4EE7AE9F9CD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0626769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B15542-F1C5-4C4C-9AA3-442D4612000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A8C000-2941-4E90-9962-3E8BD80F826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4F8BC-6C79-4272-A15D-86B800E7614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693238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78425" cy="434657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69025" y="1825625"/>
            <a:ext cx="5180013" cy="434657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AB56E34-8454-41EF-A417-54DD83BE086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F1663F-3094-4B48-B9B4-73573986586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A2976-77A4-4C2B-AB4A-BFD7BB81025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9804491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45FB963-14A9-4E11-916D-B19063D22BE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5503985-C679-456C-BBDA-F00FEFAD1FE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B2ACE-C6E3-4C28-B29A-D46DBB4102E1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691555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631CAE3-29FB-4C2B-953E-D2B13928A15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0B5BBA7-6235-4D24-B5EF-EF4EE4C7D36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E1B9-5138-47FB-A9FD-A0A098C82C7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2274043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655D1417-ED91-484E-9CC9-910A1D68A57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EC33C84-ED51-4AB4-9DDC-6FB5D8DE8C5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4465B-9876-491B-9C52-038DC24B463B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6670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C53A483-4B20-4E7D-8DBC-93492217711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CECAE3-2A15-4818-B68E-31DFF018202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6A552-3A1E-4F1E-9BFC-29514354CF3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5088270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6F13115-E8EE-4FEE-825D-8F00311F71D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72BF12-8F44-4664-A0F9-0E1F569D386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1F20A-BD97-45AE-94C7-5EC3281E981D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765975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DF20026-60F1-40F9-8C15-F7E61765EE7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7EFFF9-42A8-4F0A-877D-D76ACB52AAA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17706-3867-4AAC-8F08-84F7912B093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174233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D3D6D57-8117-4C03-9982-1672168AEE0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587F60-4F27-4EAB-A4B7-15AE931B0935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74E25-A4D2-41DD-9F92-1F52E890CC4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594145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1725" y="365125"/>
            <a:ext cx="2627313" cy="5807075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1125" cy="580707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A6B030-F857-4D87-8F63-9C683A97F44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9239EF-6DA3-40B2-AB44-8BC61B49553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7FCC7-A8E7-4B47-ADD3-F01907D1330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7511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7025" cy="451961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69025" y="1604963"/>
            <a:ext cx="5407025" cy="451961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FC264C8-0F7D-4738-B4BA-840AFCED056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6AF1628-54A8-4813-BD55-476A9BA8F13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75518-9852-4D46-8250-E6BE9292EDAE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30977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5E2D443-B5E3-47B8-8134-BBDE6ABD76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547C4F2-ED14-4AF2-96CF-F7567E8D880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65AC9-E019-44F1-B315-6A67A86C42B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032953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C36F56-4F4A-4F03-AAD9-4681C13372E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45F1A8-F1CC-43B0-8976-BBA49842ECA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2B4B5-6EC4-45FA-BAC4-D81D3FBABDFF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199627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D82CA5E-E9F9-4A92-B71A-B68F7C3D30A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5E15931-FB98-4D5C-A77D-AF2BBAB324F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60F08-2A2F-4261-A053-DA592720AC7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7034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8EA49C4-BCAD-440C-A8BD-AFCE0932126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7A988AA-7821-474D-B35C-359091DE723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FF429-DBF0-485F-A86A-A93D0AB1833F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5249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629C954-2961-4190-8EA2-C1251F92F9B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263963D-E365-4B06-B1BB-0EC3A334CE9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979C9-55DA-46C2-8664-6AA15838FAC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966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B5DB0C29-2CDC-40FD-9904-5F944E9213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122363"/>
            <a:ext cx="913765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του κειμένου του τίτλου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1A14092-160C-400E-B209-E8C7201403C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838200" y="6356350"/>
            <a:ext cx="2736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1028" name="Text Box 3">
            <a:extLst>
              <a:ext uri="{FF2B5EF4-FFF2-40B4-BE49-F238E27FC236}">
                <a16:creationId xmlns:a16="http://schemas.microsoft.com/office/drawing/2014/main" id="{4FAACA44-93E7-40BA-A13F-46CE7FECD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0BE0A5-B2DE-426B-800D-63F902ACB40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36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51F8311-3D5B-41DA-9EEA-70ECF44BB012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A9FC18A3-B542-432E-BCA7-3868B2E4D9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66450" cy="451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των κειμένων διάρθρωσης</a:t>
            </a:r>
          </a:p>
          <a:p>
            <a:pPr lvl="1"/>
            <a:r>
              <a:rPr lang="en-GB" altLang="el-GR"/>
              <a:t>Δεύτερο επίπεδο διάρθρωσης</a:t>
            </a:r>
          </a:p>
          <a:p>
            <a:pPr lvl="2"/>
            <a:r>
              <a:rPr lang="en-GB" altLang="el-GR"/>
              <a:t>Τρίτο επίπεδο διάρθρωσης</a:t>
            </a:r>
          </a:p>
          <a:p>
            <a:pPr lvl="3"/>
            <a:r>
              <a:rPr lang="en-GB" altLang="el-GR"/>
              <a:t>Τέταρτο επίπεδο διάρθρωσης</a:t>
            </a:r>
          </a:p>
          <a:p>
            <a:pPr lvl="4"/>
            <a:r>
              <a:rPr lang="en-GB" altLang="el-GR"/>
              <a:t>Πέμπτο επίπεδο διάρθρωσης</a:t>
            </a:r>
          </a:p>
          <a:p>
            <a:pPr lvl="4"/>
            <a:r>
              <a:rPr lang="en-GB" altLang="el-GR"/>
              <a:t>Έκτο επίπεδο διάρθρωσης</a:t>
            </a:r>
          </a:p>
          <a:p>
            <a:pPr lvl="4"/>
            <a:r>
              <a:rPr lang="en-GB" altLang="el-GR"/>
              <a:t>Έβδομο επίπεδο διάρθρωσης</a:t>
            </a:r>
          </a:p>
          <a:p>
            <a:pPr lvl="4"/>
            <a:r>
              <a:rPr lang="en-GB" altLang="el-GR"/>
              <a:t>Όγδοο επίπεδο διάρθρωσης</a:t>
            </a:r>
          </a:p>
          <a:p>
            <a:pPr lvl="4"/>
            <a:r>
              <a:rPr lang="en-GB" altLang="el-GR"/>
              <a:t>Ένατο επίπεδο διάρθρωσης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/>
  <p:txStyles>
    <p:titleStyle>
      <a:lvl1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E1045CAB-FAA2-485C-BF82-D2EBC1617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09250" cy="1319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του κειμένου του τίτλου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1F8A7AC1-6501-4A70-AF13-24E3BB45B9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09250" cy="434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των κειμένων διάρθρωσης</a:t>
            </a:r>
          </a:p>
          <a:p>
            <a:pPr lvl="1"/>
            <a:r>
              <a:rPr lang="en-GB" altLang="el-GR"/>
              <a:t>Δεύτερο επίπεδο διάρθρωσης</a:t>
            </a:r>
          </a:p>
          <a:p>
            <a:pPr lvl="2"/>
            <a:r>
              <a:rPr lang="en-GB" altLang="el-GR"/>
              <a:t>Τρίτο επίπεδο διάρθρωσης</a:t>
            </a:r>
          </a:p>
          <a:p>
            <a:pPr lvl="3"/>
            <a:r>
              <a:rPr lang="en-GB" altLang="el-GR"/>
              <a:t>Τέταρτο επίπεδο διάρθρωσης</a:t>
            </a:r>
          </a:p>
          <a:p>
            <a:pPr lvl="4"/>
            <a:r>
              <a:rPr lang="en-GB" altLang="el-GR"/>
              <a:t>Πέμπτο επίπεδο διάρθρωσης</a:t>
            </a:r>
          </a:p>
          <a:p>
            <a:pPr lvl="4"/>
            <a:r>
              <a:rPr lang="en-GB" altLang="el-GR"/>
              <a:t>Έκτο επίπεδο διάρθρωσης</a:t>
            </a:r>
          </a:p>
          <a:p>
            <a:pPr lvl="4"/>
            <a:r>
              <a:rPr lang="en-GB" altLang="el-GR"/>
              <a:t>Έβδομο επίπεδο διάρθρωσης</a:t>
            </a:r>
          </a:p>
          <a:p>
            <a:pPr lvl="4"/>
            <a:r>
              <a:rPr lang="en-GB" altLang="el-GR"/>
              <a:t>Όγδοο επίπεδο διάρθρωσης</a:t>
            </a:r>
          </a:p>
          <a:p>
            <a:pPr lvl="4"/>
            <a:r>
              <a:rPr lang="en-GB" altLang="el-GR"/>
              <a:t>Ένατο επίπεδο διάρθρωσης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006C749-DC83-44F0-86B4-9BF673D774D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838200" y="6356350"/>
            <a:ext cx="2736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2053" name="Text Box 4">
            <a:extLst>
              <a:ext uri="{FF2B5EF4-FFF2-40B4-BE49-F238E27FC236}">
                <a16:creationId xmlns:a16="http://schemas.microsoft.com/office/drawing/2014/main" id="{74FD3DED-4700-46CA-9886-A0C10BD18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3B7F7A6-048C-4ACD-9943-A5FFEAE8620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3685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A071103-0E1F-442A-B638-5CB29DA63AC7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/>
  <p:txStyles>
    <p:titleStyle>
      <a:lvl1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21D2A112-4B7B-432D-8EAE-07B1E7C88B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0838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του κειμένου του τίτλου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51F83EA8-7F6F-45AC-8EA2-96D6D96B9A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0838" cy="434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Κάντε κλικ εδώ για την επεξεργασία της μορφής των κειμένων διάρθρωσης</a:t>
            </a:r>
          </a:p>
          <a:p>
            <a:pPr lvl="1"/>
            <a:r>
              <a:rPr lang="en-GB" altLang="el-GR"/>
              <a:t>Δεύτερο επίπεδο διάρθρωσης</a:t>
            </a:r>
          </a:p>
          <a:p>
            <a:pPr lvl="2"/>
            <a:r>
              <a:rPr lang="en-GB" altLang="el-GR"/>
              <a:t>Τρίτο επίπεδο διάρθρωσης</a:t>
            </a:r>
          </a:p>
          <a:p>
            <a:pPr lvl="3"/>
            <a:r>
              <a:rPr lang="en-GB" altLang="el-GR"/>
              <a:t>Τέταρτο επίπεδο διάρθρωσης</a:t>
            </a:r>
          </a:p>
          <a:p>
            <a:pPr lvl="4"/>
            <a:r>
              <a:rPr lang="en-GB" altLang="el-GR"/>
              <a:t>Πέμπτο επίπεδο διάρθρωσης</a:t>
            </a:r>
          </a:p>
          <a:p>
            <a:pPr lvl="4"/>
            <a:r>
              <a:rPr lang="en-GB" altLang="el-GR"/>
              <a:t>Έκτο επίπεδο διάρθρωσης</a:t>
            </a:r>
          </a:p>
          <a:p>
            <a:pPr lvl="4"/>
            <a:r>
              <a:rPr lang="en-GB" altLang="el-GR"/>
              <a:t>Έβδομο επίπεδο διάρθρωσης</a:t>
            </a:r>
          </a:p>
          <a:p>
            <a:pPr lvl="4"/>
            <a:r>
              <a:rPr lang="en-GB" altLang="el-GR"/>
              <a:t>Όγδοο επίπεδο διάρθρωσης</a:t>
            </a:r>
          </a:p>
          <a:p>
            <a:pPr lvl="4"/>
            <a:r>
              <a:rPr lang="en-GB" altLang="el-GR"/>
              <a:t>Ένατο επίπεδο διάρθρωσης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C34ACAC-D20D-4DF8-A084-5498F8BB09F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838200" y="6356350"/>
            <a:ext cx="2738438" cy="360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l-GR" altLang="el-GR"/>
              <a:t>26/10/2020</a:t>
            </a:r>
          </a:p>
        </p:txBody>
      </p:sp>
      <p:sp>
        <p:nvSpPr>
          <p:cNvPr id="3077" name="Text Box 4">
            <a:extLst>
              <a:ext uri="{FF2B5EF4-FFF2-40B4-BE49-F238E27FC236}">
                <a16:creationId xmlns:a16="http://schemas.microsoft.com/office/drawing/2014/main" id="{C33AD6FD-4508-47EF-8014-C05522212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l-GR" altLang="el-G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253537B-4AA9-49FE-8BCE-063D2EEE61E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38438" cy="3603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 sz="24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FEA22C3-BDF3-44BA-B819-16C90BDFC898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5B81F20E-1C95-4F3B-9B84-27C4E3FA9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75" y="2204864"/>
            <a:ext cx="10177487" cy="1080120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ΣΥΜΜΙΓΕΙΣ ΑΡΙΘΜΟΙ</a:t>
            </a:r>
          </a:p>
        </p:txBody>
      </p:sp>
    </p:spTree>
    <p:extLst>
      <p:ext uri="{BB962C8B-B14F-4D97-AF65-F5344CB8AC3E}">
        <p14:creationId xmlns:p14="http://schemas.microsoft.com/office/powerpoint/2010/main" val="14334578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5B81F20E-1C95-4F3B-9B84-27C4E3FA9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75" y="2204864"/>
            <a:ext cx="10177487" cy="1080120"/>
          </a:xfrm>
          <a:prstGeom prst="rect">
            <a:avLst/>
          </a:prstGeom>
          <a:solidFill>
            <a:srgbClr val="F8CB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Δ</a:t>
            </a:r>
            <a:r>
              <a:rPr lang="el-GR" altLang="el-GR" sz="3200" b="1">
                <a:solidFill>
                  <a:srgbClr val="000000"/>
                </a:solidFill>
                <a:latin typeface="Times New Roman" panose="02020603050405020304" pitchFamily="18" charset="0"/>
              </a:rPr>
              <a:t>΄ </a:t>
            </a:r>
            <a:r>
              <a:rPr lang="el-GR" altLang="el-GR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τάξη</a:t>
            </a:r>
          </a:p>
        </p:txBody>
      </p:sp>
    </p:spTree>
    <p:extLst>
      <p:ext uri="{BB962C8B-B14F-4D97-AF65-F5344CB8AC3E}">
        <p14:creationId xmlns:p14="http://schemas.microsoft.com/office/powerpoint/2010/main" val="6398870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3073A7F8-F14C-4072-BD9B-BF06CD506B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776" y="813079"/>
            <a:ext cx="8361466" cy="542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411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28E6BE7F-B404-44C0-AEDB-517E0BB6E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403" y="1052736"/>
            <a:ext cx="9261261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45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7B325DD9-5360-4CEE-9DFA-447842D43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980" y="2149042"/>
            <a:ext cx="10726390" cy="2648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754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E986DE97-F2F3-4007-AC99-5642276A06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463" y="863503"/>
            <a:ext cx="9834867" cy="5229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14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7B26E6EB-351B-4ECB-B157-F4B05EA3F4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185" y="871743"/>
            <a:ext cx="10294185" cy="5077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14507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Θέμα του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Θέμα του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Θέμα του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Θέμα του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Θέμα του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Θέμα του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Θέμα του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Θέμα του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Θέμα του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l-G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Θέμα του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Θέμα του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Θέμα του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39062</TotalTime>
  <Words>7</Words>
  <Application>Microsoft Office PowerPoint</Application>
  <PresentationFormat>Προσαρμογή</PresentationFormat>
  <Paragraphs>4</Paragraphs>
  <Slides>7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3</vt:i4>
      </vt:variant>
      <vt:variant>
        <vt:lpstr>Τίτλοι διαφανειών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Θέμα του Office</vt:lpstr>
      <vt:lpstr>Θέμα του Office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μαθηματικά δημοτικού σχολείου</dc:title>
  <dc:creator>Apostolos</dc:creator>
  <cp:lastModifiedBy>Apostolos</cp:lastModifiedBy>
  <cp:revision>235</cp:revision>
  <cp:lastPrinted>1601-01-01T00:00:00Z</cp:lastPrinted>
  <dcterms:created xsi:type="dcterms:W3CDTF">1601-01-01T00:00:00Z</dcterms:created>
  <dcterms:modified xsi:type="dcterms:W3CDTF">2021-05-11T18:38:50Z</dcterms:modified>
</cp:coreProperties>
</file>