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11"/>
  </p:notesMasterIdLst>
  <p:sldIdLst>
    <p:sldId id="668" r:id="rId4"/>
    <p:sldId id="629" r:id="rId5"/>
    <p:sldId id="658" r:id="rId6"/>
    <p:sldId id="659" r:id="rId7"/>
    <p:sldId id="660" r:id="rId8"/>
    <p:sldId id="661" r:id="rId9"/>
    <p:sldId id="662" r:id="rId10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71467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1756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ΣΥΜΜΙΓΕΙΣ ΑΡΙΘΜΟΙ</a:t>
            </a:r>
          </a:p>
        </p:txBody>
      </p:sp>
    </p:spTree>
    <p:extLst>
      <p:ext uri="{BB962C8B-B14F-4D97-AF65-F5344CB8AC3E}">
        <p14:creationId xmlns:p14="http://schemas.microsoft.com/office/powerpoint/2010/main" val="14334578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Δ</a:t>
            </a:r>
            <a:r>
              <a:rPr lang="el-GR" altLang="el-GR" sz="3200" b="1">
                <a:solidFill>
                  <a:srgbClr val="000000"/>
                </a:solidFill>
                <a:latin typeface="Times New Roman" panose="02020603050405020304" pitchFamily="18" charset="0"/>
              </a:rPr>
              <a:t>΄ </a:t>
            </a: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τάξη</a:t>
            </a:r>
          </a:p>
        </p:txBody>
      </p:sp>
    </p:spTree>
    <p:extLst>
      <p:ext uri="{BB962C8B-B14F-4D97-AF65-F5344CB8AC3E}">
        <p14:creationId xmlns:p14="http://schemas.microsoft.com/office/powerpoint/2010/main" val="6398870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073A7F8-F14C-4072-BD9B-BF06CD506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776" y="813079"/>
            <a:ext cx="8361466" cy="542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11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8E6BE7F-B404-44C0-AEDB-517E0BB6E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403" y="1052736"/>
            <a:ext cx="9261261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5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B325DD9-5360-4CEE-9DFA-447842D43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80" y="2149042"/>
            <a:ext cx="10726390" cy="264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54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986DE97-F2F3-4007-AC99-5642276A0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63" y="863503"/>
            <a:ext cx="9834867" cy="522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4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B26E6EB-351B-4ECB-B157-F4B05EA3F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85" y="871743"/>
            <a:ext cx="10294185" cy="507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4507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39062</TotalTime>
  <Words>7</Words>
  <Application>Microsoft Office PowerPoint</Application>
  <PresentationFormat>Προσαρμογή</PresentationFormat>
  <Paragraphs>4</Paragraphs>
  <Slides>7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235</cp:revision>
  <cp:lastPrinted>1601-01-01T00:00:00Z</cp:lastPrinted>
  <dcterms:created xsi:type="dcterms:W3CDTF">1601-01-01T00:00:00Z</dcterms:created>
  <dcterms:modified xsi:type="dcterms:W3CDTF">2021-05-11T18:38:50Z</dcterms:modified>
</cp:coreProperties>
</file>