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2B09E-2B9D-394E-BE8E-3FC3B8D20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73851-8CEC-B292-260D-A02CC4301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9151A-CF6A-B8F6-6696-AD631CA3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2B817-5C12-9A4D-8884-5F5D9485D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5987E-1746-317D-3F55-A1E799023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817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5496-52E9-45F1-EC28-EADE946B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B6B093-B572-F808-36CB-0F603D696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E7903-0406-9E54-2D5E-547576B1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8B6F-D066-EBCA-B3A3-38CBD034D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D4603-C988-98C2-8245-4A3E42B67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460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16AA46-2618-C0B8-CBA4-1552981041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2E610E-680F-80AC-0B33-72BF46B13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CD174-474C-CA84-4BD8-FCC1D716D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FF75E-B9CD-6444-082B-5BA45128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EA0D2-775D-255E-5702-A54E65DB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885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7FE8F-3C50-9702-53B9-7DB4E991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BA3C3-2674-E20B-FCFA-5AE14EBD9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74B4-948B-62C9-0906-6099D127D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0B488-5943-5CD9-5FEB-BBE924B0D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A5CE-60DC-51B1-DCF3-B65E91E2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61816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2F752-831F-7945-4BED-90212FDA3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98326-0FE7-CBF0-D136-4BE56CB7E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0A489-9C45-908B-8EFB-7371DFDCD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1F670-365A-4D95-A92D-FEEF3C1E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D4CA8-85C3-A829-0B02-8BBCFCB9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655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0B3B-41BF-C1C9-788B-C4E2AF69C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80C13-D208-5E64-EBBE-8DC5A01F4E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07D8E-9F1B-A9FE-6771-D572F4FF1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A5300-2FF3-E482-64E8-C2F43CC9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053E3-394C-7E46-8481-F4A955CF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D4200A-9AAA-1DAF-2538-CED36DCCF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985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4F18-B213-5389-E2DF-75E6F5817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BF929E-1326-B3C2-7F9E-C864E8EAA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FBFF9-3F5E-7BE4-FEAB-BDC9A5DFA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0A03AF-B58F-26E5-53F2-19A7B4927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4F3870-0BDE-613C-EC9D-DE1C19E89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24BC23-89CB-69E4-D062-4D1DEA3C1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EBC89F-E39F-2BB8-1C38-950E573A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83248-CA84-6B8B-9C37-1372DC27D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839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C279D-AE76-74EA-C16D-D5ABD760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7CFD0-ABF8-8C27-CBBE-610294EB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3EA20E-282D-0F39-7AD3-7998FFF5B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8EA44A-DBCE-42E0-B2DB-F8570DB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0355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458F4-896A-7D5E-BCBF-F4E0C53D9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8064E-E210-2B5A-62BB-FF6A31AA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CCB0A-8655-0876-87AB-4B04EFF7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2417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EC192-60BD-2233-7AF1-54C2C13A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D866F-9EAC-2A37-CF96-BEE09103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0EBD0-B68A-34A6-4DB5-5C2EE3DC0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38DE99-A5EE-3DE7-8A9A-FE035030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F9B4A-800F-E5D2-C99D-F48C97308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20FD7-2C0D-1B92-4081-50FBB662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001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948A-CB05-B7D5-1359-C7248E8E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E0F614-F73F-19D7-D370-49798203F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B14B13-8448-DDE9-61D0-61071E806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8A3F0-5187-66FA-F7C0-4D22283E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72B4A-60F8-6DD0-0490-27C5070E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B9EDB-4CD9-8A3D-E72C-1BC1DAD3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643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CA6C5C-2FEA-C59E-7D8A-42321C64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1E67F5-B4EC-768F-43FD-150FAB73A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DBFC1-6B72-EA86-27F9-25A3D4F60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08DB47-EE17-457D-AB9F-3E6946C3AA76}" type="datetimeFigureOut">
              <a:rPr lang="el-GR" smtClean="0"/>
              <a:t>4/4/2024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5E8D1-15AF-7894-F108-BABDA989E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76C0F-43D3-AED7-C3F7-A8B59ED91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D74DE3-3E44-4D81-879C-3A2CFBA72FB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990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5530A-D2D9-A696-C008-D47555C751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Τί μάθαμε…?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1A146-7742-1913-9976-A3B579D76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7708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2F465-C9D6-6C05-CFB8-F061E8C02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 descr="A monitor with a graph on it&#10;&#10;Description automatically generated">
            <a:extLst>
              <a:ext uri="{FF2B5EF4-FFF2-40B4-BE49-F238E27FC236}">
                <a16:creationId xmlns:a16="http://schemas.microsoft.com/office/drawing/2014/main" id="{F7606CD3-21D3-EC07-F88E-4E14F84FB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757" y="31314"/>
            <a:ext cx="6728176" cy="6818753"/>
          </a:xfrm>
        </p:spPr>
      </p:pic>
    </p:spTree>
    <p:extLst>
      <p:ext uri="{BB962C8B-B14F-4D97-AF65-F5344CB8AC3E}">
        <p14:creationId xmlns:p14="http://schemas.microsoft.com/office/powerpoint/2010/main" val="49953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55E1-C5CC-5B08-20E7-271CA0070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 descr="Close-up of a medical equipment&#10;&#10;Description automatically generated">
            <a:extLst>
              <a:ext uri="{FF2B5EF4-FFF2-40B4-BE49-F238E27FC236}">
                <a16:creationId xmlns:a16="http://schemas.microsoft.com/office/drawing/2014/main" id="{CC350770-3DEB-B6CB-F38E-06900136C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6692" y="857744"/>
            <a:ext cx="6861940" cy="5146453"/>
          </a:xfrm>
        </p:spPr>
      </p:pic>
    </p:spTree>
    <p:extLst>
      <p:ext uri="{BB962C8B-B14F-4D97-AF65-F5344CB8AC3E}">
        <p14:creationId xmlns:p14="http://schemas.microsoft.com/office/powerpoint/2010/main" val="592996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561D-F178-B81C-60AC-CF4AC4A7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Content Placeholder 4" descr="A close-up of a container with white gravel&#10;&#10;Description automatically generated">
            <a:extLst>
              <a:ext uri="{FF2B5EF4-FFF2-40B4-BE49-F238E27FC236}">
                <a16:creationId xmlns:a16="http://schemas.microsoft.com/office/drawing/2014/main" id="{7EDB806D-53A3-5D3E-CC37-43D17F9AC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5199" y="856250"/>
            <a:ext cx="6863645" cy="5147733"/>
          </a:xfrm>
        </p:spPr>
      </p:pic>
    </p:spTree>
    <p:extLst>
      <p:ext uri="{BB962C8B-B14F-4D97-AF65-F5344CB8AC3E}">
        <p14:creationId xmlns:p14="http://schemas.microsoft.com/office/powerpoint/2010/main" val="88757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92024-3C70-D94D-05D4-4EA6C668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20240131_114425pn">
            <a:hlinkClick r:id="" action="ppaction://media"/>
            <a:extLst>
              <a:ext uri="{FF2B5EF4-FFF2-40B4-BE49-F238E27FC236}">
                <a16:creationId xmlns:a16="http://schemas.microsoft.com/office/drawing/2014/main" id="{50FB64A4-26AA-6EF5-6EC9-429046B6DA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626" y="0"/>
            <a:ext cx="11150747" cy="6272153"/>
          </a:xfrm>
        </p:spPr>
      </p:pic>
    </p:spTree>
    <p:extLst>
      <p:ext uri="{BB962C8B-B14F-4D97-AF65-F5344CB8AC3E}">
        <p14:creationId xmlns:p14="http://schemas.microsoft.com/office/powerpoint/2010/main" val="80352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B4BE-F495-C1D3-184A-DF8FCF848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20240131_111953av">
            <a:hlinkClick r:id="" action="ppaction://media"/>
            <a:extLst>
              <a:ext uri="{FF2B5EF4-FFF2-40B4-BE49-F238E27FC236}">
                <a16:creationId xmlns:a16="http://schemas.microsoft.com/office/drawing/2014/main" id="{F35DBE1D-4078-9F99-FFC6-DFF0D3A1A2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5242" y="0"/>
            <a:ext cx="10981516" cy="6176963"/>
          </a:xfrm>
        </p:spPr>
      </p:pic>
    </p:spTree>
    <p:extLst>
      <p:ext uri="{BB962C8B-B14F-4D97-AF65-F5344CB8AC3E}">
        <p14:creationId xmlns:p14="http://schemas.microsoft.com/office/powerpoint/2010/main" val="374149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</Words>
  <Application>Microsoft Office PowerPoint</Application>
  <PresentationFormat>Widescreen</PresentationFormat>
  <Paragraphs>1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Τί μάθαμε…?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 μάθαμε…?</dc:title>
  <dc:creator>Babis Kostakis</dc:creator>
  <cp:lastModifiedBy>Babis Kostakis</cp:lastModifiedBy>
  <cp:revision>2</cp:revision>
  <dcterms:created xsi:type="dcterms:W3CDTF">2024-04-04T13:15:24Z</dcterms:created>
  <dcterms:modified xsi:type="dcterms:W3CDTF">2024-04-04T13:24:29Z</dcterms:modified>
</cp:coreProperties>
</file>