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28E752-42B0-4288-BBB9-A70D60571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583E6BF-10E2-43C3-A9E9-214EBC700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73EB13-7A26-4948-88BB-1ED4B5682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7CF34C9-42D3-4C29-A90B-9387EBE3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12CA773-E60C-4DCB-BAF2-7B06B294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884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C56525-EE4C-4D7B-B097-CC5168583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8B84A4A-6352-44A2-99B7-D42EB88BD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24B341-9576-474C-B9D4-779CA9A8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2D6CCC-DA3C-4483-813B-87B474F3F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3CF4C1-4C34-45A4-9016-7C455A69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97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B735E88-120F-4D3C-A965-69C2557C4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5A63DD3-BCA1-4369-9BAD-071C67697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A13456-C71B-4677-9800-ADA75C54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BEAF87-9E84-4406-AE17-55BD004D4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AD6D1E-3E77-482D-9BE9-673B76AF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717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CFA746-3139-4D7D-B2C5-5487F907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C748BA-28B8-471A-8743-1CF2F16E8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F96FB2-EBA2-4B04-9E50-3448F5D0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64EF84-B9FF-4926-806E-1E5CEFC0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C28021-4659-4BF9-9F82-AD26F19F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765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105A54-92DD-4A58-9B89-5D7AB55AA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13D6FB3-82A2-4841-88DA-61D96E24C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7E8C68-6685-45BE-940F-26792347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253DE5-2492-43DE-B8FF-B94DFF9B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21CD64-BD90-4D51-8BB3-D48C84B3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711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A451BD-8E89-4403-BEE9-679AAA76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CDB1FC-9551-4BFD-906C-631F25BAF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E4FFE82-2698-42BC-9A54-55E062070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0437856-2A86-49A1-9130-AEA7A7489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75F6492-3075-4BB6-B361-CFE1722B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A03772D-081D-4659-9756-E2D85634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7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EA9862-E51C-4979-BD55-E50E748A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56B0D7F-87A6-4FA6-8800-7E1D6C79E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8594FBE-7BED-4D08-B4D8-D53A5704D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0E2F2FE-45A3-4464-AE99-EFF91F05F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41EB896-FA4B-4A6E-BC82-8EB349939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24393F1-2F1D-4C4B-92EE-5666DA111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68B03AF-18E1-4543-AFE7-F515DF1D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252411A-8572-440D-92EF-556A5F3A4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4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01B578-64B2-435A-9983-FEC8F048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67FEA14-8664-4EAB-BBE6-A8D8C5DB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6EC4EE-F80F-4489-9398-BAB493C0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C09370F-5958-4F56-8B2A-B8406647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414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C9F4892-9965-498E-96B7-700D5899C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79CAB8D-C3BE-494C-8B9C-11F8AAC2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41C11F5-5943-44B8-961D-1EE2D679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73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9BF0C7-C9FB-4831-B837-484DBA843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088E30-23E7-4A94-9233-F5CF45D20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FA3516-7DFC-4076-88A4-B98523AF7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F479D9E-6AA5-4850-AD90-2CE6EF05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578B2FD-A116-4AEC-8C6E-D211E8EC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214DA99-89F7-406C-93B3-B0400D0F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460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180577-C815-4D4D-92D2-22FF85F1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D86D398-4A4B-45C1-A0A3-E0530682BA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A659BB3-69AB-483C-9697-974FB760A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32E8ECD-2C1A-4EB5-8AFB-8F65373F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7ED7CC8-8980-4B0E-9406-02CBD879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94DF2E2-19D0-4AA4-9E23-9D6727FE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961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1CF70A0-6BD0-4B35-B34A-52FFD55A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7C24D4-4BC8-4EBD-B8FA-E58327411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0D0E17-687B-4F2E-B751-D89D3FA15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4DA0A-488E-4517-ACB3-F4B84BEE2564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1F87ED-27B0-4BF5-AD60-47210404F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73AE24-80F7-46B5-9B7B-1C4370912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979D-9867-404F-8A37-36305353A8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157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3D65E4-C12E-47C4-BBAF-B922845380F0}"/>
              </a:ext>
            </a:extLst>
          </p:cNvPr>
          <p:cNvSpPr txBox="1"/>
          <p:nvPr/>
        </p:nvSpPr>
        <p:spPr>
          <a:xfrm>
            <a:off x="2373745" y="138607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1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562EC75-BAF0-4838-B508-018D97375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457" y="1876572"/>
            <a:ext cx="8543925" cy="939567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231DA43-CE92-4C93-A814-B0C887159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655" y="673157"/>
            <a:ext cx="10160000" cy="1038197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0432AD33-97BC-4807-BEBB-319C5A3907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7939" y="2863341"/>
            <a:ext cx="5572125" cy="1131318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76E3E7F-3052-4675-99C9-277DE1D99B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939" y="4207080"/>
            <a:ext cx="53340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0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71B22CD1-4DD7-4B27-8DE1-E65A72DAE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388" y="1878446"/>
            <a:ext cx="8134350" cy="4800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96999D-52B0-4FED-9F1C-0BC9D75E1DDE}"/>
              </a:ext>
            </a:extLst>
          </p:cNvPr>
          <p:cNvSpPr txBox="1"/>
          <p:nvPr/>
        </p:nvSpPr>
        <p:spPr>
          <a:xfrm>
            <a:off x="2028825" y="31409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1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EB73B21-6ACA-4A88-9BC4-A99C22948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321" y="766618"/>
            <a:ext cx="6736484" cy="139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0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052ADD-EE4E-4BD0-A636-10E89A8F1505}"/>
              </a:ext>
            </a:extLst>
          </p:cNvPr>
          <p:cNvSpPr txBox="1"/>
          <p:nvPr/>
        </p:nvSpPr>
        <p:spPr>
          <a:xfrm>
            <a:off x="2373745" y="138607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2 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4CCEFE12-DCA7-4E2E-98F7-0489827AA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710" y="1984031"/>
            <a:ext cx="8857672" cy="1321232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E6DD7B4C-5233-42A3-8C4D-071DB6CEC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455" y="507939"/>
            <a:ext cx="8174182" cy="1401485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3CB28846-B99F-4F2B-9795-24675F166E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4483" y="3202016"/>
            <a:ext cx="5572125" cy="2047875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E8810CF7-D4DE-4306-BE1E-5F1D2FF681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3545" y="5508376"/>
            <a:ext cx="53340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50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2D2EB7-6C87-4F6C-B16E-D8A1820469C9}"/>
              </a:ext>
            </a:extLst>
          </p:cNvPr>
          <p:cNvSpPr txBox="1"/>
          <p:nvPr/>
        </p:nvSpPr>
        <p:spPr>
          <a:xfrm>
            <a:off x="2392218" y="19344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2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4CC8A468-A8A4-41B1-8DE4-C45AD8D3C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131" y="2488533"/>
            <a:ext cx="8970527" cy="3865357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50F188E-9B5D-4EF0-B07D-D174C0271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1" y="697057"/>
            <a:ext cx="8401050" cy="146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0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2CC989-5CEC-4718-AFDC-4D34029675D9}"/>
              </a:ext>
            </a:extLst>
          </p:cNvPr>
          <p:cNvSpPr txBox="1"/>
          <p:nvPr/>
        </p:nvSpPr>
        <p:spPr>
          <a:xfrm>
            <a:off x="2392218" y="19344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3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2F9C547-2B6E-4EE8-8C86-2B7D5928F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188" y="1989433"/>
            <a:ext cx="6155623" cy="1366164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93A5973-47D0-4143-B2F2-2F3F1CBEF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611" y="562780"/>
            <a:ext cx="7085620" cy="142665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AACBC33-04B2-4E43-96B3-4D9FDDF03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649" y="3355597"/>
            <a:ext cx="5600700" cy="1366164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A3ADFEF-993D-40C9-A6FD-1DA1264345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5649" y="4721761"/>
            <a:ext cx="53625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70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B5381B4A-237F-4BB6-AFDB-A50A6C019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162" y="1967344"/>
            <a:ext cx="8134350" cy="48906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4DC80F-1E68-485E-B99A-BCC603FC5AE0}"/>
              </a:ext>
            </a:extLst>
          </p:cNvPr>
          <p:cNvSpPr txBox="1"/>
          <p:nvPr/>
        </p:nvSpPr>
        <p:spPr>
          <a:xfrm>
            <a:off x="2392218" y="19344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3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B4CD03-4426-47BC-925B-6EDD5ACBE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825" y="562780"/>
            <a:ext cx="8201025" cy="150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80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8529E7-B679-46D4-9F47-A03E955F593E}"/>
              </a:ext>
            </a:extLst>
          </p:cNvPr>
          <p:cNvSpPr txBox="1"/>
          <p:nvPr/>
        </p:nvSpPr>
        <p:spPr>
          <a:xfrm>
            <a:off x="2392218" y="19344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4 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6AA89EBB-C358-4F1F-96BC-1A8B9C52D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59" y="625702"/>
            <a:ext cx="4262918" cy="603885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DB0A42-CFC0-4290-AF3D-9874F8DD6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6642" y="1090743"/>
            <a:ext cx="5457825" cy="179070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1AB8434F-3813-4D0F-9B38-98C3D3D06B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448" y="4398016"/>
            <a:ext cx="47625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7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7BA964D7-4192-4810-9BBB-211C99D95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111" y="2801923"/>
            <a:ext cx="6260066" cy="28713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B61808CB-D430-44F5-8464-3D59037D3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80" y="352513"/>
            <a:ext cx="3045204" cy="5444455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0DAA9478-4E0D-4C84-9431-1298E8BFFE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9138" y="352513"/>
            <a:ext cx="5191125" cy="1790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EF4C0D-279F-4912-AF54-A6156B76E381}"/>
              </a:ext>
            </a:extLst>
          </p:cNvPr>
          <p:cNvSpPr txBox="1"/>
          <p:nvPr/>
        </p:nvSpPr>
        <p:spPr>
          <a:xfrm>
            <a:off x="2392218" y="19344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5 </a:t>
            </a:r>
          </a:p>
        </p:txBody>
      </p:sp>
    </p:spTree>
    <p:extLst>
      <p:ext uri="{BB962C8B-B14F-4D97-AF65-F5344CB8AC3E}">
        <p14:creationId xmlns:p14="http://schemas.microsoft.com/office/powerpoint/2010/main" val="403586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5A26ABA-2FC7-4DB3-A3E2-C2EBD8C05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247" y="3429000"/>
            <a:ext cx="4822752" cy="30289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B8ECB035-85AF-4841-99FD-3F649AFD1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337" y="819150"/>
            <a:ext cx="5105400" cy="6038850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53A72C2-F820-42AE-9298-1CCE50A17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7998" y="956519"/>
            <a:ext cx="4953000" cy="1790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EEB642C-3C81-4CB4-A27C-A0633F0CB7D5}"/>
              </a:ext>
            </a:extLst>
          </p:cNvPr>
          <p:cNvSpPr txBox="1"/>
          <p:nvPr/>
        </p:nvSpPr>
        <p:spPr>
          <a:xfrm>
            <a:off x="2392218" y="193448"/>
            <a:ext cx="80356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Άσκηση 6 </a:t>
            </a:r>
          </a:p>
        </p:txBody>
      </p:sp>
    </p:spTree>
    <p:extLst>
      <p:ext uri="{BB962C8B-B14F-4D97-AF65-F5344CB8AC3E}">
        <p14:creationId xmlns:p14="http://schemas.microsoft.com/office/powerpoint/2010/main" val="36444443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</Words>
  <Application>Microsoft Office PowerPoint</Application>
  <PresentationFormat>Ευρεία οθόνη</PresentationFormat>
  <Paragraphs>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Δημήτρης</dc:creator>
  <cp:lastModifiedBy>Δημήτρης</cp:lastModifiedBy>
  <cp:revision>12</cp:revision>
  <dcterms:created xsi:type="dcterms:W3CDTF">2020-03-27T15:38:01Z</dcterms:created>
  <dcterms:modified xsi:type="dcterms:W3CDTF">2020-04-03T08:39:05Z</dcterms:modified>
</cp:coreProperties>
</file>