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6"/>
  </p:notesMasterIdLst>
  <p:sldIdLst>
    <p:sldId id="256" r:id="rId4"/>
    <p:sldId id="257" r:id="rId5"/>
    <p:sldId id="544" r:id="rId6"/>
    <p:sldId id="434" r:id="rId7"/>
    <p:sldId id="435" r:id="rId8"/>
    <p:sldId id="545" r:id="rId9"/>
    <p:sldId id="436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4" r:id="rId30"/>
    <p:sldId id="535" r:id="rId31"/>
    <p:sldId id="536" r:id="rId32"/>
    <p:sldId id="537" r:id="rId33"/>
    <p:sldId id="538" r:id="rId34"/>
    <p:sldId id="539" r:id="rId35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72" d="100"/>
          <a:sy n="72" d="100"/>
        </p:scale>
        <p:origin x="27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600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28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354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7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2664296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ΔΙΑΙΡΕΤΟΤΗΤΑ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Μ.Κ.Δ.-Ε.Κ.Π.</a:t>
            </a:r>
            <a:endParaRPr lang="en-US" altLang="el-GR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19A48A-D0EE-487D-B6E7-430BFEF4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5" y="1196752"/>
            <a:ext cx="1038704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C082C7-6DBE-44A2-921D-0266EBD4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7" y="1364723"/>
            <a:ext cx="10362327" cy="43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B5023F-BEA0-48CB-8B82-28D6E423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3" y="620688"/>
            <a:ext cx="977969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7B98E6-1FE0-4BA3-9703-51AF350B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317226"/>
            <a:ext cx="7992888" cy="62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D4F1CC-976F-4D71-B7FE-FB32085E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1" y="843239"/>
            <a:ext cx="10064309" cy="5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F799DA-B323-4AC8-A214-0E9AA4F8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9" y="620688"/>
            <a:ext cx="9316952" cy="58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D975F4-CA99-4599-AD29-68159566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02" y="1052736"/>
            <a:ext cx="885574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46E730-5D15-42C3-B7DA-5C1A313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1" y="2132856"/>
            <a:ext cx="115251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65D7ED-A94A-4E72-BC28-EB8F5764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47" y="577588"/>
            <a:ext cx="7419147" cy="58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A3F74F-7CEF-47A3-BC1B-44BA58FE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87" y="764704"/>
            <a:ext cx="907465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>
                <a:solidFill>
                  <a:srgbClr val="000000"/>
                </a:solidFill>
                <a:latin typeface="Times New Roman" panose="02020603050405020304" pitchFamily="18" charset="0"/>
              </a:rPr>
              <a:t>κατανομή του χρόνου διδασκαλίας των μαθηματικών στο δημοτικό</a:t>
            </a:r>
          </a:p>
        </p:txBody>
      </p:sp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8B84EACD-EEEF-4668-8621-CED2B51726AA}"/>
              </a:ext>
            </a:extLst>
          </p:cNvPr>
          <p:cNvGraphicFramePr>
            <a:graphicFrameLocks noGrp="1"/>
          </p:cNvGraphicFramePr>
          <p:nvPr/>
        </p:nvGraphicFramePr>
        <p:xfrm>
          <a:off x="1416050" y="2633663"/>
          <a:ext cx="9507538" cy="3255959"/>
        </p:xfrm>
        <a:graphic>
          <a:graphicData uri="http://schemas.openxmlformats.org/drawingml/2006/table">
            <a:tbl>
              <a:tblPr/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Α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Β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Γ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Δ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Ε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</a:t>
                      </a:r>
                    </a:p>
                  </a:txBody>
                  <a:tcPr marL="90000" marR="900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6/θέσιο και άνω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3,5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3,5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1/θέσιο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3/2</a:t>
                      </a:r>
                    </a:p>
                  </a:txBody>
                  <a:tcPr marL="90000" marR="9000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ABCF90-EA2C-4AE2-BF20-DF0EB176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7" y="820827"/>
            <a:ext cx="9122035" cy="54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0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E41126-2E19-4644-81F5-C914500F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1" y="1412776"/>
            <a:ext cx="114919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2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6C0ADB-FFEA-471F-A457-F7BA1FBF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7" y="915906"/>
            <a:ext cx="9642647" cy="51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267553-E751-4D2A-A847-278BAAB0F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" y="1124744"/>
            <a:ext cx="1183896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1857B38-41FB-421E-93ED-314DCAD0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5" y="1412776"/>
            <a:ext cx="113879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1AD098-2105-4C22-9101-31DD7F5B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9" y="1196752"/>
            <a:ext cx="101466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A4E418-0975-4764-881E-B3933F2C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1" y="1340768"/>
            <a:ext cx="111046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EA0FD3-EBFE-4366-930C-383B1A67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309309"/>
            <a:ext cx="9361040" cy="6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C662C2-691E-4325-BB2C-BFABF33D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38" y="1213933"/>
            <a:ext cx="9686492" cy="44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6E59EB-DE1D-4EC0-A3FA-CFE4337D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6" y="1628800"/>
            <a:ext cx="1069933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10555"/>
              </p:ext>
            </p:extLst>
          </p:nvPr>
        </p:nvGraphicFramePr>
        <p:xfrm>
          <a:off x="808819" y="1954327"/>
          <a:ext cx="10514013" cy="4319647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401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58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υπολογίζουν τα πολλαπλάσια του 2, 3, 4, του 5, …, 10.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βρίσκουν το ΕΚΠ.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τα κριτήρια διαιρετότητας του 2, του 5 και του 10.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425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Η εύρεση του ΕΚΠ να γίνεται και με τη μέθοδο των πολλαπλασίων και με την κατακόρυφη τεχνική ανάλυσης σε γινόμενο παραγόντων.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l-GR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Διαιρετότητα, πολλαπλάσια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(4 ώρες) 	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9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16B408-4A0A-4B0F-9D54-69270542D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1" y="1052736"/>
            <a:ext cx="1073719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3B3DD7-1861-4D15-A160-AF4A5B9F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1" y="1124744"/>
            <a:ext cx="1105678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1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1C41FD-455F-4050-B3CF-6CE65D10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8" y="1268760"/>
            <a:ext cx="110349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0AD28FB5-4F79-4510-A90E-668CCAE63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8CBAD"/>
          </a:solidFill>
        </p:spPr>
        <p:txBody>
          <a:bodyPr lIns="91440" tIns="45720" rIns="91440" bIns="45720" anchor="ctr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l-GR" altLang="el-G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E361A3F-0543-437F-9ECA-CC8282DF6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61273"/>
              </p:ext>
            </p:extLst>
          </p:nvPr>
        </p:nvGraphicFramePr>
        <p:xfrm>
          <a:off x="870332" y="1963739"/>
          <a:ext cx="10483045" cy="26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7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τάξη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Γενικοί στόχοι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(γνώσεις, δεξιότητες, στάσεις και αξίες) 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614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</a:t>
                      </a: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απαγγέλλουν, να διαβάζουν, να γράφουν και να διατάσσουν φυσικούς, κλασματικούς και δεκαδικούς αριθμούς καθώς και να εκτελούν όλες τις πράξεις τους.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γνωρίζουν ποιοι αριθμοί διαιρούνται με 2, 3, 4, 5, 9, 10 και 25.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8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05563"/>
              </p:ext>
            </p:extLst>
          </p:nvPr>
        </p:nvGraphicFramePr>
        <p:xfrm>
          <a:off x="808819" y="2484640"/>
          <a:ext cx="10514013" cy="252853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0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47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πότε ένας αριθμός διαιρείται με: 2, 4,5,10,25,3,9.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βρίσκουν το ΜΚΔ και το ΕΚΠ. δύο αριθμών.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6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762000" y="2321585"/>
            <a:ext cx="10514013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l-GR" sz="1800" b="0" i="0" u="none" strike="noStrike" baseline="0" dirty="0">
              <a:latin typeface="Calibri" panose="020F0502020204030204" pitchFamily="34" charset="0"/>
            </a:endParaRPr>
          </a:p>
          <a:p>
            <a:pPr algn="just"/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Διατυπώνουν αιτιολογούν και εφαρμόζουν τα κριτήρια διαιρετότητας των 2,3, 4, 5, 8, 9, 10 και 25.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9444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Υπολογίζουν και διερευνούν το ΕΚΠ και τον ΜΚΔ δύο </a:t>
            </a:r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περισσότερων αριθμών.</a:t>
            </a:r>
          </a:p>
        </p:txBody>
      </p:sp>
    </p:spTree>
    <p:extLst>
      <p:ext uri="{BB962C8B-B14F-4D97-AF65-F5344CB8AC3E}">
        <p14:creationId xmlns:p14="http://schemas.microsoft.com/office/powerpoint/2010/main" val="310645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C9A6BA4-6F2E-4928-93E2-583BBE59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740581"/>
            <a:ext cx="8784976" cy="57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293268-6875-4B9B-A29A-8AED9CEC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615062"/>
            <a:ext cx="9145016" cy="58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53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38260</TotalTime>
  <Words>340</Words>
  <Application>Microsoft Office PowerPoint</Application>
  <PresentationFormat>Προσαρμογή</PresentationFormat>
  <Paragraphs>92</Paragraphs>
  <Slides>32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αριθμοί και πράξεις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193</cp:revision>
  <cp:lastPrinted>1601-01-01T00:00:00Z</cp:lastPrinted>
  <dcterms:created xsi:type="dcterms:W3CDTF">1601-01-01T00:00:00Z</dcterms:created>
  <dcterms:modified xsi:type="dcterms:W3CDTF">2021-01-20T07:18:18Z</dcterms:modified>
</cp:coreProperties>
</file>