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29"/>
  </p:notesMasterIdLst>
  <p:sldIdLst>
    <p:sldId id="754" r:id="rId4"/>
    <p:sldId id="755" r:id="rId5"/>
    <p:sldId id="756" r:id="rId6"/>
    <p:sldId id="633" r:id="rId7"/>
    <p:sldId id="759" r:id="rId8"/>
    <p:sldId id="760" r:id="rId9"/>
    <p:sldId id="761" r:id="rId10"/>
    <p:sldId id="762" r:id="rId11"/>
    <p:sldId id="763" r:id="rId12"/>
    <p:sldId id="764" r:id="rId13"/>
    <p:sldId id="765" r:id="rId14"/>
    <p:sldId id="766" r:id="rId15"/>
    <p:sldId id="767" r:id="rId16"/>
    <p:sldId id="768" r:id="rId17"/>
    <p:sldId id="769" r:id="rId18"/>
    <p:sldId id="770" r:id="rId19"/>
    <p:sldId id="771" r:id="rId20"/>
    <p:sldId id="776" r:id="rId21"/>
    <p:sldId id="772" r:id="rId22"/>
    <p:sldId id="773" r:id="rId23"/>
    <p:sldId id="774" r:id="rId24"/>
    <p:sldId id="775" r:id="rId25"/>
    <p:sldId id="777" r:id="rId26"/>
    <p:sldId id="778" r:id="rId27"/>
    <p:sldId id="779" r:id="rId28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75" d="100"/>
          <a:sy n="75" d="100"/>
        </p:scale>
        <p:origin x="108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commentAuthors" Target="commentAuthor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483578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998167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732765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ΜΟΤΙΒΑ</a:t>
            </a:r>
          </a:p>
        </p:txBody>
      </p:sp>
    </p:spTree>
    <p:extLst>
      <p:ext uri="{BB962C8B-B14F-4D97-AF65-F5344CB8AC3E}">
        <p14:creationId xmlns:p14="http://schemas.microsoft.com/office/powerpoint/2010/main" val="242390119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EA99341-4EC3-4608-B3C7-2E863CD6E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122" y="1916832"/>
            <a:ext cx="9253028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791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1BA4FCE-555E-4234-A204-098FB9AB14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084" y="1916832"/>
            <a:ext cx="1075542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008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C37307C-D85E-4352-9565-8733FABAE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8664" y="518127"/>
            <a:ext cx="8826642" cy="5575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9468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Εικόνα 4">
            <a:extLst>
              <a:ext uri="{FF2B5EF4-FFF2-40B4-BE49-F238E27FC236}">
                <a16:creationId xmlns:a16="http://schemas.microsoft.com/office/drawing/2014/main" id="{E09D5E46-7520-4196-95C0-11A2A9D016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2111" y="1190181"/>
            <a:ext cx="9621227" cy="439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133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BD7A8C9-4CC8-4FB3-8927-B8A5AA1610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6156" y="1988840"/>
            <a:ext cx="9743626" cy="2952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559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3F779EC-0981-464C-8CD3-806E324AC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001" y="638654"/>
            <a:ext cx="10077337" cy="5742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978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6E7367D-57C8-4051-933F-40FC0CBAEA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061" y="2780928"/>
            <a:ext cx="11301466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86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9980092-FBA3-445D-A737-34AD9662AC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914" y="2060848"/>
            <a:ext cx="10263760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36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32F645A-670B-4F12-91D9-93F179174C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893" y="1988840"/>
            <a:ext cx="9945802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2023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29EA2F8-795B-4034-8134-CE2ED83F2D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928" y="451585"/>
            <a:ext cx="9633410" cy="585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55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ΣΤ΄ τάξη</a:t>
            </a:r>
          </a:p>
        </p:txBody>
      </p:sp>
    </p:spTree>
    <p:extLst>
      <p:ext uri="{BB962C8B-B14F-4D97-AF65-F5344CB8AC3E}">
        <p14:creationId xmlns:p14="http://schemas.microsoft.com/office/powerpoint/2010/main" val="221340919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45458FC-02B6-4BF8-B42C-1899E4395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40" y="1334032"/>
            <a:ext cx="10064914" cy="41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8534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7B3957B-8C65-4E46-B942-C16DDF9DCE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803" y="1628800"/>
            <a:ext cx="10769982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95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C181A85-C023-485F-B1CB-19F8D0C112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616" y="1193515"/>
            <a:ext cx="9943722" cy="453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98745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40347C9-5F22-4FC7-BCFB-9253939EF0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227" y="1772816"/>
            <a:ext cx="1015113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416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7FEEA05-CBD6-49B9-A472-C6CFC2B70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611" y="1983450"/>
            <a:ext cx="10460751" cy="2957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4995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59003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Μετρήσεις </a:t>
            </a: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(ΣΤ΄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453481"/>
              </p:ext>
            </p:extLst>
          </p:nvPr>
        </p:nvGraphicFramePr>
        <p:xfrm>
          <a:off x="808819" y="2218053"/>
          <a:ext cx="10514013" cy="2656686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1468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05624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αναγνωρίζουν να περιγράφουν και να επεκτείνουν αριθμητικά και γεωμετρικά μοτίβα.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διατυπώνουν έναν κανόνα για κάποιο απλό αριθμητικό ή το γεωμετρικό μοτίβο.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Μοτίβα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el-GR" sz="2400" b="0" i="0" u="none" strike="noStrike" kern="1200" baseline="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ea typeface="Microsoft YaHei" panose="020B0503020204020204" pitchFamily="34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(4 ώρες)</a:t>
                      </a: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723865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6981091D-30C7-482D-8710-DD8FA0FDD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314" y="338967"/>
            <a:ext cx="8496944" cy="6286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612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C52D121-80C4-4955-8DFD-FD415EB26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314" y="520742"/>
            <a:ext cx="8424936" cy="596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955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00A51C5-F92A-440E-8853-411902A64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06" y="643944"/>
            <a:ext cx="8424936" cy="581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104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EFF8359-DD63-45AA-BA2E-BA91A44133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202" y="1988840"/>
            <a:ext cx="9419184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14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5BB115A-4EC9-4305-B5B3-D33F69B27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49" y="1844824"/>
            <a:ext cx="10971490" cy="316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1750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156641F-3222-43D3-8E02-536350AA6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1021" y="1184979"/>
            <a:ext cx="9186293" cy="4404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07913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39184</TotalTime>
  <Words>54</Words>
  <Application>Microsoft Office PowerPoint</Application>
  <PresentationFormat>Προσαρμογή</PresentationFormat>
  <Paragraphs>14</Paragraphs>
  <Slides>25</Slides>
  <Notes>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25</vt:i4>
      </vt:variant>
    </vt:vector>
  </HeadingPairs>
  <TitlesOfParts>
    <vt:vector size="31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248</cp:revision>
  <cp:lastPrinted>1601-01-01T00:00:00Z</cp:lastPrinted>
  <dcterms:created xsi:type="dcterms:W3CDTF">1601-01-01T00:00:00Z</dcterms:created>
  <dcterms:modified xsi:type="dcterms:W3CDTF">2021-05-13T14:21:25Z</dcterms:modified>
</cp:coreProperties>
</file>