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9"/>
  </p:notesMasterIdLst>
  <p:sldIdLst>
    <p:sldId id="754" r:id="rId4"/>
    <p:sldId id="755" r:id="rId5"/>
    <p:sldId id="756" r:id="rId6"/>
    <p:sldId id="633" r:id="rId7"/>
    <p:sldId id="759" r:id="rId8"/>
    <p:sldId id="760" r:id="rId9"/>
    <p:sldId id="761" r:id="rId10"/>
    <p:sldId id="762" r:id="rId11"/>
    <p:sldId id="763" r:id="rId12"/>
    <p:sldId id="764" r:id="rId13"/>
    <p:sldId id="765" r:id="rId14"/>
    <p:sldId id="766" r:id="rId15"/>
    <p:sldId id="767" r:id="rId16"/>
    <p:sldId id="768" r:id="rId17"/>
    <p:sldId id="769" r:id="rId18"/>
    <p:sldId id="770" r:id="rId19"/>
    <p:sldId id="771" r:id="rId20"/>
    <p:sldId id="776" r:id="rId21"/>
    <p:sldId id="772" r:id="rId22"/>
    <p:sldId id="773" r:id="rId23"/>
    <p:sldId id="774" r:id="rId24"/>
    <p:sldId id="775" r:id="rId25"/>
    <p:sldId id="777" r:id="rId26"/>
    <p:sldId id="778" r:id="rId27"/>
    <p:sldId id="779" r:id="rId28"/>
  </p:sldIdLst>
  <p:sldSz cx="12193588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ostolos" initials="A" lastIdx="1" clrIdx="0">
    <p:extLst>
      <p:ext uri="{19B8F6BF-5375-455C-9EA6-DF929625EA0E}">
        <p15:presenceInfo xmlns:p15="http://schemas.microsoft.com/office/powerpoint/2012/main" userId="Apostol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4" autoAdjust="0"/>
    <p:restoredTop sz="94660"/>
  </p:normalViewPr>
  <p:slideViewPr>
    <p:cSldViewPr>
      <p:cViewPr varScale="1">
        <p:scale>
          <a:sx n="75" d="100"/>
          <a:sy n="75" d="100"/>
        </p:scale>
        <p:origin x="108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ABC28FE0-DBCA-40B4-8423-1A462EB8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BAA70162-A110-4568-B4C1-764C96DD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1114350-F5BC-4AB1-8E51-51CC3C0383F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311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07EBE0A-ECCF-4CBA-A2C2-BB2AD375A45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 noProof="0"/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7C9C187F-8611-4903-80A8-A6F8C79A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3" name="Text Box 6">
            <a:extLst>
              <a:ext uri="{FF2B5EF4-FFF2-40B4-BE49-F238E27FC236}">
                <a16:creationId xmlns:a16="http://schemas.microsoft.com/office/drawing/2014/main" id="{C5D0B747-EAFD-40A7-ABA6-35C44C92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4" name="Text Box 7">
            <a:extLst>
              <a:ext uri="{FF2B5EF4-FFF2-40B4-BE49-F238E27FC236}">
                <a16:creationId xmlns:a16="http://schemas.microsoft.com/office/drawing/2014/main" id="{97A76F5B-2391-45CA-AB00-FA7510814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E5431BF-A8B8-4C0B-9C8E-18DB5D7B3C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DDEC7D-6AB1-4F49-AEA8-1FA98F2CD8D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48357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9816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D01A8892-5436-48D1-80CD-F2F34736B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EF098BD-9185-4931-B20A-15458893492A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F7DEFE9B-EAEF-4AE1-B0FF-F32AF14A6D2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6F32701-E951-4127-A83D-C9D39BAF9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7327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DF19EB-758F-4616-A20D-DA1E80AD04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F661B-2439-4174-AC7D-9884519528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65C4-7E88-410B-A978-5CDD6DBCCC2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0221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F7F111A-2C2B-47AF-A2E5-FE14D6AE19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7420D-A3D4-4985-ADED-C118875646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2DC9-4C7A-4E42-9C9C-5883D10900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838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4438" y="1122363"/>
            <a:ext cx="2741612" cy="500221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2438" cy="500221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D0D01C-D7D5-4336-8C53-E75E25CC62D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06B262-4753-4AA2-9E0F-FD4F901D07A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7E70-D3C2-44B5-9B48-6EE256F7B7C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6582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BA3D0-159C-4007-8417-C4CDAFDB75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D25C48-2D77-40B3-9049-D2002688886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F841-FD67-4E46-BCEC-F76D458D395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881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A4C459-7DC6-41B3-9CE8-4E254957E5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7C9F8A-9739-4893-A53C-A11EEA436CC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CE46F-5104-40E2-9293-F5E4E7DA446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3372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AD7670-EAF1-40F2-A570-E5B0C296E5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C902A-D2E7-4607-9A77-FD6C0E0213B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DAC8-53B2-4D4D-8951-630F7325B1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0598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0DA666-82B8-4A28-B3CF-2EE3A44BA4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A6752-C565-4125-9477-F8727B8A56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CDF63-389C-45B3-AD0A-7D2B84C5541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6089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A4FBD7-C8BE-43AF-A667-58F0632FA6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ED7EF2-684B-450B-BE44-A0381FEB0A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8806C-88A4-4900-A22F-FFB182087B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862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A6CBB8-5775-413D-AA1D-0846CB60FF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ED666B-04BA-4058-A2C8-4DA9E13F67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89D3-47AC-463B-904C-B2F52D0946F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56707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2491E66-606D-4EAC-AF2D-4FE3489DC1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8E1E20-8D26-45B0-A53C-E5B7ED62E68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B65D-1C0F-4037-89DD-22168052A84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8000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92E0C16-D1D0-492F-928F-FF6D0D299C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88BA0-8D0D-4236-A032-BBF5F8F6400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6AC0-53B3-4D7D-B197-D05AA20351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0055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83E0E4-0D2F-4D01-9B8B-2859221109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8D7AE-A3F1-4716-BA56-97CC33B034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9F6B-8D88-4741-9E85-AB5BD31007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4736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F7E133-7351-4CF5-BC3D-6DC701E441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7A199-53DA-426F-BFE2-CFF604008B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BAFC2-E72B-4361-B1FB-E673CD208FC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7385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94FF4-DD46-4F98-A18F-ACA4EBD7F4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8EC649-0FA4-4F2D-A468-885669C49E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2E4AC-7D1F-46C5-9C50-D711548E58F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40700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0138" y="365125"/>
            <a:ext cx="2627312" cy="580548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29538" cy="580548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93F442-2FC6-4934-A24B-6736E6AB5F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B1D409-1315-4F90-9793-E58579869C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3D65-9BBF-414C-90C8-70E58C29F5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44278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11D7C-AF3A-4A58-BE1F-709B72F1A7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B36A4A-2C33-429B-92B0-BC3CF269882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CFA4-0DD5-44B3-9F45-490B52C0BDC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72235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817B0-0014-4F7D-9153-A6812E6C81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4C9097-9281-4D75-A71B-4207AED449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BA65-B341-4941-9C80-4EE7AE9F9CD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6267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15542-F1C5-4C4C-9AA3-442D461200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A8C000-2941-4E90-9962-3E8BD80F82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4F8BC-6C79-4272-A15D-86B800E7614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9323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56E34-8454-41EF-A417-54DD83BE08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1663F-3094-4B48-B9B4-7357398658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2976-77A4-4C2B-AB4A-BFD7BB81025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80449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5FB963-14A9-4E11-916D-B19063D22B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503985-C679-456C-BBDA-F00FEFAD1FE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B2ACE-C6E3-4C28-B29A-D46DBB4102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6915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31CAE3-29FB-4C2B-953E-D2B13928A1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B5BBA7-6235-4D24-B5EF-EF4EE4C7D3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E1B9-5138-47FB-A9FD-A0A098C82C7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27404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55D1417-ED91-484E-9CC9-910A1D68A5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C33C84-ED51-4AB4-9DDC-6FB5D8DE8C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465B-9876-491B-9C52-038DC24B463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670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53A483-4B20-4E7D-8DBC-9349221771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ECAE3-2A15-4818-B68E-31DFF01820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A552-3A1E-4F1E-9BFC-29514354CF3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8827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F13115-E8EE-4FEE-825D-8F00311F71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2BF12-8F44-4664-A0F9-0E1F569D386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1F20A-BD97-45AE-94C7-5EC3281E981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76597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F20026-60F1-40F9-8C15-F7E61765EE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EFFF9-42A8-4F0A-877D-D76ACB52AAA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7706-3867-4AAC-8F08-84F7912B093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17423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D6D57-8117-4C03-9982-1672168AEE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87F60-4F27-4EAB-A4B7-15AE931B09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4E25-A4D2-41DD-9F92-1F52E890CC4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941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0707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070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A6B030-F857-4D87-8F63-9C683A97F4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9239EF-6DA3-40B2-AB44-8BC61B49553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7FCC7-A8E7-4B47-ADD3-F01907D1330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51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C264C8-0F7D-4738-B4BA-840AFCED05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AF1628-54A8-4813-BD55-476A9BA8F1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5518-9852-4D46-8250-E6BE9292EDA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3097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5E2D443-B5E3-47B8-8134-BBDE6ABD76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47C4F2-ED14-4AF2-96CF-F7567E8D88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5AC9-E019-44F1-B315-6A67A86C42B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3295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C36F56-4F4A-4F03-AAD9-4681C13372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5F1A8-F1CC-43B0-8976-BBA49842EC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B4B5-6EC4-45FA-BAC4-D81D3FBABDF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962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82CA5E-E9F9-4A92-B71A-B68F7C3D30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E15931-FB98-4D5C-A77D-AF2BBAB324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0F08-2A2F-4261-A053-DA592720AC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034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EA49C4-BCAD-440C-A8BD-AFCE093212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A988AA-7821-474D-B35C-359091DE72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FF429-DBF0-485F-A86A-A93D0AB1833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249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629C954-2961-4190-8EA2-C1251F92F9B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63963D-E365-4B06-B1BB-0EC3A334CE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79C9-55DA-46C2-8664-6AA15838FA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966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5DB0C29-2CDC-40FD-9904-5F944E921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376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1A14092-160C-400E-B209-E8C7201403C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4FAACA44-93E7-40BA-A13F-46CE7FEC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0BE0A5-B2DE-426B-800D-63F902ACB4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1F8311-3D5B-41DA-9EEA-70ECF44BB01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A9FC18A3-B542-432E-BCA7-3868B2E4D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64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E1045CAB-FAA2-485C-BF82-D2EBC1617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0925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1F8A7AC1-6501-4A70-AF13-24E3BB45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09250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006C749-DC83-44F0-86B4-9BF673D774D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74FD3DED-4700-46CA-9886-A0C10BD18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B7F7A6-048C-4ACD-9943-A5FFEAE862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071103-0E1F-442A-B638-5CB29DA63A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21D2A112-4B7B-432D-8EAE-07B1E7C88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083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1F83EA8-7F6F-45AC-8EA2-96D6D96B9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0838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C34ACAC-D20D-4DF8-A084-5498F8BB09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C33AD6FD-4508-47EF-8014-C05522212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53537B-4AA9-49FE-8BCE-063D2EEE61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EA22C3-BDF3-44BA-B819-16C90BDFC89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ΜΟΤΙΒΑ</a:t>
            </a:r>
          </a:p>
        </p:txBody>
      </p:sp>
    </p:spTree>
    <p:extLst>
      <p:ext uri="{BB962C8B-B14F-4D97-AF65-F5344CB8AC3E}">
        <p14:creationId xmlns:p14="http://schemas.microsoft.com/office/powerpoint/2010/main" val="24239011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EA99341-4EC3-4608-B3C7-2E863CD6E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22" y="1916832"/>
            <a:ext cx="92530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9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1BA4FCE-555E-4234-A204-098FB9AB1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4" y="1916832"/>
            <a:ext cx="1075542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00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C37307C-D85E-4352-9565-8733FABAE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64" y="518127"/>
            <a:ext cx="8826642" cy="557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6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09D5E46-7520-4196-95C0-11A2A9D01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11" y="1190181"/>
            <a:ext cx="9621227" cy="43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33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BD7A8C9-4CC8-4FB3-8927-B8A5AA161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56" y="1988840"/>
            <a:ext cx="974362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55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3F779EC-0981-464C-8CD3-806E324AC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01" y="638654"/>
            <a:ext cx="10077337" cy="574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97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6E7367D-57C8-4051-933F-40FC0CBAE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61" y="2780928"/>
            <a:ext cx="1130146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86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9980092-FBA3-445D-A737-34AD9662A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4" y="2060848"/>
            <a:ext cx="1026376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36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32F645A-670B-4F12-91D9-93F179174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93" y="1988840"/>
            <a:ext cx="994580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02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29EA2F8-795B-4034-8134-CE2ED83F2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28" y="451585"/>
            <a:ext cx="9633410" cy="585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5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ΣΤ΄ τάξη</a:t>
            </a:r>
          </a:p>
        </p:txBody>
      </p:sp>
    </p:spTree>
    <p:extLst>
      <p:ext uri="{BB962C8B-B14F-4D97-AF65-F5344CB8AC3E}">
        <p14:creationId xmlns:p14="http://schemas.microsoft.com/office/powerpoint/2010/main" val="22134091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45458FC-02B6-4BF8-B42C-1899E4395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0" y="1334032"/>
            <a:ext cx="10064914" cy="41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53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7B3957B-8C65-4E46-B942-C16DDF9DC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03" y="1628800"/>
            <a:ext cx="1076998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95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C181A85-C023-485F-B1CB-19F8D0C11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16" y="1193515"/>
            <a:ext cx="9943722" cy="453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87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40347C9-5F22-4FC7-BCFB-9253939EF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27" y="1772816"/>
            <a:ext cx="1015113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16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7FEEA05-CBD6-49B9-A472-C6CFC2B70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11" y="1983450"/>
            <a:ext cx="10460751" cy="29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99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003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AF0291E6-F720-445B-AC5C-562AB9AF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Μετρήσεις </a:t>
            </a: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(ΣΤ΄ τάξη)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id="{B2D65653-B4D7-4CDD-B5E6-3B37A3239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453481"/>
              </p:ext>
            </p:extLst>
          </p:nvPr>
        </p:nvGraphicFramePr>
        <p:xfrm>
          <a:off x="808819" y="2218053"/>
          <a:ext cx="10514013" cy="2656686"/>
        </p:xfrm>
        <a:graphic>
          <a:graphicData uri="http://schemas.openxmlformats.org/drawingml/2006/table">
            <a:tbl>
              <a:tblPr/>
              <a:tblGrid>
                <a:gridCol w="777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468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Στόχοι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Θεματικές Ενότητες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(διατιθέμενος χρόνος) 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5624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μπορούν να αναγνωρίζουν να περιγράφουν και να επεκτείνουν αριθμητικά και γεωμετρικά μοτίβα.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μπορούν να διατυπώνουν έναν κανόνα για κάποιο απλό αριθμητικό ή το γεωμετρικό μοτίβο.</a:t>
                      </a:r>
                    </a:p>
                  </a:txBody>
                  <a:tcPr marT="68397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Μοτίβα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24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(4 ώρες)</a:t>
                      </a:r>
                    </a:p>
                  </a:txBody>
                  <a:tcPr marT="45718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238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6981091D-30C7-482D-8710-DD8FA0FDD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14" y="338967"/>
            <a:ext cx="8496944" cy="628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12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C52D121-80C4-4955-8DFD-FD415EB26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14" y="520742"/>
            <a:ext cx="8424936" cy="596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55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00A51C5-F92A-440E-8853-411902A64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06" y="643944"/>
            <a:ext cx="8424936" cy="581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04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EFF8359-DD63-45AA-BA2E-BA91A4413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02" y="1988840"/>
            <a:ext cx="941918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5BB115A-4EC9-4305-B5B3-D33F69B27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49" y="1844824"/>
            <a:ext cx="1097149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75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156641F-3222-43D3-8E02-536350AA6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21" y="1184979"/>
            <a:ext cx="9186293" cy="440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7913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39184</TotalTime>
  <Words>54</Words>
  <Application>Microsoft Office PowerPoint</Application>
  <PresentationFormat>Προσαρμογή</PresentationFormat>
  <Paragraphs>14</Paragraphs>
  <Slides>25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Θέμα του Office</vt:lpstr>
      <vt:lpstr>Θέμα του Office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 δημοτικού σχολείου</dc:title>
  <dc:creator>Apostolos</dc:creator>
  <cp:lastModifiedBy>Apostolos</cp:lastModifiedBy>
  <cp:revision>248</cp:revision>
  <cp:lastPrinted>1601-01-01T00:00:00Z</cp:lastPrinted>
  <dcterms:created xsi:type="dcterms:W3CDTF">1601-01-01T00:00:00Z</dcterms:created>
  <dcterms:modified xsi:type="dcterms:W3CDTF">2021-05-13T14:21:25Z</dcterms:modified>
</cp:coreProperties>
</file>