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C75C-D74C-4148-BFE7-0339E6A0576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6AFEE-7154-43C2-817A-514C4C4CC7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412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FEA20B-75DE-4762-ACE2-FFE08F6EDCAB}" type="slidenum">
              <a:rPr lang="el-GR"/>
              <a:pPr eaLnBrk="1" hangingPunct="1"/>
              <a:t>11</a:t>
            </a:fld>
            <a:endParaRPr lang="el-G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7911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7AC0BD-2DB8-47FA-9534-83670E2B86B8}" type="slidenum">
              <a:rPr lang="el-GR"/>
              <a:pPr eaLnBrk="1" hangingPunct="1"/>
              <a:t>12</a:t>
            </a:fld>
            <a:endParaRPr lang="el-G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5540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1583B8-BCEE-48C3-A53B-2728DC44FFF0}" type="slidenum">
              <a:rPr lang="el-GR"/>
              <a:pPr eaLnBrk="1" hangingPunct="1"/>
              <a:t>13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204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7C98D0-E1DD-4EE3-B0DB-B9AB56D0A28F}" type="slidenum">
              <a:rPr lang="el-GR"/>
              <a:pPr eaLnBrk="1" hangingPunct="1"/>
              <a:t>14</a:t>
            </a:fld>
            <a:endParaRPr lang="el-G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4011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8EA41A-5199-43DD-ADEE-A5F83B74D757}" type="slidenum">
              <a:rPr lang="el-GR"/>
              <a:pPr eaLnBrk="1" hangingPunct="1"/>
              <a:t>15</a:t>
            </a:fld>
            <a:endParaRPr lang="el-G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456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0C59D9-C5F0-4286-A258-AB70CD1492BA}" type="slidenum">
              <a:rPr lang="el-GR"/>
              <a:pPr eaLnBrk="1" hangingPunct="1"/>
              <a:t>16</a:t>
            </a:fld>
            <a:endParaRPr lang="el-G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9866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13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85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41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39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29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6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64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1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35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20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1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05B8-0737-4183-A4D7-4B85813098C2}" type="datetimeFigureOut">
              <a:rPr lang="el-GR" smtClean="0"/>
              <a:t>20/5/2021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B505-4A55-4AC9-A6B6-88265560BA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61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ie.gr/archaeologia/gr/layout/images/02/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45411" cy="36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ie.gr/archaeologia/gr/layout/images/02/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228626" cy="31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58112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Τελεστήρια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της Ελευσίνας. 6</a:t>
            </a:r>
            <a:r>
              <a:rPr lang="el-GR" sz="1000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el-GR" sz="1000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 αι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 Το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περίκλειο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Τελεστήριο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των αρχιτεκτόνων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Κοροίβου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Μεταγένους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Ξενοκλέους</a:t>
            </a:r>
            <a:r>
              <a:rPr lang="el-GR" sz="10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με την προσθήκη της στοάς του αρχιτέκτονα Φίλωνος</a:t>
            </a:r>
            <a:r>
              <a:rPr lang="el-GR" sz="1000" smtClean="0">
                <a:latin typeface="Times New Roman" pitchFamily="18" charset="0"/>
                <a:cs typeface="Times New Roman" pitchFamily="18" charset="0"/>
              </a:rPr>
              <a:t>, τέλη  4</a:t>
            </a:r>
            <a:r>
              <a:rPr lang="el-GR" sz="1000" baseline="300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sz="1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αι.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2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SCN9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50101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DSCN9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141663"/>
            <a:ext cx="410845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DSCN9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52266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DSCN9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31670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94928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Ηρώον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Τρύσα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της Λυκίας.  Οι ζωφόροι, Βιέννη, Μουσείο Ιστορίας της Τέχνης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3026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th 12 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2562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98884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Το Μαυσωλείο στην Αλικαρνασσό της Καρίας. Ένα από τα Επτά Θαύματα του Αρχαίου Κόσμου. 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th 12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185"/>
            <a:ext cx="496093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2348880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Θεμέλια του Μαυσωλείου της Αλικαρνασσού κατά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χώραν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ath 12 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r="-150"/>
          <a:stretch>
            <a:fillRect/>
          </a:stretch>
        </p:blipFill>
        <p:spPr bwMode="auto">
          <a:xfrm>
            <a:off x="395288" y="333375"/>
            <a:ext cx="4967287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math 12 0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t="25626" r="8794" b="-1318"/>
          <a:stretch>
            <a:fillRect/>
          </a:stretch>
        </p:blipFill>
        <p:spPr bwMode="auto">
          <a:xfrm>
            <a:off x="5724128" y="620688"/>
            <a:ext cx="28813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55892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ναπαραστάσεις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του Μαυσωλείου της Αλικαρνασσού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th 12 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565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math 12 0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389313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5805264"/>
            <a:ext cx="324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>
                <a:latin typeface="Times New Roman" pitchFamily="18" charset="0"/>
                <a:cs typeface="Times New Roman" pitchFamily="18" charset="0"/>
              </a:rPr>
              <a:t>Γλυπτά από το Μαυσωλείο της Αλικαρνασσού.  Ο λεγόμενος Μαύσωλος και η λεγόμενη Αρτεμισία. Λονδίνο, Βρετανικό Μουσείο. </a:t>
            </a:r>
            <a:endParaRPr lang="el-GR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ath 12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76672"/>
            <a:ext cx="7454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453336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Γλυπτά από το Μαυσωλείο της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Αλικαρνασσού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Έφιππος Πέρσης, Λονδίνο, </a:t>
            </a:r>
            <a:r>
              <a:rPr lang="el-GR" sz="1000" smtClean="0">
                <a:latin typeface="Times New Roman" pitchFamily="18" charset="0"/>
                <a:cs typeface="Times New Roman" pitchFamily="18" charset="0"/>
              </a:rPr>
              <a:t>Βρετανικό Μουσείο.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ath 12 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9769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math 12 04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" b="10132"/>
          <a:stretch/>
        </p:blipFill>
        <p:spPr bwMode="auto">
          <a:xfrm>
            <a:off x="1223963" y="3448451"/>
            <a:ext cx="6779300" cy="265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23731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Η ζωφόρος με την  </a:t>
            </a:r>
            <a:r>
              <a:rPr lang="el-GR" sz="1000" dirty="0" err="1" smtClean="0"/>
              <a:t>Αμαζονομαχία</a:t>
            </a:r>
            <a:r>
              <a:rPr lang="el-GR" sz="1000" dirty="0" smtClean="0"/>
              <a:t> από το Μαυσωλείο της Αλικαρνασσού. Λονδίνο, Βρετανικό Μουσείο και Αρχαιολογικό Μουσείο </a:t>
            </a:r>
            <a:r>
              <a:rPr lang="en-US" sz="1000" dirty="0" err="1" smtClean="0"/>
              <a:t>Bodrum</a:t>
            </a:r>
            <a:r>
              <a:rPr lang="en-US" sz="1000" dirty="0" smtClean="0"/>
              <a:t>.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8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8" descr="https://encrypted-tbn2.gstatic.com/images?q=tbn:ANd9GcTjH4RUF3K84-kAsWdCo23Px0-zHBzdpOuAYqts5uJjaT1jh5OMe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2" name="Picture 10" descr="http://www.eie.gr/archaeologia/gr/layout/images/02/zoom/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733256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Κλιτύς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Ακροπόλεως. Διονυσιακό  Θέατρο και Ωδείο Περικλέους.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2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0" descr="data:image/jpeg;base64,/9j/4AAQSkZJRgABAQAAAQABAAD/2wCEAAkGBxQSEhUUExQWFRUWGBYaFhgYFxkYHRsaFx0gGRwYHxofHCohHR4lHBkdIzEiJSkrMC4vHB8zODMtOigtLisBCgoKBQUFDgUFDisZExkrKysrKysrKysrKysrKysrKysrKysrKysrKysrKysrKysrKysrKysrKysrKysrKysrK//AABEIAOwAsAMBIgACEQEDEQH/xAAbAAACAwEBAQAAAAAAAAAAAAAABAMFBgECB//EAEMQAAICAAUCBAMFBAcGBwEAAAECAxEABBIhMQVBEyJRYQYycRQjQoGRB1JioRUkM3KxwfBDU4KSk/EWg6LR0tPhNP/EABQBAQAAAAAAAAAAAAAAAAAAAAD/xAAUEQEAAAAAAAAAAAAAAAAAAAAA/9oADAMBAAIRAxEAPwD7jgwYMAYMGDAGPLuALJAHuax04pup5xw1fZndFYEOCOezACzsTR2/XAXEcgYAqQQdwRuD+eAyAdxuaG/f0+uMk3ThvWRYb+UiQWFYAk/Nswa/UbXveJI8jpU/1PzAIwuS1Mg0n12o96/DgNXgxlZ+noBa5EtbaiPEA3aixrV82/8ALnvgfpqA/wD8LNYo/eg7AhRy2+2//fAakHEX2pNejWuur06hqo99PNbH9MZw5Oo1ByRLUCVWSgDpJ5JvliPfHc108MsifYwwQVEGkoPp1UCbJF+JJv6MOb2DSyyqotmCiwNzW52A+pOOtIAQCQCeATz/AKvGWfJgarybtqYitfNvYJ3J3pSSdhvxiXK9PRiUkyxSIBiGMl86SdXmu7W7/wDc4DS3gZgBZND1xTS9OypOox2Tvw++nb9K2r6e2Jo8nB8gX8KgjzcKSy88bkkH1HtgLBJlIsMCCaBBHPp9cSYQTpEQZnCAMzBmNncqSR/Njh7AdwYMGAMGDBgDBgwYAwYMGAMcrHcGA5WDTgOM7H8YwEEfeGVGKyQpG0jxkMVtwoIRTVhmIBUgg1vgNFWCsZ49Qzsg+7gjgHl3ncyNvepTHHS2Nt/E74RzGVzbKpbOSnzqT4UUUK6NVFd9bfmGuuMBpJs2VfQqFiF1bED6AXzx+W3rjv2sV8jm6/DexxnMx0JS4Z2nLKDQOZmpt+dKyKCPqPT0xBnemwR5iFbALCc7vJqLLRssHpfnc3W17Adg004WQUyyLW4ItaPHIPv9OcIzQSFajlJFglZoyaAN7MpQjjuW7Yqj0XLsoCbBfKvhPLGAK2rQ4PcAd9+axIuQDRlIpp0ZEGlvGkcBmFrdltXvdmvTYkLCB5WoSoUBDkyo6Mg7AeYAgVv8p+uJ8jqZ1JDBRq3bn93ethsPe77VvDkY5FhRG0kgIjmiurSApN6gd6NfUbdzVZTqOcCqZsohU6j9zL94u+wCOKchd9SvvZ2wGxx3Gd6N8QRzeWOTU6/2kUoMUqD95o2AZQbHIrjfF3lswH42Iq1OxF9iP9DAT4MGDAGDBgwBgwYMAYMGDAGOHAcUnUJjO5gQgRr/AGzCyTYsRLpIPdSzehA5JoIH6gcyWWKQxRCvvUK65KPmMdg1GK0l63vy1sxmyOTRLRRpT0qwbPmst8x33Pe9ycVvUQYwsmkfdalby7+HQv5a2BoVttv2w2+ftiiuZGXkRgMQCLskDSl1trq+x5wDnT9gReooxW9gaFkbV6V2H6ViPMEyIyhjdbGgT37XRO231xWfa8w85WOILGyBvErxtLK1FCFZVDENd622WiOMPjpUjAh3kN86pNP/AKYVW/19N8AwTYFWA62Dp4FDt2547/lit6nEfFicGtJl5Kj5gtE+YUdjxzV9sTf0TFHGPtM0bFRTSSLGCxIALNrJUE0LoDCYk6YWQ/asrqBIWpMsLLUtUBTH027n1wD6mzZJNAE6bJ7+5/l645l0IMpAolgBS70ooAj1Jsn2PAwrC/Tm+XM5VrqqbKtdb18tn/XGGYugAAhJA5LFizFgx1G92jZR3oHTwB6YCaXMhI2bSVoGhRG+1DTXe9xXpgZfDiVCS+gUSa1E1yQBR97/AJ8YUzvTswCpQswLLrDsJFCrZ2BVXYk0K1Dk/QyPmJL80QO2+m9Roc6G0sN6O2r2PqFZ13JLIiDzJJrRYXQ0yNf4XA7bkoaBsAjnHMh1GZXWDMuglJb7PMGCicCzfh6rDqB5lAKm1Ni9mIpUmkZgVdIfIASdauws64zRBA2AYA7471TpYnQRsSoJDI43KOhBSRRyGVtJHY8HnAaLp+eDgg0rgkFb9O471h0YyPwNL40euQ/fwM0MqjYB02LD1VxTqeNJXGuGAMGDBgDBgOII80jXTqaNGmBojsfQ+2AnwY8eIPUf98Vuf67HDJ4cglW9NP4MrR+Y0B4iqVB9iRgJOuZ5ooWZBqkYhIxTMNbnSpbTvpBNsewBO2M5lg2TlEbyMyy/2VlPEeVbZyQANRfm7GmgODtLnc42ZzSnLlXSBbDUHQSyWGY0dTOkYoRrRPimyBWHD0+GOMvmq0WjEy6WZnQ2hJ4LA1pRAADdXYoIky0s4pq8Oq0IxCEHY65atzX4Y6A3BLduQ/ZcmkeWZ2nlVV+6VQ8jDjxGiQbA73I4r1OONnpc1aIWy6KVGkaRMbFgNf8AYrsQQAWI4KEbqQ9JWB1kiCLpGmS/xqSdNkm2OqiWa725o2DWb6nmmS08HLKvzeJ984XYbBWEaMD3JcDa8cOSLVrkmmIJNtIVBv8AhQIhXb0/neH81ltSsGrQdjROy8cniwTvXb6YU6eG8BGN6o7RifLbLsTuLrb/AAwCfSsiqeMBFGamfcqLqhQ1VR5O13+hx3NzFpcsBaj72tLUo8t8af4Qd+/Y9p1hAzEqmwXjhO1DddSncj3H6fTEWZh/rOW3LFXlFClFeHxVX+EE77fmMA3GjaSCqtpBKhiDfl5qiDdgEWMRR9PjMYJhRSVDLGqhChagxD0D6b+w9sT9TyBMDINVmtNMoa24rarBs+/HGGjGQRewFWbqqO+47fkNvywFTkYJ9b6MxMoVY6D1MpYA6gFZQ5U9yHHaiKbDWd6w8K1m4RIlgF4VZrJ2vwTbelBC53xL0hLTUQx1ly2oi96H4QNtsR53IFpVGoqieZrHlJ4S/pue3Pfag9ZXI5aYFoCCVZrFsro58zKTtJG1myrf8uEs/NJHULK7mS6dY/OkajzswUaZaJAAjAJ1/LsSW8xkl8zsuiRUrxEYK4F+WmNkg0fK4K2O++OQdTdIwM8mlSCTNwq1VeJR+7bc+YErfdbAwFTLmkys8WcRwYJVEU7A6l0avuZdQ2HhszKxJoK25Fb7sYyXxHkfCjlkC+IGBVl8wV1fYiQr8nO868DdgQuEPhvrGeWEZdMo8zQUgzErrDFKi/KytTMxK1uqlTR3wG9wYoOlZXPmUPmcxCEF1DDEQDfBaR2LEj2oHF/gFM9M6gaE1m9xYHY/57fnigzuWD61+xWx5PiR6qbUdQ81j5no+vsNr7qsWqJwE8Q1arq02w3ALdhfJ9OxxnhkFUEnJSXYG013ZYDhyaF2fTVfY0HWySICWyI2JK6XDEgeYAC7LCuAPpi/TqkVqjSIshUN4ZYB6P8ACaP8sUi5M61vJsArgofFutRtjQffezxxti9zuUjkX72NHAB2ZQ315GAU631GLLqJGUO5OmJVCl3ar0rfGwJJJAUAkkAE4z3Ts540viT39qi+WKrSMPY1x7eb90yNvYAAUMFam6C6WPMXmEcSopFHR4cbMI9q0MxDO3JJUH8NX+ZyVHxEIE22k3YY7/dkXuLoAEj0sfNgJM3lSPvyS3hqAVVqBUAGtxuy6RTbd7rtYROZBaMpDKfMCRakXqU3XN9+KOK/p2dEilj5GFB03JRqAIoL5h2BocH3wdKy7wP4cYuGmZN9lJI1oSSST3H96t6NAxkQyqUJFoaPpV+S9qHlHG1d62x2JwkpWyfECuBZANDQSNtqrU132OIMxlysiyknTRWQH3ICuqVyCedtq5xB13OqjRvrNwP5gCWYJL5DqVflX5TbUPfAe87r+0IaUBxIp3BJohlsfU8/xUexPrOZYmXL7gHXIPKLBBiIB3BsEj6DvyK8dQlaoyqFikqrQOtgHtWJWMOVAsEntvhvMxzEx+HGGXXbEqVAUIwOzsCbYqNhxgJpULKiWNJZdWxFgWa33H5c8WKJxF16YmNlo+ekBAJNsd6Fb/lvziKd5Q8YKNXnIYK9JSiiQAwNsdhttfNbwtmy0scRFnQ0pA840jyKNWzatXHlJ77VgLMnw0JPyot1/Covb6hfX/DE2QyrabcgmQhmA3G/pd2AK4ocnvhVGV2KK1kjUaJIA3qxtQJFUauu++H5dQB0+Yn5d9r4skA6QK7DAJZnJF3VdjGpBO+zPewob7DerHO+rtJOhUEblK3AIu/QXye2ng3+rmViVV0Le17kgnc7n35wpDlzJIJSfu0X7peLJ5difpQ/1YUnTZ5sqQSrHLsN4aJaGheqMVqKgfNHVjbTVFDppY0zEakPqjbSwZG2ZTuKZeQR3BxX9XUJGXY73dLySONHe96FfnfbC9eOZgyzuGZIDIkk8MDFTFFr++KMpveMtrQVpYqy1vYbpun1Ii/bJQSD5S6anKkHYFd9tVgDuCNNb2HTOnGG/vZZLCipGBrTe4pRub39aGFuk/DmVy7a4YVV6oyG3c7VvIxLNsBycW+AMc047gwHKxx1sV67frj1gwHzzpWVU5aGRifE8KMo9bIQgWlP4gDZIvvYonaz6Y2mRY5xpkJXQ1gLIdiTV3Gb20muCBfGEsvJLFMYxGrRIXHkUF0+8YjynZkI00KFUbNVT3jrKoNrIjCz203fcgENxueAN+cA1L08rcsQDOFqtx4i72tb1XYj0HNCpKVogWDaSKAFh9+KAF6xwKHuMK5nqz5KK5z4q2qxspCuxfyojamABLD59gOTQBI8NlxG7Zud2BZCjRR2VkYeYaFPmGkAgkFdY3YAAYCSASZqNxKJIgviRyBtKAnjxPEX5tjqHhkAEkE2tCLICNYljTVmQgVTJJSRkqBbaQtOe+oKR21bUJy3j07ssgu0jU3GFHJ/jb3PoNIWyWgnMiShyUCyHRINN0QPu3+ba9wb9FwHrqmazCxSFJVjZQSqoigDf8TOGH5gCr4PZlsqWZvvZmqv9s8d3/dNX7ACvTEcmWtGT5g6sps7Gxp0kny9x2P8jiDpk5eGJixLso1gVdjbfSpHI7/r6h2ISiYomYlUCMagCreYtSm5Q5Bq6AIBo74eMk9HWIplH7ylGrudtQJrewq4RiUmab5dQMaXsSQgLGwTdAsP19sMTqTS2ULkbgkMqjdj3Niub322JvARZCWHMNrTVHI4U+HNqGoLsPDcN2rfw2IHcWbx6yM88JbxhqOo6QoLP4QrSaCgSHktoAK7CiSWNhJkg40sqlB8qHgel0Nu22KefqKjVBmA8sA2eayDESKouCG2H+0U6lG7GhqwDMGZOYdfDbVAoDalNiU8imApkAN2DRsc9rjM5rQKILsdlUblvr6f4DGezED5UosMbsrUsaxKoRVUf2h4CFV2KLfibFVsEYuMvENIct5qtpCVqmo6lPZfL/rsEEXT5BTyvqka/MPkj76VWthX4jzQxV9aeJEKubEysjICSaIoirBAAO5BAoc7C7V8/JOCuXAoEhpXG223kUjzccnbvvtax6WIyaYs1C3LanIJ9TdAenHrdnATfAOdaXIweJ/aRr4UooipISY2Bve7XfGixkfhGTw83m4PwsY508xbdx4ciix5QGRWo8+JeNdgDBgwYAwYMGAxvXh9nziy/hkU+at1YaVcXW2qoKs7aJDj2ekCUeIrmKTY60IIYHjWDYZdqo9r9cXHxP07xsuwCa2UEhNvNsVZBe1srMBe1kXtjIWHiMcLACU267hWUKWkpTTIrpoBre5KsEEYCw6dO0xkmzK6YY0HmsSRvC412iAklnIF6hq0hAB5zh2JpJPvpFAkJAUA34aHcL6XwWI5ahdKMes+PFkWAoKRVln01pLsdMab7miGf20R/vY6Mg8aHwhakKSjHj2U2aq9vodztgIfA8KmU0poyIoWlaz94CaqzYLeg9BYnzMKzIw1hg42bYrvwy9iO9kkbDg4hhnNhaKsADTLvxenSORVcE9gSNsKOPAK3/ZG7ogiI7kMa/2ZFADcLQ9TYPdPlZ13ADqxDjVqpgB3K+lHjfnerwv0xtIZLUkSyKRqqr8wFXzTdtsenXwZQ+o1JSHfbWN0K+5sj8/oAtBm1SabWQo8jC6Us2mnA8wNgBDXPsNW4N9NhJLkHUGkc6g54oLfmsfQCromjifKyqXMitqFKop9Q08lgO7EivX9cVuSnKZeNSbc0j2Q1M53OxI8ouwa98NTMVVY4vnCKFViDpA21kkcAUdyQd6/FgGM5m2J8OM1JsXs2EQnzG6okbbH1B9x3KQBAVVaVV477/i1EXZ5v/8ALTysIgTZid7eQ92FCyedW9Dk7VzuWRnnmU+EQigj7zYqw7mP1BH4t6o9+AjyJSFxlHakfeEWAYmG4VfRSd19CCBtpGPf2VrcT6JAC2iJRoW9yLN7lwL32BDD0qaTpKlHU6yX0kyXb6uAdVbMKUjagVG2Ieo5Vs1l1uV4ZVOh2i2HiA0pI3tNelwp7GjsTgGmme9jGpatkBkJG+kdgPrv7jHl+lGT53a12+YE1/cUCP8AVSNhYOI+g5tPAQEJHwpRbGjcjRtuSrWt3uVJxeZVwbCqQBW/rz/r88Av03pqw14ahAVpgBuSOCSDWwscdx6DFhgwYAwYMGAMGDBgOHGNHRSvUiwkZVIRhHSFCHLtKKrUPPDE2oHnSOMbPFB1t/CnWYfgyub/ADIMTrt32VsBTdKzcrmSZYkkWWRnXTIQxVTpUkN6oqUB78c4uI8+qgiQSKbWyQQCRVAb0LY8H5vfCHQ4xHFEqyB1WOKiSt0FXervkDn2xZZzPKq0GQKACR5SN9RIB+UbKTZ9r5wBKscqI1rIt6gQ1+4KspNcHfa/XCe8dhx4kZU6nuzRqkdavzAkkgXQ9TuPl4gpNoCosBHCit7JAIAB9q7YSaLxWEUkpkjmfQyVG3lGpirELYVgpB7EACxe4LRKWZY1MrJtoRlBASvuxIfK5sK5WO9g2qQ7qMXeX+HCDZkI34DMF9qRSFBA9F3oXdYPhh0kMs9AFmY/MTySuo2aBKIgIGwo+uLvM5pU06ifMVUaVZjbEAbKDtZFngd6wGdz/S3Qd3UjdgxWQkGxUtgoSex1KSADV7qz6opCyxtI8p8rAhdejlWLECNlINqBpI+lDZSICCCLB2OMlmHXw8wiAM+X0ZhVVjqJJddw4KrqMTil5s8XZCCLJtJ58wwkNGkNiNO4IDAEniy/oNsMt1OKNqEmpjWyec0TRsjyruVaifXtiuyyZYlvFzInK3qMk1qATQ2BHNjYnt9cN/b4EXaWFQBvoaNWNAtv9aG3/cA3mp5iSscYUHYNKxAINsSEXz2K71yeMQ9HRmlngmcOMxGWGlQpVkqOUWD6PCQavnvjknW4tQ1TQttZIlSr8osi9gfN+nbuZPMwfa8ukMsZNzgojKTWgHUQBYGw9jYuzWAV+G8zFBmBAPDVWsUGBKsVDqpslmtlzW5P4N9zeNimcU1RJuux7/ljAzZiKCbMvGsQZESRq07uk+ZLAkA+dldvfn3xvI+oRMAVcEMLBFmwRYI29CD+eAbwYMGAMGDBgDBgwYAxnvjEVEHoWqzi/wC9C/8AiQMaHFR8Q5DxxFH4kkal7YxMVY6VNDUFNC67j0veiFB0zIRMgTw0IZIWZQwbcBf4iQN6F79+14bfJZdRukSuwNEoGFgEBvWrBs/QYSb4SVToMM8yDVpJzsy0Bp5AkAJazwK8u/OH8v0dWHhv0+IRtrU2yNSsAp9zqocEGgPTAI5vPZCEqC0EeqiAfDTUDuo8xHbsOxHrhWDO5YZjLLDpQiS2PhaAVWNwfOi6TuV2Jritxh7JfGOQ0jaQkWp05LMmihKlTUPIIII9sd6SuZzgeZM7LGhkkVEOVjWlDeU1JGH49cBN8NZWodMsbRrIUZCWXdgdQIomr8pptyQ1ji7QfDkHl8rUurSPEk2DabX5vl8g242x56A5kywE7iYhpUZmCDX4cjJZCgKDSjYDDSRBaqZq32Zg/ofma2PB5P4jztQRQdNigOtS9+YUZHay1fhJ3PlFfn6nGV6jk5E/pG4WQzZeMI6jWZGVpy3yG/KHQUSCRxjX5dIxRMmth+J2W96B4AAuhwOScU8css+ezMS5mRI4ossyrGsJGqUyhrZo2JP3Y27fngEc51yCM+eKRNZCj+qzjuOT4VAAXuSOfriPO/EuVAXXJGjkEgPJEpL+wLA8irr8XHOLGHrL5d5o3XOZrS40sIENAop06kCg72dxe/pjzlerfbZpI0jlheKNCwnjUV4reU1qOolY3qxtXvgE8znYmB0OhFeWgpWtK7WBVhgdiex9RhjpTq00OgbBjewveOQXdX6c7WRibqXw8061JBknO4BeEOQLFHdavkkfTHuD4OyzIVky0Cb7eArQkL6akIawb4OAravNupJBaIKKO41ZmUA+v59vzxofhXPjM5PLzhCgkiRgDVgEVz9MVjfAOTAAUTpV/Lmsx355kOLzokITLxIptURVXe9lGkb0Ow9BgHsGDBgDBgwYAwYMGAMK5ojXHt3atht5T3J2/IH/ADw1hLOf2kO34m7Ka8jdybH/AA7/AJXgGwMdIwDHcBk/hHpqFJyGlF5rOWBK6i2lN0qkAcbUO5PJJMuW6NGXk1Nm7eaQ2uYzCKL3+VXAVew2/wDfGS+G/hibN/aZTnc3D/W82umKd0U6ZGGrSpAU9tvS++HMz+zwxRTOudzpYJIwAzMq24U1ZL+oG59MBZwfBmQ1oRlpwZPFYky5igfxa7loF9RI2s7nnGJ6p1voeRmeGTJ5xZPDAca3allUMV82Y2NGiRuN6OLnof7PzmMvDLJm8zrZFLVmpWGrvR1b73xjs37GMq7FmkkZjyWkck/Uk4Dvwr0jpGcgabL5LMeGVkvU8tnwyPIPvz5iaoA9u2LqL4K6dFqdMpMCEDnS+YttQI0V4nmYD8J41DFDJ+yjLwoAJZwt0FWVwLb/AIgBfqawi3wVktLN9qzFKLJ8SUiqJJBDVQ0n9MBvOgfDOXgadY42Clo+ZZXOyCt3ckbsePb0FeOg5eOPqOdSNNJEOSJNk2D4wAo8VR3737Yzi/slhPE8/wD1ZP8A5Y9P+ySEsW8aYM1AkSOLC8cEcf5nAfSCRjmseox82P7Iof8Afz/9WT/5YQ+H/h9Mh1yCGN5GDZWZm1uzb6q2BO2wwH1nCvSFIhQH0/j9f4/N+uG8JdEj0wRg9l7qy/8ApYlh+ZOAewYMGAMGDBgDBgwYAxX58/ewf32/c7of3vN/yb+u14sMVvVGIeAjjxNLbqNmRtt1JNmtlIPvVghNn834QB0s9mqUWdgT/gNh3O3fC+T6ykjEKsgAGrU0bKCAASbIFc998SZzpxkYsJpY7ULSMANiTq3Bo717ivQYQzfSJfDlImklfTL4asVC2ysqjj+Ibnba9sB8++Dsn1uSDx8vLkkgzMkmYWNy+pfGcuyk+CfUgc/5Y9RZrrE2WlbMMhj+9jYxSZaNaBMTavFQ9waII2O+NJ8MZvOZLKQZeTp0zeFGqExTQPekbmi64rJOr5tunNBJ0/NnMOh1sYIJY9RN3oabzD6jAX3RPh/NQwRRx5sqixqqKYk8oANDiyRqAProHFklhejZ/e8/9Khj/dQWduzKzf8AmN6LWljUAADgcY9YDOjoubtrz0lHgCOLYeaxuu/zKd/92vq19HRMze+dcj93woaPy/wX+E/87ei1oCceRIMBnx0TN7f16Ttf3cXoRfye4P8AwjsWB9f0JmTznZO3CoN7vkAH2r0J70Rfhsd1YDNN8O5grRzs17bg6eAQTsRudV/VVoDe08p8JeBno82+YllkIeMByzAKwJob0gsXsP8AHGywl1ADVDYBqTaxdHSwseU0fzX69iDeFekJphjFaaUbUBXtQYj9CcNYT6GoGXiAAA0LQGiuO2jy/ptgHsGDBgDBgwYAwYMGAML5/KrLG0b3pYEGmKmj6MCCD7g4YxxsAhkMwwJjlNuC2k0F8RRR1KuonbUFJNb71vio+LPidspJCiQCUyJO5LSrEqLBoLMSwI/H/LFksozMSywncazE10CVJUWV5jYiz6ijjGftFlLS5c6ZAGy/UIiRFLJoeVYguoRozAGieOMAz0v9oEuZfRl8rBM4BOlM/Cxod6C++Jo/iXqE2YbLRZKOF4jEZnknWRUjlDUQqgFj5DsD/jePnP7LOmf0ZmnmmZ3RoygEWUzxNkg/iyyiqHrj6LkPjeH7XKJFliicZdYZJMvPGGc+JrVmdAq0SoF1d98B3+lOpQ5jLJOctommkRwBpYIuyMoMhLa7BIA8nBu7xuRj518Q/FGWnzXT1imiZhmnUqYyXtCFJR78gs1x5w22wx9EXAVHUOpQkmKUstFd6NWul6sbg7rzV71dGqcwZMKhWeZKGlT4kvyivL6912/u419Y4EA4A9eO/rgMssuVRwTLOugs9mSQIdOkklQaIOsHcUfN6HHvJ5zKo2oSz3HY0u0pFVovSefl5PcE+uNPpHpgrALZLPJMLjbUAasX9f8APHc6jnSUq1ayCWAIoivL9e4I9sMAY7gEo8y+weJge5Uh1vy9x5qtjuVGyEmtr50Ovs8OmtJjQitNUVBsaQFr6AD2GPXVpWWGQp82k6efmOynZWPJH4T9MNIKAHpgPWDBgwBgwYMAYMGDAGEOrZkLBMV8zKjbAm9VbL5TYJJHG++Hjim610+J2juNdbyL5wKel85848w+Qd8A70jp6ZaGOCMUkahVHsP9fzxF1aYwgzKruF+dEFkrYtwoGpmVRsBuRYAJrDOUyYjuncg1QZi1V6E+bv3JwxpwFD1bPRsI5FzYiUoWVhRRg+kq3IB+U162ffC+amVtSSZ2IkH5SkZ0mgRYJ5FMfp9CcTw5X7NNp06oJSxS/N4Mh8zJuNo2rUN6VgRwygXTQqeVHrwP1/ngMy+WFM8GYhBBLJUMZAEnliUsu9arAYc/lix6XnFLv/WPENqmiqKENINx2Joizzow/lpopTIEKOY28OQAA6WAvQfyfj+L3wl8SZRzlZxllAnKN4RFKQ5FBtRGxF84C4vC8OfiewsimuaI433/AJH9Dj5MnVPiTLbyQRZhR6bmh7g3/K8W/wCz3MyZ55UznT4YPBRPwbsZC3A4AAQ2Od/fcPpKMCLBBHqMeseIYggCqAAOAO2PeAMGDHDgEOr0fCQ765E2pj8lv+HitPJoYfXCM4DTxixaK7VtsWpVPzWNtY4I53Hd4YDuDBgwBgwYMAYMGDAGEJYS2YQ0dEcbm+xaQgCvcKrXt+MYmzKSGvDdVIO+pNYIritQrejd9sQ+FmP97F/0W/8AuwD+Epepxq2knfVpOx2OwF7bC2Av3x4SHM1vNEef9i3/ANv5Yhi6U3iiR2jaiSdMbKSTp7mQ7AqDVcgemAZk8GdXjOiVSNLrYYUdqI96/lhYGaD5iZo9t6HiKPMzMa2YfKAFF/XDuVySRklFCk1dd6JP+LH9cM4BfJ5hHUMhsNR4o7ixY5BqucT1ir6l0jU3iQuYJqPnUWrGqHiR8SV+RHYi8Jf+Jfs9Ln1GXPaUEtA+4G0hA0HceVwDzRaicBoawViHKZyOUao3SRfVGDD9QcT4AwYMGAMcOO442AUyjanlO9AqoB1VsLJFgcluQSNh6HDmFOmUULA3qZmvbuduCRVAYbwBgwYMB5jcEAjggEfnj1hTpUhaGJjyY0J+pUHDeAMGDBgDBgwYAwYMGAMGDBgDHCMdwYClzXwrk5HEjZaLxASwdVCPZ5Otaa8eE+HWTT4WbzKAEmmkEwN9iZVZq+hGL3BgKBIuoRgefLZn5r1I+Wb28wMoPv5RjqdcmWhNk5kOklmjKTICPwgqQ7f8gxfY5gKVPi3J6gjTpE5XVomuFq9dMgBw51XqKRQmTUKNBN/mZ/Kig0d2YgA784bkjDAhgCDsQRYI9CMU3/hHJB9a5aNG1Ix0DQCYzqQlVoNTCxYwFxlYQiKg4UAdhwK7AD9BiXHFx3AGDBgw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8" name="Picture 12" descr="http://www.diazoma.gr/200-Stuff-06-Theatres/theatro_dionysos_graf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715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301208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Αθήνα. Θέατρο και Ιερό Διονύσου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2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cadiavoice.gr/wp-content/uploads/2012/08/Theatro-Megalop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9531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301208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Μεγαλόπολη.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Θερσίλειο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. 4</a:t>
            </a:r>
            <a:r>
              <a:rPr lang="el-GR" sz="1000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αι.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π.Χ.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7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hQVFhUUFxgYFxcWFxgdFxgYHRgbHhsYGBgYHCghHholHRgYIjEhJSkrLi4uHR8zODMsNygtLisBCgoKDg0OGhAQGiwkHBwtLCwsLCwsLCwsLCwsLCwsLCwsLCwsLCwsLCwsLCwsLCwsLCwsLDcsLDcsNyw3NzcsN//AABEIANYA6wMBIgACEQEDEQH/xAAcAAABBAMBAAAAAAAAAAAAAAAFAwQGBwABAgj/xABLEAACAQIEAggCBgcECQIHAAABAhEAAwQSITEFQQYTIlFhcYGRMqEHFCNSscFCYnKSotHwFSRD4TNjgpOywtLi8VOjFhclNFRzs//EABgBAAMBAQAAAAAAAAAAAAAAAAABAgME/8QAIxEBAQEAAQQCAgMBAAAAAAAAAAERAgMSITEyQSJRE0JhI//aAAwDAQACEQMRAD8ApQtWg1aasFbajHWY1k1qsphhNbrVZNMNzWi1aNaqbRjoPWw1aFbFMOhXUVlq0WMKCx7lBJ9hRnDdGcS8TbyA87hCn0TVz6KaXdCygsmthqmuD6AOfjZvQZfm8n+GjNjohYtasFnx1b3b8gKn+SRX8dVtZR2MIrMf1VJ/CsuFlMMGU/rAg/OrVweGVZVEYrOhOx0131Os8qTxmEQtLIR2T2okeXZnx3pfy39H/HFVdaa6Dnvqxb3RSzd1XKfEaH3TT3BoRjOgzrqjN/tKGHumv8NVOrE3pogzGsBNFMV0fvrsmeOds5vdfiHqKF3EKmGBB7iIPsaruT2smtTWVqmMZNYWrVcxTDZNarIrIpU2iayayKyKk2TWxWqymTg1lYa2KlTK1WzWDXQU6I1WU/wvCbtz4VjxM/kKknDOhBMG4fcx8hJPuKi8+MVOFqGUSwHAcTeE27LlfvEZV/eaB86sXg/BcJh71sFlFxpGgDNEHUBgxUyBLCN6mmGvWRqlou33nkn3eX9hUXqfpXZ+1WcK+jm/cjO4G3ZtDrD6vK2h5hzUtwH0YWUE3FzRrN24SB5raKj+Iip1h2vuOSjvgCPUyfdRTXGY7B2v9PiVZvurNxvQDNHstRedv2ckgXguEYa1IBLfq2lyoCDsRaAWf2j50+Wzp9jaC+g+eXT+KaYt0uthmGGwrtsQ94ga7EwCx5DcihPEek99/jxC2wdMlkdo+GYS3zFTANYzDMom9cVB5hR8iD86CXeI4dW+zDXW27Kwv7xifnQrAN9YduptvcCaPeut2A33ZJkkbnuo9Y6OuGy3njMwy9UItqoHMwGZiZ8Nu6qwAfFulD2+yES2fHU6+wpThvSN7gOa0HjfLodfOR+FFeOdGLBsXR1dtrvVOQ7DtBoOUh+6YOtA+B9CboAZ7nVyDCiToBIJPI+XcdaWUeBPB47DOTJa00n41Md3xax7ijuF4fcImzcVx5hh89f4qjg4Hd6hbtvNdKo7XEIBYlSY6ojVpAbTwpnh8Qwyslu8paIyqytqYG8HU6R7U9sGJs2H5XrAPj/LNp7NSN7o/hbphiV5BbqhlPM/6UMN4+E8qE8J6eXFibq3JE5boGaO8HRj7mpBh+nGFdovYcggRmtEaSdyCVOwHM05yLKA8R+ieywm2mXxtXGA9FuZ1/iFQ3i30Y37fwOP2bqlD6XFzWvUstXZhMXgrsdRiQjHkSbbeo7M+oNL4i1iUG6uPEb+qwf4TV7U48yY7o5i7QzXLD5fvLDr+8hIjxmhM16Tx9y1JN6wUbm9s6/vLlf5VGuIdH8JiCe0jseV1Bnj9oZLh9SaffR2qRmsmrA4r0CUTkDL3ZGDj1W5kb2Y+tRXG9Hrts/ot5Sp9nA+U0++Uu0JFbrq7ZZNGUr5iK5q5SsbisrVaqtLGq2K0awCo0xnh+EtFA7SSTEcpFPsPcTUIqZh3QTQPAuoJzbEfP8AnRK3j1EdphykaGDy0isucytOKR4GxcOxy/P2GgHzo91KoP7zeCrvDNH8Ij86iFjjqARmuH1bUdxNOuD4nBBrzONGZIlJiV1Gx3NZqHz0qwNkRaV7x7kXKk95JgesGm46fXyMtq3asjb7zR8gD6Upb4rwsc1/3f8A20qnGOFg6ZfH7L/tqfBgmJ4nevH7a9cufqljk/3awvyrOvdCqogzOQqgwDJIA05AkgVIcL0h4aBAMD9gx/w05t9JuFghpEggg9WZB0g/DuCBQB7hvQMLbdsXea5eAMBZWwhgxAGrwZ1Mc9KkGC4XYsPltWragWgxIUSvaymXMnXtazuKiD9PsFB/vF3/ANzv/wDNdXOnuBP+NcIOhkPqJkbjvM1W6kfuEH60BJ+07A2kSAQsciVMnvDURfDpohWVEBYUjKNgMw8IqEXOmuBPw3rgj/8AZpvH4n3Nct01wcj7e7znW56U4Sb4jhYFq+Vkk233JP6P4eFNsOguXCjABVcqsGMxZe0GjwO3dNRhenOC54i8Z5famaUt9OOHj/GuDWfhub7T509gS1LtkI9pS9t1tswHVOvZQ65M4Ayw3I6ye+kOI8JuHGYW6jullF6q8qH4yrK1rPIOhzHx131oAPpBwGYk3braZQStzYgSBPIwJp9b+knhw/xb3L9G7y2/KnsCQf8Aw7Zu3b3XWrLJNp0IQLIKmSY1LHtyeYKjlNRLH/Rdh1xIt4bEXrPWo7qhAe0kQIEkEjwk+Y0p9/8AM3hw2u3tf1btJj6SeGwp627KrAOS5IGkidwDAo2DyjGL6DY62jspt4gJcZCtsENpzhtxy05zQX+0MbhVFxWv2bZMSGm1PcyglQf2gKnVz6ReHQftb2uphbsTzPn40PxHTvh5Oj3JYiew/a1G/foOdTcNHU+ku/GW6ti8Ocwhj0ka/s05t9NsBdGW6rWSeRh7foVkD1UUSudL+Gdx8+pppiOlHDDyP+6piuRkcThsQGAGyuD6ZST+AoZirt0SGAYe3y1H4UniuOcPZgVXlvkg7iCPnTe/xvDHZn9z/OkIbP1ZkFCv4eo1FBOM4W0i5hEkwI019NPlRW5xCydRm/r1qM8Xvh7hK6iAPXnVcdtLl4hnNarK1W15YzKXB5UmK5ra1EPCk0X4Q1u32vibtLEjbkdfKgwrsNFPnNmnxuUew+LUJaXLPV3Q58TJIGnmN6evxRSuKXIZxGXWD2ABGun4UtYw4AIiQNvbw5xGtE8Fb2GXx2+RJrmbQjb4+gvpd6huzYNoLl3kg5vh8KTw/FFWzh06liMPeN3NlPbJLHL8H68elSG3tARQRsIE+cxr6Uql8RBQE7ajSfCeU0jxHMRxxXXGotsziSC0KSbQChYICzy8KeWukoGJtXxh27FnqQuRu1qDm/0e+kR470ZwdtUnsxmILSNzAGp8hFPrLQT2SI1iJgek+NNKGYbiwXD2LQsMRhr4vZsjanOXCH7PQdqOe1OMV0mT++B7QQ45QO12cg6vJK5kE9+ka1MhdBI09QB+Ez31zirSPdskqCUa4VzLJBKwIBG/4b08K1HsN0ji9hr/ANWbLYstaHYaHkKJnq94XuO9NF4kFw1uw1kjq8SMSWZWB0dmyGbegkgb8qsaeeXbQ9092ugjSlb79jsrqdCRqY3zEDePGng1W2N6R2rv10hbU4y2lvsupyZB8QhdzJPLanWF6Y2/rNq+tpW6nDmwFU5gRmBzErbMHTu51YFnDqonq1G50AB8hz10HfXFu2tlzcFvR/jGVQJnRtY7WonmdOYowarjD9JEWxYsC2pNjEnEGDLGWZshUJIEvHptTrF9JM319vqzAcQVUHZfsZLQtyv2Wvfy1irLF5FJi2hmJcx2p8QNddN6Se6Z0AOx7JXSOWsRrG2tPt/0u5Xdvp1bXEYa91KH6pYNgqXAmcolpXskZDoRzocvSu39XWwFt9nFfWQwYEx1xuZIC690zU1x3DbTYy2/VJnFtplF3zHUhhE9rfnRGQuipDaaQJIB3nn77n0o7f8ARqv8V0ytXXxrC0p+uWhaIU5ikWymYZU8ZjSu7fSfLewj/VzODtNbIMiQyKJYFOzsDr3+tT17wZeygjvAUTHgQPaOVIventBVA2OxA131H5aUdp9yuf7b+wWz1La4r6zbMH/1C2UDL2t4kH0rMd0jzvin6kgYpEtsO1CkKwBByb67abVOrgIXtLGgAJiB7AxPeflQniTRlOWBmg7RP5e1LtGoY3Goewxtx1Ns29ZAYECP0dNvnQ98XNvIFGl3rQZ72nLtUr4ggYERo4gAxqD+FQrFcPe1nEghddCZynYjTlR20a44xiVftqYZzDAGRAESPHQUKArdxidTXBrbhO2MuV10FreWk8x76yfOl7GNGtA10wrmgOgakvA+jy3bYuO5GacoHhpqfyqM0W4LxK8hW1beFdgsQDGYwSs7Gq5bng5mphYwOVYW7OXQaKYjblQ/E8TxCXGRCCBBGg5ipFd4R2ALUIw+EgfIz3iaAYLEWmtrczRdnIw/S1JjN6HeuflcjaRicdxM7JPcYn5CacW+K4o72s3hrHyFNsY4s3BdgEeInUeFEMH06KjTqvW3/wB1Z8by5eoqyT24PE8WBAtkAbBk5ecVodIMWPiCD2n2gUQP0hg/Ebfpa/7q6+r/AFu0MU2YKzNbt5FCk5fiJ0adTA22NF759Cdt+3HA+KYu/dCdhUAzOQAdByAHMnb1NShMIxYML/aUMsBB+kVmQdjoAPM99QnCLetFmw+cPBHbggjQ6jKO7+tamWB4Ir2Yvdq5cEvcGjZjrmXugnTyFXLU2GHH+L4vCuAMro0lWyqDI3DSN9Z0nehp6X4o6wFPgFJjzMGn2HwGJyMt+4bhtuFVpkw5GSdPiOZd+8UI4quJR16t0KEoHBRcy52yjUGDJB5Dy0qbbaeSQ5HS3F9yx3ZR/wBVcP0oxjaFRHgP8+6lkMCA5Y6ySBodND3HXbupMYr7xbcjly57UZzH4kbvS3FroeqB7j2TEeZop0U4pi8TdYsyC2g1yBSzO3wqD5BjJ8O+ot0wtdi3cGuuVtte6YHpTHo5ffOtpWe2LrgO9skEpGqkjy+dOWz2Ml9LTz2maBeYvqp1EmJJHnv7VFeNcVxVi8yZ0KntIS0HITpOh1BB9qM8cwMYVjbLI1tVZCGOhQdnnv41WHFuIXbl857mYgQSTJgD4Zjf+dVd+k5EpPSPFn4SPRj+S1puO447fKT/AMtBzxU2GyZwAuwgTBEjceNbHTVhpLfu26n/AKfSvwFf7ax89qY9QR/DFIpjL9w5lTOZJIDHfv7K/jTBel1xti37qUY4fiyqs7bnU6c/IVN5cp7OSUPw3ELl27B0WDMHlEAGI5mn13h1kTmJ1XK0ltu4mhjXrdu0qL8bMmfTvOskeG3mKk9nh0IUYli0hieciK041FnlDukXBrVu2XSVIIBHIyY58+fpUXenmPvXCxR3ZgjFQGJMQY50zmtvUZX2wCuorBXU0qCZrmlDXBpkwUW6MW82LsD9cH2k0KFH+g1vNjLfgHb2U1X9RPa0guk/dAPyJqnMJioIJk5hDd/gaubFjLaun7tu4fZTVNYKWgKNQBzisJPF1t9pNfv9bhQeYYqfMD8wRUaTCT+j+FFWLWstogaLJjnmJ1oDiyQ51+dR0+P5WRXLlM09bCQJy/hVqYC0qYW1YtEm2ocoSe19ocxJgATy0FUuWPeferb6AshwVtriM5BYT29FDwNtwBO0mq5cLJ5TOUtGcDwtnIWCZYaEk6kwNxPgO7SpHZw/YHlFJ4PGWrIa4LBzWrT3QMzQSlosIJ03BHeI22onatQAPL8aUFqDYzpoiNdt/V5PXI+br1Hasi2g0yzB6qfWov0g6Tvfdilq2mY227V4OQbbl1jKFEEk6GaGdILsYrEDLteuiZ/XP6tCeuH3fmf+mo/LV5MHm6Q3MzHqk7TZj9rzgDu7hTN+LPM5QJM6Xh3Aa9nwobYGcSBGpGrf5V0+H8vf/Kn3X7T2w8xvEzcQIyoAGDT1k7CIAAFK8EvKL9kBhPWIBr+sBQk4bT/P/Ku+F2yMRY00661rO32i8oo+VP1Fz8StTYugfcf/AIZ/nVPYXg2Y58+p1AKEjUzrBq77tnRgdiNfIjWqv4YyBUm3vv2W5R4VRAXHOHXc4dikOIHa5qBOhE8xQxuHN3r+8P5UU6c3A163AIUWhAIIAOd5iQP1dajsCtJx2IvLLgvgMLDQYMdxkGn2L4oqDKJLDUCDEkaHyikeHpFuZgAb8tqH37/WESgOUQCeca69+9Yybba1tyeCT4kmJ5NmPnM1clpJUHvAPzn8KpS6ZnQDwFXvwe3msW2+8iH3QfzrbnMxjxvmqZ6TWMmLvr3XGI8jqPxoStSv6TMLkxzn76W3/hyn5oaiyrT3wm+2wtd5axRXelKgkwpNqcMKSYVUpEqln0aW82MP6tpz7lR+dROpz9FNmb19vu21Hu4P/LVX4nx9p7xYxhr5/wBVc+aVV/Q7Aq8swmGjfwH86tHpQMuBxXhaYflUB6DWotA97k/gPyrD+rT7Dum7dXiky8rKfMt/Oo1dfMSe+pF0+/8AuyO63bH8IqOEVtwnjWfK+XNWz0ItP9RtQQAS58dXaqnire6I6YKx+z+Zqer6Vw9iOMS4LZzXOyVZT5MCPbWpxYxocB0V2UmRAAkb6AnaKhjrOVTqGdBB7iwn5VYGFt/COXyjJPp/nWUlaXFBcZ4eLuKxLy0NfuESsaZzyNNTwkd59h/OppxPB/bXZOvWXJ00nM2tRq1x3CR2rrA8+w35LWd7j2Qwt4IqIBO55Dn61j4d45+w/nRMcawX/rt+4/8A01zc4xgj/jN+4/8A00vy/VLugLdtP/UfzpleZl7QcKUOYbbjUR4yKPYQW8S7C0zZU3JG87aeld4ro8JHbOxns+Inn41XH/T+lndWWsEkEysyfETz5a1FLWAKZe3y0qy1QRoNNfbTT0qB8aAW6wGwdwPKRT48O0+XLUG+kO32rB70cexB/OojUx6f6pYbuLj3yn8qh0V09P4ufn7Lti3KBCeyOQAHuedH+DYFWw+crJBMT3SQfy9qjQNTHosZw4U/fcfgfzqepPx8K6d/JE8Xayuy9xq/OhqZsBhmH/o2/cEA/gao/pBay32HgD8v8qvT6J0z8Lw/h1q+1y5H4ijn8ZRx+VV99NmDyYiw/wB+0w/def8Anqu1FXP9PuDAsYS5GouOk/7I/wCk1TailPRX26UUqErSrSgqdDhlpBxTx1pvcFNJrVk/RFhuziH7zbX2DH/mFVvFW59D9iMM5+9e/BAK05/A+HsZ6eNl4fiT3qR7uv8AOod0Ksxh7fjJ92/yqWfSaY4Zd/Wa0Pd1P5UD6IWYw9n9gH3msf6tZ7Mm4dYxXGjh8Qt1usVETq2ywwtzmYwTAA7qlPEPoZwaWyfrV+0dAGu9W1sMzBVzQimCxA350P6E4Bb3H7zkkHDpKwd2KqkHwh29Yq4ukHDjiMLesIVBuWyv2i5llgR2lkfjp41XdmYnI8rca6M4rCicRYuW16xrYZl7LOszlPMGJB2I1FWR0UX+52B321/Ot9KOFXTwu9avvcd8O63lNwEOCiAMHWNEKs0NOpyjfdx0bt/3WwP9Wg+Qpc+W8T48cpwqdq2OXW2//wCgqzrC8/Ee2Uf51X2Fs9uyf9cmp2+Pv9KsTDpMeBFTxquSr+JYabt/lD3fxY1RQEkmvRuMw0NfJ3m6f+Kq1+iritmz1tq6lpbl3L1d91V2BMAW1V1ImWmfOeRD4XNRfIf9GvRazjb1z6wT1Vi2HYKYzktCqW1gbzz05VbvGPo+4a1nM2GCdWoE2yytEiZIPaYCTJBrVzDXjbtM7NnR/tQtgWka2C3xKF/Rnk0ST6G8RjGIhWKZCpZgJOoErB0IIMTuDFF56qcPCpOCdFbuDxF5WhrTz1N0EEOqk66bGCNCBzp/j7BBPjP5Gpg2Nzt1ZQxLgNrGZJkbaHLy057xFC+I4Pb1HyH8qz5ctqpM8Jbg+0v+yPnUC6Tp/eGj7xPyFTLA4iEHgE/AzUV6SqTdJ2kj5rT0IX01tzh7f6t0/NDTD6NcBZu49ExFsXUKucjHQkCduembT+VG+l9r+6Zu66nzBFR/oVaniGHm8MPDyLpiFIBgS2ksezrpr5Vtx88WPPxyXF01+j3A3MI15LJsNZtMyGyoUnKJh0OjeZ18RVS9DxNlvC6fmi/yr0c+FD2zZLuWdSrZn1giCWCwBo20AV526J4drbYmy4hrVxFYdzKbiN81FK3eKp8grpfai+D962D7FhVzfQXczcNj7mIur6Hq2/M1U/TiM1kgicrg+hU/masz6AMR/dMSv3b4PvaH5qKfvgV+Z99PWEzcMRh/h4i2x8mV1/FhXn9BXpn6W7BucHxSjdVR/wBy6hPyU15ptilfRX27UUoBWlWu4qQUdKa3Uon1RIJ7on3imWK0qiDSKu36KrEcPRu+5cb+ICqWVZI7ztV99ELH1fA2LNwhbiocwkGGZi0SOYET4zWnV+MPp+znpBw5MRZFm6uZCySJI2BjVSDvQXhvDRabqhtbhRO8cp8aO38cubvBkQCJjwG5Pz9dK6fCjrM4OYPB8Qw0IPj/ADrl1v8ASJfRzejjWOE6FCT3dl0g+k/OrB4j0j6h+ujNaYlXMSy/aIqt3lPtNvM1UvR9f/qmKYOyH7X4f0gG+HyJC+wqzThCcO6GCxBQkb5jqSJ5CAAP1Zqueyp4ZYj30oY+0LGKtW3K3r1pLwWWUMucLc3MPKZjGu2wMUt0ftxh7Ij/AA7f/AtQf6SOIriLeFkMLtmzcS4CsCRlgg89QfKrJ4bYi3bHcqD2QU8zjC/tW7dsHqfC6h/iqXYRl9/86i15wlm0xiZUiTvB1PpIp/heKCNYJ/VYa6nUSRGnfTgrfEcLCXm/Vun5GvOfDLWZdeYH4V6g4iFbCXXUgjqbvdvkMgxzBrzXwJJT2/AUul9o5rG6K8duYkkYjtuigK4kMQSoIYAwfh35zU2LrkC/pTqpHZKz93vGpHORVadDZF1jyy6/l+BqyrClQAdidCBqP1TO/wD52os8tON2Izw3EZeLLhgQ6sr3w+aZDJEaaGTr6eNSvH8NnLp/RWoxatIvHcGQwLvauZlAgZSSVbvBJzaTy051aFzCjKJ5QST4CosK3ygOHXQiYiR6gn+dN+L2AWJ/Zrf9p2s1yHGUu+VgRBUtpEcoE1tsSl0kK0kQdxJA3MCq+lI301wv9wu/qvaP/uAfnQT6KOBLiOII1yOrwym88kbggWxr+sc3+zU46W4SeH4nwthv3XVvyNVTgEHW21dmFt3RbmViJQsAQSOXnWvT+FY9T5R6RvcSHW5liGAg6doieY7xMTzEVVvHOCovFr9xT2MRbS8sHskkw5PqJ/2jU4s21YSGhHG6zEj9MT8LSASNjEiDMxviwP1lBcUh8l1VOgBEoXEc1nIysPvMDyrPWuIj026O3Lot/V7bOwbVV2CkfERyAIGtTj6NMJh8NauWrNxXuAjrjPbLwO0V3CasF05akmacYWzLeOQ+ehB250u+Kt2Su2d5dmndZgSe4bTzINKXxg7fOi3ShetwOLtj9KzeHujGvMOHWY8RXo9+NWSrKzr2lKnWd1jwqgsbwxsPdayzBikQyzlYEAgiYO3Iir3wjlCS2hWMmtORb0HjWjbpJP8Ah6fFOxgfjQfGWNwNYkDxo5gxA9aGZZPvVJOejnQ/E4jK9tJQOJbOqkkEE5cwOokbiNatu5wUpoyW80d+Jc+rZgPYVA+hvFBD4VnFvt9ZbPVh8xKZWTtMAI0ceRFG79kTHXHyFmwB3bdbppr/AFNHW3uxt0s7RGzw5rd+272l6tSc2W45GqkA9W4PfpGtEn4mouWwSUtpBd2Hx9llCxuCJU5j90CO6IXFXY3on9TDjwP+L4CmuTK0reKyNdMOCJ0P+Jpp/Kssq3GFtPh8RfvdUbpuXCUKXEChOvDtmJMyVAA351MOG8duOqKUW3dLO5S4TmyEkZlI0JGbU7SY51CzbAMm6e8GLHlMljypQYxCUD3HzKCC7Nblgdx2uzEAaT5VVu3UyYf9Iejj4h7fYtKsv1txbgDurNvlykAgTAJOp30qY2cUQNhptqO7n46VCrLqdVuk+XUnw5HurHdRveyztPUifKSJ0inbsws+0o4qjXVsAC39kWzZ2eNVA0VCA23Mj8a4GDXTs4f0sn8eumoz9Zt88QP38P68+6s+tIN74/fw4/E91LD1YWB4jbt4G5Y0zuLoXKzMvbmJLmRvtqBVVcK6J37YIY2Znlc8B+rRB8Vb/wDyPa5Y8u/uri1iUOaLzEA8rlnuA5Kf6FOeE2Q4scKv2wchtjNoe2fhnXYb0ZxfSkWUVcQ6yx7IUHMWAGgI0PLXTeo6cRb53z/vbHl3evvQ7H8QVXXLcnMr9oG25Hw9mVGgbn4CjNEueBzghuDitrHXntdWgCkBx1gQJA7O0zrE86tHEdO8KVIGfUED4Y25w8geWtUi+Ktz/po7hmTz5fr/ACrBi7Z064ydAM1sk89gPvT6U/IyD2DwIUAN9XmO7rD6Ncf8qXv8Gu3FDYc2FYGcyfZMPGbcj5VGkxFvUJeJIE6MhgCCCYGkNNOrGPtf4eIKtyi8ijbTWO+ZpYpPsNi1excs4x7ZzhrblGE5SIMkRDTOw5CoNa6I3DlZcRhtwRLsDoZ+7SdjFoT2bzMYMRdUxlJIJyoToxPvvRjDq7WkYjFFig0BfQ8oHVabn3pzlZ6LlxnJIMPfNlLhbF6GWAXqWCET8AZefjMxt3isDwjEnFC/isdavhLbW1BJVgpOnZACjbWPc0F6Q9Z1MImM7Tqru3WZLdvmzHqwIAkb85oxhbi3VLWrl64AYlLxZRzHaW0dfClPQvlKbCoHD57chXVTnH6QjY+QPpTPiOEFw2j1mHPVIyjMM7ETIAUtknxI3JqOXeJWEYq+JZWGhVsVlIPIEG0CKS/tnDgFhiSzDVU+tTmI+Fcot6ztHOjBotwzpIGvrhmt4iyzBo621hkQkCcoCo24mhPSzoTcd7mIsvZbsz1Kq63WgScqhchMagLAMbCpCvE795VYYO+r6EFbVxQrd5BWNKDdKMc9qxna3ds3sQzADrGyoR8ZAyhSMu0fenSgWftBSJHLkRWslOEXSuQtGMyy6L6E/wBe1DkX+vaiFw9k+VNbS7+lXJ5ib6Sj6K8CTib2JyZzh1Couk57hgsJZfhth+f6WmtWXcvvKlysgnRJC5csiZY9+utQL6MEDWsUrKjKWQkOuZSIaZHgAddqmDXlIULBUJIiIy9mI5QBAqevb3NelPxI8XJe2wIXtBh2oKnzFRbD9GcCLpv27MQ3ZDElAV3ZUOkknnIECBvUixlzSPDu/ruoNwu+Daknm06E/pHb3rPa0yHFzEMAoQjXNO/9b0hdxR0btDMokanwjyrMU+8EaAmdvCh7XRl3iAI3J2En3quMLlT1wGgnPA0gMw/AikrqKVyXQHXQZWBcMfWTO+vKksPdEDWMw39Pzru85LCDEzz2jn86LxGhNjgmHw83VtjVmKyMwEQCi5tZgFgPPwo/fxMsF+JMmgIEHv35bfzocxDgg6oScw72za/IrB0gimF26yMFuT2s3Vsp0YbZdf0o3nz5mn5T4PbvC8NOtm1meTBRCZ5xtNObP2ZCr2VgQAI15mAdh3eVBy7OARYYOjatKBg4UyD2pbQ8pmfZ7axYuKW+EgkGdI01kbg66iqIM6X8OXEKWkBrYENvKncTGp7qK4a2LKZbK5QCAQoEmBEnv503v3lcZTDEg7D9GOZ8Nfak+HY13to4XQiSSfDWF38dqcKiF25mXtT2SGG8gq2mXxgf1vTdrFst1rBBczj7dAA3gQZO40nnrSlx1IGYgHQzPyn8qRTilsETdt6aCDp4aDnRg0/wV5Q+gaSCDKhTcEiST+kDO/jTXpFwu1fsXTkAuWQSpC5Yy693aUr5inDYkvlOcAakMQYM9wPkNKXwNy25ILpmYFSuZSGnSVjkZ560swxPh+LClVQZB1YcBIXNIEEARrMiPDxrtnJDliTmInX4QAIbnIJ/HwoRhlc27LLplt29lliTOYb+A0rpjiVbMyQDplAJynWDlHxoQdRO45bGPKhi7euqXYvKdnKuXYEQQCDr5RvFOeszP3EDLG2hJM6cjAoOi3xlOjdpghM8pAZ1CmBB+LlrIrpLOIClgoAzkAlu1OY5M7CS1sgxIO+sRswKY3AJftPYvDOpQhSwBYGPiR40ZTG3dzqO9BOjtvCubrRcvhggOXS2IEkCSQZO+w2otwu2RmuFWBSc1tsxIbLIZWJhpjfmQdjoYxwTinUtaFwgW7zkFiCerc8/BTp7GltGRYy3g7Xlhvs1UxqCdyWVufLbug66VHPpCsC7g0cPm6kpcUiCXR4tkkgAH4kMjw0FGCt1lm0wV7ZBifs2EiCrgRBBEgjeRFc8RwVy5hr6XLYQNbc6HZ0gx3fEoYEaMO40hZ4VVaTSsyU4w6yK76qqYmF5tx5CtWU7J8/ypO7r+9TlIFsk6AZjPsK14fKJvoZ6EcOa/wBba6+7ZRcjk24BJMggk8oG2oo9d4RezucPi8YyhiIQ2WyjKDJFyCRvoNdNOUjOg19DYu5gSt5urjmVC6mPCedErYCXXCPcZnAYhlX7NFEKqNAM9rfXxqOrd51t05+MD34dcEF8biLkkKygquUwYaApMTpETJ1oNh+A4sBT9cKIZ7EEuqztoIn86kN7Pdylrl15JUlmVPVRaVe7fVoIEjanHDbWRCmnZEATqB+Ma77+1TFIV0twt6woa1irlxB2bgJ1Un4T5HbwNMeD4fF4jVrzrbP6U6n9kfntUtsYVnVzdCw65QI3UNMtO5k/KedNrNzJbQAfoDYaDTu7qqJpmeHOdExN4Bf2TI1GmnhW7fDnntYi+fGQPTQU6wuK3kmdJAk6cvlW8ViMsRz7/mT4bVWE5GF3Au3QDyzgj5rQ3F8Ous0W8VcUzJV9QDtoRTxnKLmganRk1MnvH89Ky2B1isZ7U8+8SfKADSCP3zj1cKLzOXJysp7JjeZAjSnAwGOLHNiYLbwTqY22Amj1xRmzgwupHnEH1msy855j3pkEWeF31YZ8U5kEjLpp4z591OMDg7aHIOsYLpBc5QfDbvpe6IYNoRtryHKO4T+VK23AYrvmggRI2gz7CmCTcKslWfK2hP8AiNGnjv301x3DQUiych5E6g7dlpBPL8KJqdlAgDYKNK3fYKpJOXYknkJG/hMClhgWBwJyzed7gBCgWxoATE9kAnajC4NFC9i4O1lOZtVkaGVYydtQecbilsBdUFiggZyNPM6R3RHvTy8v2bHQwpImSdBMT6UsMI4hatKqL1mIQFEKG0bjZRqCWXUQAveDFKYvo9dYKbWNvq0b3C2U+MrqJGuoNEcMgHwKAJzdmRrzmdyZ504+tA3oIE5ViTEgkyG8QR6bUgh1nhfERiRhziHQ5M+frWKG2CBKkb77VM7HDLeHsA4jEXnlguZ711FEkckYADznlTTHAs1gTJFxl000uIxymO4pt40X4ncQ2oZQwRkU5xsCYzCd9Afbwo05DrD8FtkC4rXjqpUjE3SGHIE5iD6Utc6NYW6mUo+VtYz6bzodxHLurHt5Fe5YY24BdrcDqmI1JC6FCdfhMTrFK8MxozbiVJ0B2B3PgZPzqdBbhvRvCWVyZWXMGJm5dK+M9qPXSk8b0ZsNZuXbQuo5tuyAXLqoCBIJts05iO/vNK4fGhma1eU5lY5WMjMDqBmG4II7JMH0NP8A6wwzW7moIMMR8WsMD3kAz/4NAVbYXSsM0sLcdnmND6aV3kpskTuNFL8VvgYcd7bfvTTW8dB4Ulxm7IUfdVF9Yk/jWnS+SeXpJuiF1Rh1DMAoNy40kgfEwEt4gH2olglS6ocOeruKDkRionWCY7U7aSNjQLh2GRrNgXHyoEUsPEnMJO27DfnFFbuGVD1lloGWHVRoeSlRyYaajeos82t5fEhZcVJuoB2VYKDm2OVc0lTm0233maTt3sjD7QtJgAsCcxMCMuuXTYkzPKkLWBTq1DBRIluyrOeZ7bSZkHXfWkcRwnD5ICgQeyc2UgzyajwPIjhscrWpDnKilTI0I1kgnfltTO3ECTqggHu0jnpQzFXStjIpgakkntHuHlryp1btkOQROXlsN99d96pLtMLlJbMSdwD3ef8AXKlb6nNmB0CkEd8xBHtSWIua8gNB4gwJ25ET60it8kySQp0jafE+UfjVEWRTHcJOvhzjxisuMuYEjlEbHL3ik7lzNCzAG3iJ7p5/lWm7RgtBndOUiNzoTuddNaMBa7dg5ZmO/eJB/AjWu7d0kdnbQD250guQuEE5YYTIPIc41MgU3xmHKSQzsDKkNAWCOQUCCI3pYNKW74ZmUGcpGveI1jTXz2EU6kxMrAGsaEDmdopvj7bIJQAhRIEAEaRA5EH3pjicUjiLikAad0nmpA10nbnvRh6NddrE+s/gOZrq24YsDlZrZynXTvEjadqjuER5VrSZjb/SeVbJyWSNdCRRQ2VthLyCARDLGmVonTkwMa+Bp4R2LgFxl2hywAgST67Ae8086oRKkgjmCTPdpzHhQ/FWhNwgSQUIE84HfzggT5U7wWLXuhgOe++2tTTPLN47EQw0InsnSdJ7xrHhSV3Em3LkMdQNAW56kxOUDQk99J4iwzgnNlZSCuunmY8JEU44diVLnWGjKBsI3MevKp1UKO9u5azWmXskGV2zA7mNtyPU024jxdsy20stdNoLnNskLMA5ZIOYDu0pzaRWN5wpAIynuaJ1OnxctNxQq3wi9JNi6yR91mBJPLu9TI1paeD2D46ptEXbdyznJthDrcZo2QCSTqIECfnSfB8cLuUmUvWs1tlYAHK+qxqdMyoZk7EcqY9GeI/akXUy3u0oLgjzMkdkkzNPOJYdWus9oA9ajKxkbyJ7JIlSBqP2iKCG84cnsliVXsk6SO7u1G87ik1xIIDggEdloJnQgHMJ7952M99Brdy4rlwmVyhVkLErKwQySdmBf1gGujiQ2W+rA3NRdBO6nu7oMeY8QKmnCF+32278xnu3rMld3mkkiNe4yJ5itCqjK+0ExH5U140e0w8fyrKytel7RySNeF3uzlvAAhT8CzsOcctPanlzh16OziDI2m2kT46TzNZWUYvaath8QAftliOVsd1dXMFfZSpviOcW1/MVlZVZC2kF4dc0R7sqNgFHfv50tawdwEzefXmAnLkdK3WUYNdPhGM/auJ8E3/dpsnD3GnXNpoDlSfwrKynCJ2uH3Od4xH3U/MUuMGdZuOQeUKB8hWVlPBroYbaHYZZAygDfznwrVzBkxN25/D+EVlZRYIVuWZEF2/rzpK1wrtZ+tua7js68hyrKylQXPDSdr10fux7RrWHhLMIN+4RtqEP/LWVlIztOGDXt3JgDNInSBzEcq4fgrN8N9wp1ghD5x2a1WUsB5huHZZU3brARvkA2nYLXX9hWi2Y5578xrKyiHpzb4TbC5QXC7QHPvG0mmlzozLFhfvLJ5NWVlGQadjgVqZLXc0at1hBPjIpC50btEiHvroSPtCYOg0nzNarKWFrd3o7MxicRBiZeSSNvQeFc2+iQuN9piL57Mbg9kctfOsrKOM2i24XvcOSxFtMxAEyxkknUkmuKysqeXs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data:image/jpeg;base64,/9j/4AAQSkZJRgABAQAAAQABAAD/2wCEAAkGBxQTEhUUEhQVFhUUFxgYFxcWFxgdFxgYHRgbHhsYGBgYHCghHholHRgYIjEhJSkrLi4uHR8zODMsNygtLisBCgoKDg0OGhAQGiwkHBwtLCwsLCwsLCwsLCwsLCwsLCwsLCwsLCwsLCwsLCwsLCwsLCwsLDcsLDcsNyw3NzcsN//AABEIANYA6wMBIgACEQEDEQH/xAAcAAABBAMBAAAAAAAAAAAAAAAFAwQGBwABAgj/xABLEAACAQIEAggCBgcECQIHAAABAhEAAwQSITEFQQYTIlFhcYGRMqEHFCNSscFCYnKSotHwFSRD4TNjgpOywtLi8VOjFhclNFRzs//EABgBAAMBAQAAAAAAAAAAAAAAAAABAgME/8QAIxEBAQEAAQQCAgMBAAAAAAAAAAERAgMSITEyQSJRE0JhI//aAAwDAQACEQMRAD8ApQtWg1aasFbajHWY1k1qsphhNbrVZNMNzWi1aNaqbRjoPWw1aFbFMOhXUVlq0WMKCx7lBJ9hRnDdGcS8TbyA87hCn0TVz6KaXdCygsmthqmuD6AOfjZvQZfm8n+GjNjohYtasFnx1b3b8gKn+SRX8dVtZR2MIrMf1VJ/CsuFlMMGU/rAg/OrVweGVZVEYrOhOx0131Os8qTxmEQtLIR2T2okeXZnx3pfy39H/HFVdaa6Dnvqxb3RSzd1XKfEaH3TT3BoRjOgzrqjN/tKGHumv8NVOrE3pogzGsBNFMV0fvrsmeOds5vdfiHqKF3EKmGBB7iIPsaruT2smtTWVqmMZNYWrVcxTDZNarIrIpU2iayayKyKk2TWxWqymTg1lYa2KlTK1WzWDXQU6I1WU/wvCbtz4VjxM/kKknDOhBMG4fcx8hJPuKi8+MVOFqGUSwHAcTeE27LlfvEZV/eaB86sXg/BcJh71sFlFxpGgDNEHUBgxUyBLCN6mmGvWRqlou33nkn3eX9hUXqfpXZ+1WcK+jm/cjO4G3ZtDrD6vK2h5hzUtwH0YWUE3FzRrN24SB5raKj+Iip1h2vuOSjvgCPUyfdRTXGY7B2v9PiVZvurNxvQDNHstRedv2ckgXguEYa1IBLfq2lyoCDsRaAWf2j50+Wzp9jaC+g+eXT+KaYt0uthmGGwrtsQ94ga7EwCx5DcihPEek99/jxC2wdMlkdo+GYS3zFTANYzDMom9cVB5hR8iD86CXeI4dW+zDXW27Kwv7xifnQrAN9YduptvcCaPeut2A33ZJkkbnuo9Y6OuGy3njMwy9UItqoHMwGZiZ8Nu6qwAfFulD2+yES2fHU6+wpThvSN7gOa0HjfLodfOR+FFeOdGLBsXR1dtrvVOQ7DtBoOUh+6YOtA+B9CboAZ7nVyDCiToBIJPI+XcdaWUeBPB47DOTJa00n41Md3xax7ijuF4fcImzcVx5hh89f4qjg4Hd6hbtvNdKo7XEIBYlSY6ojVpAbTwpnh8Qwyslu8paIyqytqYG8HU6R7U9sGJs2H5XrAPj/LNp7NSN7o/hbphiV5BbqhlPM/6UMN4+E8qE8J6eXFibq3JE5boGaO8HRj7mpBh+nGFdovYcggRmtEaSdyCVOwHM05yLKA8R+ieywm2mXxtXGA9FuZ1/iFQ3i30Y37fwOP2bqlD6XFzWvUstXZhMXgrsdRiQjHkSbbeo7M+oNL4i1iUG6uPEb+qwf4TV7U48yY7o5i7QzXLD5fvLDr+8hIjxmhM16Tx9y1JN6wUbm9s6/vLlf5VGuIdH8JiCe0jseV1Bnj9oZLh9SaffR2qRmsmrA4r0CUTkDL3ZGDj1W5kb2Y+tRXG9Hrts/ot5Sp9nA+U0++Uu0JFbrq7ZZNGUr5iK5q5SsbisrVaqtLGq2K0awCo0xnh+EtFA7SSTEcpFPsPcTUIqZh3QTQPAuoJzbEfP8AnRK3j1EdphykaGDy0isucytOKR4GxcOxy/P2GgHzo91KoP7zeCrvDNH8Ij86iFjjqARmuH1bUdxNOuD4nBBrzONGZIlJiV1Gx3NZqHz0qwNkRaV7x7kXKk95JgesGm46fXyMtq3asjb7zR8gD6Upb4rwsc1/3f8A20qnGOFg6ZfH7L/tqfBgmJ4nevH7a9cufqljk/3awvyrOvdCqogzOQqgwDJIA05AkgVIcL0h4aBAMD9gx/w05t9JuFghpEggg9WZB0g/DuCBQB7hvQMLbdsXea5eAMBZWwhgxAGrwZ1Mc9KkGC4XYsPltWragWgxIUSvaymXMnXtazuKiD9PsFB/vF3/ANzv/wDNdXOnuBP+NcIOhkPqJkbjvM1W6kfuEH60BJ+07A2kSAQsciVMnvDURfDpohWVEBYUjKNgMw8IqEXOmuBPw3rgj/8AZpvH4n3Nct01wcj7e7znW56U4Sb4jhYFq+Vkk233JP6P4eFNsOguXCjABVcqsGMxZe0GjwO3dNRhenOC54i8Z5famaUt9OOHj/GuDWfhub7T509gS1LtkI9pS9t1tswHVOvZQ65M4Ayw3I6ye+kOI8JuHGYW6jullF6q8qH4yrK1rPIOhzHx131oAPpBwGYk3braZQStzYgSBPIwJp9b+knhw/xb3L9G7y2/KnsCQf8Aw7Zu3b3XWrLJNp0IQLIKmSY1LHtyeYKjlNRLH/Rdh1xIt4bEXrPWo7qhAe0kQIEkEjwk+Y0p9/8AM3hw2u3tf1btJj6SeGwp627KrAOS5IGkidwDAo2DyjGL6DY62jspt4gJcZCtsENpzhtxy05zQX+0MbhVFxWv2bZMSGm1PcyglQf2gKnVz6ReHQftb2uphbsTzPn40PxHTvh5Oj3JYiew/a1G/foOdTcNHU+ku/GW6ti8Ocwhj0ka/s05t9NsBdGW6rWSeRh7foVkD1UUSudL+Gdx8+pppiOlHDDyP+6piuRkcThsQGAGyuD6ZST+AoZirt0SGAYe3y1H4UniuOcPZgVXlvkg7iCPnTe/xvDHZn9z/OkIbP1ZkFCv4eo1FBOM4W0i5hEkwI019NPlRW5xCydRm/r1qM8Xvh7hK6iAPXnVcdtLl4hnNarK1W15YzKXB5UmK5ra1EPCk0X4Q1u32vibtLEjbkdfKgwrsNFPnNmnxuUew+LUJaXLPV3Q58TJIGnmN6evxRSuKXIZxGXWD2ABGun4UtYw4AIiQNvbw5xGtE8Fb2GXx2+RJrmbQjb4+gvpd6huzYNoLl3kg5vh8KTw/FFWzh06liMPeN3NlPbJLHL8H68elSG3tARQRsIE+cxr6Uql8RBQE7ajSfCeU0jxHMRxxXXGotsziSC0KSbQChYICzy8KeWukoGJtXxh27FnqQuRu1qDm/0e+kR470ZwdtUnsxmILSNzAGp8hFPrLQT2SI1iJgek+NNKGYbiwXD2LQsMRhr4vZsjanOXCH7PQdqOe1OMV0mT++B7QQ45QO12cg6vJK5kE9+ka1MhdBI09QB+Ez31zirSPdskqCUa4VzLJBKwIBG/4b08K1HsN0ji9hr/ANWbLYstaHYaHkKJnq94XuO9NF4kFw1uw1kjq8SMSWZWB0dmyGbegkgb8qsaeeXbQ9092ugjSlb79jsrqdCRqY3zEDePGng1W2N6R2rv10hbU4y2lvsupyZB8QhdzJPLanWF6Y2/rNq+tpW6nDmwFU5gRmBzErbMHTu51YFnDqonq1G50AB8hz10HfXFu2tlzcFvR/jGVQJnRtY7WonmdOYowarjD9JEWxYsC2pNjEnEGDLGWZshUJIEvHptTrF9JM319vqzAcQVUHZfsZLQtyv2Wvfy1irLF5FJi2hmJcx2p8QNddN6Se6Z0AOx7JXSOWsRrG2tPt/0u5Xdvp1bXEYa91KH6pYNgqXAmcolpXskZDoRzocvSu39XWwFt9nFfWQwYEx1xuZIC690zU1x3DbTYy2/VJnFtplF3zHUhhE9rfnRGQuipDaaQJIB3nn77n0o7f8ARqv8V0ytXXxrC0p+uWhaIU5ikWymYZU8ZjSu7fSfLewj/VzODtNbIMiQyKJYFOzsDr3+tT17wZeygjvAUTHgQPaOVIventBVA2OxA131H5aUdp9yuf7b+wWz1La4r6zbMH/1C2UDL2t4kH0rMd0jzvin6kgYpEtsO1CkKwBByb67abVOrgIXtLGgAJiB7AxPeflQniTRlOWBmg7RP5e1LtGoY3Goewxtx1Ns29ZAYECP0dNvnQ98XNvIFGl3rQZ72nLtUr4ggYERo4gAxqD+FQrFcPe1nEghddCZynYjTlR20a44xiVftqYZzDAGRAESPHQUKArdxidTXBrbhO2MuV10FreWk8x76yfOl7GNGtA10wrmgOgakvA+jy3bYuO5GacoHhpqfyqM0W4LxK8hW1beFdgsQDGYwSs7Gq5bng5mphYwOVYW7OXQaKYjblQ/E8TxCXGRCCBBGg5ipFd4R2ALUIw+EgfIz3iaAYLEWmtrczRdnIw/S1JjN6HeuflcjaRicdxM7JPcYn5CacW+K4o72s3hrHyFNsY4s3BdgEeInUeFEMH06KjTqvW3/wB1Z8by5eoqyT24PE8WBAtkAbBk5ecVodIMWPiCD2n2gUQP0hg/Ebfpa/7q6+r/AFu0MU2YKzNbt5FCk5fiJ0adTA22NF759Cdt+3HA+KYu/dCdhUAzOQAdByAHMnb1NShMIxYML/aUMsBB+kVmQdjoAPM99QnCLetFmw+cPBHbggjQ6jKO7+tamWB4Ir2Yvdq5cEvcGjZjrmXugnTyFXLU2GHH+L4vCuAMro0lWyqDI3DSN9Z0nehp6X4o6wFPgFJjzMGn2HwGJyMt+4bhtuFVpkw5GSdPiOZd+8UI4quJR16t0KEoHBRcy52yjUGDJB5Dy0qbbaeSQ5HS3F9yx3ZR/wBVcP0oxjaFRHgP8+6lkMCA5Y6ySBodND3HXbupMYr7xbcjly57UZzH4kbvS3FroeqB7j2TEeZop0U4pi8TdYsyC2g1yBSzO3wqD5BjJ8O+ot0wtdi3cGuuVtte6YHpTHo5ffOtpWe2LrgO9skEpGqkjy+dOWz2Ml9LTz2maBeYvqp1EmJJHnv7VFeNcVxVi8yZ0KntIS0HITpOh1BB9qM8cwMYVjbLI1tVZCGOhQdnnv41WHFuIXbl857mYgQSTJgD4Zjf+dVd+k5EpPSPFn4SPRj+S1puO447fKT/AMtBzxU2GyZwAuwgTBEjceNbHTVhpLfu26n/AKfSvwFf7ax89qY9QR/DFIpjL9w5lTOZJIDHfv7K/jTBel1xti37qUY4fiyqs7bnU6c/IVN5cp7OSUPw3ELl27B0WDMHlEAGI5mn13h1kTmJ1XK0ltu4mhjXrdu0qL8bMmfTvOskeG3mKk9nh0IUYli0hieciK041FnlDukXBrVu2XSVIIBHIyY58+fpUXenmPvXCxR3ZgjFQGJMQY50zmtvUZX2wCuorBXU0qCZrmlDXBpkwUW6MW82LsD9cH2k0KFH+g1vNjLfgHb2U1X9RPa0guk/dAPyJqnMJioIJk5hDd/gaubFjLaun7tu4fZTVNYKWgKNQBzisJPF1t9pNfv9bhQeYYqfMD8wRUaTCT+j+FFWLWstogaLJjnmJ1oDiyQ51+dR0+P5WRXLlM09bCQJy/hVqYC0qYW1YtEm2ocoSe19ocxJgATy0FUuWPeferb6AshwVtriM5BYT29FDwNtwBO0mq5cLJ5TOUtGcDwtnIWCZYaEk6kwNxPgO7SpHZw/YHlFJ4PGWrIa4LBzWrT3QMzQSlosIJ03BHeI22onatQAPL8aUFqDYzpoiNdt/V5PXI+br1Hasi2g0yzB6qfWov0g6Tvfdilq2mY227V4OQbbl1jKFEEk6GaGdILsYrEDLteuiZ/XP6tCeuH3fmf+mo/LV5MHm6Q3MzHqk7TZj9rzgDu7hTN+LPM5QJM6Xh3Aa9nwobYGcSBGpGrf5V0+H8vf/Kn3X7T2w8xvEzcQIyoAGDT1k7CIAAFK8EvKL9kBhPWIBr+sBQk4bT/P/Ku+F2yMRY00661rO32i8oo+VP1Fz8StTYugfcf/AIZ/nVPYXg2Y58+p1AKEjUzrBq77tnRgdiNfIjWqv4YyBUm3vv2W5R4VRAXHOHXc4dikOIHa5qBOhE8xQxuHN3r+8P5UU6c3A163AIUWhAIIAOd5iQP1dajsCtJx2IvLLgvgMLDQYMdxkGn2L4oqDKJLDUCDEkaHyikeHpFuZgAb8tqH37/WESgOUQCeca69+9Yybba1tyeCT4kmJ5NmPnM1clpJUHvAPzn8KpS6ZnQDwFXvwe3msW2+8iH3QfzrbnMxjxvmqZ6TWMmLvr3XGI8jqPxoStSv6TMLkxzn76W3/hyn5oaiyrT3wm+2wtd5axRXelKgkwpNqcMKSYVUpEqln0aW82MP6tpz7lR+dROpz9FNmb19vu21Hu4P/LVX4nx9p7xYxhr5/wBVc+aVV/Q7Aq8swmGjfwH86tHpQMuBxXhaYflUB6DWotA97k/gPyrD+rT7Dum7dXiky8rKfMt/Oo1dfMSe+pF0+/8AuyO63bH8IqOEVtwnjWfK+XNWz0ItP9RtQQAS58dXaqnire6I6YKx+z+Zqer6Vw9iOMS4LZzXOyVZT5MCPbWpxYxocB0V2UmRAAkb6AnaKhjrOVTqGdBB7iwn5VYGFt/COXyjJPp/nWUlaXFBcZ4eLuKxLy0NfuESsaZzyNNTwkd59h/OppxPB/bXZOvWXJ00nM2tRq1x3CR2rrA8+w35LWd7j2Qwt4IqIBO55Dn61j4d45+w/nRMcawX/rt+4/8A01zc4xgj/jN+4/8A00vy/VLugLdtP/UfzpleZl7QcKUOYbbjUR4yKPYQW8S7C0zZU3JG87aeld4ro8JHbOxns+Inn41XH/T+lndWWsEkEysyfETz5a1FLWAKZe3y0qy1QRoNNfbTT0qB8aAW6wGwdwPKRT48O0+XLUG+kO32rB70cexB/OojUx6f6pYbuLj3yn8qh0V09P4ufn7Lti3KBCeyOQAHuedH+DYFWw+crJBMT3SQfy9qjQNTHosZw4U/fcfgfzqepPx8K6d/JE8Xayuy9xq/OhqZsBhmH/o2/cEA/gao/pBay32HgD8v8qvT6J0z8Lw/h1q+1y5H4ijn8ZRx+VV99NmDyYiw/wB+0w/def8Anqu1FXP9PuDAsYS5GouOk/7I/wCk1TailPRX26UUqErSrSgqdDhlpBxTx1pvcFNJrVk/RFhuziH7zbX2DH/mFVvFW59D9iMM5+9e/BAK05/A+HsZ6eNl4fiT3qR7uv8AOod0Ksxh7fjJ92/yqWfSaY4Zd/Wa0Pd1P5UD6IWYw9n9gH3msf6tZ7Mm4dYxXGjh8Qt1usVETq2ywwtzmYwTAA7qlPEPoZwaWyfrV+0dAGu9W1sMzBVzQimCxA350P6E4Bb3H7zkkHDpKwd2KqkHwh29Yq4ukHDjiMLesIVBuWyv2i5llgR2lkfjp41XdmYnI8rca6M4rCicRYuW16xrYZl7LOszlPMGJB2I1FWR0UX+52B321/Ot9KOFXTwu9avvcd8O63lNwEOCiAMHWNEKs0NOpyjfdx0bt/3WwP9Wg+Qpc+W8T48cpwqdq2OXW2//wCgqzrC8/Ee2Uf51X2Fs9uyf9cmp2+Pv9KsTDpMeBFTxquSr+JYabt/lD3fxY1RQEkmvRuMw0NfJ3m6f+Kq1+iritmz1tq6lpbl3L1d91V2BMAW1V1ImWmfOeRD4XNRfIf9GvRazjb1z6wT1Vi2HYKYzktCqW1gbzz05VbvGPo+4a1nM2GCdWoE2yytEiZIPaYCTJBrVzDXjbtM7NnR/tQtgWka2C3xKF/Rnk0ST6G8RjGIhWKZCpZgJOoErB0IIMTuDFF56qcPCpOCdFbuDxF5WhrTz1N0EEOqk66bGCNCBzp/j7BBPjP5Gpg2Nzt1ZQxLgNrGZJkbaHLy057xFC+I4Pb1HyH8qz5ctqpM8Jbg+0v+yPnUC6Tp/eGj7xPyFTLA4iEHgE/AzUV6SqTdJ2kj5rT0IX01tzh7f6t0/NDTD6NcBZu49ExFsXUKucjHQkCduembT+VG+l9r+6Zu66nzBFR/oVaniGHm8MPDyLpiFIBgS2ksezrpr5Vtx88WPPxyXF01+j3A3MI15LJsNZtMyGyoUnKJh0OjeZ18RVS9DxNlvC6fmi/yr0c+FD2zZLuWdSrZn1giCWCwBo20AV526J4drbYmy4hrVxFYdzKbiN81FK3eKp8grpfai+D962D7FhVzfQXczcNj7mIur6Hq2/M1U/TiM1kgicrg+hU/masz6AMR/dMSv3b4PvaH5qKfvgV+Z99PWEzcMRh/h4i2x8mV1/FhXn9BXpn6W7BucHxSjdVR/wBy6hPyU15ptilfRX27UUoBWlWu4qQUdKa3Uon1RIJ7on3imWK0qiDSKu36KrEcPRu+5cb+ICqWVZI7ztV99ELH1fA2LNwhbiocwkGGZi0SOYET4zWnV+MPp+znpBw5MRZFm6uZCySJI2BjVSDvQXhvDRabqhtbhRO8cp8aO38cubvBkQCJjwG5Pz9dK6fCjrM4OYPB8Qw0IPj/ADrl1v8ASJfRzejjWOE6FCT3dl0g+k/OrB4j0j6h+ujNaYlXMSy/aIqt3lPtNvM1UvR9f/qmKYOyH7X4f0gG+HyJC+wqzThCcO6GCxBQkb5jqSJ5CAAP1Zqueyp4ZYj30oY+0LGKtW3K3r1pLwWWUMucLc3MPKZjGu2wMUt0ftxh7Ij/AA7f/AtQf6SOIriLeFkMLtmzcS4CsCRlgg89QfKrJ4bYi3bHcqD2QU8zjC/tW7dsHqfC6h/iqXYRl9/86i15wlm0xiZUiTvB1PpIp/heKCNYJ/VYa6nUSRGnfTgrfEcLCXm/Vun5GvOfDLWZdeYH4V6g4iFbCXXUgjqbvdvkMgxzBrzXwJJT2/AUul9o5rG6K8duYkkYjtuigK4kMQSoIYAwfh35zU2LrkC/pTqpHZKz93vGpHORVadDZF1jyy6/l+BqyrClQAdidCBqP1TO/wD52os8tON2Izw3EZeLLhgQ6sr3w+aZDJEaaGTr6eNSvH8NnLp/RWoxatIvHcGQwLvauZlAgZSSVbvBJzaTy051aFzCjKJ5QST4CosK3ygOHXQiYiR6gn+dN+L2AWJ/Zrf9p2s1yHGUu+VgRBUtpEcoE1tsSl0kK0kQdxJA3MCq+lI301wv9wu/qvaP/uAfnQT6KOBLiOII1yOrwym88kbggWxr+sc3+zU46W4SeH4nwthv3XVvyNVTgEHW21dmFt3RbmViJQsAQSOXnWvT+FY9T5R6RvcSHW5liGAg6doieY7xMTzEVVvHOCovFr9xT2MRbS8sHskkw5PqJ/2jU4s21YSGhHG6zEj9MT8LSASNjEiDMxviwP1lBcUh8l1VOgBEoXEc1nIysPvMDyrPWuIj026O3Lot/V7bOwbVV2CkfERyAIGtTj6NMJh8NauWrNxXuAjrjPbLwO0V3CasF05akmacYWzLeOQ+ehB250u+Kt2Su2d5dmndZgSe4bTzINKXxg7fOi3ShetwOLtj9KzeHujGvMOHWY8RXo9+NWSrKzr2lKnWd1jwqgsbwxsPdayzBikQyzlYEAgiYO3Iir3wjlCS2hWMmtORb0HjWjbpJP8Ah6fFOxgfjQfGWNwNYkDxo5gxA9aGZZPvVJOejnQ/E4jK9tJQOJbOqkkEE5cwOokbiNatu5wUpoyW80d+Jc+rZgPYVA+hvFBD4VnFvt9ZbPVh8xKZWTtMAI0ceRFG79kTHXHyFmwB3bdbppr/AFNHW3uxt0s7RGzw5rd+272l6tSc2W45GqkA9W4PfpGtEn4mouWwSUtpBd2Hx9llCxuCJU5j90CO6IXFXY3on9TDjwP+L4CmuTK0reKyNdMOCJ0P+Jpp/Kssq3GFtPh8RfvdUbpuXCUKXEChOvDtmJMyVAA351MOG8duOqKUW3dLO5S4TmyEkZlI0JGbU7SY51CzbAMm6e8GLHlMljypQYxCUD3HzKCC7Nblgdx2uzEAaT5VVu3UyYf9Iejj4h7fYtKsv1txbgDurNvlykAgTAJOp30qY2cUQNhptqO7n46VCrLqdVuk+XUnw5HurHdRveyztPUifKSJ0inbsws+0o4qjXVsAC39kWzZ2eNVA0VCA23Mj8a4GDXTs4f0sn8eumoz9Zt88QP38P68+6s+tIN74/fw4/E91LD1YWB4jbt4G5Y0zuLoXKzMvbmJLmRvtqBVVcK6J37YIY2Znlc8B+rRB8Vb/wDyPa5Y8u/uri1iUOaLzEA8rlnuA5Kf6FOeE2Q4scKv2wchtjNoe2fhnXYb0ZxfSkWUVcQ6yx7IUHMWAGgI0PLXTeo6cRb53z/vbHl3evvQ7H8QVXXLcnMr9oG25Hw9mVGgbn4CjNEueBzghuDitrHXntdWgCkBx1gQJA7O0zrE86tHEdO8KVIGfUED4Y25w8geWtUi+Ktz/po7hmTz5fr/ACrBi7Z064ydAM1sk89gPvT6U/IyD2DwIUAN9XmO7rD6Ncf8qXv8Gu3FDYc2FYGcyfZMPGbcj5VGkxFvUJeJIE6MhgCCCYGkNNOrGPtf4eIKtyi8ijbTWO+ZpYpPsNi1excs4x7ZzhrblGE5SIMkRDTOw5CoNa6I3DlZcRhtwRLsDoZ+7SdjFoT2bzMYMRdUxlJIJyoToxPvvRjDq7WkYjFFig0BfQ8oHVabn3pzlZ6LlxnJIMPfNlLhbF6GWAXqWCET8AZefjMxt3isDwjEnFC/isdavhLbW1BJVgpOnZACjbWPc0F6Q9Z1MImM7Tqru3WZLdvmzHqwIAkb85oxhbi3VLWrl64AYlLxZRzHaW0dfClPQvlKbCoHD57chXVTnH6QjY+QPpTPiOEFw2j1mHPVIyjMM7ETIAUtknxI3JqOXeJWEYq+JZWGhVsVlIPIEG0CKS/tnDgFhiSzDVU+tTmI+Fcot6ztHOjBotwzpIGvrhmt4iyzBo621hkQkCcoCo24mhPSzoTcd7mIsvZbsz1Kq63WgScqhchMagLAMbCpCvE795VYYO+r6EFbVxQrd5BWNKDdKMc9qxna3ds3sQzADrGyoR8ZAyhSMu0fenSgWftBSJHLkRWslOEXSuQtGMyy6L6E/wBe1DkX+vaiFw9k+VNbS7+lXJ5ib6Sj6K8CTib2JyZzh1Couk57hgsJZfhth+f6WmtWXcvvKlysgnRJC5csiZY9+utQL6MEDWsUrKjKWQkOuZSIaZHgAddqmDXlIULBUJIiIy9mI5QBAqevb3NelPxI8XJe2wIXtBh2oKnzFRbD9GcCLpv27MQ3ZDElAV3ZUOkknnIECBvUixlzSPDu/ruoNwu+Daknm06E/pHb3rPa0yHFzEMAoQjXNO/9b0hdxR0btDMokanwjyrMU+8EaAmdvCh7XRl3iAI3J2En3quMLlT1wGgnPA0gMw/AikrqKVyXQHXQZWBcMfWTO+vKksPdEDWMw39Pzru85LCDEzz2jn86LxGhNjgmHw83VtjVmKyMwEQCi5tZgFgPPwo/fxMsF+JMmgIEHv35bfzocxDgg6oScw72za/IrB0gimF26yMFuT2s3Vsp0YbZdf0o3nz5mn5T4PbvC8NOtm1meTBRCZ5xtNObP2ZCr2VgQAI15mAdh3eVBy7OARYYOjatKBg4UyD2pbQ8pmfZ7axYuKW+EgkGdI01kbg66iqIM6X8OXEKWkBrYENvKncTGp7qK4a2LKZbK5QCAQoEmBEnv503v3lcZTDEg7D9GOZ8Nfak+HY13to4XQiSSfDWF38dqcKiF25mXtT2SGG8gq2mXxgf1vTdrFst1rBBczj7dAA3gQZO40nnrSlx1IGYgHQzPyn8qRTilsETdt6aCDp4aDnRg0/wV5Q+gaSCDKhTcEiST+kDO/jTXpFwu1fsXTkAuWQSpC5Yy693aUr5inDYkvlOcAakMQYM9wPkNKXwNy25ILpmYFSuZSGnSVjkZ560swxPh+LClVQZB1YcBIXNIEEARrMiPDxrtnJDliTmInX4QAIbnIJ/HwoRhlc27LLplt29lliTOYb+A0rpjiVbMyQDplAJynWDlHxoQdRO45bGPKhi7euqXYvKdnKuXYEQQCDr5RvFOeszP3EDLG2hJM6cjAoOi3xlOjdpghM8pAZ1CmBB+LlrIrpLOIClgoAzkAlu1OY5M7CS1sgxIO+sRswKY3AJftPYvDOpQhSwBYGPiR40ZTG3dzqO9BOjtvCubrRcvhggOXS2IEkCSQZO+w2otwu2RmuFWBSc1tsxIbLIZWJhpjfmQdjoYxwTinUtaFwgW7zkFiCerc8/BTp7GltGRYy3g7Xlhvs1UxqCdyWVufLbug66VHPpCsC7g0cPm6kpcUiCXR4tkkgAH4kMjw0FGCt1lm0wV7ZBifs2EiCrgRBBEgjeRFc8RwVy5hr6XLYQNbc6HZ0gx3fEoYEaMO40hZ4VVaTSsyU4w6yK76qqYmF5tx5CtWU7J8/ypO7r+9TlIFsk6AZjPsK14fKJvoZ6EcOa/wBba6+7ZRcjk24BJMggk8oG2oo9d4RezucPi8YyhiIQ2WyjKDJFyCRvoNdNOUjOg19DYu5gSt5urjmVC6mPCedErYCXXCPcZnAYhlX7NFEKqNAM9rfXxqOrd51t05+MD34dcEF8biLkkKygquUwYaApMTpETJ1oNh+A4sBT9cKIZ7EEuqztoIn86kN7Pdylrl15JUlmVPVRaVe7fVoIEjanHDbWRCmnZEATqB+Ma77+1TFIV0twt6woa1irlxB2bgJ1Un4T5HbwNMeD4fF4jVrzrbP6U6n9kfntUtsYVnVzdCw65QI3UNMtO5k/KedNrNzJbQAfoDYaDTu7qqJpmeHOdExN4Bf2TI1GmnhW7fDnntYi+fGQPTQU6wuK3kmdJAk6cvlW8ViMsRz7/mT4bVWE5GF3Au3QDyzgj5rQ3F8Ous0W8VcUzJV9QDtoRTxnKLmganRk1MnvH89Ky2B1isZ7U8+8SfKADSCP3zj1cKLzOXJysp7JjeZAjSnAwGOLHNiYLbwTqY22Amj1xRmzgwupHnEH1msy855j3pkEWeF31YZ8U5kEjLpp4z591OMDg7aHIOsYLpBc5QfDbvpe6IYNoRtryHKO4T+VK23AYrvmggRI2gz7CmCTcKslWfK2hP8AiNGnjv301x3DQUiych5E6g7dlpBPL8KJqdlAgDYKNK3fYKpJOXYknkJG/hMClhgWBwJyzed7gBCgWxoATE9kAnajC4NFC9i4O1lOZtVkaGVYydtQecbilsBdUFiggZyNPM6R3RHvTy8v2bHQwpImSdBMT6UsMI4hatKqL1mIQFEKG0bjZRqCWXUQAveDFKYvo9dYKbWNvq0b3C2U+MrqJGuoNEcMgHwKAJzdmRrzmdyZ504+tA3oIE5ViTEgkyG8QR6bUgh1nhfERiRhziHQ5M+frWKG2CBKkb77VM7HDLeHsA4jEXnlguZ711FEkckYADznlTTHAs1gTJFxl000uIxymO4pt40X4ncQ2oZQwRkU5xsCYzCd9Afbwo05DrD8FtkC4rXjqpUjE3SGHIE5iD6Utc6NYW6mUo+VtYz6bzodxHLurHt5Fe5YY24BdrcDqmI1JC6FCdfhMTrFK8MxozbiVJ0B2B3PgZPzqdBbhvRvCWVyZWXMGJm5dK+M9qPXSk8b0ZsNZuXbQuo5tuyAXLqoCBIJts05iO/vNK4fGhma1eU5lY5WMjMDqBmG4II7JMH0NP8A6wwzW7moIMMR8WsMD3kAz/4NAVbYXSsM0sLcdnmND6aV3kpskTuNFL8VvgYcd7bfvTTW8dB4Ulxm7IUfdVF9Yk/jWnS+SeXpJuiF1Rh1DMAoNy40kgfEwEt4gH2olglS6ocOeruKDkRionWCY7U7aSNjQLh2GRrNgXHyoEUsPEnMJO27DfnFFbuGVD1lloGWHVRoeSlRyYaajeos82t5fEhZcVJuoB2VYKDm2OVc0lTm0233maTt3sjD7QtJgAsCcxMCMuuXTYkzPKkLWBTq1DBRIluyrOeZ7bSZkHXfWkcRwnD5ICgQeyc2UgzyajwPIjhscrWpDnKilTI0I1kgnfltTO3ECTqggHu0jnpQzFXStjIpgakkntHuHlryp1btkOQROXlsN99d96pLtMLlJbMSdwD3ef8AXKlb6nNmB0CkEd8xBHtSWIua8gNB4gwJ25ET60it8kySQp0jafE+UfjVEWRTHcJOvhzjxisuMuYEjlEbHL3ik7lzNCzAG3iJ7p5/lWm7RgtBndOUiNzoTuddNaMBa7dg5ZmO/eJB/AjWu7d0kdnbQD250guQuEE5YYTIPIc41MgU3xmHKSQzsDKkNAWCOQUCCI3pYNKW74ZmUGcpGveI1jTXz2EU6kxMrAGsaEDmdopvj7bIJQAhRIEAEaRA5EH3pjicUjiLikAad0nmpA10nbnvRh6NddrE+s/gOZrq24YsDlZrZynXTvEjadqjuER5VrSZjb/SeVbJyWSNdCRRQ2VthLyCARDLGmVonTkwMa+Bp4R2LgFxl2hywAgST67Ae8086oRKkgjmCTPdpzHhQ/FWhNwgSQUIE84HfzggT5U7wWLXuhgOe++2tTTPLN47EQw0InsnSdJ7xrHhSV3Em3LkMdQNAW56kxOUDQk99J4iwzgnNlZSCuunmY8JEU44diVLnWGjKBsI3MevKp1UKO9u5azWmXskGV2zA7mNtyPU024jxdsy20stdNoLnNskLMA5ZIOYDu0pzaRWN5wpAIynuaJ1OnxctNxQq3wi9JNi6yR91mBJPLu9TI1paeD2D46ptEXbdyznJthDrcZo2QCSTqIECfnSfB8cLuUmUvWs1tlYAHK+qxqdMyoZk7EcqY9GeI/akXUy3u0oLgjzMkdkkzNPOJYdWus9oA9ajKxkbyJ7JIlSBqP2iKCG84cnsliVXsk6SO7u1G87ik1xIIDggEdloJnQgHMJ7952M99Brdy4rlwmVyhVkLErKwQySdmBf1gGujiQ2W+rA3NRdBO6nu7oMeY8QKmnCF+32278xnu3rMld3mkkiNe4yJ5itCqjK+0ExH5U140e0w8fyrKytel7RySNeF3uzlvAAhT8CzsOcctPanlzh16OziDI2m2kT46TzNZWUYvaath8QAftliOVsd1dXMFfZSpviOcW1/MVlZVZC2kF4dc0R7sqNgFHfv50tawdwEzefXmAnLkdK3WUYNdPhGM/auJ8E3/dpsnD3GnXNpoDlSfwrKynCJ2uH3Od4xH3U/MUuMGdZuOQeUKB8hWVlPBroYbaHYZZAygDfznwrVzBkxN25/D+EVlZRYIVuWZEF2/rzpK1wrtZ+tua7js68hyrKylQXPDSdr10fux7RrWHhLMIN+4RtqEP/LWVlIztOGDXt3JgDNInSBzEcq4fgrN8N9wp1ghD5x2a1WUsB5huHZZU3brARvkA2nYLXX9hWi2Y5578xrKyiHpzb4TbC5QXC7QHPvG0mmlzozLFhfvLJ5NWVlGQadjgVqZLXc0at1hBPjIpC50btEiHvroSPtCYOg0nzNarKWFrd3o7MxicRBiZeSSNvQeFc2+iQuN9piL57Mbg9kctfOsrKOM2i24XvcOSxFtMxAEyxkknUkmuKysqeXso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data:image/jpeg;base64,/9j/4AAQSkZJRgABAQAAAQABAAD/2wCEAAkGBxQTEhUUEhQVFhUUFxgYFxcWFxgdFxgYHRgbHhsYGBgYHCghHholHRgYIjEhJSkrLi4uHR8zODMsNygtLisBCgoKDg0OGhAQGiwkHBwtLCwsLCwsLCwsLCwsLCwsLCwsLCwsLCwsLCwsLCwsLCwsLCwsLDcsLDcsNyw3NzcsN//AABEIANYA6wMBIgACEQEDEQH/xAAcAAABBAMBAAAAAAAAAAAAAAAFAwQGBwABAgj/xABLEAACAQIEAggCBgcECQIHAAABAhEAAwQSITEFQQYTIlFhcYGRMqEHFCNSscFCYnKSotHwFSRD4TNjgpOywtLi8VOjFhclNFRzs//EABgBAAMBAQAAAAAAAAAAAAAAAAABAgME/8QAIxEBAQEAAQQCAgMBAAAAAAAAAAERAgMSITEyQSJRE0JhI//aAAwDAQACEQMRAD8ApQtWg1aasFbajHWY1k1qsphhNbrVZNMNzWi1aNaqbRjoPWw1aFbFMOhXUVlq0WMKCx7lBJ9hRnDdGcS8TbyA87hCn0TVz6KaXdCygsmthqmuD6AOfjZvQZfm8n+GjNjohYtasFnx1b3b8gKn+SRX8dVtZR2MIrMf1VJ/CsuFlMMGU/rAg/OrVweGVZVEYrOhOx0131Os8qTxmEQtLIR2T2okeXZnx3pfy39H/HFVdaa6Dnvqxb3RSzd1XKfEaH3TT3BoRjOgzrqjN/tKGHumv8NVOrE3pogzGsBNFMV0fvrsmeOds5vdfiHqKF3EKmGBB7iIPsaruT2smtTWVqmMZNYWrVcxTDZNarIrIpU2iayayKyKk2TWxWqymTg1lYa2KlTK1WzWDXQU6I1WU/wvCbtz4VjxM/kKknDOhBMG4fcx8hJPuKi8+MVOFqGUSwHAcTeE27LlfvEZV/eaB86sXg/BcJh71sFlFxpGgDNEHUBgxUyBLCN6mmGvWRqlou33nkn3eX9hUXqfpXZ+1WcK+jm/cjO4G3ZtDrD6vK2h5hzUtwH0YWUE3FzRrN24SB5raKj+Iip1h2vuOSjvgCPUyfdRTXGY7B2v9PiVZvurNxvQDNHstRedv2ckgXguEYa1IBLfq2lyoCDsRaAWf2j50+Wzp9jaC+g+eXT+KaYt0uthmGGwrtsQ94ga7EwCx5DcihPEek99/jxC2wdMlkdo+GYS3zFTANYzDMom9cVB5hR8iD86CXeI4dW+zDXW27Kwv7xifnQrAN9YduptvcCaPeut2A33ZJkkbnuo9Y6OuGy3njMwy9UItqoHMwGZiZ8Nu6qwAfFulD2+yES2fHU6+wpThvSN7gOa0HjfLodfOR+FFeOdGLBsXR1dtrvVOQ7DtBoOUh+6YOtA+B9CboAZ7nVyDCiToBIJPI+XcdaWUeBPB47DOTJa00n41Md3xax7ijuF4fcImzcVx5hh89f4qjg4Hd6hbtvNdKo7XEIBYlSY6ojVpAbTwpnh8Qwyslu8paIyqytqYG8HU6R7U9sGJs2H5XrAPj/LNp7NSN7o/hbphiV5BbqhlPM/6UMN4+E8qE8J6eXFibq3JE5boGaO8HRj7mpBh+nGFdovYcggRmtEaSdyCVOwHM05yLKA8R+ieywm2mXxtXGA9FuZ1/iFQ3i30Y37fwOP2bqlD6XFzWvUstXZhMXgrsdRiQjHkSbbeo7M+oNL4i1iUG6uPEb+qwf4TV7U48yY7o5i7QzXLD5fvLDr+8hIjxmhM16Tx9y1JN6wUbm9s6/vLlf5VGuIdH8JiCe0jseV1Bnj9oZLh9SaffR2qRmsmrA4r0CUTkDL3ZGDj1W5kb2Y+tRXG9Hrts/ot5Sp9nA+U0++Uu0JFbrq7ZZNGUr5iK5q5SsbisrVaqtLGq2K0awCo0xnh+EtFA7SSTEcpFPsPcTUIqZh3QTQPAuoJzbEfP8AnRK3j1EdphykaGDy0isucytOKR4GxcOxy/P2GgHzo91KoP7zeCrvDNH8Ij86iFjjqARmuH1bUdxNOuD4nBBrzONGZIlJiV1Gx3NZqHz0qwNkRaV7x7kXKk95JgesGm46fXyMtq3asjb7zR8gD6Upb4rwsc1/3f8A20qnGOFg6ZfH7L/tqfBgmJ4nevH7a9cufqljk/3awvyrOvdCqogzOQqgwDJIA05AkgVIcL0h4aBAMD9gx/w05t9JuFghpEggg9WZB0g/DuCBQB7hvQMLbdsXea5eAMBZWwhgxAGrwZ1Mc9KkGC4XYsPltWragWgxIUSvaymXMnXtazuKiD9PsFB/vF3/ANzv/wDNdXOnuBP+NcIOhkPqJkbjvM1W6kfuEH60BJ+07A2kSAQsciVMnvDURfDpohWVEBYUjKNgMw8IqEXOmuBPw3rgj/8AZpvH4n3Nct01wcj7e7znW56U4Sb4jhYFq+Vkk233JP6P4eFNsOguXCjABVcqsGMxZe0GjwO3dNRhenOC54i8Z5famaUt9OOHj/GuDWfhub7T509gS1LtkI9pS9t1tswHVOvZQ65M4Ayw3I6ye+kOI8JuHGYW6jullF6q8qH4yrK1rPIOhzHx131oAPpBwGYk3braZQStzYgSBPIwJp9b+knhw/xb3L9G7y2/KnsCQf8Aw7Zu3b3XWrLJNp0IQLIKmSY1LHtyeYKjlNRLH/Rdh1xIt4bEXrPWo7qhAe0kQIEkEjwk+Y0p9/8AM3hw2u3tf1btJj6SeGwp627KrAOS5IGkidwDAo2DyjGL6DY62jspt4gJcZCtsENpzhtxy05zQX+0MbhVFxWv2bZMSGm1PcyglQf2gKnVz6ReHQftb2uphbsTzPn40PxHTvh5Oj3JYiew/a1G/foOdTcNHU+ku/GW6ti8Ocwhj0ka/s05t9NsBdGW6rWSeRh7foVkD1UUSudL+Gdx8+pppiOlHDDyP+6piuRkcThsQGAGyuD6ZST+AoZirt0SGAYe3y1H4UniuOcPZgVXlvkg7iCPnTe/xvDHZn9z/OkIbP1ZkFCv4eo1FBOM4W0i5hEkwI019NPlRW5xCydRm/r1qM8Xvh7hK6iAPXnVcdtLl4hnNarK1W15YzKXB5UmK5ra1EPCk0X4Q1u32vibtLEjbkdfKgwrsNFPnNmnxuUew+LUJaXLPV3Q58TJIGnmN6evxRSuKXIZxGXWD2ABGun4UtYw4AIiQNvbw5xGtE8Fb2GXx2+RJrmbQjb4+gvpd6huzYNoLl3kg5vh8KTw/FFWzh06liMPeN3NlPbJLHL8H68elSG3tARQRsIE+cxr6Uql8RBQE7ajSfCeU0jxHMRxxXXGotsziSC0KSbQChYICzy8KeWukoGJtXxh27FnqQuRu1qDm/0e+kR470ZwdtUnsxmILSNzAGp8hFPrLQT2SI1iJgek+NNKGYbiwXD2LQsMRhr4vZsjanOXCH7PQdqOe1OMV0mT++B7QQ45QO12cg6vJK5kE9+ka1MhdBI09QB+Ez31zirSPdskqCUa4VzLJBKwIBG/4b08K1HsN0ji9hr/ANWbLYstaHYaHkKJnq94XuO9NF4kFw1uw1kjq8SMSWZWB0dmyGbegkgb8qsaeeXbQ9092ugjSlb79jsrqdCRqY3zEDePGng1W2N6R2rv10hbU4y2lvsupyZB8QhdzJPLanWF6Y2/rNq+tpW6nDmwFU5gRmBzErbMHTu51YFnDqonq1G50AB8hz10HfXFu2tlzcFvR/jGVQJnRtY7WonmdOYowarjD9JEWxYsC2pNjEnEGDLGWZshUJIEvHptTrF9JM319vqzAcQVUHZfsZLQtyv2Wvfy1irLF5FJi2hmJcx2p8QNddN6Se6Z0AOx7JXSOWsRrG2tPt/0u5Xdvp1bXEYa91KH6pYNgqXAmcolpXskZDoRzocvSu39XWwFt9nFfWQwYEx1xuZIC690zU1x3DbTYy2/VJnFtplF3zHUhhE9rfnRGQuipDaaQJIB3nn77n0o7f8ARqv8V0ytXXxrC0p+uWhaIU5ikWymYZU8ZjSu7fSfLewj/VzODtNbIMiQyKJYFOzsDr3+tT17wZeygjvAUTHgQPaOVIventBVA2OxA131H5aUdp9yuf7b+wWz1La4r6zbMH/1C2UDL2t4kH0rMd0jzvin6kgYpEtsO1CkKwBByb67abVOrgIXtLGgAJiB7AxPeflQniTRlOWBmg7RP5e1LtGoY3Goewxtx1Ns29ZAYECP0dNvnQ98XNvIFGl3rQZ72nLtUr4ggYERo4gAxqD+FQrFcPe1nEghddCZynYjTlR20a44xiVftqYZzDAGRAESPHQUKArdxidTXBrbhO2MuV10FreWk8x76yfOl7GNGtA10wrmgOgakvA+jy3bYuO5GacoHhpqfyqM0W4LxK8hW1beFdgsQDGYwSs7Gq5bng5mphYwOVYW7OXQaKYjblQ/E8TxCXGRCCBBGg5ipFd4R2ALUIw+EgfIz3iaAYLEWmtrczRdnIw/S1JjN6HeuflcjaRicdxM7JPcYn5CacW+K4o72s3hrHyFNsY4s3BdgEeInUeFEMH06KjTqvW3/wB1Z8by5eoqyT24PE8WBAtkAbBk5ecVodIMWPiCD2n2gUQP0hg/Ebfpa/7q6+r/AFu0MU2YKzNbt5FCk5fiJ0adTA22NF759Cdt+3HA+KYu/dCdhUAzOQAdByAHMnb1NShMIxYML/aUMsBB+kVmQdjoAPM99QnCLetFmw+cPBHbggjQ6jKO7+tamWB4Ir2Yvdq5cEvcGjZjrmXugnTyFXLU2GHH+L4vCuAMro0lWyqDI3DSN9Z0nehp6X4o6wFPgFJjzMGn2HwGJyMt+4bhtuFVpkw5GSdPiOZd+8UI4quJR16t0KEoHBRcy52yjUGDJB5Dy0qbbaeSQ5HS3F9yx3ZR/wBVcP0oxjaFRHgP8+6lkMCA5Y6ySBodND3HXbupMYr7xbcjly57UZzH4kbvS3FroeqB7j2TEeZop0U4pi8TdYsyC2g1yBSzO3wqD5BjJ8O+ot0wtdi3cGuuVtte6YHpTHo5ffOtpWe2LrgO9skEpGqkjy+dOWz2Ml9LTz2maBeYvqp1EmJJHnv7VFeNcVxVi8yZ0KntIS0HITpOh1BB9qM8cwMYVjbLI1tVZCGOhQdnnv41WHFuIXbl857mYgQSTJgD4Zjf+dVd+k5EpPSPFn4SPRj+S1puO447fKT/AMtBzxU2GyZwAuwgTBEjceNbHTVhpLfu26n/AKfSvwFf7ax89qY9QR/DFIpjL9w5lTOZJIDHfv7K/jTBel1xti37qUY4fiyqs7bnU6c/IVN5cp7OSUPw3ELl27B0WDMHlEAGI5mn13h1kTmJ1XK0ltu4mhjXrdu0qL8bMmfTvOskeG3mKk9nh0IUYli0hieciK041FnlDukXBrVu2XSVIIBHIyY58+fpUXenmPvXCxR3ZgjFQGJMQY50zmtvUZX2wCuorBXU0qCZrmlDXBpkwUW6MW82LsD9cH2k0KFH+g1vNjLfgHb2U1X9RPa0guk/dAPyJqnMJioIJk5hDd/gaubFjLaun7tu4fZTVNYKWgKNQBzisJPF1t9pNfv9bhQeYYqfMD8wRUaTCT+j+FFWLWstogaLJjnmJ1oDiyQ51+dR0+P5WRXLlM09bCQJy/hVqYC0qYW1YtEm2ocoSe19ocxJgATy0FUuWPeferb6AshwVtriM5BYT29FDwNtwBO0mq5cLJ5TOUtGcDwtnIWCZYaEk6kwNxPgO7SpHZw/YHlFJ4PGWrIa4LBzWrT3QMzQSlosIJ03BHeI22onatQAPL8aUFqDYzpoiNdt/V5PXI+br1Hasi2g0yzB6qfWov0g6Tvfdilq2mY227V4OQbbl1jKFEEk6GaGdILsYrEDLteuiZ/XP6tCeuH3fmf+mo/LV5MHm6Q3MzHqk7TZj9rzgDu7hTN+LPM5QJM6Xh3Aa9nwobYGcSBGpGrf5V0+H8vf/Kn3X7T2w8xvEzcQIyoAGDT1k7CIAAFK8EvKL9kBhPWIBr+sBQk4bT/P/Ku+F2yMRY00661rO32i8oo+VP1Fz8StTYugfcf/AIZ/nVPYXg2Y58+p1AKEjUzrBq77tnRgdiNfIjWqv4YyBUm3vv2W5R4VRAXHOHXc4dikOIHa5qBOhE8xQxuHN3r+8P5UU6c3A163AIUWhAIIAOd5iQP1dajsCtJx2IvLLgvgMLDQYMdxkGn2L4oqDKJLDUCDEkaHyikeHpFuZgAb8tqH37/WESgOUQCeca69+9Yybba1tyeCT4kmJ5NmPnM1clpJUHvAPzn8KpS6ZnQDwFXvwe3msW2+8iH3QfzrbnMxjxvmqZ6TWMmLvr3XGI8jqPxoStSv6TMLkxzn76W3/hyn5oaiyrT3wm+2wtd5axRXelKgkwpNqcMKSYVUpEqln0aW82MP6tpz7lR+dROpz9FNmb19vu21Hu4P/LVX4nx9p7xYxhr5/wBVc+aVV/Q7Aq8swmGjfwH86tHpQMuBxXhaYflUB6DWotA97k/gPyrD+rT7Dum7dXiky8rKfMt/Oo1dfMSe+pF0+/8AuyO63bH8IqOEVtwnjWfK+XNWz0ItP9RtQQAS58dXaqnire6I6YKx+z+Zqer6Vw9iOMS4LZzXOyVZT5MCPbWpxYxocB0V2UmRAAkb6AnaKhjrOVTqGdBB7iwn5VYGFt/COXyjJPp/nWUlaXFBcZ4eLuKxLy0NfuESsaZzyNNTwkd59h/OppxPB/bXZOvWXJ00nM2tRq1x3CR2rrA8+w35LWd7j2Qwt4IqIBO55Dn61j4d45+w/nRMcawX/rt+4/8A01zc4xgj/jN+4/8A00vy/VLugLdtP/UfzpleZl7QcKUOYbbjUR4yKPYQW8S7C0zZU3JG87aeld4ro8JHbOxns+Inn41XH/T+lndWWsEkEysyfETz5a1FLWAKZe3y0qy1QRoNNfbTT0qB8aAW6wGwdwPKRT48O0+XLUG+kO32rB70cexB/OojUx6f6pYbuLj3yn8qh0V09P4ufn7Lti3KBCeyOQAHuedH+DYFWw+crJBMT3SQfy9qjQNTHosZw4U/fcfgfzqepPx8K6d/JE8Xayuy9xq/OhqZsBhmH/o2/cEA/gao/pBay32HgD8v8qvT6J0z8Lw/h1q+1y5H4ijn8ZRx+VV99NmDyYiw/wB+0w/def8Anqu1FXP9PuDAsYS5GouOk/7I/wCk1TailPRX26UUqErSrSgqdDhlpBxTx1pvcFNJrVk/RFhuziH7zbX2DH/mFVvFW59D9iMM5+9e/BAK05/A+HsZ6eNl4fiT3qR7uv8AOod0Ksxh7fjJ92/yqWfSaY4Zd/Wa0Pd1P5UD6IWYw9n9gH3msf6tZ7Mm4dYxXGjh8Qt1usVETq2ywwtzmYwTAA7qlPEPoZwaWyfrV+0dAGu9W1sMzBVzQimCxA350P6E4Bb3H7zkkHDpKwd2KqkHwh29Yq4ukHDjiMLesIVBuWyv2i5llgR2lkfjp41XdmYnI8rca6M4rCicRYuW16xrYZl7LOszlPMGJB2I1FWR0UX+52B321/Ot9KOFXTwu9avvcd8O63lNwEOCiAMHWNEKs0NOpyjfdx0bt/3WwP9Wg+Qpc+W8T48cpwqdq2OXW2//wCgqzrC8/Ee2Uf51X2Fs9uyf9cmp2+Pv9KsTDpMeBFTxquSr+JYabt/lD3fxY1RQEkmvRuMw0NfJ3m6f+Kq1+iritmz1tq6lpbl3L1d91V2BMAW1V1ImWmfOeRD4XNRfIf9GvRazjb1z6wT1Vi2HYKYzktCqW1gbzz05VbvGPo+4a1nM2GCdWoE2yytEiZIPaYCTJBrVzDXjbtM7NnR/tQtgWka2C3xKF/Rnk0ST6G8RjGIhWKZCpZgJOoErB0IIMTuDFF56qcPCpOCdFbuDxF5WhrTz1N0EEOqk66bGCNCBzp/j7BBPjP5Gpg2Nzt1ZQxLgNrGZJkbaHLy057xFC+I4Pb1HyH8qz5ctqpM8Jbg+0v+yPnUC6Tp/eGj7xPyFTLA4iEHgE/AzUV6SqTdJ2kj5rT0IX01tzh7f6t0/NDTD6NcBZu49ExFsXUKucjHQkCduembT+VG+l9r+6Zu66nzBFR/oVaniGHm8MPDyLpiFIBgS2ksezrpr5Vtx88WPPxyXF01+j3A3MI15LJsNZtMyGyoUnKJh0OjeZ18RVS9DxNlvC6fmi/yr0c+FD2zZLuWdSrZn1giCWCwBo20AV526J4drbYmy4hrVxFYdzKbiN81FK3eKp8grpfai+D962D7FhVzfQXczcNj7mIur6Hq2/M1U/TiM1kgicrg+hU/masz6AMR/dMSv3b4PvaH5qKfvgV+Z99PWEzcMRh/h4i2x8mV1/FhXn9BXpn6W7BucHxSjdVR/wBy6hPyU15ptilfRX27UUoBWlWu4qQUdKa3Uon1RIJ7on3imWK0qiDSKu36KrEcPRu+5cb+ICqWVZI7ztV99ELH1fA2LNwhbiocwkGGZi0SOYET4zWnV+MPp+znpBw5MRZFm6uZCySJI2BjVSDvQXhvDRabqhtbhRO8cp8aO38cubvBkQCJjwG5Pz9dK6fCjrM4OYPB8Qw0IPj/ADrl1v8ASJfRzejjWOE6FCT3dl0g+k/OrB4j0j6h+ujNaYlXMSy/aIqt3lPtNvM1UvR9f/qmKYOyH7X4f0gG+HyJC+wqzThCcO6GCxBQkb5jqSJ5CAAP1Zqueyp4ZYj30oY+0LGKtW3K3r1pLwWWUMucLc3MPKZjGu2wMUt0ftxh7Ij/AA7f/AtQf6SOIriLeFkMLtmzcS4CsCRlgg89QfKrJ4bYi3bHcqD2QU8zjC/tW7dsHqfC6h/iqXYRl9/86i15wlm0xiZUiTvB1PpIp/heKCNYJ/VYa6nUSRGnfTgrfEcLCXm/Vun5GvOfDLWZdeYH4V6g4iFbCXXUgjqbvdvkMgxzBrzXwJJT2/AUul9o5rG6K8duYkkYjtuigK4kMQSoIYAwfh35zU2LrkC/pTqpHZKz93vGpHORVadDZF1jyy6/l+BqyrClQAdidCBqP1TO/wD52os8tON2Izw3EZeLLhgQ6sr3w+aZDJEaaGTr6eNSvH8NnLp/RWoxatIvHcGQwLvauZlAgZSSVbvBJzaTy051aFzCjKJ5QST4CosK3ygOHXQiYiR6gn+dN+L2AWJ/Zrf9p2s1yHGUu+VgRBUtpEcoE1tsSl0kK0kQdxJA3MCq+lI301wv9wu/qvaP/uAfnQT6KOBLiOII1yOrwym88kbggWxr+sc3+zU46W4SeH4nwthv3XVvyNVTgEHW21dmFt3RbmViJQsAQSOXnWvT+FY9T5R6RvcSHW5liGAg6doieY7xMTzEVVvHOCovFr9xT2MRbS8sHskkw5PqJ/2jU4s21YSGhHG6zEj9MT8LSASNjEiDMxviwP1lBcUh8l1VOgBEoXEc1nIysPvMDyrPWuIj026O3Lot/V7bOwbVV2CkfERyAIGtTj6NMJh8NauWrNxXuAjrjPbLwO0V3CasF05akmacYWzLeOQ+ehB250u+Kt2Su2d5dmndZgSe4bTzINKXxg7fOi3ShetwOLtj9KzeHujGvMOHWY8RXo9+NWSrKzr2lKnWd1jwqgsbwxsPdayzBikQyzlYEAgiYO3Iir3wjlCS2hWMmtORb0HjWjbpJP8Ah6fFOxgfjQfGWNwNYkDxo5gxA9aGZZPvVJOejnQ/E4jK9tJQOJbOqkkEE5cwOokbiNatu5wUpoyW80d+Jc+rZgPYVA+hvFBD4VnFvt9ZbPVh8xKZWTtMAI0ceRFG79kTHXHyFmwB3bdbppr/AFNHW3uxt0s7RGzw5rd+272l6tSc2W45GqkA9W4PfpGtEn4mouWwSUtpBd2Hx9llCxuCJU5j90CO6IXFXY3on9TDjwP+L4CmuTK0reKyNdMOCJ0P+Jpp/Kssq3GFtPh8RfvdUbpuXCUKXEChOvDtmJMyVAA351MOG8duOqKUW3dLO5S4TmyEkZlI0JGbU7SY51CzbAMm6e8GLHlMljypQYxCUD3HzKCC7Nblgdx2uzEAaT5VVu3UyYf9Iejj4h7fYtKsv1txbgDurNvlykAgTAJOp30qY2cUQNhptqO7n46VCrLqdVuk+XUnw5HurHdRveyztPUifKSJ0inbsws+0o4qjXVsAC39kWzZ2eNVA0VCA23Mj8a4GDXTs4f0sn8eumoz9Zt88QP38P68+6s+tIN74/fw4/E91LD1YWB4jbt4G5Y0zuLoXKzMvbmJLmRvtqBVVcK6J37YIY2Znlc8B+rRB8Vb/wDyPa5Y8u/uri1iUOaLzEA8rlnuA5Kf6FOeE2Q4scKv2wchtjNoe2fhnXYb0ZxfSkWUVcQ6yx7IUHMWAGgI0PLXTeo6cRb53z/vbHl3evvQ7H8QVXXLcnMr9oG25Hw9mVGgbn4CjNEueBzghuDitrHXntdWgCkBx1gQJA7O0zrE86tHEdO8KVIGfUED4Y25w8geWtUi+Ktz/po7hmTz5fr/ACrBi7Z064ydAM1sk89gPvT6U/IyD2DwIUAN9XmO7rD6Ncf8qXv8Gu3FDYc2FYGcyfZMPGbcj5VGkxFvUJeJIE6MhgCCCYGkNNOrGPtf4eIKtyi8ijbTWO+ZpYpPsNi1excs4x7ZzhrblGE5SIMkRDTOw5CoNa6I3DlZcRhtwRLsDoZ+7SdjFoT2bzMYMRdUxlJIJyoToxPvvRjDq7WkYjFFig0BfQ8oHVabn3pzlZ6LlxnJIMPfNlLhbF6GWAXqWCET8AZefjMxt3isDwjEnFC/isdavhLbW1BJVgpOnZACjbWPc0F6Q9Z1MImM7Tqru3WZLdvmzHqwIAkb85oxhbi3VLWrl64AYlLxZRzHaW0dfClPQvlKbCoHD57chXVTnH6QjY+QPpTPiOEFw2j1mHPVIyjMM7ETIAUtknxI3JqOXeJWEYq+JZWGhVsVlIPIEG0CKS/tnDgFhiSzDVU+tTmI+Fcot6ztHOjBotwzpIGvrhmt4iyzBo621hkQkCcoCo24mhPSzoTcd7mIsvZbsz1Kq63WgScqhchMagLAMbCpCvE795VYYO+r6EFbVxQrd5BWNKDdKMc9qxna3ds3sQzADrGyoR8ZAyhSMu0fenSgWftBSJHLkRWslOEXSuQtGMyy6L6E/wBe1DkX+vaiFw9k+VNbS7+lXJ5ib6Sj6K8CTib2JyZzh1Couk57hgsJZfhth+f6WmtWXcvvKlysgnRJC5csiZY9+utQL6MEDWsUrKjKWQkOuZSIaZHgAddqmDXlIULBUJIiIy9mI5QBAqevb3NelPxI8XJe2wIXtBh2oKnzFRbD9GcCLpv27MQ3ZDElAV3ZUOkknnIECBvUixlzSPDu/ruoNwu+Daknm06E/pHb3rPa0yHFzEMAoQjXNO/9b0hdxR0btDMokanwjyrMU+8EaAmdvCh7XRl3iAI3J2En3quMLlT1wGgnPA0gMw/AikrqKVyXQHXQZWBcMfWTO+vKksPdEDWMw39Pzru85LCDEzz2jn86LxGhNjgmHw83VtjVmKyMwEQCi5tZgFgPPwo/fxMsF+JMmgIEHv35bfzocxDgg6oScw72za/IrB0gimF26yMFuT2s3Vsp0YbZdf0o3nz5mn5T4PbvC8NOtm1meTBRCZ5xtNObP2ZCr2VgQAI15mAdh3eVBy7OARYYOjatKBg4UyD2pbQ8pmfZ7axYuKW+EgkGdI01kbg66iqIM6X8OXEKWkBrYENvKncTGp7qK4a2LKZbK5QCAQoEmBEnv503v3lcZTDEg7D9GOZ8Nfak+HY13to4XQiSSfDWF38dqcKiF25mXtT2SGG8gq2mXxgf1vTdrFst1rBBczj7dAA3gQZO40nnrSlx1IGYgHQzPyn8qRTilsETdt6aCDp4aDnRg0/wV5Q+gaSCDKhTcEiST+kDO/jTXpFwu1fsXTkAuWQSpC5Yy693aUr5inDYkvlOcAakMQYM9wPkNKXwNy25ILpmYFSuZSGnSVjkZ560swxPh+LClVQZB1YcBIXNIEEARrMiPDxrtnJDliTmInX4QAIbnIJ/HwoRhlc27LLplt29lliTOYb+A0rpjiVbMyQDplAJynWDlHxoQdRO45bGPKhi7euqXYvKdnKuXYEQQCDr5RvFOeszP3EDLG2hJM6cjAoOi3xlOjdpghM8pAZ1CmBB+LlrIrpLOIClgoAzkAlu1OY5M7CS1sgxIO+sRswKY3AJftPYvDOpQhSwBYGPiR40ZTG3dzqO9BOjtvCubrRcvhggOXS2IEkCSQZO+w2otwu2RmuFWBSc1tsxIbLIZWJhpjfmQdjoYxwTinUtaFwgW7zkFiCerc8/BTp7GltGRYy3g7Xlhvs1UxqCdyWVufLbug66VHPpCsC7g0cPm6kpcUiCXR4tkkgAH4kMjw0FGCt1lm0wV7ZBifs2EiCrgRBBEgjeRFc8RwVy5hr6XLYQNbc6HZ0gx3fEoYEaMO40hZ4VVaTSsyU4w6yK76qqYmF5tx5CtWU7J8/ypO7r+9TlIFsk6AZjPsK14fKJvoZ6EcOa/wBba6+7ZRcjk24BJMggk8oG2oo9d4RezucPi8YyhiIQ2WyjKDJFyCRvoNdNOUjOg19DYu5gSt5urjmVC6mPCedErYCXXCPcZnAYhlX7NFEKqNAM9rfXxqOrd51t05+MD34dcEF8biLkkKygquUwYaApMTpETJ1oNh+A4sBT9cKIZ7EEuqztoIn86kN7Pdylrl15JUlmVPVRaVe7fVoIEjanHDbWRCmnZEATqB+Ma77+1TFIV0twt6woa1irlxB2bgJ1Un4T5HbwNMeD4fF4jVrzrbP6U6n9kfntUtsYVnVzdCw65QI3UNMtO5k/KedNrNzJbQAfoDYaDTu7qqJpmeHOdExN4Bf2TI1GmnhW7fDnntYi+fGQPTQU6wuK3kmdJAk6cvlW8ViMsRz7/mT4bVWE5GF3Au3QDyzgj5rQ3F8Ous0W8VcUzJV9QDtoRTxnKLmganRk1MnvH89Ky2B1isZ7U8+8SfKADSCP3zj1cKLzOXJysp7JjeZAjSnAwGOLHNiYLbwTqY22Amj1xRmzgwupHnEH1msy855j3pkEWeF31YZ8U5kEjLpp4z591OMDg7aHIOsYLpBc5QfDbvpe6IYNoRtryHKO4T+VK23AYrvmggRI2gz7CmCTcKslWfK2hP8AiNGnjv301x3DQUiych5E6g7dlpBPL8KJqdlAgDYKNK3fYKpJOXYknkJG/hMClhgWBwJyzed7gBCgWxoATE9kAnajC4NFC9i4O1lOZtVkaGVYydtQecbilsBdUFiggZyNPM6R3RHvTy8v2bHQwpImSdBMT6UsMI4hatKqL1mIQFEKG0bjZRqCWXUQAveDFKYvo9dYKbWNvq0b3C2U+MrqJGuoNEcMgHwKAJzdmRrzmdyZ504+tA3oIE5ViTEgkyG8QR6bUgh1nhfERiRhziHQ5M+frWKG2CBKkb77VM7HDLeHsA4jEXnlguZ711FEkckYADznlTTHAs1gTJFxl000uIxymO4pt40X4ncQ2oZQwRkU5xsCYzCd9Afbwo05DrD8FtkC4rXjqpUjE3SGHIE5iD6Utc6NYW6mUo+VtYz6bzodxHLurHt5Fe5YY24BdrcDqmI1JC6FCdfhMTrFK8MxozbiVJ0B2B3PgZPzqdBbhvRvCWVyZWXMGJm5dK+M9qPXSk8b0ZsNZuXbQuo5tuyAXLqoCBIJts05iO/vNK4fGhma1eU5lY5WMjMDqBmG4II7JMH0NP8A6wwzW7moIMMR8WsMD3kAz/4NAVbYXSsM0sLcdnmND6aV3kpskTuNFL8VvgYcd7bfvTTW8dB4Ulxm7IUfdVF9Yk/jWnS+SeXpJuiF1Rh1DMAoNy40kgfEwEt4gH2olglS6ocOeruKDkRionWCY7U7aSNjQLh2GRrNgXHyoEUsPEnMJO27DfnFFbuGVD1lloGWHVRoeSlRyYaajeos82t5fEhZcVJuoB2VYKDm2OVc0lTm0233maTt3sjD7QtJgAsCcxMCMuuXTYkzPKkLWBTq1DBRIluyrOeZ7bSZkHXfWkcRwnD5ICgQeyc2UgzyajwPIjhscrWpDnKilTI0I1kgnfltTO3ECTqggHu0jnpQzFXStjIpgakkntHuHlryp1btkOQROXlsN99d96pLtMLlJbMSdwD3ef8AXKlb6nNmB0CkEd8xBHtSWIua8gNB4gwJ25ET60it8kySQp0jafE+UfjVEWRTHcJOvhzjxisuMuYEjlEbHL3ik7lzNCzAG3iJ7p5/lWm7RgtBndOUiNzoTuddNaMBa7dg5ZmO/eJB/AjWu7d0kdnbQD250guQuEE5YYTIPIc41MgU3xmHKSQzsDKkNAWCOQUCCI3pYNKW74ZmUGcpGveI1jTXz2EU6kxMrAGsaEDmdopvj7bIJQAhRIEAEaRA5EH3pjicUjiLikAad0nmpA10nbnvRh6NddrE+s/gOZrq24YsDlZrZynXTvEjadqjuER5VrSZjb/SeVbJyWSNdCRRQ2VthLyCARDLGmVonTkwMa+Bp4R2LgFxl2hywAgST67Ae8086oRKkgjmCTPdpzHhQ/FWhNwgSQUIE84HfzggT5U7wWLXuhgOe++2tTTPLN47EQw0InsnSdJ7xrHhSV3Em3LkMdQNAW56kxOUDQk99J4iwzgnNlZSCuunmY8JEU44diVLnWGjKBsI3MevKp1UKO9u5azWmXskGV2zA7mNtyPU024jxdsy20stdNoLnNskLMA5ZIOYDu0pzaRWN5wpAIynuaJ1OnxctNxQq3wi9JNi6yR91mBJPLu9TI1paeD2D46ptEXbdyznJthDrcZo2QCSTqIECfnSfB8cLuUmUvWs1tlYAHK+qxqdMyoZk7EcqY9GeI/akXUy3u0oLgjzMkdkkzNPOJYdWus9oA9ajKxkbyJ7JIlSBqP2iKCG84cnsliVXsk6SO7u1G87ik1xIIDggEdloJnQgHMJ7952M99Brdy4rlwmVyhVkLErKwQySdmBf1gGujiQ2W+rA3NRdBO6nu7oMeY8QKmnCF+32278xnu3rMld3mkkiNe4yJ5itCqjK+0ExH5U140e0w8fyrKytel7RySNeF3uzlvAAhT8CzsOcctPanlzh16OziDI2m2kT46TzNZWUYvaath8QAftliOVsd1dXMFfZSpviOcW1/MVlZVZC2kF4dc0R7sqNgFHfv50tawdwEzefXmAnLkdK3WUYNdPhGM/auJ8E3/dpsnD3GnXNpoDlSfwrKynCJ2uH3Od4xH3U/MUuMGdZuOQeUKB8hWVlPBroYbaHYZZAygDfznwrVzBkxN25/D+EVlZRYIVuWZEF2/rzpK1wrtZ+tua7js68hyrKylQXPDSdr10fux7RrWHhLMIN+4RtqEP/LWVlIztOGDXt3JgDNInSBzEcq4fgrN8N9wp1ghD5x2a1WUsB5huHZZU3brARvkA2nYLXX9hWi2Y5578xrKyiHpzb4TbC5QXC7QHPvG0mmlzozLFhfvLJ5NWVlGQadjgVqZLXc0at1hBPjIpC50btEiHvroSPtCYOg0nzNarKWFrd3o7MxicRBiZeSSNvQeFc2+iQuN9piL57Mbg9kctfOsrKOM2i24XvcOSxFtMxAEyxkknUkmuKysqeXso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8" descr="data:image/jpeg;base64,/9j/4AAQSkZJRgABAQAAAQABAAD/2wCEAAkGBxQTEhUUEhQVFhUUFxgYFxcWFxgdFxgYHRgbHhsYGBgYHCghHholHRgYIjEhJSkrLi4uHR8zODMsNygtLisBCgoKDg0OGhAQGiwkHBwtLCwsLCwsLCwsLCwsLCwsLCwsLCwsLCwsLCwsLCwsLCwsLCwsLDcsLDcsNyw3NzcsN//AABEIANYA6wMBIgACEQEDEQH/xAAcAAABBAMBAAAAAAAAAAAAAAAFAwQGBwABAgj/xABLEAACAQIEAggCBgcECQIHAAABAhEAAwQSITEFQQYTIlFhcYGRMqEHFCNSscFCYnKSotHwFSRD4TNjgpOywtLi8VOjFhclNFRzs//EABgBAAMBAQAAAAAAAAAAAAAAAAABAgME/8QAIxEBAQEAAQQCAgMBAAAAAAAAAAERAgMSITEyQSJRE0JhI//aAAwDAQACEQMRAD8ApQtWg1aasFbajHWY1k1qsphhNbrVZNMNzWi1aNaqbRjoPWw1aFbFMOhXUVlq0WMKCx7lBJ9hRnDdGcS8TbyA87hCn0TVz6KaXdCygsmthqmuD6AOfjZvQZfm8n+GjNjohYtasFnx1b3b8gKn+SRX8dVtZR2MIrMf1VJ/CsuFlMMGU/rAg/OrVweGVZVEYrOhOx0131Os8qTxmEQtLIR2T2okeXZnx3pfy39H/HFVdaa6Dnvqxb3RSzd1XKfEaH3TT3BoRjOgzrqjN/tKGHumv8NVOrE3pogzGsBNFMV0fvrsmeOds5vdfiHqKF3EKmGBB7iIPsaruT2smtTWVqmMZNYWrVcxTDZNarIrIpU2iayayKyKk2TWxWqymTg1lYa2KlTK1WzWDXQU6I1WU/wvCbtz4VjxM/kKknDOhBMG4fcx8hJPuKi8+MVOFqGUSwHAcTeE27LlfvEZV/eaB86sXg/BcJh71sFlFxpGgDNEHUBgxUyBLCN6mmGvWRqlou33nkn3eX9hUXqfpXZ+1WcK+jm/cjO4G3ZtDrD6vK2h5hzUtwH0YWUE3FzRrN24SB5raKj+Iip1h2vuOSjvgCPUyfdRTXGY7B2v9PiVZvurNxvQDNHstRedv2ckgXguEYa1IBLfq2lyoCDsRaAWf2j50+Wzp9jaC+g+eXT+KaYt0uthmGGwrtsQ94ga7EwCx5DcihPEek99/jxC2wdMlkdo+GYS3zFTANYzDMom9cVB5hR8iD86CXeI4dW+zDXW27Kwv7xifnQrAN9YduptvcCaPeut2A33ZJkkbnuo9Y6OuGy3njMwy9UItqoHMwGZiZ8Nu6qwAfFulD2+yES2fHU6+wpThvSN7gOa0HjfLodfOR+FFeOdGLBsXR1dtrvVOQ7DtBoOUh+6YOtA+B9CboAZ7nVyDCiToBIJPI+XcdaWUeBPB47DOTJa00n41Md3xax7ijuF4fcImzcVx5hh89f4qjg4Hd6hbtvNdKo7XEIBYlSY6ojVpAbTwpnh8Qwyslu8paIyqytqYG8HU6R7U9sGJs2H5XrAPj/LNp7NSN7o/hbphiV5BbqhlPM/6UMN4+E8qE8J6eXFibq3JE5boGaO8HRj7mpBh+nGFdovYcggRmtEaSdyCVOwHM05yLKA8R+ieywm2mXxtXGA9FuZ1/iFQ3i30Y37fwOP2bqlD6XFzWvUstXZhMXgrsdRiQjHkSbbeo7M+oNL4i1iUG6uPEb+qwf4TV7U48yY7o5i7QzXLD5fvLDr+8hIjxmhM16Tx9y1JN6wUbm9s6/vLlf5VGuIdH8JiCe0jseV1Bnj9oZLh9SaffR2qRmsmrA4r0CUTkDL3ZGDj1W5kb2Y+tRXG9Hrts/ot5Sp9nA+U0++Uu0JFbrq7ZZNGUr5iK5q5SsbisrVaqtLGq2K0awCo0xnh+EtFA7SSTEcpFPsPcTUIqZh3QTQPAuoJzbEfP8AnRK3j1EdphykaGDy0isucytOKR4GxcOxy/P2GgHzo91KoP7zeCrvDNH8Ij86iFjjqARmuH1bUdxNOuD4nBBrzONGZIlJiV1Gx3NZqHz0qwNkRaV7x7kXKk95JgesGm46fXyMtq3asjb7zR8gD6Upb4rwsc1/3f8A20qnGOFg6ZfH7L/tqfBgmJ4nevH7a9cufqljk/3awvyrOvdCqogzOQqgwDJIA05AkgVIcL0h4aBAMD9gx/w05t9JuFghpEggg9WZB0g/DuCBQB7hvQMLbdsXea5eAMBZWwhgxAGrwZ1Mc9KkGC4XYsPltWragWgxIUSvaymXMnXtazuKiD9PsFB/vF3/ANzv/wDNdXOnuBP+NcIOhkPqJkbjvM1W6kfuEH60BJ+07A2kSAQsciVMnvDURfDpohWVEBYUjKNgMw8IqEXOmuBPw3rgj/8AZpvH4n3Nct01wcj7e7znW56U4Sb4jhYFq+Vkk233JP6P4eFNsOguXCjABVcqsGMxZe0GjwO3dNRhenOC54i8Z5famaUt9OOHj/GuDWfhub7T509gS1LtkI9pS9t1tswHVOvZQ65M4Ayw3I6ye+kOI8JuHGYW6jullF6q8qH4yrK1rPIOhzHx131oAPpBwGYk3braZQStzYgSBPIwJp9b+knhw/xb3L9G7y2/KnsCQf8Aw7Zu3b3XWrLJNp0IQLIKmSY1LHtyeYKjlNRLH/Rdh1xIt4bEXrPWo7qhAe0kQIEkEjwk+Y0p9/8AM3hw2u3tf1btJj6SeGwp627KrAOS5IGkidwDAo2DyjGL6DY62jspt4gJcZCtsENpzhtxy05zQX+0MbhVFxWv2bZMSGm1PcyglQf2gKnVz6ReHQftb2uphbsTzPn40PxHTvh5Oj3JYiew/a1G/foOdTcNHU+ku/GW6ti8Ocwhj0ka/s05t9NsBdGW6rWSeRh7foVkD1UUSudL+Gdx8+pppiOlHDDyP+6piuRkcThsQGAGyuD6ZST+AoZirt0SGAYe3y1H4UniuOcPZgVXlvkg7iCPnTe/xvDHZn9z/OkIbP1ZkFCv4eo1FBOM4W0i5hEkwI019NPlRW5xCydRm/r1qM8Xvh7hK6iAPXnVcdtLl4hnNarK1W15YzKXB5UmK5ra1EPCk0X4Q1u32vibtLEjbkdfKgwrsNFPnNmnxuUew+LUJaXLPV3Q58TJIGnmN6evxRSuKXIZxGXWD2ABGun4UtYw4AIiQNvbw5xGtE8Fb2GXx2+RJrmbQjb4+gvpd6huzYNoLl3kg5vh8KTw/FFWzh06liMPeN3NlPbJLHL8H68elSG3tARQRsIE+cxr6Uql8RBQE7ajSfCeU0jxHMRxxXXGotsziSC0KSbQChYICzy8KeWukoGJtXxh27FnqQuRu1qDm/0e+kR470ZwdtUnsxmILSNzAGp8hFPrLQT2SI1iJgek+NNKGYbiwXD2LQsMRhr4vZsjanOXCH7PQdqOe1OMV0mT++B7QQ45QO12cg6vJK5kE9+ka1MhdBI09QB+Ez31zirSPdskqCUa4VzLJBKwIBG/4b08K1HsN0ji9hr/ANWbLYstaHYaHkKJnq94XuO9NF4kFw1uw1kjq8SMSWZWB0dmyGbegkgb8qsaeeXbQ9092ugjSlb79jsrqdCRqY3zEDePGng1W2N6R2rv10hbU4y2lvsupyZB8QhdzJPLanWF6Y2/rNq+tpW6nDmwFU5gRmBzErbMHTu51YFnDqonq1G50AB8hz10HfXFu2tlzcFvR/jGVQJnRtY7WonmdOYowarjD9JEWxYsC2pNjEnEGDLGWZshUJIEvHptTrF9JM319vqzAcQVUHZfsZLQtyv2Wvfy1irLF5FJi2hmJcx2p8QNddN6Se6Z0AOx7JXSOWsRrG2tPt/0u5Xdvp1bXEYa91KH6pYNgqXAmcolpXskZDoRzocvSu39XWwFt9nFfWQwYEx1xuZIC690zU1x3DbTYy2/VJnFtplF3zHUhhE9rfnRGQuipDaaQJIB3nn77n0o7f8ARqv8V0ytXXxrC0p+uWhaIU5ikWymYZU8ZjSu7fSfLewj/VzODtNbIMiQyKJYFOzsDr3+tT17wZeygjvAUTHgQPaOVIventBVA2OxA131H5aUdp9yuf7b+wWz1La4r6zbMH/1C2UDL2t4kH0rMd0jzvin6kgYpEtsO1CkKwBByb67abVOrgIXtLGgAJiB7AxPeflQniTRlOWBmg7RP5e1LtGoY3Goewxtx1Ns29ZAYECP0dNvnQ98XNvIFGl3rQZ72nLtUr4ggYERo4gAxqD+FQrFcPe1nEghddCZynYjTlR20a44xiVftqYZzDAGRAESPHQUKArdxidTXBrbhO2MuV10FreWk8x76yfOl7GNGtA10wrmgOgakvA+jy3bYuO5GacoHhpqfyqM0W4LxK8hW1beFdgsQDGYwSs7Gq5bng5mphYwOVYW7OXQaKYjblQ/E8TxCXGRCCBBGg5ipFd4R2ALUIw+EgfIz3iaAYLEWmtrczRdnIw/S1JjN6HeuflcjaRicdxM7JPcYn5CacW+K4o72s3hrHyFNsY4s3BdgEeInUeFEMH06KjTqvW3/wB1Z8by5eoqyT24PE8WBAtkAbBk5ecVodIMWPiCD2n2gUQP0hg/Ebfpa/7q6+r/AFu0MU2YKzNbt5FCk5fiJ0adTA22NF759Cdt+3HA+KYu/dCdhUAzOQAdByAHMnb1NShMIxYML/aUMsBB+kVmQdjoAPM99QnCLetFmw+cPBHbggjQ6jKO7+tamWB4Ir2Yvdq5cEvcGjZjrmXugnTyFXLU2GHH+L4vCuAMro0lWyqDI3DSN9Z0nehp6X4o6wFPgFJjzMGn2HwGJyMt+4bhtuFVpkw5GSdPiOZd+8UI4quJR16t0KEoHBRcy52yjUGDJB5Dy0qbbaeSQ5HS3F9yx3ZR/wBVcP0oxjaFRHgP8+6lkMCA5Y6ySBodND3HXbupMYr7xbcjly57UZzH4kbvS3FroeqB7j2TEeZop0U4pi8TdYsyC2g1yBSzO3wqD5BjJ8O+ot0wtdi3cGuuVtte6YHpTHo5ffOtpWe2LrgO9skEpGqkjy+dOWz2Ml9LTz2maBeYvqp1EmJJHnv7VFeNcVxVi8yZ0KntIS0HITpOh1BB9qM8cwMYVjbLI1tVZCGOhQdnnv41WHFuIXbl857mYgQSTJgD4Zjf+dVd+k5EpPSPFn4SPRj+S1puO447fKT/AMtBzxU2GyZwAuwgTBEjceNbHTVhpLfu26n/AKfSvwFf7ax89qY9QR/DFIpjL9w5lTOZJIDHfv7K/jTBel1xti37qUY4fiyqs7bnU6c/IVN5cp7OSUPw3ELl27B0WDMHlEAGI5mn13h1kTmJ1XK0ltu4mhjXrdu0qL8bMmfTvOskeG3mKk9nh0IUYli0hieciK041FnlDukXBrVu2XSVIIBHIyY58+fpUXenmPvXCxR3ZgjFQGJMQY50zmtvUZX2wCuorBXU0qCZrmlDXBpkwUW6MW82LsD9cH2k0KFH+g1vNjLfgHb2U1X9RPa0guk/dAPyJqnMJioIJk5hDd/gaubFjLaun7tu4fZTVNYKWgKNQBzisJPF1t9pNfv9bhQeYYqfMD8wRUaTCT+j+FFWLWstogaLJjnmJ1oDiyQ51+dR0+P5WRXLlM09bCQJy/hVqYC0qYW1YtEm2ocoSe19ocxJgATy0FUuWPeferb6AshwVtriM5BYT29FDwNtwBO0mq5cLJ5TOUtGcDwtnIWCZYaEk6kwNxPgO7SpHZw/YHlFJ4PGWrIa4LBzWrT3QMzQSlosIJ03BHeI22onatQAPL8aUFqDYzpoiNdt/V5PXI+br1Hasi2g0yzB6qfWov0g6Tvfdilq2mY227V4OQbbl1jKFEEk6GaGdILsYrEDLteuiZ/XP6tCeuH3fmf+mo/LV5MHm6Q3MzHqk7TZj9rzgDu7hTN+LPM5QJM6Xh3Aa9nwobYGcSBGpGrf5V0+H8vf/Kn3X7T2w8xvEzcQIyoAGDT1k7CIAAFK8EvKL9kBhPWIBr+sBQk4bT/P/Ku+F2yMRY00661rO32i8oo+VP1Fz8StTYugfcf/AIZ/nVPYXg2Y58+p1AKEjUzrBq77tnRgdiNfIjWqv4YyBUm3vv2W5R4VRAXHOHXc4dikOIHa5qBOhE8xQxuHN3r+8P5UU6c3A163AIUWhAIIAOd5iQP1dajsCtJx2IvLLgvgMLDQYMdxkGn2L4oqDKJLDUCDEkaHyikeHpFuZgAb8tqH37/WESgOUQCeca69+9Yybba1tyeCT4kmJ5NmPnM1clpJUHvAPzn8KpS6ZnQDwFXvwe3msW2+8iH3QfzrbnMxjxvmqZ6TWMmLvr3XGI8jqPxoStSv6TMLkxzn76W3/hyn5oaiyrT3wm+2wtd5axRXelKgkwpNqcMKSYVUpEqln0aW82MP6tpz7lR+dROpz9FNmb19vu21Hu4P/LVX4nx9p7xYxhr5/wBVc+aVV/Q7Aq8swmGjfwH86tHpQMuBxXhaYflUB6DWotA97k/gPyrD+rT7Dum7dXiky8rKfMt/Oo1dfMSe+pF0+/8AuyO63bH8IqOEVtwnjWfK+XNWz0ItP9RtQQAS58dXaqnire6I6YKx+z+Zqer6Vw9iOMS4LZzXOyVZT5MCPbWpxYxocB0V2UmRAAkb6AnaKhjrOVTqGdBB7iwn5VYGFt/COXyjJPp/nWUlaXFBcZ4eLuKxLy0NfuESsaZzyNNTwkd59h/OppxPB/bXZOvWXJ00nM2tRq1x3CR2rrA8+w35LWd7j2Qwt4IqIBO55Dn61j4d45+w/nRMcawX/rt+4/8A01zc4xgj/jN+4/8A00vy/VLugLdtP/UfzpleZl7QcKUOYbbjUR4yKPYQW8S7C0zZU3JG87aeld4ro8JHbOxns+Inn41XH/T+lndWWsEkEysyfETz5a1FLWAKZe3y0qy1QRoNNfbTT0qB8aAW6wGwdwPKRT48O0+XLUG+kO32rB70cexB/OojUx6f6pYbuLj3yn8qh0V09P4ufn7Lti3KBCeyOQAHuedH+DYFWw+crJBMT3SQfy9qjQNTHosZw4U/fcfgfzqepPx8K6d/JE8Xayuy9xq/OhqZsBhmH/o2/cEA/gao/pBay32HgD8v8qvT6J0z8Lw/h1q+1y5H4ijn8ZRx+VV99NmDyYiw/wB+0w/def8Anqu1FXP9PuDAsYS5GouOk/7I/wCk1TailPRX26UUqErSrSgqdDhlpBxTx1pvcFNJrVk/RFhuziH7zbX2DH/mFVvFW59D9iMM5+9e/BAK05/A+HsZ6eNl4fiT3qR7uv8AOod0Ksxh7fjJ92/yqWfSaY4Zd/Wa0Pd1P5UD6IWYw9n9gH3msf6tZ7Mm4dYxXGjh8Qt1usVETq2ywwtzmYwTAA7qlPEPoZwaWyfrV+0dAGu9W1sMzBVzQimCxA350P6E4Bb3H7zkkHDpKwd2KqkHwh29Yq4ukHDjiMLesIVBuWyv2i5llgR2lkfjp41XdmYnI8rca6M4rCicRYuW16xrYZl7LOszlPMGJB2I1FWR0UX+52B321/Ot9KOFXTwu9avvcd8O63lNwEOCiAMHWNEKs0NOpyjfdx0bt/3WwP9Wg+Qpc+W8T48cpwqdq2OXW2//wCgqzrC8/Ee2Uf51X2Fs9uyf9cmp2+Pv9KsTDpMeBFTxquSr+JYabt/lD3fxY1RQEkmvRuMw0NfJ3m6f+Kq1+iritmz1tq6lpbl3L1d91V2BMAW1V1ImWmfOeRD4XNRfIf9GvRazjb1z6wT1Vi2HYKYzktCqW1gbzz05VbvGPo+4a1nM2GCdWoE2yytEiZIPaYCTJBrVzDXjbtM7NnR/tQtgWka2C3xKF/Rnk0ST6G8RjGIhWKZCpZgJOoErB0IIMTuDFF56qcPCpOCdFbuDxF5WhrTz1N0EEOqk66bGCNCBzp/j7BBPjP5Gpg2Nzt1ZQxLgNrGZJkbaHLy057xFC+I4Pb1HyH8qz5ctqpM8Jbg+0v+yPnUC6Tp/eGj7xPyFTLA4iEHgE/AzUV6SqTdJ2kj5rT0IX01tzh7f6t0/NDTD6NcBZu49ExFsXUKucjHQkCduembT+VG+l9r+6Zu66nzBFR/oVaniGHm8MPDyLpiFIBgS2ksezrpr5Vtx88WPPxyXF01+j3A3MI15LJsNZtMyGyoUnKJh0OjeZ18RVS9DxNlvC6fmi/yr0c+FD2zZLuWdSrZn1giCWCwBo20AV526J4drbYmy4hrVxFYdzKbiN81FK3eKp8grpfai+D962D7FhVzfQXczcNj7mIur6Hq2/M1U/TiM1kgicrg+hU/masz6AMR/dMSv3b4PvaH5qKfvgV+Z99PWEzcMRh/h4i2x8mV1/FhXn9BXpn6W7BucHxSjdVR/wBy6hPyU15ptilfRX27UUoBWlWu4qQUdKa3Uon1RIJ7on3imWK0qiDSKu36KrEcPRu+5cb+ICqWVZI7ztV99ELH1fA2LNwhbiocwkGGZi0SOYET4zWnV+MPp+znpBw5MRZFm6uZCySJI2BjVSDvQXhvDRabqhtbhRO8cp8aO38cubvBkQCJjwG5Pz9dK6fCjrM4OYPB8Qw0IPj/ADrl1v8ASJfRzejjWOE6FCT3dl0g+k/OrB4j0j6h+ujNaYlXMSy/aIqt3lPtNvM1UvR9f/qmKYOyH7X4f0gG+HyJC+wqzThCcO6GCxBQkb5jqSJ5CAAP1Zqueyp4ZYj30oY+0LGKtW3K3r1pLwWWUMucLc3MPKZjGu2wMUt0ftxh7Ij/AA7f/AtQf6SOIriLeFkMLtmzcS4CsCRlgg89QfKrJ4bYi3bHcqD2QU8zjC/tW7dsHqfC6h/iqXYRl9/86i15wlm0xiZUiTvB1PpIp/heKCNYJ/VYa6nUSRGnfTgrfEcLCXm/Vun5GvOfDLWZdeYH4V6g4iFbCXXUgjqbvdvkMgxzBrzXwJJT2/AUul9o5rG6K8duYkkYjtuigK4kMQSoIYAwfh35zU2LrkC/pTqpHZKz93vGpHORVadDZF1jyy6/l+BqyrClQAdidCBqP1TO/wD52os8tON2Izw3EZeLLhgQ6sr3w+aZDJEaaGTr6eNSvH8NnLp/RWoxatIvHcGQwLvauZlAgZSSVbvBJzaTy051aFzCjKJ5QST4CosK3ygOHXQiYiR6gn+dN+L2AWJ/Zrf9p2s1yHGUu+VgRBUtpEcoE1tsSl0kK0kQdxJA3MCq+lI301wv9wu/qvaP/uAfnQT6KOBLiOII1yOrwym88kbggWxr+sc3+zU46W4SeH4nwthv3XVvyNVTgEHW21dmFt3RbmViJQsAQSOXnWvT+FY9T5R6RvcSHW5liGAg6doieY7xMTzEVVvHOCovFr9xT2MRbS8sHskkw5PqJ/2jU4s21YSGhHG6zEj9MT8LSASNjEiDMxviwP1lBcUh8l1VOgBEoXEc1nIysPvMDyrPWuIj026O3Lot/V7bOwbVV2CkfERyAIGtTj6NMJh8NauWrNxXuAjrjPbLwO0V3CasF05akmacYWzLeOQ+ehB250u+Kt2Su2d5dmndZgSe4bTzINKXxg7fOi3ShetwOLtj9KzeHujGvMOHWY8RXo9+NWSrKzr2lKnWd1jwqgsbwxsPdayzBikQyzlYEAgiYO3Iir3wjlCS2hWMmtORb0HjWjbpJP8Ah6fFOxgfjQfGWNwNYkDxo5gxA9aGZZPvVJOejnQ/E4jK9tJQOJbOqkkEE5cwOokbiNatu5wUpoyW80d+Jc+rZgPYVA+hvFBD4VnFvt9ZbPVh8xKZWTtMAI0ceRFG79kTHXHyFmwB3bdbppr/AFNHW3uxt0s7RGzw5rd+272l6tSc2W45GqkA9W4PfpGtEn4mouWwSUtpBd2Hx9llCxuCJU5j90CO6IXFXY3on9TDjwP+L4CmuTK0reKyNdMOCJ0P+Jpp/Kssq3GFtPh8RfvdUbpuXCUKXEChOvDtmJMyVAA351MOG8duOqKUW3dLO5S4TmyEkZlI0JGbU7SY51CzbAMm6e8GLHlMljypQYxCUD3HzKCC7Nblgdx2uzEAaT5VVu3UyYf9Iejj4h7fYtKsv1txbgDurNvlykAgTAJOp30qY2cUQNhptqO7n46VCrLqdVuk+XUnw5HurHdRveyztPUifKSJ0inbsws+0o4qjXVsAC39kWzZ2eNVA0VCA23Mj8a4GDXTs4f0sn8eumoz9Zt88QP38P68+6s+tIN74/fw4/E91LD1YWB4jbt4G5Y0zuLoXKzMvbmJLmRvtqBVVcK6J37YIY2Znlc8B+rRB8Vb/wDyPa5Y8u/uri1iUOaLzEA8rlnuA5Kf6FOeE2Q4scKv2wchtjNoe2fhnXYb0ZxfSkWUVcQ6yx7IUHMWAGgI0PLXTeo6cRb53z/vbHl3evvQ7H8QVXXLcnMr9oG25Hw9mVGgbn4CjNEueBzghuDitrHXntdWgCkBx1gQJA7O0zrE86tHEdO8KVIGfUED4Y25w8geWtUi+Ktz/po7hmTz5fr/ACrBi7Z064ydAM1sk89gPvT6U/IyD2DwIUAN9XmO7rD6Ncf8qXv8Gu3FDYc2FYGcyfZMPGbcj5VGkxFvUJeJIE6MhgCCCYGkNNOrGPtf4eIKtyi8ijbTWO+ZpYpPsNi1excs4x7ZzhrblGE5SIMkRDTOw5CoNa6I3DlZcRhtwRLsDoZ+7SdjFoT2bzMYMRdUxlJIJyoToxPvvRjDq7WkYjFFig0BfQ8oHVabn3pzlZ6LlxnJIMPfNlLhbF6GWAXqWCET8AZefjMxt3isDwjEnFC/isdavhLbW1BJVgpOnZACjbWPc0F6Q9Z1MImM7Tqru3WZLdvmzHqwIAkb85oxhbi3VLWrl64AYlLxZRzHaW0dfClPQvlKbCoHD57chXVTnH6QjY+QPpTPiOEFw2j1mHPVIyjMM7ETIAUtknxI3JqOXeJWEYq+JZWGhVsVlIPIEG0CKS/tnDgFhiSzDVU+tTmI+Fcot6ztHOjBotwzpIGvrhmt4iyzBo621hkQkCcoCo24mhPSzoTcd7mIsvZbsz1Kq63WgScqhchMagLAMbCpCvE795VYYO+r6EFbVxQrd5BWNKDdKMc9qxna3ds3sQzADrGyoR8ZAyhSMu0fenSgWftBSJHLkRWslOEXSuQtGMyy6L6E/wBe1DkX+vaiFw9k+VNbS7+lXJ5ib6Sj6K8CTib2JyZzh1Couk57hgsJZfhth+f6WmtWXcvvKlysgnRJC5csiZY9+utQL6MEDWsUrKjKWQkOuZSIaZHgAddqmDXlIULBUJIiIy9mI5QBAqevb3NelPxI8XJe2wIXtBh2oKnzFRbD9GcCLpv27MQ3ZDElAV3ZUOkknnIECBvUixlzSPDu/ruoNwu+Daknm06E/pHb3rPa0yHFzEMAoQjXNO/9b0hdxR0btDMokanwjyrMU+8EaAmdvCh7XRl3iAI3J2En3quMLlT1wGgnPA0gMw/AikrqKVyXQHXQZWBcMfWTO+vKksPdEDWMw39Pzru85LCDEzz2jn86LxGhNjgmHw83VtjVmKyMwEQCi5tZgFgPPwo/fxMsF+JMmgIEHv35bfzocxDgg6oScw72za/IrB0gimF26yMFuT2s3Vsp0YbZdf0o3nz5mn5T4PbvC8NOtm1meTBRCZ5xtNObP2ZCr2VgQAI15mAdh3eVBy7OARYYOjatKBg4UyD2pbQ8pmfZ7axYuKW+EgkGdI01kbg66iqIM6X8OXEKWkBrYENvKncTGp7qK4a2LKZbK5QCAQoEmBEnv503v3lcZTDEg7D9GOZ8Nfak+HY13to4XQiSSfDWF38dqcKiF25mXtT2SGG8gq2mXxgf1vTdrFst1rBBczj7dAA3gQZO40nnrSlx1IGYgHQzPyn8qRTilsETdt6aCDp4aDnRg0/wV5Q+gaSCDKhTcEiST+kDO/jTXpFwu1fsXTkAuWQSpC5Yy693aUr5inDYkvlOcAakMQYM9wPkNKXwNy25ILpmYFSuZSGnSVjkZ560swxPh+LClVQZB1YcBIXNIEEARrMiPDxrtnJDliTmInX4QAIbnIJ/HwoRhlc27LLplt29lliTOYb+A0rpjiVbMyQDplAJynWDlHxoQdRO45bGPKhi7euqXYvKdnKuXYEQQCDr5RvFOeszP3EDLG2hJM6cjAoOi3xlOjdpghM8pAZ1CmBB+LlrIrpLOIClgoAzkAlu1OY5M7CS1sgxIO+sRswKY3AJftPYvDOpQhSwBYGPiR40ZTG3dzqO9BOjtvCubrRcvhggOXS2IEkCSQZO+w2otwu2RmuFWBSc1tsxIbLIZWJhpjfmQdjoYxwTinUtaFwgW7zkFiCerc8/BTp7GltGRYy3g7Xlhvs1UxqCdyWVufLbug66VHPpCsC7g0cPm6kpcUiCXR4tkkgAH4kMjw0FGCt1lm0wV7ZBifs2EiCrgRBBEgjeRFc8RwVy5hr6XLYQNbc6HZ0gx3fEoYEaMO40hZ4VVaTSsyU4w6yK76qqYmF5tx5CtWU7J8/ypO7r+9TlIFsk6AZjPsK14fKJvoZ6EcOa/wBba6+7ZRcjk24BJMggk8oG2oo9d4RezucPi8YyhiIQ2WyjKDJFyCRvoNdNOUjOg19DYu5gSt5urjmVC6mPCedErYCXXCPcZnAYhlX7NFEKqNAM9rfXxqOrd51t05+MD34dcEF8biLkkKygquUwYaApMTpETJ1oNh+A4sBT9cKIZ7EEuqztoIn86kN7Pdylrl15JUlmVPVRaVe7fVoIEjanHDbWRCmnZEATqB+Ma77+1TFIV0twt6woa1irlxB2bgJ1Un4T5HbwNMeD4fF4jVrzrbP6U6n9kfntUtsYVnVzdCw65QI3UNMtO5k/KedNrNzJbQAfoDYaDTu7qqJpmeHOdExN4Bf2TI1GmnhW7fDnntYi+fGQPTQU6wuK3kmdJAk6cvlW8ViMsRz7/mT4bVWE5GF3Au3QDyzgj5rQ3F8Ous0W8VcUzJV9QDtoRTxnKLmganRk1MnvH89Ky2B1isZ7U8+8SfKADSCP3zj1cKLzOXJysp7JjeZAjSnAwGOLHNiYLbwTqY22Amj1xRmzgwupHnEH1msy855j3pkEWeF31YZ8U5kEjLpp4z591OMDg7aHIOsYLpBc5QfDbvpe6IYNoRtryHKO4T+VK23AYrvmggRI2gz7CmCTcKslWfK2hP8AiNGnjv301x3DQUiych5E6g7dlpBPL8KJqdlAgDYKNK3fYKpJOXYknkJG/hMClhgWBwJyzed7gBCgWxoATE9kAnajC4NFC9i4O1lOZtVkaGVYydtQecbilsBdUFiggZyNPM6R3RHvTy8v2bHQwpImSdBMT6UsMI4hatKqL1mIQFEKG0bjZRqCWXUQAveDFKYvo9dYKbWNvq0b3C2U+MrqJGuoNEcMgHwKAJzdmRrzmdyZ504+tA3oIE5ViTEgkyG8QR6bUgh1nhfERiRhziHQ5M+frWKG2CBKkb77VM7HDLeHsA4jEXnlguZ711FEkckYADznlTTHAs1gTJFxl000uIxymO4pt40X4ncQ2oZQwRkU5xsCYzCd9Afbwo05DrD8FtkC4rXjqpUjE3SGHIE5iD6Utc6NYW6mUo+VtYz6bzodxHLurHt5Fe5YY24BdrcDqmI1JC6FCdfhMTrFK8MxozbiVJ0B2B3PgZPzqdBbhvRvCWVyZWXMGJm5dK+M9qPXSk8b0ZsNZuXbQuo5tuyAXLqoCBIJts05iO/vNK4fGhma1eU5lY5WMjMDqBmG4II7JMH0NP8A6wwzW7moIMMR8WsMD3kAz/4NAVbYXSsM0sLcdnmND6aV3kpskTuNFL8VvgYcd7bfvTTW8dB4Ulxm7IUfdVF9Yk/jWnS+SeXpJuiF1Rh1DMAoNy40kgfEwEt4gH2olglS6ocOeruKDkRionWCY7U7aSNjQLh2GRrNgXHyoEUsPEnMJO27DfnFFbuGVD1lloGWHVRoeSlRyYaajeos82t5fEhZcVJuoB2VYKDm2OVc0lTm0233maTt3sjD7QtJgAsCcxMCMuuXTYkzPKkLWBTq1DBRIluyrOeZ7bSZkHXfWkcRwnD5ICgQeyc2UgzyajwPIjhscrWpDnKilTI0I1kgnfltTO3ECTqggHu0jnpQzFXStjIpgakkntHuHlryp1btkOQROXlsN99d96pLtMLlJbMSdwD3ef8AXKlb6nNmB0CkEd8xBHtSWIua8gNB4gwJ25ET60it8kySQp0jafE+UfjVEWRTHcJOvhzjxisuMuYEjlEbHL3ik7lzNCzAG3iJ7p5/lWm7RgtBndOUiNzoTuddNaMBa7dg5ZmO/eJB/AjWu7d0kdnbQD250guQuEE5YYTIPIc41MgU3xmHKSQzsDKkNAWCOQUCCI3pYNKW74ZmUGcpGveI1jTXz2EU6kxMrAGsaEDmdopvj7bIJQAhRIEAEaRA5EH3pjicUjiLikAad0nmpA10nbnvRh6NddrE+s/gOZrq24YsDlZrZynXTvEjadqjuER5VrSZjb/SeVbJyWSNdCRRQ2VthLyCARDLGmVonTkwMa+Bp4R2LgFxl2hywAgST67Ae8086oRKkgjmCTPdpzHhQ/FWhNwgSQUIE84HfzggT5U7wWLXuhgOe++2tTTPLN47EQw0InsnSdJ7xrHhSV3Em3LkMdQNAW56kxOUDQk99J4iwzgnNlZSCuunmY8JEU44diVLnWGjKBsI3MevKp1UKO9u5azWmXskGV2zA7mNtyPU024jxdsy20stdNoLnNskLMA5ZIOYDu0pzaRWN5wpAIynuaJ1OnxctNxQq3wi9JNi6yR91mBJPLu9TI1paeD2D46ptEXbdyznJthDrcZo2QCSTqIECfnSfB8cLuUmUvWs1tlYAHK+qxqdMyoZk7EcqY9GeI/akXUy3u0oLgjzMkdkkzNPOJYdWus9oA9ajKxkbyJ7JIlSBqP2iKCG84cnsliVXsk6SO7u1G87ik1xIIDggEdloJnQgHMJ7952M99Brdy4rlwmVyhVkLErKwQySdmBf1gGujiQ2W+rA3NRdBO6nu7oMeY8QKmnCF+32278xnu3rMld3mkkiNe4yJ5itCqjK+0ExH5U140e0w8fyrKytel7RySNeF3uzlvAAhT8CzsOcctPanlzh16OziDI2m2kT46TzNZWUYvaath8QAftliOVsd1dXMFfZSpviOcW1/MVlZVZC2kF4dc0R7sqNgFHfv50tawdwEzefXmAnLkdK3WUYNdPhGM/auJ8E3/dpsnD3GnXNpoDlSfwrKynCJ2uH3Od4xH3U/MUuMGdZuOQeUKB8hWVlPBroYbaHYZZAygDfznwrVzBkxN25/D+EVlZRYIVuWZEF2/rzpK1wrtZ+tua7js68hyrKylQXPDSdr10fux7RrWHhLMIN+4RtqEP/LWVlIztOGDXt3JgDNInSBzEcq4fgrN8N9wp1ghD5x2a1WUsB5huHZZU3brARvkA2nYLXX9hWi2Y5578xrKyiHpzb4TbC5QXC7QHPvG0mmlzozLFhfvLJ5NWVlGQadjgVqZLXc0at1hBPjIpC50btEiHvroSPtCYOg0nzNarKWFrd3o7MxicRBiZeSSNvQeFc2+iQuN9piL57Mbg9kctfOsrKOM2i24XvcOSxFtMxAEyxkknUkmuKysqeXso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0" descr="data:image/jpeg;base64,/9j/4AAQSkZJRgABAQAAAQABAAD/2wCEAAkGBhQSEBUUEhQVFRQVFhgXGBQXGBUVFxcUFhUVFxgWFxYXHCYeGBkjHBQUHy8gIycpLCwsFx4xNTAqNSYrLCkBCQoKDgwOGg8PGikkHCQsLSwsKSwsKSwpLCkpLCwpLCksLCwpKSwpLCwsLCwsKSksKSkpLCwpKSwpLCksLCksKf/AABEIAMIBAwMBIgACEQEDEQH/xAAcAAAABwEBAAAAAAAAAAAAAAAAAgMEBQYHAQj/xABIEAABAwIDBAcFBAcFBwUAAAABAAIRAyEEEjEFQVFhBhMicYGRoTKxwdHwByNCchQzUmKSsuEkU6LC8RUWc4KTo9I1Q0Rjs//EABkBAAMBAQEAAAAAAAAAAAAAAAECAwQABf/EACYRAAICAgICAwACAwEAAAAAAAABAhEDIRIxBEEiMmFCURNScTP/2gAMAwEAAhEDEQA/AMnCOEQIwTChwV2UmlAgcdDl1chGlcE5KGZdKRLl1nULZkcNKRw9F7zDGlx4AE+fBWHZfQ+vUjNYcu0fE+z6lJLJGPbHjjlLpEGQlaGBqVPYaTz0HmbLQMH0IpU4L7nn2j7o8gpWnggPYZ4n6+SzS8pfxNEfG/2KHg+hdR16joHAfM/JS+z+jlKk8gjM4AEEiT3enqrBjHNp/rHx+6NT4C6j8Vt4U2/d0zfQut6f6KDyzmXWOMRri9j0i4Es4/hkeNo3pH/dKi/2S2eVvcfglsL0qc4w6mx3dI+aeUtt0SfvKT28xDh9eCXlJBqLIer0AP4S7zB9CB70wr9CqzdL97XD3SPVXrC4nDu9muGH97Mz5BTGHwdQ3pvbUHItd7vmmXkTQHhgzHKuw64MdWXflLXegM+iYYim9lntc38wLfeFuVWg+fvKLXzy0A/iRX4KgRBpvbybMfwtPwTryn7RN+MvTMJNRF6xbHi+h2Dqf3YP7zWtP+HI5QmP+yxmtMkflf8AB4P8yqvJg+yb8aXozY1FwvVlxvQCsyYJMcWH3sLlB19iVmatn8pB9NfRWWSD6ZJ45LtDbMuZkR7C3UEd4I965mVLJimZCUmCjIgDLiErhK4ACiFdK4ErCgILsIJQhwjSiArsqgA0rrXoi6ymSbCULOSFMy7mT/BdHnPIzHKFZMBsijT0Be761P8AVRnmjEvDC5dkFs3o5WrRDYBuCd4O8NEnxiFbtmfZuwQ6sZ/MYH8LT73HuUtsp9QMjKymLmRwnu58Cu4jpFh6Zu81nj8LL3/PoPA+CxTzzlpGuOGEeyRwmxaNMBtNmbgIgd4aBHiAnWIwuWHVXtpM5kNuLjfPHSFWa/TCu4RTDMO07x2n+ZEenim2z6P6TVhofXq6lz3GAOJJ0Chxb2yvJLosFXbdEWoMfWdxPZb6iT5eKjMbtKof1tVtIaZGa3sBa8+IU/T6NOAPWOgNIBazsg5ouCbnXhuKPU6MUKdaicgntXJJ3G/CeZvwXWkdTZXqOytCGQDMvdc6H8I5xcp/V6Psc0CrDwSIBNpO+G8FYMFhWhrrEguMjtHS1gNBb6lSOG2OzMHXI1EknXvujybOpIyn/clzq1Us7FIOkGSYFpA7r6qTwnQ3MajGvfma5oD91hLmlm8xPork9sVHNMZO2XcTNRwF+F9E9FcU6gaKUtLg3OHU7A7y2c0A6o/5JMHGKMuxexMRSdD2sgvNNry5ga5wE6zaRe8Lrti4mnDupdBgtdTOoLc1uYE21sdVoW2NhsxOHNJ8DK8PZJkEte4Ecw5h8jyT52Gpl9N4EZA9sAOIh2XLYW/A361PIUys9K8TQqBpq1WmLCoC4EGIIzAyO5TFD7RK2j20qg7sp9DHorptSi2pSaAySHN9phd2A68EixIUfjdh4V9QuOGEFkWa1js0+0CDa0eqHKL9BqXohx04w5H3lB7PykOHl2fcunbWCcOxW6s/vZqfrYeqbYnodSvAqARbttlp8LEcoTR32fSL1T/C35rvg/YfkiWyPImnWFQcZa4fXioTaLn/AI2Nd9cL+9Ef0CDbiq8HiIafQJtX2e6lH9peb6OLXDQ/tNlOkvTFbZGYkMNiyPrlZR9TZVJ2kD090KWrvG97PT5plUcz9pvorxbRGSREYvYoaC4OMDx+SiwVK7ZriAGukHWPCFEBasbbWzNNJPQaVyUFxUJAK6EQJRoSMJ2EEYLqUInC6Cj5UVzEyZ1D7BYdhbmdczpuUjh72aAI13eqhMLWDSZ4eqfUsWXAkNzZRJ3wFKaLQZYKYp0xmqOsNwk+g+Kes2pVj7ihHB7y30aD8VANrVSCIbemXEH9mI8+Sl8FjsScrWmm2aXWTBsBAgzN7hZpI0xFauyMTWvVcXb8sw3yAhOsP0YqaS1vd/UpDDVsQ/qs1YMFVhcYDZYAJg6TM8UlTDnCk6piXDNUc14zRlYM8OF7E5RqPxKdsdIsGH6KgXc6e828o96l9kZMIxzW1KfadnLnRMwBxAi3qqHUw9IscTVcXdcA28zRzNkm1zGa44I9enhR+kRmILQKJOaWvymTNt+XVI42NZoVbpTSi+Ip6gkDLrx1KYYrpThjrXLrzoTBkm3Z4ud5qpUdoYRtZjuqBa2kWOacpDqkt7cEkTZ3muYPH0wygG0Q40aheXQCXA5+y4gEx2m6z7K7h/06yyP6Z4cR26ru4uj3hAdNKNwKNZ5AkiCYHEjMYHPRQr9oOdTxFNtAxiXh1mvtAYOyA3iyZtqlH9JKrq7qgYM5pdSQGVD2C4u85R4/h3Im6XTSSwMwdQmpPV7s8CTkOWDAvZcd06xDWVKjcI1rKdTq3ku9mpLW5XAQZkt81XsPtDE5qNJlN+bDiKY6vLALckkvsRBS1TDY52en1T4qv6xw+7DS8kGS6beyPku4/gLLM7pRtE1XURRoNqNp9aQTPYkiQQ+CZBEKOPSbaNRuGcHUQ3FOysseyYJ7YIOUWPFNTsrHFxe+plqFuX2yCWzMEgC0mYUNtXA4mi1gMvYCAwscYa4gmAD7OhvZFJPWgPX9kvitq7QazEk1m/2U5XBrBL5AMslukHehlxZxFOk7GECpSNTOGwGxHYIkXvryUZS6OYl/tOY2dSXPfPfAv5pxS6FVTc16QbyY4nugmPVGl+Bt/o2c6u7DsqOxNQF9bqnszEZWZiC8HNewBiN67iMIM+IacS5wpsDqTi9sPcWklpmdDAspBnQ5uUE1XE77NHLTcPNFqdF6VxncdI0bE8rzpvXaOp/0QlTC0vuJquIc0mt2hLXZRAECwzSL8FF16LMjodLxUOXWDTm27WJurLiNhUgNS6Oevl8FGu2ZTyyL95JVIv8ASbX4RdTqw90E5C3s+1If8U3DczWgGHicxvdDadE0zLZIkDjE80xqVvTvVkiLYhWfKThcXVpiqRmbtgXCuopciwHQEcBJhyUakCHQXUEAiuVDImRRZXcQ8h1Up70vhcTlYWi0zOlwVG5jxKXwb+0DEwRPmuatUzlKnonmMqGTMSMp7huMJ9Q2Y9xvU3Rv04TOiLSc2LnS/wBck5o7QpAe1Kxyv0bY17FaOwWyM1Qn0t5JWp0eYSA17hcTBvG8X5eVkmdsUuJnwHmlRtumNO15Ag+JuEnyKfEfs2HQkdmZ3En0BT1myqDQCKTZGhAnTVQjelAFhTcfVGHSd5IDaILiQN4voN3qlakH4kztHZlJ1B7MjbtJFhY3gjnzUvg8OxlMNYwNA0gQMusx6KPDHuEF7Gm06nQyRBFwdO5NNtY+vQaHBwc0mHEgNIN4N9xuEvehutlnbXAbYCd3fw0+KJQJAJJ89dVn9XpbUOtRoHJ4n3Ju/pO7+/juM+5q7gwc0aLiXiA7sggyDw8OehCL/tkkAzB321Pqswq7cJ/95x8HJvU2pOr6h/i+JTrGxXNGoV9otOrjzMgjugpjtKu12UAzDwSeEB3hvVD2NiaRrtNVz4Eul1xIuJi8b1cW7XLm5qQll4JBBMeFhwXONBTscVdr026uymNDax3jf5JP/eCiPxSNw4cb71EY5tHFkFriHM1MGYM9kiQDf48UydsRomT6D5pW4rsapPosLuktAXnwhNa3SugBoe8jTl6qqY0NYQGZTrMgGPJLbOwzXmalRjG+AJ7vmn1Vibbol8R0ga72Y3+0Rp4lMTtJgbYgnlBH1KfdThB+MHxd8Evs6lhX1IAFSATl7e7mlWRf0wvG/wC0RTsO6q0gQARoRN/NM8b0fL75gCBGmscVKDDubXdSF2tgzxa4SBqmO3az6F2RDuI0I3j63LRFv0Z5JeyqvpwSDqDHkirpdJk70FuMRxJb0oitalYTrUq1JtSrAlZwcBdXQEEow2KIQlHBEKYUTKtGzMbSbTa1mXMYGX8RcdZ+arBUl0co5sSzlJ8h/VLNWh8bplhxJuA4WAvGgEXJTF2B6twDmiDoeI5FTO3zlw1Q8o8yAqsdtVHNaHGQ3dAmOMjUhZlFyVo1clF0yRq2nLGnAJ7sZ9PWs8flg+fZCjcNiA761Cb41hvBI7jClTfxZe0lyRoWCxGAHtX7qbnfzJ5UqYeoQzCMPWk9kuYxrRAkkwZAABM8lkLM/wC0fEkrQ/s12W6k44uo+mWOpVKYAkvDyWgyCABYO0O8cUs8Cir5CxzOTriS+B2fUc+ocRBcDlAbOXKALib3JOqq3S15pl1Euc9hbmY0mcrpMa7hHrC0TCnrA540JMflGnja/NVTpJ0XfXrF7CwANDYdnmxJsGtNrhLCW9lJLWjNH1CN3+qKzEmb6ctfUq54voG4mc4Akfgq6xzAUNiei5Y6MwcOILWfzGfRbI5YMyPHNEU12+5Rg9PDssjWP4m/BFOB5jzPyTc4i8JCNN17WK0vZDP7NT/4bf5Qs7bQA3j/ABH4LSdkCcLS/wCGPcFDK0+i+JNDKhsZpcS2RmMmDAnyS21OizjSBBeO3TBgzZ9RjTrycUxq9NhhKzm9TnLdCXAC9xIi+q3HZzqGJw9OqxjXU6jWvb2d1nC3EEDxClDDOUrHyZoxVJHnnpv0QOB7QkAvygG5uCdfBVL9LdxPmFvn2zbCoHAvrvzBzSMvbdGckAdkkjfw0C8/io3n5LXji0mnszTkpbWgzsa/6KsfQDaPVYk1n3DGkxqCQCQPEgBVo1G8/RTHR+gKhc3MGB34iY9kTqUcn16Fx/bsnOj1TNXeCZOVpJ4mb/Bd6Z4b7ieDh6z80r0f2QaWLP3tKqHUzdjw42LdW/FSvS/AzhanIT5EfIrPGSU1RolG4szAI2VFRg5ekecccEVqM5JkpJdhQZqVYEm0JZoSsKFg1BdbogksoNHBJkJYpNwTk2JEKe6G0prOPBvvI+SgyFauhFK1V3No8gT8UuR/Fj4lckPulbowp5uaPWfgqOFdemxigwcX+5riqUhg+o2f7C+HlpkW36hSJxAeOB4fJFweGOUGNyj2YmNfrmklHm9FIz4LYapVynSVP9EtqumownKyA61+1pv5e5VzEOBNlMdEqZLqkCey33lGcVwtixm+dI2LYVKMKw6yCZ7y5VTpltAis2lJa32i4RMkQNd1vXkrbsXED9Gphoc4ta0GBaYuL63MKj9M35sRMEWAgiDI945rzlTkeg+iHr46mLF7yeEfGAPVMq1dv7/iR80XE0HFwI00k6TPnolBs47zPmtCSRFtjGtiWgTBOg14pfqOQ8/6I1XZkgideX9UqKZ4+75ql60JQh+ij6lX/YtdhwtKDowAxugqmfobjqfQfNXHo7s0/ozb2Mx/EfkoZW60WxJXsonSaoTiSRYGB5Bbh9lW1o2XQYcvYa5o7VzFR+oi3qs0GxW1cSaVRrpHb1IBa6BYjuKs9NjcIOqpy1rYIEk+1BOvMlP/AJmkkuybwqTd9Ex9suJdU2XVAyAAscbkuMVG+zaBqvOy1zpbtQ1MFXB/uyfIg/BZGtPjyck3Iy54KLSQYKS2bQD8rCYDntaSNYcQPio0JfCuh7Twc3+YK81aIxlTNww/QajhhRqU2Q4CCZJLg4b51vBXdt7Oz4eqI1Y4ebD81b8Y4OYAOI9N6b1sBIcOP9B8F4yk72eqqo8yyglsbRyVHt/Ze5v8LiPgkF7aPJapnS6yI1dKDEsgCjQlmpJiWakY6DILsIID0IkIpCdYjCFgBO/3psQimK0JEK79CqH3BP7Tz8AqWQtG6I4eMLT5gnzcVLM/iVwL5EN9oBhtEcS4+TWj4qmq3/aMfvKLeDHHzcB8FU6VOXAaSQJ4SdU+D/zFz7yMsTGZafh8FWFs1L7LXup/r2Q5tiWuESJmxWYdIejNbBVnU6zfZIAqNDjTeCJaWuIgyN2tjwSYJptobPFqiJVn6FugVT+UfzfNVmFaOiLOxUPF0f4f6qmf6MTB9za9l4eKNMAR2W8uErPem9GMURyHuWq4emBTaBuaB5AfJZp05ZOMI5N/lC8tdno3ZWf0c6biRI7tEjjH9U0F2kgd1iZ9FMdRcKR2XsGnUf8A2huZjYIYZAc42bm4i5Mb4VVJLsVxZTDtSjvqNE/XBJVNt0QOy+ecH5LWNr7Nomm1poU3xDQwsYQG6ENBFhHCNFkXSzoccKc7TNJ7jAgyybhrvdPJVx8Jum2ieTnBWqCO6RN3PP8AD/Ral0Tr58BRdOrXehesNFFbX9n/AP6dQ5NqD/uORz44ximhcGRyk0x5TaP0iTwASHSisOuPDq2H0XcdUy1vrcmO2quYz+4Pisi7NT6IjaRzUKo403/ylQbPss2gaBrdSIgODA5pqODo9lrZ3HQkGxVge3sOHFjh5tK1HoRtVlfA0nhxfLGgwCcrsoBaTHtAytMcko9GbLBPbPNFbCuY4te0tc0wWuBaQeBBuFzIVa/tJpkbUxE5jLmkZpnL1bImR4KtBq3RlaswyVOj0NgcdLGE3DizyMX9QrOaFvD5qgbIxU4ei7/6qZ8cjStHb9ei8iMds9HI6SZ5g6aYXq9oYlvCs8/xHN/mUJCuP2rYbLtWt+8Kb/Om34gqowvYxu4o86f2YmQgwLpQaEZAQo1OcO2U3an1FsBSZSKCuZdBLQgkscevYHAg6FQlekWmCpqVF498vPKyEHsM0NCtW6P0cuHpD9xvq2VlcLX8C3Kxo4NA8oCn5D0injrbKJ9orv7UwcKQ9XOPwUJsPBdbiaNMfjqMb5uAU90pwZxG0SxpjsMvwAEn3obL2G/C7Qw0kOBqAggRpyPeqY5xjj43uhJQlLJyrVnoOk2KY0kDfposs25sus7A4jDVSAWvLqTA7MGQc7KILu04ZQQ13Pdornjtv9UA72gyA/kCPatrcXUD0p2qzJUy1C2rUpPDBNzlY4gNDt0kiBrPNedGTtUbOFJ2Yarf0OpTSPOp8GqohX3oNQHVM51f8zR8F6fkP4GHx18zay368FmvTBk41/h/KFoLqo+u5yz7pK+cYY5e4BeW9HoRR2li306RazM2b5qcCpNj7R/CAD/VPKGHccrq1So97XZw55aN2XRpggB0SRv5o+Eozu+oKNi8PkcDxkAGLRGh3aoKV6KUR+0MT1uYuzZGOIGUlpt2faFyHaKu9NcU59FwtltwJEOb6XFwp+kYYBBDg4kuF9SYPqFU+mDw1rWN0cTMgzLb3m83WjH9kRyaiyl9WtZ6DVY2fS5dYPHrXf0WWuatS6BNnA053F//AOjlo8jcTN4+pDjaph7TxB96a1Zc2fD0T/bVP2O4hJ4CmCwzuPwCxG0jcNhid24+5aN0GoPp7OwwdTFHMwAsDjYAWdBFi8AuIm2ZVPZ9EB7cwlsiRvIVtw3SEYlocwOa3M4MDhElhLXCONjbgZ3GC5aJSg20Z59t+x208TRqsaAKlMtJAgF1MiLccrgPBZqAtv8AtBwn6XgywCalN2ene8ts5pnkSP4TxjFMq9DBNSiYc0HF7NK6PY0uwdMslxawNNjALQRHPQLW8JiJpsPFrT5tlZT0JfODpj8w/wAbpWi4Ct9yzk0DyaR8l58nxm0bXHlCLMh+2ihG0Gu/aot/wuePkqAStN+2inNag7917fJzT8Vmrqa9TA7xowZlU2JFdaF0tXaYVJE0KBqe0dE2DU8pCyztloo7CCPCCQcVlMMbTAM8U9JTPGm4RXZ0uhHC0sz2gb3DylakMWNyz7ZGz6mYOyuyxrpbv3eSskGLAnue7/M2FLK7dFsKpWSOy8M04itXcJzPDNLgNY34kpbpJs15fh67LhmcSL6t7LvMR5JnsDGNY13Wl055hwmRABALdDvm11L19rUerNNjpLg6DoJAlpJdABmO/esjclKzWknGjuzGudnLjmkHxEcO/wByrXTbG06mEa0z1lNzQAQRoSHQYgiN3yUzh8e5hDcrZyjL22kOAJLvZmIkW5qH27smpWa4NYMzntdmzACA0iI8VXEqkmyWV3FpFDDVonQ1mXDUnfvF3DR5+SrjOhuI4M/jHyVuwOzHU6FKn2CWElxJMXzHQETrvWryJKUUkZfHg4ybaLUdsSLgE8iOekkcVX6lPrMUXbkaph/+F/BHqHyhsZgpVHOfEEz2XZt0fiiNOawTi60bUy47O2Vbw+aZdKaGV1KNJfI/6cJ1humlAN9h/wDg/wDJV/pdtsYrquq7GQuJzRfNliMp4tUseOV2xXN2FfhyAJNiTB0vwtuVO6bVGGnSuS9xJ8AIMxrc2Kkcb0kLfuiS98dmwi49oncBfyURidjGsQXV22ECGONrnitsI07ZObtUipvWjdEcaKOFZTPaN3EC/tEuAvwlQDuiTLff/wDbPz4Kf2dQZTYGda4gQLB7Ry0v6lUySTVE8cXF2PdobSa7KILb2BEXNvinOywMjiSAAdSbaLuHwdKqAOueNDDjIO/8aQqUqJtnf4BomSQDJ7is0o2aUyYwdDQ+ISnRrFMLX0nEBzKtUBpPtAVXnTiNxFxZR2zK9Kg0dqpfcXMIuYmJsbIVsZhml1TI3M6XEnIRJMEkGRfUpFFhbTJDpVtWg2m55rtDmkdhhBqF/wCEtA0OsyIWMVZcSTqSSe8mStNDsDXaypUpUy5zQbEt1E6MgJenR2cP/j0j4E/ArVhksa6dmbLB5Pehj9n8/o7ABfrHjum4PdJCsGz8e4tHaptP7ID6rhyhgMeaLhdrYemMtKg1u+GMdqRrAA10SeL2C6uzrKVWpRB0pNcWAbo6uRGkqElcmy0XUUiM6ctc6gc7muFiA6m+mQeLS8RPKRqsyfSC2l2Peym1oZ1jiIeA0QCANQ60mZWZdJnNdiKhazJftNtGcWcRAgCR71r8aX8TN5Ef5FbqsRKbbpeq1FpNWufRkj2LGmn2BwZdCWwWBBglS9KkBACxyn6NUYjUYFo3IJ6WLinY9FdKZYrXwT15TKvqrolIsOz8QHUgcwBFja8+filpH7Q8h/5JvsCnDN0uObnGkRM/6qXawRFjANuCi6sutoi3AbnDyEe9cLJM5x5N+aGJ2TSqe20Fx/ELGAdCRqntBjabMrABcADh9XTa9A2NhiQC0OeZv2jl0I04J5Sqg6PkcsnzXc1r6396WZQBAseEAkX80GchJ1UDV4E8erHvK6MYz+9H8VP5pSthmubleA4aQRmB+uPJM8FsKjSIdkHaNpvG6BOnHx8gqGdjl2NYLGqB/wA9MJJ20aQP64f9SmpKs7NIIJFrHePkmLdlUMxAZTzakZWEjnp3rlRzsLRrtLbOce5wPuCRdtKiLGqAeBqX9yk29nu07hFvrvURtDZja1STAIdBPEfUJlQrv0IjEh1Qmnmc23aYS4TeQXRuHvSzqjQQIqS4kAZalzy7P7Kl6dPKAGthvAQEqBYFxgiO8WufVECRXqG0KT6nVtJc8k9gdZmBE2iNwBCdUajX5slOocgc49mqIA74kgTbW6maVFpguaSSdQO0dSCcon6CfYMkESwtiIk7gdQQlb/BkisYjbFFgAqMcydC6lV3jmdyfbLomtenRcQZ7Rp9W3S2U1XCQe7UqaxuHbWo1GVGg9lwvB/DZw4a8k82ZiOzSFv1TS3mcrZB8pSOSodJjLA7LqNpBrmUw5oMz1ROW4BJAM29ZRdo7ArVaL6YdRZnAGabkGxsKcgESPFSwdE/tHdxERlE7/kuVqLZLxOYtDRBdMg2tOvNTvdj1qiM2Js6tTYynUaGBjWsD87CHFo1AayQLHUp1Xp4kfqGtqxqOvNMzqAAWQZHNPmYjjEN1I0abAgnjf1S7cczOADJ0iCSbxY7yJjxC7luwcUkUXEdL67ahYcO4PDspYatQnNOltbqz7O6M1iM+Iqmm+qQerpkPDTAytzvBv2ZPMoYzC06eMFTWpUlwlo7Iyhsyd9jaNxUs/EkCmc0NYe0CD2rRa9jffPuKEpKtI5RftkbV2IxrXlrqheGOH3mWdJEQ2LEWjiswqtkAnVa3Vr5pggtJlpIJgakGbj8V+FtyzjbeHy1qgjR7vUkhX8aW2iPkR0isYhqJQF/JL4oe9JYcX8Pit0vqYY/YsuCZYJ9lgpDZ7ZATiue0vPfZuR0tXUeEEBimVjKRqC6cPCReFpMzLDsdwFNvGD5Snj3+5RGFwbOpDnTmN9SAGg8AnjtlssblvJz4HOElWV5Ugxq/eAcpTpr5j4qDdsrM6Wve2AJAM6zxmNErtDZ33UU3P60XkmQ4DUcNLpuKF5MkmVBlv8AVynWGqCBfXeqrs/B1akdtwbvPwA4qXdsuTDalRoHB2vmEXH0cpeyYe4l2sanuKEZgJ0+N78tyjaWzAPafUP/ADEe5OKeDG5z+7O6ElD8gOc5tiJcQCIMB09+muiUpPM5hTjXhJE3sNVE1tlPLj1eIqNjce1E6wRfcmdPCYrNlFVxtIdmMagX4JuKF5FrdVBaHaT70xx+LhjnRJY2SY4R81FN2NXOuIcOMFxHM680qzYR7Tald7ho4TAO+DvXcUdyZPNqu1sBE6yeXclXYhg1c0EaEFRuCwrGtu05f33EwOAvbROv9m08gdkEmLS42PeUAitPbNMGc/iGn4p0cc0wXVIEWNvNQuN2YHCGlzI3tJAO/tDwPkk8BsreQ+qdLu7IEG5ndO+6Gg7LPgtp0ibu7Rt+LKfMcEZtVpp0+2BDGwMwAJ8eUKLOFa0D7sDUEWO4xEgWJ3/RY4/CUahaBh+tbDe0wtp5QJzNaQQS4QLRCnxsom0TtYFpnr6Zed2doBF7z+Et5SjipSAOWu0SYDS9kBsXdm1Dufooav0Rwzg0FhYY/C/tRzBkEqLxXQdrKlMB5NF7srnGzmm5gjnBCKjF+wOUl6Leyvh+0f0pkj2Rmb2rZTnaDyF2xxTjC7RoMMVK7XNiWOJOdpGgcRY23nhfk22fs2jg8O51GnJI1F3OB4k/6Kf2ViG1AdWPi7H9lwGotNweKm69Dr9Kz0l+8ex4dLXUyWvH5339yd7G291mVrqNScoFQCmXU3FpAzN4E35GbqzsrH2SZgxcctfrguPq5ZLbuETvIHd3RokvVDFZxT2U5P6NXI/DDQ4B0/hEyARYjQhVnblTrKjnZS2SOyYkECCDC0BmJLi5ziATHZiC0c73J1PCQFSduNBqvI0JlWwUpEc1uJTca2570jhW9rwPuT3aNPtO8E2wjfvG9/vW5/Uwr7Fp2UOyO5dxDu2hsv2Ak6h7S882+h6zRBFY6y4gMVOo1N3i4Swe4znblcDpM+IKTdqFpprRnJ2mG9WA4Aw0WPmg6CRod3Hu700ZirRBIE5jwkaDijOrey0bjNo9m9/GY80yiwtklSeARw3xx5penh5cXZpAsBuk71GHEAHRxcL6ek8OSXwWMzZjFhvn8UDcjxBZ1gyiG/tO8p/1R8LXvBuUSjUHnMeJ0CUbh2tmBc6H4LqOsXrVI08d9lzMREXneLEf0XXM1PKI9VwMLYnwA47kGg2dw4Dah32k38vEylBQAJPHTkCZSQIzXEzqefegKt+74zHuXUGxy6n8UjTbBIMX96FWsA2XG3z07yk8M4kAnsmLjeO9CgjujdpbE8ZAhLsJOo0TU1A0iXAyYG4zrHNChjWuBOYAC8gzH5vkuo6xziK7Wls7zAGsmDaPElDBVAGCBbhy0+aGExLXw5sX146HyTehWGh3Ajw0MeqWhrJKo4ZLGdLa7xxRaQObuvw5bvFJNph3s2PLUDiUdlUjWAb+NxPwSNDJjjrznPIC8TGsgeQ8k2xIlrBfL1jDJmzi8Cf8R80nULwew3MdXQQCG6TG8m+9LuxIfTdIIyRINiIIInyB8EtDX6JOtiSKZAtYZT+1cAj64p/TyVWQ9rXBosSLi246hU+pj31HhrKrGsZABflJc4aug2G8WT3DY+u09Xaq8nd2Who/E46RNvcEHjYVNEthsfBaD+LfIPsgE6XE3RsRinNq5muBzNks7rWPkoOjiH0nOp1Ydl+8DgIHMX5Egcu5ORju0GyRYm4ItOp58kHAKlY8xWNHZdDpnh5zeYuq7jqsucdycYrFZXZT2gTZ2sGJ8+IGouq/tl5FtJbeN/kqY4/InlfxGmPeC8wQZbuTejZ7e8e9Ng+Fym647wtzjowXst+CsCOBKScb+KUo2Lu+fMJCo73rzjcO2my6m4qLqASrU3XPcPih+IfW9dQWuf2IssGCaOG/4Jm8drw/zLiCZCMetFh3FMnn2hutbxCCC5HDvAC47vkndfUdzUEFyCFo/rD3D3uXcQ77wdx/y/MoIIBQnjBdvN8eGYpXHGGOIt7OneUEETmNdkCWtm/am975TfvT2e2O74oIIMKGW0WDM4wJDBB3gy7RO8O2/eDPO4QQR9C/yHWz2jO+342+4rjG6fmPuCCCUddIe0zZMK/6wfmHxQQUyhLYL8R3/wBAhXF3nfk1QQSDlY2g0SLbwproy43vy8AGwggnl0Kux/tofeUxuIII4iW2Kg3vPUC5sHxyhqCCCCztb9R4z4zqoLafz+CCCeH2JZPqyIKAQQWtmMuG89zfcmVT2kEF5puYquIIJQn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 descr="http://www.greek-language.gr/Resources/cache/image/d8461063f4ac58a6/4243.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59" y="74938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7858" y="5538137"/>
            <a:ext cx="3654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Μνημείο Νηρηίδων από την Ξάνθο της Λυκίας.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Περ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. 380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Λονδίνο, Βρετανικό Μουσείο.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6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N9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487488"/>
            <a:ext cx="74803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949280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Τρύσα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. Λυκία. Το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Ηρώον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περ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. 370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π.Χ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8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SCN9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30956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DSCN9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2386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SCN9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38893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DSCN90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108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338" y="6254750"/>
            <a:ext cx="2736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Ηρώον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Τρύσα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της Λυκίας. Λεπτομέρειες.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6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SCN9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446462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DSCN9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36613"/>
            <a:ext cx="420528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DSCN90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814763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DSCN9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89363"/>
            <a:ext cx="46085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9750" y="34539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Ηρώον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Τρύσα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της Λυκίας. Λεπτομέρειες.</a:t>
            </a:r>
          </a:p>
        </p:txBody>
      </p:sp>
    </p:spTree>
    <p:extLst>
      <p:ext uri="{BB962C8B-B14F-4D97-AF65-F5344CB8AC3E}">
        <p14:creationId xmlns:p14="http://schemas.microsoft.com/office/powerpoint/2010/main" val="427276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SCN9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1021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DSCN9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2846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DSCN90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5274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DSCN9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44900"/>
            <a:ext cx="44370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38132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Ηρώον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στην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Τρύσα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της Λυκίας. 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Οι ζωφόροι, Βιέννη, Μουσείο Ιστορίας της Τέχνης.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405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231</Words>
  <Application>Microsoft Office PowerPoint</Application>
  <PresentationFormat>On-screen Show (4:3)</PresentationFormat>
  <Paragraphs>22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Public</cp:lastModifiedBy>
  <cp:revision>16</cp:revision>
  <dcterms:created xsi:type="dcterms:W3CDTF">2014-05-09T17:58:49Z</dcterms:created>
  <dcterms:modified xsi:type="dcterms:W3CDTF">2021-05-20T06:48:24Z</dcterms:modified>
</cp:coreProperties>
</file>