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9"/>
  </p:notesMasterIdLst>
  <p:sldIdLst>
    <p:sldId id="761" r:id="rId4"/>
    <p:sldId id="755" r:id="rId5"/>
    <p:sldId id="753" r:id="rId6"/>
    <p:sldId id="803" r:id="rId7"/>
    <p:sldId id="896" r:id="rId8"/>
    <p:sldId id="897" r:id="rId9"/>
    <p:sldId id="898" r:id="rId10"/>
    <p:sldId id="829" r:id="rId11"/>
    <p:sldId id="899" r:id="rId12"/>
    <p:sldId id="900" r:id="rId13"/>
    <p:sldId id="901" r:id="rId14"/>
    <p:sldId id="902" r:id="rId15"/>
    <p:sldId id="903" r:id="rId16"/>
    <p:sldId id="904" r:id="rId17"/>
    <p:sldId id="905" r:id="rId18"/>
    <p:sldId id="906" r:id="rId19"/>
    <p:sldId id="907" r:id="rId20"/>
    <p:sldId id="908" r:id="rId21"/>
    <p:sldId id="909" r:id="rId22"/>
    <p:sldId id="910" r:id="rId23"/>
    <p:sldId id="911" r:id="rId24"/>
    <p:sldId id="912" r:id="rId25"/>
    <p:sldId id="913" r:id="rId26"/>
    <p:sldId id="914" r:id="rId27"/>
    <p:sldId id="915" r:id="rId28"/>
    <p:sldId id="916" r:id="rId29"/>
    <p:sldId id="917" r:id="rId30"/>
    <p:sldId id="918" r:id="rId31"/>
    <p:sldId id="919" r:id="rId32"/>
    <p:sldId id="920" r:id="rId33"/>
    <p:sldId id="921" r:id="rId34"/>
    <p:sldId id="922" r:id="rId35"/>
    <p:sldId id="923" r:id="rId36"/>
    <p:sldId id="924" r:id="rId37"/>
    <p:sldId id="925" r:id="rId38"/>
    <p:sldId id="926" r:id="rId39"/>
    <p:sldId id="927" r:id="rId40"/>
    <p:sldId id="928" r:id="rId41"/>
    <p:sldId id="929" r:id="rId42"/>
    <p:sldId id="930" r:id="rId43"/>
    <p:sldId id="931" r:id="rId44"/>
    <p:sldId id="932" r:id="rId45"/>
    <p:sldId id="933" r:id="rId46"/>
    <p:sldId id="934" r:id="rId47"/>
    <p:sldId id="935" r:id="rId48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69" d="100"/>
          <a:sy n="69" d="100"/>
        </p:scale>
        <p:origin x="3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955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148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3327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0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032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55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ΓΕΩΜΕΤΡΙΚΕΣ ΕΝΝΟΙΕΣ</a:t>
            </a:r>
          </a:p>
        </p:txBody>
      </p:sp>
    </p:spTree>
    <p:extLst>
      <p:ext uri="{BB962C8B-B14F-4D97-AF65-F5344CB8AC3E}">
        <p14:creationId xmlns:p14="http://schemas.microsoft.com/office/powerpoint/2010/main" val="2317808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240289-86CF-4E3A-9865-B5C49E4D0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5" y="1916832"/>
            <a:ext cx="102184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D01CF5-107F-443C-A528-95972A2D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22" y="620688"/>
            <a:ext cx="7992888" cy="54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2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E8B974-1184-4B30-82E3-EE111A95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986585"/>
            <a:ext cx="8352928" cy="49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D390DC-4CF4-4339-8C86-749A1023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10" y="1005840"/>
            <a:ext cx="629716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53701C-7B0A-4D52-BA9A-AA87DE35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" y="2636912"/>
            <a:ext cx="1164970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8C2CA8-B8E3-474E-AEFA-2983BDE26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42" y="792692"/>
            <a:ext cx="9166080" cy="50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7E49E5-7AE6-44D1-9037-23631D0F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61" y="1569076"/>
            <a:ext cx="9454237" cy="38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68A970-6E93-4405-868D-648DCA4D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0" y="1596113"/>
            <a:ext cx="9526778" cy="38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30BB6B-1D59-405F-8778-1ECE0D0E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7" y="2060848"/>
            <a:ext cx="104599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E94085-E9F0-4529-9DC8-710EC7EA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76" y="740790"/>
            <a:ext cx="9606154" cy="53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Ε΄ τάξη</a:t>
            </a:r>
          </a:p>
        </p:txBody>
      </p:sp>
    </p:spTree>
    <p:extLst>
      <p:ext uri="{BB962C8B-B14F-4D97-AF65-F5344CB8AC3E}">
        <p14:creationId xmlns:p14="http://schemas.microsoft.com/office/powerpoint/2010/main" val="3715682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C429A7-A58E-4A09-8D0A-F48ACBC40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94" y="633984"/>
            <a:ext cx="6858000" cy="55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B1226E-9912-401A-8B5C-C5B8D628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3" y="831486"/>
            <a:ext cx="10640039" cy="54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9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11E545-A72C-43B1-95AC-D6247D28B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1134035"/>
            <a:ext cx="9577064" cy="46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EC16C8-00F9-456C-8307-DB2145354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0" y="2060848"/>
            <a:ext cx="105131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DE683E-9BE4-404D-92E0-37198E323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05" y="1481300"/>
            <a:ext cx="9525709" cy="39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40C4DA-0A00-4C40-BAD5-C4DB4D1F3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52" y="970838"/>
            <a:ext cx="9187646" cy="4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80D94A-2E32-4B60-8B1C-388B90BF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9" y="1988840"/>
            <a:ext cx="1056757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29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B1D620-138F-4C6D-AF1F-06BB867D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86" y="1124744"/>
            <a:ext cx="93913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F36587-3C5C-4F25-8498-1FAC5D41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3" y="1556792"/>
            <a:ext cx="107440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147D19-98CE-4D4F-83C8-7D60749A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4" y="1772816"/>
            <a:ext cx="1017605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231F00B0-FFE1-46E7-A341-A2DD74AE6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963556"/>
              </p:ext>
            </p:extLst>
          </p:nvPr>
        </p:nvGraphicFramePr>
        <p:xfrm>
          <a:off x="912218" y="1924288"/>
          <a:ext cx="10436820" cy="30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4248079402"/>
                    </a:ext>
                  </a:extLst>
                </a:gridCol>
                <a:gridCol w="1291804">
                  <a:extLst>
                    <a:ext uri="{9D8B030D-6E8A-4147-A177-3AD203B41FA5}">
                      <a16:colId xmlns:a16="http://schemas.microsoft.com/office/drawing/2014/main" val="1052867637"/>
                    </a:ext>
                  </a:extLst>
                </a:gridCol>
              </a:tblGrid>
              <a:tr h="53068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ΓΕΝΙΚΟΙ ΣΤΟΧΟΙ Δ.Ε.Π.Π.Σ.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ΤΑΞΗ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98379"/>
                  </a:ext>
                </a:extLst>
              </a:tr>
              <a:tr h="2486200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χαράζουν γεωμετρικά σχήματα με τη βοήθεια οργάνων.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υπολογίζουν τις περιμέτρους και τα εμβαδά βασικών γεωμετρικών σχημάτων, καθώς και το μήκος ενός κύκλου.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γνωρίζουν την ονομασία γωνιών και τριγώνων, να τα ταξινομούν και να τα κατασκευάζουν.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εξασκούνται στη κατασκευή αναπτυγμάτων απλών στερεών.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75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1E4628-99FF-45EF-B6E5-AA24EBB49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1" y="759677"/>
            <a:ext cx="8457727" cy="54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B2C8D6-E48A-40D3-92FC-33ABF606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2348880"/>
            <a:ext cx="108909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5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E6C3DB-B668-4AB5-BE5D-D3177AB3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84" y="935880"/>
            <a:ext cx="9412030" cy="50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25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FF7024-B5AD-4C25-AFEC-44999A73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6" y="608124"/>
            <a:ext cx="10213714" cy="55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8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45240D-7815-4D20-AF6C-329C141D4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3" y="1700808"/>
            <a:ext cx="1072753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2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06068F-8365-4DB1-8F13-4AC5B131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28" y="1025019"/>
            <a:ext cx="9879818" cy="47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7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A41902-FE81-4604-815A-BA4F6E5B6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2" y="2204864"/>
            <a:ext cx="105085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9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5073DB-46A0-4A9F-9E95-05FD492B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0" y="605991"/>
            <a:ext cx="8064896" cy="58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3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8F3C4F-EFE1-4706-AADC-04361989E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89" y="811747"/>
            <a:ext cx="8837486" cy="53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9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9E431A-8E4C-4DCA-A364-7020B220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15" y="804958"/>
            <a:ext cx="8458727" cy="550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26997"/>
              </p:ext>
            </p:extLst>
          </p:nvPr>
        </p:nvGraphicFramePr>
        <p:xfrm>
          <a:off x="840210" y="1906351"/>
          <a:ext cx="10482622" cy="4130042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χαράζουν γεωμετρικά σχήματα με τη βοήθεια οργάνων.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αναγνωρίζουν σχήματα που είναι μέρη ενός σύνθετου σχήματος 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υπολογίζουν τα εμβαδά του τετραγώνου, του ορθογώνιου παραλληλόγραμμου και του ορθογώνιου τριγώνου. Να συγκρίνουν εμβαδά. Να κατανοήσουν ότι η έννοια του εμβαδού είναι διαφορετική από την έννοια της περιμέτρου επιλύοντας προβλήματα, στα οποία γνωρίζουν τη μία από τις δύο έννοιες και ζητάμε την άλλη.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υπολογίζουν το μήκος ενός κύκλου.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Γεωμετρία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(8 ώρες)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63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79AB00-A536-4A74-BB0A-7F046FB39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" y="2276872"/>
            <a:ext cx="109372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8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D956BB-00FC-4F8E-9611-55AA8B905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33" y="690155"/>
            <a:ext cx="7829985" cy="56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09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F22C8D-0922-4CC7-9A06-3D9CD84B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341805"/>
            <a:ext cx="8352928" cy="59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4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AC3DAD-67E4-4F8A-95A1-B34CF099B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47" y="358445"/>
            <a:ext cx="8575927" cy="60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5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AF45EFA-1D71-4F24-B007-45D9BF6A7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79" y="957685"/>
            <a:ext cx="9460743" cy="49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12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CD896B-92A6-4609-81B4-2366DA33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2" y="2204864"/>
            <a:ext cx="108788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96052"/>
              </p:ext>
            </p:extLst>
          </p:nvPr>
        </p:nvGraphicFramePr>
        <p:xfrm>
          <a:off x="840210" y="1906351"/>
          <a:ext cx="10482622" cy="3793556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τα είδη των γωνιών (ορθή, οξεία, αμβλεία). Να συγκρίνουν και να σχηματίζουν γωνίες.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τα είδη τριγώνων και τις ιδιότητές τους. Να εφαρμόζουν τις 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συνήθειςτεχνικές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χάραξης των υψών ενός τριγώνου.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διενεργούν μεγεθύνσεις και σμικρύνσεις, σε χαρτί 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μιλιμετρέ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απλών ευθύγραμμων σχημάτων.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κατασκευάζουν το συμμετρικό ενός σχήματος ως προς άξονα σε τετραγωνισμένο χαρτί.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23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124744"/>
            <a:ext cx="10514013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Έννοιες του Χώρου (3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νάγνωση και δημιουργία χαρτών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Δόμηση του χώρου και συντεταγμένες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σχήματα (12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Αναγνώριση, ονομασία και ταξινόμηση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γεωμετρικών σχημάτων και στερεών σε στοιχεία και ιδιότητες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Κατασκευές και σχεδιασμός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μεταξύ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ή σύνθεση γεωμετρικών σχημάτων και στερεών σε άλλα σχήματα ή μέρη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Μετασχηματισμοί (3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Μετατόπιση, στροφή και ανάκλαση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Αξονική Συμμετρία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Κεντρική συμμετρία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Επικαλύψεις επιφανειών και κανονικότητες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Ομοιότητα (μεγέθυνση, σμίκρυνση, κλίμακες </a:t>
            </a:r>
          </a:p>
          <a:p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και αναπαράσταση διαφόρων οπτικών γωνιών, αντικειμένων και καταστάσεων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οπτικοποιήσεων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τη διαχείριση σχημάτων, διευθύνσεων και θέσεων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5824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(Δ΄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922056"/>
            <a:ext cx="105140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γωνίας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ώρες)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Μέτρηση μήκους (4 ώρες)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επιφάνειας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ώρες)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όγκου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ώρες)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χρόνου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ώρες)</a:t>
            </a:r>
          </a:p>
        </p:txBody>
      </p:sp>
    </p:spTree>
    <p:extLst>
      <p:ext uri="{BB962C8B-B14F-4D97-AF65-F5344CB8AC3E}">
        <p14:creationId xmlns:p14="http://schemas.microsoft.com/office/powerpoint/2010/main" val="167277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40874E-9062-4177-93F9-8AB607DDB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" y="583877"/>
            <a:ext cx="8070110" cy="57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5CB437-1156-4B9C-9CF2-0C3E1964A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4" y="1772816"/>
            <a:ext cx="983171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2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39653</TotalTime>
  <Words>413</Words>
  <Application>Microsoft Office PowerPoint</Application>
  <PresentationFormat>Προσαρμογή</PresentationFormat>
  <Paragraphs>66</Paragraphs>
  <Slides>45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278</cp:revision>
  <cp:lastPrinted>1601-01-01T00:00:00Z</cp:lastPrinted>
  <dcterms:created xsi:type="dcterms:W3CDTF">1601-01-01T00:00:00Z</dcterms:created>
  <dcterms:modified xsi:type="dcterms:W3CDTF">2021-05-29T17:05:19Z</dcterms:modified>
</cp:coreProperties>
</file>