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1"/>
  </p:notesMasterIdLst>
  <p:handoutMasterIdLst>
    <p:handoutMasterId r:id="rId12"/>
  </p:handoutMasterIdLst>
  <p:sldIdLst>
    <p:sldId id="258" r:id="rId5"/>
    <p:sldId id="278" r:id="rId6"/>
    <p:sldId id="283" r:id="rId7"/>
    <p:sldId id="293" r:id="rId8"/>
    <p:sldId id="295" r:id="rId9"/>
    <p:sldId id="294" r:id="rId10"/>
  </p:sldIdLst>
  <p:sldSz cx="12192000" cy="6858000"/>
  <p:notesSz cx="6858000" cy="9144000"/>
  <p:defaultTextStyle>
    <a:defPPr rtl="0">
      <a:defRPr lang="el-GR"/>
    </a:defPPr>
    <a:lvl1pPr marL="0" algn="l" defTabSz="914400" rtl="0" eaLnBrk="1" latinLnBrk="0" hangingPunct="1">
      <a:defRPr lang="el-GR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el-GR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el-GR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el-GR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el-GR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el-GR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el-GR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el-GR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el-GR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4" userDrawn="1">
          <p15:clr>
            <a:srgbClr val="A4A3A4"/>
          </p15:clr>
        </p15:guide>
        <p15:guide id="2" pos="456" userDrawn="1">
          <p15:clr>
            <a:srgbClr val="A4A3A4"/>
          </p15:clr>
        </p15:guide>
        <p15:guide id="3" pos="3840" userDrawn="1">
          <p15:clr>
            <a:srgbClr val="A4A3A4"/>
          </p15:clr>
        </p15:guide>
        <p15:guide id="4" pos="7224" userDrawn="1">
          <p15:clr>
            <a:srgbClr val="A4A3A4"/>
          </p15:clr>
        </p15:guide>
        <p15:guide id="5" orient="horz" pos="408" userDrawn="1">
          <p15:clr>
            <a:srgbClr val="A4A3A4"/>
          </p15:clr>
        </p15:guide>
        <p15:guide id="6" orient="horz" pos="139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1F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0215FAE-6657-45BD-9639-C45F4EE4520C}" v="24" dt="2024-03-04T16:52:18.013"/>
  </p1510:revLst>
</p1510:revInfo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88355" autoAdjust="0"/>
  </p:normalViewPr>
  <p:slideViewPr>
    <p:cSldViewPr snapToGrid="0" showGuides="1">
      <p:cViewPr varScale="1">
        <p:scale>
          <a:sx n="82" d="100"/>
          <a:sy n="82" d="100"/>
        </p:scale>
        <p:origin x="720" y="72"/>
      </p:cViewPr>
      <p:guideLst>
        <p:guide orient="horz" pos="2184"/>
        <p:guide pos="456"/>
        <p:guide pos="3840"/>
        <p:guide pos="7224"/>
        <p:guide orient="horz" pos="408"/>
        <p:guide orient="horz" pos="1392"/>
      </p:guideLst>
    </p:cSldViewPr>
  </p:slideViewPr>
  <p:notesTextViewPr>
    <p:cViewPr>
      <p:scale>
        <a:sx n="20" d="100"/>
        <a:sy n="20" d="100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3648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OUZA ANNA-ROSKAGIA" userId="04081eee-20bf-4097-8d15-8db05ca53929" providerId="ADAL" clId="{BD6E8A2F-260B-4F4D-B033-D2E9F7DC4A81}"/>
    <pc:docChg chg="undo custSel addSld delSld modSld sldOrd">
      <pc:chgData name="VOUZA ANNA-ROSKAGIA" userId="04081eee-20bf-4097-8d15-8db05ca53929" providerId="ADAL" clId="{BD6E8A2F-260B-4F4D-B033-D2E9F7DC4A81}" dt="2023-11-07T08:33:28.922" v="1530" actId="20577"/>
      <pc:docMkLst>
        <pc:docMk/>
      </pc:docMkLst>
      <pc:sldChg chg="addSp modSp mod modAnim">
        <pc:chgData name="VOUZA ANNA-ROSKAGIA" userId="04081eee-20bf-4097-8d15-8db05ca53929" providerId="ADAL" clId="{BD6E8A2F-260B-4F4D-B033-D2E9F7DC4A81}" dt="2023-11-06T15:33:42.741" v="134" actId="113"/>
        <pc:sldMkLst>
          <pc:docMk/>
          <pc:sldMk cId="1343223353" sldId="278"/>
        </pc:sldMkLst>
        <pc:spChg chg="mod">
          <ac:chgData name="VOUZA ANNA-ROSKAGIA" userId="04081eee-20bf-4097-8d15-8db05ca53929" providerId="ADAL" clId="{BD6E8A2F-260B-4F4D-B033-D2E9F7DC4A81}" dt="2023-11-06T15:33:29.799" v="132" actId="20577"/>
          <ac:spMkLst>
            <pc:docMk/>
            <pc:sldMk cId="1343223353" sldId="278"/>
            <ac:spMk id="2" creationId="{2BA91497-60EB-6CC6-BE1A-11323E8A9677}"/>
          </ac:spMkLst>
        </pc:spChg>
        <pc:spChg chg="mod">
          <ac:chgData name="VOUZA ANNA-ROSKAGIA" userId="04081eee-20bf-4097-8d15-8db05ca53929" providerId="ADAL" clId="{BD6E8A2F-260B-4F4D-B033-D2E9F7DC4A81}" dt="2023-11-06T15:27:25.068" v="128" actId="1076"/>
          <ac:spMkLst>
            <pc:docMk/>
            <pc:sldMk cId="1343223353" sldId="278"/>
            <ac:spMk id="5" creationId="{61621B02-9665-7F3F-576D-9174764BAB5C}"/>
          </ac:spMkLst>
        </pc:spChg>
        <pc:spChg chg="add mod">
          <ac:chgData name="VOUZA ANNA-ROSKAGIA" userId="04081eee-20bf-4097-8d15-8db05ca53929" providerId="ADAL" clId="{BD6E8A2F-260B-4F4D-B033-D2E9F7DC4A81}" dt="2023-11-06T15:33:42.741" v="134" actId="113"/>
          <ac:spMkLst>
            <pc:docMk/>
            <pc:sldMk cId="1343223353" sldId="278"/>
            <ac:spMk id="120" creationId="{FD9678FD-D3B5-57A8-8BE9-67C6F7BD5CB8}"/>
          </ac:spMkLst>
        </pc:spChg>
        <pc:grpChg chg="add mod">
          <ac:chgData name="VOUZA ANNA-ROSKAGIA" userId="04081eee-20bf-4097-8d15-8db05ca53929" providerId="ADAL" clId="{BD6E8A2F-260B-4F4D-B033-D2E9F7DC4A81}" dt="2023-11-06T13:56:01.842" v="26" actId="164"/>
          <ac:grpSpMkLst>
            <pc:docMk/>
            <pc:sldMk cId="1343223353" sldId="278"/>
            <ac:grpSpMk id="121" creationId="{0CD28533-02AD-0CDC-24ED-FD4776C82C49}"/>
          </ac:grpSpMkLst>
        </pc:grpChg>
        <pc:picChg chg="mod">
          <ac:chgData name="VOUZA ANNA-ROSKAGIA" userId="04081eee-20bf-4097-8d15-8db05ca53929" providerId="ADAL" clId="{BD6E8A2F-260B-4F4D-B033-D2E9F7DC4A81}" dt="2023-11-06T13:56:01.842" v="26" actId="164"/>
          <ac:picMkLst>
            <pc:docMk/>
            <pc:sldMk cId="1343223353" sldId="278"/>
            <ac:picMk id="118" creationId="{8CD4DF99-F4EA-E931-62B3-87BF67CC45C7}"/>
          </ac:picMkLst>
        </pc:picChg>
      </pc:sldChg>
      <pc:sldChg chg="modSp mod">
        <pc:chgData name="VOUZA ANNA-ROSKAGIA" userId="04081eee-20bf-4097-8d15-8db05ca53929" providerId="ADAL" clId="{BD6E8A2F-260B-4F4D-B033-D2E9F7DC4A81}" dt="2023-11-07T08:33:28.922" v="1530" actId="20577"/>
        <pc:sldMkLst>
          <pc:docMk/>
          <pc:sldMk cId="872181745" sldId="287"/>
        </pc:sldMkLst>
        <pc:spChg chg="mod">
          <ac:chgData name="VOUZA ANNA-ROSKAGIA" userId="04081eee-20bf-4097-8d15-8db05ca53929" providerId="ADAL" clId="{BD6E8A2F-260B-4F4D-B033-D2E9F7DC4A81}" dt="2023-11-07T07:25:59.335" v="785" actId="108"/>
          <ac:spMkLst>
            <pc:docMk/>
            <pc:sldMk cId="872181745" sldId="287"/>
            <ac:spMk id="3" creationId="{0FA49DED-F98B-AA29-6402-0A09C4EFE003}"/>
          </ac:spMkLst>
        </pc:spChg>
        <pc:spChg chg="mod">
          <ac:chgData name="VOUZA ANNA-ROSKAGIA" userId="04081eee-20bf-4097-8d15-8db05ca53929" providerId="ADAL" clId="{BD6E8A2F-260B-4F4D-B033-D2E9F7DC4A81}" dt="2023-11-07T07:26:02.408" v="786" actId="108"/>
          <ac:spMkLst>
            <pc:docMk/>
            <pc:sldMk cId="872181745" sldId="287"/>
            <ac:spMk id="4" creationId="{EBBAF7CB-A8CE-582C-C1DB-E6D72AC69A46}"/>
          </ac:spMkLst>
        </pc:spChg>
        <pc:spChg chg="mod">
          <ac:chgData name="VOUZA ANNA-ROSKAGIA" userId="04081eee-20bf-4097-8d15-8db05ca53929" providerId="ADAL" clId="{BD6E8A2F-260B-4F4D-B033-D2E9F7DC4A81}" dt="2023-11-07T07:26:15.865" v="789" actId="404"/>
          <ac:spMkLst>
            <pc:docMk/>
            <pc:sldMk cId="872181745" sldId="287"/>
            <ac:spMk id="5" creationId="{21C403DC-3521-3A53-9255-0D192EBD4F25}"/>
          </ac:spMkLst>
        </pc:spChg>
        <pc:spChg chg="mod">
          <ac:chgData name="VOUZA ANNA-ROSKAGIA" userId="04081eee-20bf-4097-8d15-8db05ca53929" providerId="ADAL" clId="{BD6E8A2F-260B-4F4D-B033-D2E9F7DC4A81}" dt="2023-11-07T07:26:52.346" v="791" actId="404"/>
          <ac:spMkLst>
            <pc:docMk/>
            <pc:sldMk cId="872181745" sldId="287"/>
            <ac:spMk id="6" creationId="{01F6EA68-2AA8-DF86-685C-EC3843127767}"/>
          </ac:spMkLst>
        </pc:spChg>
        <pc:spChg chg="mod">
          <ac:chgData name="VOUZA ANNA-ROSKAGIA" userId="04081eee-20bf-4097-8d15-8db05ca53929" providerId="ADAL" clId="{BD6E8A2F-260B-4F4D-B033-D2E9F7DC4A81}" dt="2023-11-07T08:04:45.445" v="1353" actId="20577"/>
          <ac:spMkLst>
            <pc:docMk/>
            <pc:sldMk cId="872181745" sldId="287"/>
            <ac:spMk id="7" creationId="{A2545FBC-2F5C-8772-F385-63E103558308}"/>
          </ac:spMkLst>
        </pc:spChg>
        <pc:spChg chg="mod">
          <ac:chgData name="VOUZA ANNA-ROSKAGIA" userId="04081eee-20bf-4097-8d15-8db05ca53929" providerId="ADAL" clId="{BD6E8A2F-260B-4F4D-B033-D2E9F7DC4A81}" dt="2023-11-07T08:05:17.406" v="1405" actId="20577"/>
          <ac:spMkLst>
            <pc:docMk/>
            <pc:sldMk cId="872181745" sldId="287"/>
            <ac:spMk id="10" creationId="{080F7B99-5ECD-0489-EEE3-7D20AB53A739}"/>
          </ac:spMkLst>
        </pc:spChg>
        <pc:spChg chg="mod">
          <ac:chgData name="VOUZA ANNA-ROSKAGIA" userId="04081eee-20bf-4097-8d15-8db05ca53929" providerId="ADAL" clId="{BD6E8A2F-260B-4F4D-B033-D2E9F7DC4A81}" dt="2023-11-07T08:33:28.922" v="1530" actId="20577"/>
          <ac:spMkLst>
            <pc:docMk/>
            <pc:sldMk cId="872181745" sldId="287"/>
            <ac:spMk id="17" creationId="{3ADCE8B7-B072-11F5-3F2A-299D5C70A0A9}"/>
          </ac:spMkLst>
        </pc:spChg>
      </pc:sldChg>
      <pc:sldChg chg="addSp delSp modSp new mod delAnim modAnim">
        <pc:chgData name="VOUZA ANNA-ROSKAGIA" userId="04081eee-20bf-4097-8d15-8db05ca53929" providerId="ADAL" clId="{BD6E8A2F-260B-4F4D-B033-D2E9F7DC4A81}" dt="2023-11-07T08:08:26.199" v="1436"/>
        <pc:sldMkLst>
          <pc:docMk/>
          <pc:sldMk cId="3620501916" sldId="288"/>
        </pc:sldMkLst>
        <pc:spChg chg="mod">
          <ac:chgData name="VOUZA ANNA-ROSKAGIA" userId="04081eee-20bf-4097-8d15-8db05ca53929" providerId="ADAL" clId="{BD6E8A2F-260B-4F4D-B033-D2E9F7DC4A81}" dt="2023-11-07T07:38:52.123" v="879" actId="1076"/>
          <ac:spMkLst>
            <pc:docMk/>
            <pc:sldMk cId="3620501916" sldId="288"/>
            <ac:spMk id="2" creationId="{843AF162-8A80-A736-5D7A-683F006D483A}"/>
          </ac:spMkLst>
        </pc:spChg>
        <pc:spChg chg="add del mod">
          <ac:chgData name="VOUZA ANNA-ROSKAGIA" userId="04081eee-20bf-4097-8d15-8db05ca53929" providerId="ADAL" clId="{BD6E8A2F-260B-4F4D-B033-D2E9F7DC4A81}" dt="2023-11-07T08:04:00.082" v="1318" actId="478"/>
          <ac:spMkLst>
            <pc:docMk/>
            <pc:sldMk cId="3620501916" sldId="288"/>
            <ac:spMk id="3" creationId="{596AE3BD-9868-BF97-679F-0815DEFC53FB}"/>
          </ac:spMkLst>
        </pc:spChg>
        <pc:spChg chg="del">
          <ac:chgData name="VOUZA ANNA-ROSKAGIA" userId="04081eee-20bf-4097-8d15-8db05ca53929" providerId="ADAL" clId="{BD6E8A2F-260B-4F4D-B033-D2E9F7DC4A81}" dt="2023-11-06T13:58:07.018" v="30" actId="478"/>
          <ac:spMkLst>
            <pc:docMk/>
            <pc:sldMk cId="3620501916" sldId="288"/>
            <ac:spMk id="3" creationId="{B53B8A8D-5EC3-62DE-DDA0-E73D23735B7D}"/>
          </ac:spMkLst>
        </pc:spChg>
        <pc:spChg chg="add mod">
          <ac:chgData name="VOUZA ANNA-ROSKAGIA" userId="04081eee-20bf-4097-8d15-8db05ca53929" providerId="ADAL" clId="{BD6E8A2F-260B-4F4D-B033-D2E9F7DC4A81}" dt="2023-11-06T13:59:11.988" v="122" actId="1076"/>
          <ac:spMkLst>
            <pc:docMk/>
            <pc:sldMk cId="3620501916" sldId="288"/>
            <ac:spMk id="4" creationId="{A51EFD4D-D2B9-71E6-324A-495F318EC834}"/>
          </ac:spMkLst>
        </pc:spChg>
        <pc:spChg chg="add mod">
          <ac:chgData name="VOUZA ANNA-ROSKAGIA" userId="04081eee-20bf-4097-8d15-8db05ca53929" providerId="ADAL" clId="{BD6E8A2F-260B-4F4D-B033-D2E9F7DC4A81}" dt="2023-11-06T13:59:41.305" v="126" actId="3062"/>
          <ac:spMkLst>
            <pc:docMk/>
            <pc:sldMk cId="3620501916" sldId="288"/>
            <ac:spMk id="5" creationId="{DFAD3941-B007-EF2C-8244-D2E77DCDECCD}"/>
          </ac:spMkLst>
        </pc:spChg>
        <pc:spChg chg="add mod">
          <ac:chgData name="VOUZA ANNA-ROSKAGIA" userId="04081eee-20bf-4097-8d15-8db05ca53929" providerId="ADAL" clId="{BD6E8A2F-260B-4F4D-B033-D2E9F7DC4A81}" dt="2023-11-07T08:08:20.379" v="1435" actId="1076"/>
          <ac:spMkLst>
            <pc:docMk/>
            <pc:sldMk cId="3620501916" sldId="288"/>
            <ac:spMk id="7" creationId="{0E843ABE-3A85-69AE-973F-B64AD984A521}"/>
          </ac:spMkLst>
        </pc:spChg>
      </pc:sldChg>
      <pc:sldChg chg="addSp delSp modSp new del mod">
        <pc:chgData name="VOUZA ANNA-ROSKAGIA" userId="04081eee-20bf-4097-8d15-8db05ca53929" providerId="ADAL" clId="{BD6E8A2F-260B-4F4D-B033-D2E9F7DC4A81}" dt="2023-11-07T07:52:36.882" v="1213" actId="47"/>
        <pc:sldMkLst>
          <pc:docMk/>
          <pc:sldMk cId="2172514961" sldId="289"/>
        </pc:sldMkLst>
        <pc:spChg chg="del">
          <ac:chgData name="VOUZA ANNA-ROSKAGIA" userId="04081eee-20bf-4097-8d15-8db05ca53929" providerId="ADAL" clId="{BD6E8A2F-260B-4F4D-B033-D2E9F7DC4A81}" dt="2023-11-06T15:39:09.490" v="137" actId="478"/>
          <ac:spMkLst>
            <pc:docMk/>
            <pc:sldMk cId="2172514961" sldId="289"/>
            <ac:spMk id="2" creationId="{591E13F7-AD10-15F1-45DB-A7360E9BE487}"/>
          </ac:spMkLst>
        </pc:spChg>
        <pc:spChg chg="del">
          <ac:chgData name="VOUZA ANNA-ROSKAGIA" userId="04081eee-20bf-4097-8d15-8db05ca53929" providerId="ADAL" clId="{BD6E8A2F-260B-4F4D-B033-D2E9F7DC4A81}" dt="2023-11-06T15:39:07.765" v="136" actId="478"/>
          <ac:spMkLst>
            <pc:docMk/>
            <pc:sldMk cId="2172514961" sldId="289"/>
            <ac:spMk id="3" creationId="{9B495B33-F727-3501-2BD6-928A00BB5DB7}"/>
          </ac:spMkLst>
        </pc:spChg>
        <pc:spChg chg="del">
          <ac:chgData name="VOUZA ANNA-ROSKAGIA" userId="04081eee-20bf-4097-8d15-8db05ca53929" providerId="ADAL" clId="{BD6E8A2F-260B-4F4D-B033-D2E9F7DC4A81}" dt="2023-11-06T15:39:10.916" v="138" actId="478"/>
          <ac:spMkLst>
            <pc:docMk/>
            <pc:sldMk cId="2172514961" sldId="289"/>
            <ac:spMk id="4" creationId="{36F87009-8BB5-1A51-7BE2-0AC62AAF7416}"/>
          </ac:spMkLst>
        </pc:spChg>
        <pc:picChg chg="add mod">
          <ac:chgData name="VOUZA ANNA-ROSKAGIA" userId="04081eee-20bf-4097-8d15-8db05ca53929" providerId="ADAL" clId="{BD6E8A2F-260B-4F4D-B033-D2E9F7DC4A81}" dt="2023-11-06T15:41:42.650" v="165" actId="14100"/>
          <ac:picMkLst>
            <pc:docMk/>
            <pc:sldMk cId="2172514961" sldId="289"/>
            <ac:picMk id="6" creationId="{07B6F50E-E48D-A09B-17A3-F66A385751E2}"/>
          </ac:picMkLst>
        </pc:picChg>
        <pc:picChg chg="add mod">
          <ac:chgData name="VOUZA ANNA-ROSKAGIA" userId="04081eee-20bf-4097-8d15-8db05ca53929" providerId="ADAL" clId="{BD6E8A2F-260B-4F4D-B033-D2E9F7DC4A81}" dt="2023-11-06T15:41:25.334" v="162" actId="1076"/>
          <ac:picMkLst>
            <pc:docMk/>
            <pc:sldMk cId="2172514961" sldId="289"/>
            <ac:picMk id="8" creationId="{3E98AB0B-6A5D-4463-DB49-3E2D0BF2EE0A}"/>
          </ac:picMkLst>
        </pc:picChg>
        <pc:picChg chg="add mod">
          <ac:chgData name="VOUZA ANNA-ROSKAGIA" userId="04081eee-20bf-4097-8d15-8db05ca53929" providerId="ADAL" clId="{BD6E8A2F-260B-4F4D-B033-D2E9F7DC4A81}" dt="2023-11-06T15:41:17.700" v="159" actId="1076"/>
          <ac:picMkLst>
            <pc:docMk/>
            <pc:sldMk cId="2172514961" sldId="289"/>
            <ac:picMk id="10" creationId="{244BEA0D-CDC8-4FC3-044B-8085963BE5F4}"/>
          </ac:picMkLst>
        </pc:picChg>
        <pc:picChg chg="add mod ord">
          <ac:chgData name="VOUZA ANNA-ROSKAGIA" userId="04081eee-20bf-4097-8d15-8db05ca53929" providerId="ADAL" clId="{BD6E8A2F-260B-4F4D-B033-D2E9F7DC4A81}" dt="2023-11-06T15:41:49.235" v="170" actId="171"/>
          <ac:picMkLst>
            <pc:docMk/>
            <pc:sldMk cId="2172514961" sldId="289"/>
            <ac:picMk id="12" creationId="{731C7AC8-AF12-50DA-2E9E-1B72099E40BE}"/>
          </ac:picMkLst>
        </pc:picChg>
      </pc:sldChg>
      <pc:sldChg chg="delSp modSp new del mod">
        <pc:chgData name="VOUZA ANNA-ROSKAGIA" userId="04081eee-20bf-4097-8d15-8db05ca53929" providerId="ADAL" clId="{BD6E8A2F-260B-4F4D-B033-D2E9F7DC4A81}" dt="2023-11-06T15:50:23.457" v="270" actId="47"/>
        <pc:sldMkLst>
          <pc:docMk/>
          <pc:sldMk cId="4114363791" sldId="290"/>
        </pc:sldMkLst>
        <pc:spChg chg="mod">
          <ac:chgData name="VOUZA ANNA-ROSKAGIA" userId="04081eee-20bf-4097-8d15-8db05ca53929" providerId="ADAL" clId="{BD6E8A2F-260B-4F4D-B033-D2E9F7DC4A81}" dt="2023-11-06T15:44:42.329" v="214" actId="1076"/>
          <ac:spMkLst>
            <pc:docMk/>
            <pc:sldMk cId="4114363791" sldId="290"/>
            <ac:spMk id="2" creationId="{F206E522-8E70-1759-5A51-C242D7C43A85}"/>
          </ac:spMkLst>
        </pc:spChg>
        <pc:spChg chg="del">
          <ac:chgData name="VOUZA ANNA-ROSKAGIA" userId="04081eee-20bf-4097-8d15-8db05ca53929" providerId="ADAL" clId="{BD6E8A2F-260B-4F4D-B033-D2E9F7DC4A81}" dt="2023-11-06T15:44:45.067" v="215" actId="478"/>
          <ac:spMkLst>
            <pc:docMk/>
            <pc:sldMk cId="4114363791" sldId="290"/>
            <ac:spMk id="3" creationId="{E63148EB-016A-E2F9-E9F5-B3DB3453CDB0}"/>
          </ac:spMkLst>
        </pc:spChg>
        <pc:spChg chg="del">
          <ac:chgData name="VOUZA ANNA-ROSKAGIA" userId="04081eee-20bf-4097-8d15-8db05ca53929" providerId="ADAL" clId="{BD6E8A2F-260B-4F4D-B033-D2E9F7DC4A81}" dt="2023-11-06T15:44:06.160" v="172" actId="478"/>
          <ac:spMkLst>
            <pc:docMk/>
            <pc:sldMk cId="4114363791" sldId="290"/>
            <ac:spMk id="4" creationId="{C80CE592-E65A-DA1C-7E0E-49CD407668D2}"/>
          </ac:spMkLst>
        </pc:spChg>
      </pc:sldChg>
      <pc:sldChg chg="addSp delSp modSp new mod modClrScheme modAnim chgLayout">
        <pc:chgData name="VOUZA ANNA-ROSKAGIA" userId="04081eee-20bf-4097-8d15-8db05ca53929" providerId="ADAL" clId="{BD6E8A2F-260B-4F4D-B033-D2E9F7DC4A81}" dt="2023-11-07T08:02:02.884" v="1278"/>
        <pc:sldMkLst>
          <pc:docMk/>
          <pc:sldMk cId="1962700448" sldId="291"/>
        </pc:sldMkLst>
        <pc:spChg chg="del">
          <ac:chgData name="VOUZA ANNA-ROSKAGIA" userId="04081eee-20bf-4097-8d15-8db05ca53929" providerId="ADAL" clId="{BD6E8A2F-260B-4F4D-B033-D2E9F7DC4A81}" dt="2023-11-06T15:45:03.179" v="218" actId="478"/>
          <ac:spMkLst>
            <pc:docMk/>
            <pc:sldMk cId="1962700448" sldId="291"/>
            <ac:spMk id="2" creationId="{9C589F7D-BD6D-F2D3-DD00-95A368BD48D0}"/>
          </ac:spMkLst>
        </pc:spChg>
        <pc:spChg chg="add del mod ord">
          <ac:chgData name="VOUZA ANNA-ROSKAGIA" userId="04081eee-20bf-4097-8d15-8db05ca53929" providerId="ADAL" clId="{BD6E8A2F-260B-4F4D-B033-D2E9F7DC4A81}" dt="2023-11-07T07:38:58.693" v="880" actId="478"/>
          <ac:spMkLst>
            <pc:docMk/>
            <pc:sldMk cId="1962700448" sldId="291"/>
            <ac:spMk id="2" creationId="{E0279E83-3EA1-DCBC-2CDF-49FBF70435F2}"/>
          </ac:spMkLst>
        </pc:spChg>
        <pc:spChg chg="del">
          <ac:chgData name="VOUZA ANNA-ROSKAGIA" userId="04081eee-20bf-4097-8d15-8db05ca53929" providerId="ADAL" clId="{BD6E8A2F-260B-4F4D-B033-D2E9F7DC4A81}" dt="2023-11-06T15:45:00.176" v="217" actId="478"/>
          <ac:spMkLst>
            <pc:docMk/>
            <pc:sldMk cId="1962700448" sldId="291"/>
            <ac:spMk id="3" creationId="{8139D0C9-8F6C-A207-73E4-8F30129ECE54}"/>
          </ac:spMkLst>
        </pc:spChg>
        <pc:spChg chg="add del mod ord">
          <ac:chgData name="VOUZA ANNA-ROSKAGIA" userId="04081eee-20bf-4097-8d15-8db05ca53929" providerId="ADAL" clId="{BD6E8A2F-260B-4F4D-B033-D2E9F7DC4A81}" dt="2023-11-07T07:23:26.851" v="775" actId="478"/>
          <ac:spMkLst>
            <pc:docMk/>
            <pc:sldMk cId="1962700448" sldId="291"/>
            <ac:spMk id="3" creationId="{DF68C99A-6352-6A48-BA5C-1C442043E8EC}"/>
          </ac:spMkLst>
        </pc:spChg>
        <pc:spChg chg="add del mod">
          <ac:chgData name="VOUZA ANNA-ROSKAGIA" userId="04081eee-20bf-4097-8d15-8db05ca53929" providerId="ADAL" clId="{BD6E8A2F-260B-4F4D-B033-D2E9F7DC4A81}" dt="2023-11-07T07:22:40.568" v="726" actId="478"/>
          <ac:spMkLst>
            <pc:docMk/>
            <pc:sldMk cId="1962700448" sldId="291"/>
            <ac:spMk id="4" creationId="{1DB07E9D-7B3D-6615-6A33-A996040350BB}"/>
          </ac:spMkLst>
        </pc:spChg>
        <pc:spChg chg="add del mod">
          <ac:chgData name="VOUZA ANNA-ROSKAGIA" userId="04081eee-20bf-4097-8d15-8db05ca53929" providerId="ADAL" clId="{BD6E8A2F-260B-4F4D-B033-D2E9F7DC4A81}" dt="2023-11-07T07:22:43.129" v="728" actId="478"/>
          <ac:spMkLst>
            <pc:docMk/>
            <pc:sldMk cId="1962700448" sldId="291"/>
            <ac:spMk id="5" creationId="{E5A704FE-C761-DF92-97F4-2FD53F0A2664}"/>
          </ac:spMkLst>
        </pc:spChg>
        <pc:spChg chg="add del mod">
          <ac:chgData name="VOUZA ANNA-ROSKAGIA" userId="04081eee-20bf-4097-8d15-8db05ca53929" providerId="ADAL" clId="{BD6E8A2F-260B-4F4D-B033-D2E9F7DC4A81}" dt="2023-11-07T07:39:01.566" v="882" actId="478"/>
          <ac:spMkLst>
            <pc:docMk/>
            <pc:sldMk cId="1962700448" sldId="291"/>
            <ac:spMk id="6" creationId="{D03FB1F7-D23D-F9C6-94A0-8EBCC90B6DEC}"/>
          </ac:spMkLst>
        </pc:spChg>
        <pc:spChg chg="add del mod">
          <ac:chgData name="VOUZA ANNA-ROSKAGIA" userId="04081eee-20bf-4097-8d15-8db05ca53929" providerId="ADAL" clId="{BD6E8A2F-260B-4F4D-B033-D2E9F7DC4A81}" dt="2023-11-07T07:38:59.910" v="881" actId="478"/>
          <ac:spMkLst>
            <pc:docMk/>
            <pc:sldMk cId="1962700448" sldId="291"/>
            <ac:spMk id="10" creationId="{57394E46-EC23-4820-6055-3C7DBF4B31C8}"/>
          </ac:spMkLst>
        </pc:spChg>
        <pc:spChg chg="add mod">
          <ac:chgData name="VOUZA ANNA-ROSKAGIA" userId="04081eee-20bf-4097-8d15-8db05ca53929" providerId="ADAL" clId="{BD6E8A2F-260B-4F4D-B033-D2E9F7DC4A81}" dt="2023-11-07T08:01:40.222" v="1270" actId="404"/>
          <ac:spMkLst>
            <pc:docMk/>
            <pc:sldMk cId="1962700448" sldId="291"/>
            <ac:spMk id="11" creationId="{3A106497-9753-D572-1BC7-97CECE2B1FFA}"/>
          </ac:spMkLst>
        </pc:spChg>
        <pc:spChg chg="add mod">
          <ac:chgData name="VOUZA ANNA-ROSKAGIA" userId="04081eee-20bf-4097-8d15-8db05ca53929" providerId="ADAL" clId="{BD6E8A2F-260B-4F4D-B033-D2E9F7DC4A81}" dt="2023-11-07T08:01:59.997" v="1276" actId="1076"/>
          <ac:spMkLst>
            <pc:docMk/>
            <pc:sldMk cId="1962700448" sldId="291"/>
            <ac:spMk id="12" creationId="{ABA79DA5-1733-2E0D-58FA-53445AE741A2}"/>
          </ac:spMkLst>
        </pc:spChg>
        <pc:spChg chg="add mod">
          <ac:chgData name="VOUZA ANNA-ROSKAGIA" userId="04081eee-20bf-4097-8d15-8db05ca53929" providerId="ADAL" clId="{BD6E8A2F-260B-4F4D-B033-D2E9F7DC4A81}" dt="2023-11-07T08:01:46.403" v="1272" actId="1076"/>
          <ac:spMkLst>
            <pc:docMk/>
            <pc:sldMk cId="1962700448" sldId="291"/>
            <ac:spMk id="14" creationId="{4F91E537-4EDC-C3A8-7144-477F99B838A1}"/>
          </ac:spMkLst>
        </pc:spChg>
        <pc:spChg chg="add del mod">
          <ac:chgData name="VOUZA ANNA-ROSKAGIA" userId="04081eee-20bf-4097-8d15-8db05ca53929" providerId="ADAL" clId="{BD6E8A2F-260B-4F4D-B033-D2E9F7DC4A81}" dt="2023-11-07T07:22:36.535" v="721" actId="478"/>
          <ac:spMkLst>
            <pc:docMk/>
            <pc:sldMk cId="1962700448" sldId="291"/>
            <ac:spMk id="26" creationId="{921EF924-2B1F-4B7E-6F65-2A6C46F06BE2}"/>
          </ac:spMkLst>
        </pc:spChg>
        <pc:spChg chg="add del mod">
          <ac:chgData name="VOUZA ANNA-ROSKAGIA" userId="04081eee-20bf-4097-8d15-8db05ca53929" providerId="ADAL" clId="{BD6E8A2F-260B-4F4D-B033-D2E9F7DC4A81}" dt="2023-11-07T07:22:39.672" v="725" actId="478"/>
          <ac:spMkLst>
            <pc:docMk/>
            <pc:sldMk cId="1962700448" sldId="291"/>
            <ac:spMk id="27" creationId="{67560C13-8954-6CB0-DA38-9BA7CF891B2C}"/>
          </ac:spMkLst>
        </pc:spChg>
        <pc:spChg chg="add mod">
          <ac:chgData name="VOUZA ANNA-ROSKAGIA" userId="04081eee-20bf-4097-8d15-8db05ca53929" providerId="ADAL" clId="{BD6E8A2F-260B-4F4D-B033-D2E9F7DC4A81}" dt="2023-11-07T07:44:17.745" v="1105" actId="113"/>
          <ac:spMkLst>
            <pc:docMk/>
            <pc:sldMk cId="1962700448" sldId="291"/>
            <ac:spMk id="29" creationId="{C5AC3E9E-5C33-9C88-04EB-CA09C33B0F44}"/>
          </ac:spMkLst>
        </pc:spChg>
        <pc:cxnChg chg="add del mod">
          <ac:chgData name="VOUZA ANNA-ROSKAGIA" userId="04081eee-20bf-4097-8d15-8db05ca53929" providerId="ADAL" clId="{BD6E8A2F-260B-4F4D-B033-D2E9F7DC4A81}" dt="2023-11-07T07:22:38.472" v="723" actId="478"/>
          <ac:cxnSpMkLst>
            <pc:docMk/>
            <pc:sldMk cId="1962700448" sldId="291"/>
            <ac:cxnSpMk id="7" creationId="{96793226-BFFF-6B1A-788B-CEF9D61729E7}"/>
          </ac:cxnSpMkLst>
        </pc:cxnChg>
        <pc:cxnChg chg="add del mod">
          <ac:chgData name="VOUZA ANNA-ROSKAGIA" userId="04081eee-20bf-4097-8d15-8db05ca53929" providerId="ADAL" clId="{BD6E8A2F-260B-4F4D-B033-D2E9F7DC4A81}" dt="2023-11-07T07:22:38.935" v="724" actId="478"/>
          <ac:cxnSpMkLst>
            <pc:docMk/>
            <pc:sldMk cId="1962700448" sldId="291"/>
            <ac:cxnSpMk id="9" creationId="{E9FB7000-0DB7-793B-B82A-4F409149C514}"/>
          </ac:cxnSpMkLst>
        </pc:cxnChg>
        <pc:cxnChg chg="add del mod">
          <ac:chgData name="VOUZA ANNA-ROSKAGIA" userId="04081eee-20bf-4097-8d15-8db05ca53929" providerId="ADAL" clId="{BD6E8A2F-260B-4F4D-B033-D2E9F7DC4A81}" dt="2023-11-07T07:22:37.800" v="722" actId="478"/>
          <ac:cxnSpMkLst>
            <pc:docMk/>
            <pc:sldMk cId="1962700448" sldId="291"/>
            <ac:cxnSpMk id="13" creationId="{BB74F33E-DD38-F7E6-21AF-222CA91E7032}"/>
          </ac:cxnSpMkLst>
        </pc:cxnChg>
      </pc:sldChg>
      <pc:sldChg chg="addSp delSp modSp new mod ord">
        <pc:chgData name="VOUZA ANNA-ROSKAGIA" userId="04081eee-20bf-4097-8d15-8db05ca53929" providerId="ADAL" clId="{BD6E8A2F-260B-4F4D-B033-D2E9F7DC4A81}" dt="2023-11-07T08:04:06.413" v="1320"/>
        <pc:sldMkLst>
          <pc:docMk/>
          <pc:sldMk cId="533530300" sldId="292"/>
        </pc:sldMkLst>
        <pc:spChg chg="mod">
          <ac:chgData name="VOUZA ANNA-ROSKAGIA" userId="04081eee-20bf-4097-8d15-8db05ca53929" providerId="ADAL" clId="{BD6E8A2F-260B-4F4D-B033-D2E9F7DC4A81}" dt="2023-11-06T16:00:13.766" v="385" actId="20577"/>
          <ac:spMkLst>
            <pc:docMk/>
            <pc:sldMk cId="533530300" sldId="292"/>
            <ac:spMk id="2" creationId="{254A381C-C7FA-5143-1FE1-B5E13B35C8E5}"/>
          </ac:spMkLst>
        </pc:spChg>
        <pc:spChg chg="del">
          <ac:chgData name="VOUZA ANNA-ROSKAGIA" userId="04081eee-20bf-4097-8d15-8db05ca53929" providerId="ADAL" clId="{BD6E8A2F-260B-4F4D-B033-D2E9F7DC4A81}" dt="2023-11-06T15:50:50.504" v="272" actId="478"/>
          <ac:spMkLst>
            <pc:docMk/>
            <pc:sldMk cId="533530300" sldId="292"/>
            <ac:spMk id="3" creationId="{1975EAF0-8041-053E-CF94-00BE063999D0}"/>
          </ac:spMkLst>
        </pc:spChg>
        <pc:spChg chg="del">
          <ac:chgData name="VOUZA ANNA-ROSKAGIA" userId="04081eee-20bf-4097-8d15-8db05ca53929" providerId="ADAL" clId="{BD6E8A2F-260B-4F4D-B033-D2E9F7DC4A81}" dt="2023-11-06T15:50:53.417" v="274" actId="478"/>
          <ac:spMkLst>
            <pc:docMk/>
            <pc:sldMk cId="533530300" sldId="292"/>
            <ac:spMk id="4" creationId="{410D9899-51E3-D798-D6A4-E92D8D94DF95}"/>
          </ac:spMkLst>
        </pc:spChg>
        <pc:spChg chg="del">
          <ac:chgData name="VOUZA ANNA-ROSKAGIA" userId="04081eee-20bf-4097-8d15-8db05ca53929" providerId="ADAL" clId="{BD6E8A2F-260B-4F4D-B033-D2E9F7DC4A81}" dt="2023-11-06T15:50:52.636" v="273" actId="478"/>
          <ac:spMkLst>
            <pc:docMk/>
            <pc:sldMk cId="533530300" sldId="292"/>
            <ac:spMk id="5" creationId="{7C541AA5-4244-E84E-9661-B4F3D0D22197}"/>
          </ac:spMkLst>
        </pc:spChg>
        <pc:spChg chg="add del">
          <ac:chgData name="VOUZA ANNA-ROSKAGIA" userId="04081eee-20bf-4097-8d15-8db05ca53929" providerId="ADAL" clId="{BD6E8A2F-260B-4F4D-B033-D2E9F7DC4A81}" dt="2023-11-06T15:51:40.578" v="290" actId="478"/>
          <ac:spMkLst>
            <pc:docMk/>
            <pc:sldMk cId="533530300" sldId="292"/>
            <ac:spMk id="6" creationId="{58F2C2D7-AB68-67F0-831C-C51EB5352A12}"/>
          </ac:spMkLst>
        </pc:spChg>
        <pc:spChg chg="add del">
          <ac:chgData name="VOUZA ANNA-ROSKAGIA" userId="04081eee-20bf-4097-8d15-8db05ca53929" providerId="ADAL" clId="{BD6E8A2F-260B-4F4D-B033-D2E9F7DC4A81}" dt="2023-11-06T15:51:40.330" v="289" actId="478"/>
          <ac:spMkLst>
            <pc:docMk/>
            <pc:sldMk cId="533530300" sldId="292"/>
            <ac:spMk id="7" creationId="{2D195401-21CC-9C20-542F-E5869239D915}"/>
          </ac:spMkLst>
        </pc:spChg>
        <pc:spChg chg="add del mod">
          <ac:chgData name="VOUZA ANNA-ROSKAGIA" userId="04081eee-20bf-4097-8d15-8db05ca53929" providerId="ADAL" clId="{BD6E8A2F-260B-4F4D-B033-D2E9F7DC4A81}" dt="2023-11-06T15:54:39.587" v="300" actId="478"/>
          <ac:spMkLst>
            <pc:docMk/>
            <pc:sldMk cId="533530300" sldId="292"/>
            <ac:spMk id="13" creationId="{FB319AA2-CCFD-2163-0596-0C289A4DFED5}"/>
          </ac:spMkLst>
        </pc:spChg>
        <pc:spChg chg="add del mod">
          <ac:chgData name="VOUZA ANNA-ROSKAGIA" userId="04081eee-20bf-4097-8d15-8db05ca53929" providerId="ADAL" clId="{BD6E8A2F-260B-4F4D-B033-D2E9F7DC4A81}" dt="2023-11-06T15:55:01.127" v="304" actId="478"/>
          <ac:spMkLst>
            <pc:docMk/>
            <pc:sldMk cId="533530300" sldId="292"/>
            <ac:spMk id="14" creationId="{72CDB2FC-32CB-F431-844A-9A30938AC414}"/>
          </ac:spMkLst>
        </pc:spChg>
        <pc:spChg chg="add del mod">
          <ac:chgData name="VOUZA ANNA-ROSKAGIA" userId="04081eee-20bf-4097-8d15-8db05ca53929" providerId="ADAL" clId="{BD6E8A2F-260B-4F4D-B033-D2E9F7DC4A81}" dt="2023-11-06T15:58:26.262" v="351" actId="478"/>
          <ac:spMkLst>
            <pc:docMk/>
            <pc:sldMk cId="533530300" sldId="292"/>
            <ac:spMk id="20" creationId="{6D590ED2-6433-35A2-2CD2-1B4305667061}"/>
          </ac:spMkLst>
        </pc:spChg>
        <pc:spChg chg="add del mod">
          <ac:chgData name="VOUZA ANNA-ROSKAGIA" userId="04081eee-20bf-4097-8d15-8db05ca53929" providerId="ADAL" clId="{BD6E8A2F-260B-4F4D-B033-D2E9F7DC4A81}" dt="2023-11-06T15:58:27.709" v="353" actId="478"/>
          <ac:spMkLst>
            <pc:docMk/>
            <pc:sldMk cId="533530300" sldId="292"/>
            <ac:spMk id="21" creationId="{6DFCDF09-8359-3A3A-8888-54F5093D458D}"/>
          </ac:spMkLst>
        </pc:spChg>
        <pc:spChg chg="add del mod">
          <ac:chgData name="VOUZA ANNA-ROSKAGIA" userId="04081eee-20bf-4097-8d15-8db05ca53929" providerId="ADAL" clId="{BD6E8A2F-260B-4F4D-B033-D2E9F7DC4A81}" dt="2023-11-06T15:58:26.781" v="352" actId="478"/>
          <ac:spMkLst>
            <pc:docMk/>
            <pc:sldMk cId="533530300" sldId="292"/>
            <ac:spMk id="22" creationId="{0E86330C-EEBE-D841-ECA8-6DF4054669B0}"/>
          </ac:spMkLst>
        </pc:spChg>
        <pc:spChg chg="add mod">
          <ac:chgData name="VOUZA ANNA-ROSKAGIA" userId="04081eee-20bf-4097-8d15-8db05ca53929" providerId="ADAL" clId="{BD6E8A2F-260B-4F4D-B033-D2E9F7DC4A81}" dt="2023-11-06T16:02:57.984" v="417" actId="207"/>
          <ac:spMkLst>
            <pc:docMk/>
            <pc:sldMk cId="533530300" sldId="292"/>
            <ac:spMk id="24" creationId="{7A2D2D2B-17E3-8206-F6D4-7BF3AAA22490}"/>
          </ac:spMkLst>
        </pc:spChg>
        <pc:spChg chg="add mod">
          <ac:chgData name="VOUZA ANNA-ROSKAGIA" userId="04081eee-20bf-4097-8d15-8db05ca53929" providerId="ADAL" clId="{BD6E8A2F-260B-4F4D-B033-D2E9F7DC4A81}" dt="2023-11-06T16:03:08.144" v="419" actId="207"/>
          <ac:spMkLst>
            <pc:docMk/>
            <pc:sldMk cId="533530300" sldId="292"/>
            <ac:spMk id="25" creationId="{1107FD0B-F65F-BA1F-49DD-5255A65937F6}"/>
          </ac:spMkLst>
        </pc:spChg>
        <pc:spChg chg="add mod">
          <ac:chgData name="VOUZA ANNA-ROSKAGIA" userId="04081eee-20bf-4097-8d15-8db05ca53929" providerId="ADAL" clId="{BD6E8A2F-260B-4F4D-B033-D2E9F7DC4A81}" dt="2023-11-06T16:03:01.036" v="418" actId="207"/>
          <ac:spMkLst>
            <pc:docMk/>
            <pc:sldMk cId="533530300" sldId="292"/>
            <ac:spMk id="26" creationId="{F23ED5E4-AC5D-C742-CD08-2FA2AFE0B587}"/>
          </ac:spMkLst>
        </pc:spChg>
        <pc:spChg chg="add mod">
          <ac:chgData name="VOUZA ANNA-ROSKAGIA" userId="04081eee-20bf-4097-8d15-8db05ca53929" providerId="ADAL" clId="{BD6E8A2F-260B-4F4D-B033-D2E9F7DC4A81}" dt="2023-11-06T16:03:11.700" v="420" actId="207"/>
          <ac:spMkLst>
            <pc:docMk/>
            <pc:sldMk cId="533530300" sldId="292"/>
            <ac:spMk id="27" creationId="{3E87A1B3-209D-074F-E5FD-BC9DC26B4A70}"/>
          </ac:spMkLst>
        </pc:spChg>
        <pc:spChg chg="add del">
          <ac:chgData name="VOUZA ANNA-ROSKAGIA" userId="04081eee-20bf-4097-8d15-8db05ca53929" providerId="ADAL" clId="{BD6E8A2F-260B-4F4D-B033-D2E9F7DC4A81}" dt="2023-11-06T16:00:56.222" v="397" actId="478"/>
          <ac:spMkLst>
            <pc:docMk/>
            <pc:sldMk cId="533530300" sldId="292"/>
            <ac:spMk id="28" creationId="{03F54BC7-CF4F-20DF-944F-70407B3856E0}"/>
          </ac:spMkLst>
        </pc:spChg>
        <pc:spChg chg="add del mod">
          <ac:chgData name="VOUZA ANNA-ROSKAGIA" userId="04081eee-20bf-4097-8d15-8db05ca53929" providerId="ADAL" clId="{BD6E8A2F-260B-4F4D-B033-D2E9F7DC4A81}" dt="2023-11-06T16:07:50.109" v="511" actId="478"/>
          <ac:spMkLst>
            <pc:docMk/>
            <pc:sldMk cId="533530300" sldId="292"/>
            <ac:spMk id="29" creationId="{1D75A849-8183-CA09-FF81-B46ED3E2BA4B}"/>
          </ac:spMkLst>
        </pc:spChg>
        <pc:spChg chg="add mod">
          <ac:chgData name="VOUZA ANNA-ROSKAGIA" userId="04081eee-20bf-4097-8d15-8db05ca53929" providerId="ADAL" clId="{BD6E8A2F-260B-4F4D-B033-D2E9F7DC4A81}" dt="2023-11-06T16:04:10.306" v="436" actId="1076"/>
          <ac:spMkLst>
            <pc:docMk/>
            <pc:sldMk cId="533530300" sldId="292"/>
            <ac:spMk id="30" creationId="{17C37126-AF75-2962-37E0-325D5D2A7620}"/>
          </ac:spMkLst>
        </pc:spChg>
        <pc:spChg chg="add mod">
          <ac:chgData name="VOUZA ANNA-ROSKAGIA" userId="04081eee-20bf-4097-8d15-8db05ca53929" providerId="ADAL" clId="{BD6E8A2F-260B-4F4D-B033-D2E9F7DC4A81}" dt="2023-11-06T16:04:28.486" v="448" actId="20577"/>
          <ac:spMkLst>
            <pc:docMk/>
            <pc:sldMk cId="533530300" sldId="292"/>
            <ac:spMk id="31" creationId="{BDF36153-2068-A976-2031-588338EC7B12}"/>
          </ac:spMkLst>
        </pc:spChg>
        <pc:spChg chg="add mod">
          <ac:chgData name="VOUZA ANNA-ROSKAGIA" userId="04081eee-20bf-4097-8d15-8db05ca53929" providerId="ADAL" clId="{BD6E8A2F-260B-4F4D-B033-D2E9F7DC4A81}" dt="2023-11-06T16:04:48.164" v="467" actId="1076"/>
          <ac:spMkLst>
            <pc:docMk/>
            <pc:sldMk cId="533530300" sldId="292"/>
            <ac:spMk id="32" creationId="{B9D1FC9F-51A4-3C5E-6C0D-2994423EEEC0}"/>
          </ac:spMkLst>
        </pc:spChg>
        <pc:spChg chg="add mod">
          <ac:chgData name="VOUZA ANNA-ROSKAGIA" userId="04081eee-20bf-4097-8d15-8db05ca53929" providerId="ADAL" clId="{BD6E8A2F-260B-4F4D-B033-D2E9F7DC4A81}" dt="2023-11-06T16:04:58.543" v="477" actId="1076"/>
          <ac:spMkLst>
            <pc:docMk/>
            <pc:sldMk cId="533530300" sldId="292"/>
            <ac:spMk id="33" creationId="{539C20E3-B067-538B-BB5B-BA784148B286}"/>
          </ac:spMkLst>
        </pc:spChg>
        <pc:spChg chg="add del mod">
          <ac:chgData name="VOUZA ANNA-ROSKAGIA" userId="04081eee-20bf-4097-8d15-8db05ca53929" providerId="ADAL" clId="{BD6E8A2F-260B-4F4D-B033-D2E9F7DC4A81}" dt="2023-11-06T16:05:46.309" v="482" actId="478"/>
          <ac:spMkLst>
            <pc:docMk/>
            <pc:sldMk cId="533530300" sldId="292"/>
            <ac:spMk id="34" creationId="{7422AC05-EF93-1B61-2F46-0A0F692E097D}"/>
          </ac:spMkLst>
        </pc:spChg>
        <pc:spChg chg="add mod">
          <ac:chgData name="VOUZA ANNA-ROSKAGIA" userId="04081eee-20bf-4097-8d15-8db05ca53929" providerId="ADAL" clId="{BD6E8A2F-260B-4F4D-B033-D2E9F7DC4A81}" dt="2023-11-06T16:06:16.652" v="500" actId="1076"/>
          <ac:spMkLst>
            <pc:docMk/>
            <pc:sldMk cId="533530300" sldId="292"/>
            <ac:spMk id="35" creationId="{301162FF-64C7-13B2-3E3D-80A4255FC113}"/>
          </ac:spMkLst>
        </pc:spChg>
        <pc:spChg chg="add mod">
          <ac:chgData name="VOUZA ANNA-ROSKAGIA" userId="04081eee-20bf-4097-8d15-8db05ca53929" providerId="ADAL" clId="{BD6E8A2F-260B-4F4D-B033-D2E9F7DC4A81}" dt="2023-11-06T16:06:23.889" v="503" actId="20577"/>
          <ac:spMkLst>
            <pc:docMk/>
            <pc:sldMk cId="533530300" sldId="292"/>
            <ac:spMk id="36" creationId="{0E19D869-9545-37A2-E54D-344FB2F80722}"/>
          </ac:spMkLst>
        </pc:spChg>
        <pc:spChg chg="add mod">
          <ac:chgData name="VOUZA ANNA-ROSKAGIA" userId="04081eee-20bf-4097-8d15-8db05ca53929" providerId="ADAL" clId="{BD6E8A2F-260B-4F4D-B033-D2E9F7DC4A81}" dt="2023-11-06T16:06:29.625" v="506" actId="20577"/>
          <ac:spMkLst>
            <pc:docMk/>
            <pc:sldMk cId="533530300" sldId="292"/>
            <ac:spMk id="37" creationId="{05C1A74D-32E8-1377-444F-2D09DDB5E4B0}"/>
          </ac:spMkLst>
        </pc:spChg>
        <pc:spChg chg="add mod">
          <ac:chgData name="VOUZA ANNA-ROSKAGIA" userId="04081eee-20bf-4097-8d15-8db05ca53929" providerId="ADAL" clId="{BD6E8A2F-260B-4F4D-B033-D2E9F7DC4A81}" dt="2023-11-06T16:06:36.985" v="509" actId="20577"/>
          <ac:spMkLst>
            <pc:docMk/>
            <pc:sldMk cId="533530300" sldId="292"/>
            <ac:spMk id="38" creationId="{E3946DA7-0CA4-72CF-8502-0249DF944E65}"/>
          </ac:spMkLst>
        </pc:spChg>
        <pc:graphicFrameChg chg="add del mod modGraphic">
          <ac:chgData name="VOUZA ANNA-ROSKAGIA" userId="04081eee-20bf-4097-8d15-8db05ca53929" providerId="ADAL" clId="{BD6E8A2F-260B-4F4D-B033-D2E9F7DC4A81}" dt="2023-11-06T15:59:25.982" v="360" actId="478"/>
          <ac:graphicFrameMkLst>
            <pc:docMk/>
            <pc:sldMk cId="533530300" sldId="292"/>
            <ac:graphicFrameMk id="23" creationId="{33D775F4-E23F-0739-2561-1610C1CA5987}"/>
          </ac:graphicFrameMkLst>
        </pc:graphicFrameChg>
        <pc:picChg chg="add del mod">
          <ac:chgData name="VOUZA ANNA-ROSKAGIA" userId="04081eee-20bf-4097-8d15-8db05ca53929" providerId="ADAL" clId="{BD6E8A2F-260B-4F4D-B033-D2E9F7DC4A81}" dt="2023-11-06T16:00:22.581" v="386" actId="478"/>
          <ac:picMkLst>
            <pc:docMk/>
            <pc:sldMk cId="533530300" sldId="292"/>
            <ac:picMk id="1026" creationId="{2D1D9A1E-8321-336C-15E2-7F497E45D853}"/>
          </ac:picMkLst>
        </pc:picChg>
        <pc:cxnChg chg="add del">
          <ac:chgData name="VOUZA ANNA-ROSKAGIA" userId="04081eee-20bf-4097-8d15-8db05ca53929" providerId="ADAL" clId="{BD6E8A2F-260B-4F4D-B033-D2E9F7DC4A81}" dt="2023-11-06T15:54:32.137" v="297" actId="478"/>
          <ac:cxnSpMkLst>
            <pc:docMk/>
            <pc:sldMk cId="533530300" sldId="292"/>
            <ac:cxnSpMk id="9" creationId="{FABA8BE5-6901-B79C-75BF-DC5C63F18F60}"/>
          </ac:cxnSpMkLst>
        </pc:cxnChg>
        <pc:cxnChg chg="add del mod">
          <ac:chgData name="VOUZA ANNA-ROSKAGIA" userId="04081eee-20bf-4097-8d15-8db05ca53929" providerId="ADAL" clId="{BD6E8A2F-260B-4F4D-B033-D2E9F7DC4A81}" dt="2023-11-06T15:54:31.603" v="296" actId="478"/>
          <ac:cxnSpMkLst>
            <pc:docMk/>
            <pc:sldMk cId="533530300" sldId="292"/>
            <ac:cxnSpMk id="11" creationId="{5F81DE18-4C5C-C3F0-B052-A649E7873843}"/>
          </ac:cxnSpMkLst>
        </pc:cxnChg>
        <pc:cxnChg chg="add del mod">
          <ac:chgData name="VOUZA ANNA-ROSKAGIA" userId="04081eee-20bf-4097-8d15-8db05ca53929" providerId="ADAL" clId="{BD6E8A2F-260B-4F4D-B033-D2E9F7DC4A81}" dt="2023-11-06T15:58:25.165" v="350" actId="478"/>
          <ac:cxnSpMkLst>
            <pc:docMk/>
            <pc:sldMk cId="533530300" sldId="292"/>
            <ac:cxnSpMk id="16" creationId="{99CE94FC-8B65-021F-1221-8C0FC01A9965}"/>
          </ac:cxnSpMkLst>
        </pc:cxnChg>
        <pc:cxnChg chg="add del mod">
          <ac:chgData name="VOUZA ANNA-ROSKAGIA" userId="04081eee-20bf-4097-8d15-8db05ca53929" providerId="ADAL" clId="{BD6E8A2F-260B-4F4D-B033-D2E9F7DC4A81}" dt="2023-11-06T15:58:24.182" v="349" actId="478"/>
          <ac:cxnSpMkLst>
            <pc:docMk/>
            <pc:sldMk cId="533530300" sldId="292"/>
            <ac:cxnSpMk id="18" creationId="{FE55F3B7-1793-9F0B-1E9E-19EF41D4EC64}"/>
          </ac:cxnSpMkLst>
        </pc:cxnChg>
      </pc:sldChg>
      <pc:sldChg chg="addSp delSp modSp new del mod">
        <pc:chgData name="VOUZA ANNA-ROSKAGIA" userId="04081eee-20bf-4097-8d15-8db05ca53929" providerId="ADAL" clId="{BD6E8A2F-260B-4F4D-B033-D2E9F7DC4A81}" dt="2023-11-07T08:03:54.625" v="1317" actId="47"/>
        <pc:sldMkLst>
          <pc:docMk/>
          <pc:sldMk cId="3705270208" sldId="293"/>
        </pc:sldMkLst>
        <pc:spChg chg="del">
          <ac:chgData name="VOUZA ANNA-ROSKAGIA" userId="04081eee-20bf-4097-8d15-8db05ca53929" providerId="ADAL" clId="{BD6E8A2F-260B-4F4D-B033-D2E9F7DC4A81}" dt="2023-11-07T07:59:34.005" v="1220" actId="478"/>
          <ac:spMkLst>
            <pc:docMk/>
            <pc:sldMk cId="3705270208" sldId="293"/>
            <ac:spMk id="2" creationId="{5A61A942-C697-0619-4CB5-559F2AFBBA8C}"/>
          </ac:spMkLst>
        </pc:spChg>
        <pc:spChg chg="del">
          <ac:chgData name="VOUZA ANNA-ROSKAGIA" userId="04081eee-20bf-4097-8d15-8db05ca53929" providerId="ADAL" clId="{BD6E8A2F-260B-4F4D-B033-D2E9F7DC4A81}" dt="2023-11-07T07:59:30.864" v="1218" actId="478"/>
          <ac:spMkLst>
            <pc:docMk/>
            <pc:sldMk cId="3705270208" sldId="293"/>
            <ac:spMk id="3" creationId="{678A8997-A6D0-5AC0-8D06-32C5867380D8}"/>
          </ac:spMkLst>
        </pc:spChg>
        <pc:spChg chg="del">
          <ac:chgData name="VOUZA ANNA-ROSKAGIA" userId="04081eee-20bf-4097-8d15-8db05ca53929" providerId="ADAL" clId="{BD6E8A2F-260B-4F4D-B033-D2E9F7DC4A81}" dt="2023-11-07T07:59:32.518" v="1219" actId="478"/>
          <ac:spMkLst>
            <pc:docMk/>
            <pc:sldMk cId="3705270208" sldId="293"/>
            <ac:spMk id="4" creationId="{354B30FC-032A-8773-F791-F7DBE427949A}"/>
          </ac:spMkLst>
        </pc:spChg>
        <pc:spChg chg="add del mod">
          <ac:chgData name="VOUZA ANNA-ROSKAGIA" userId="04081eee-20bf-4097-8d15-8db05ca53929" providerId="ADAL" clId="{BD6E8A2F-260B-4F4D-B033-D2E9F7DC4A81}" dt="2023-11-07T08:02:53.229" v="1279" actId="478"/>
          <ac:spMkLst>
            <pc:docMk/>
            <pc:sldMk cId="3705270208" sldId="293"/>
            <ac:spMk id="9" creationId="{6BF398FB-358E-09FD-B919-C238D6D1ACCF}"/>
          </ac:spMkLst>
        </pc:spChg>
        <pc:spChg chg="add del">
          <ac:chgData name="VOUZA ANNA-ROSKAGIA" userId="04081eee-20bf-4097-8d15-8db05ca53929" providerId="ADAL" clId="{BD6E8A2F-260B-4F4D-B033-D2E9F7DC4A81}" dt="2023-11-07T08:03:09.748" v="1281" actId="478"/>
          <ac:spMkLst>
            <pc:docMk/>
            <pc:sldMk cId="3705270208" sldId="293"/>
            <ac:spMk id="10" creationId="{B50FA1CC-B124-5FAA-6DB0-64C3744DEBC1}"/>
          </ac:spMkLst>
        </pc:spChg>
        <pc:picChg chg="add del mod">
          <ac:chgData name="VOUZA ANNA-ROSKAGIA" userId="04081eee-20bf-4097-8d15-8db05ca53929" providerId="ADAL" clId="{BD6E8A2F-260B-4F4D-B033-D2E9F7DC4A81}" dt="2023-11-07T08:00:24.390" v="1224" actId="478"/>
          <ac:picMkLst>
            <pc:docMk/>
            <pc:sldMk cId="3705270208" sldId="293"/>
            <ac:picMk id="7" creationId="{71A814CF-A04B-DC22-D996-F51F9CE8782B}"/>
          </ac:picMkLst>
        </pc:picChg>
      </pc:sldChg>
      <pc:sldChg chg="modSp new del mod">
        <pc:chgData name="VOUZA ANNA-ROSKAGIA" userId="04081eee-20bf-4097-8d15-8db05ca53929" providerId="ADAL" clId="{BD6E8A2F-260B-4F4D-B033-D2E9F7DC4A81}" dt="2023-11-07T07:52:42.466" v="1214" actId="47"/>
        <pc:sldMkLst>
          <pc:docMk/>
          <pc:sldMk cId="3807594185" sldId="293"/>
        </pc:sldMkLst>
        <pc:spChg chg="mod">
          <ac:chgData name="VOUZA ANNA-ROSKAGIA" userId="04081eee-20bf-4097-8d15-8db05ca53929" providerId="ADAL" clId="{BD6E8A2F-260B-4F4D-B033-D2E9F7DC4A81}" dt="2023-11-06T18:45:53.087" v="528" actId="1076"/>
          <ac:spMkLst>
            <pc:docMk/>
            <pc:sldMk cId="3807594185" sldId="293"/>
            <ac:spMk id="2" creationId="{C4251C45-1FCE-9DFA-E110-47AA7F0228F5}"/>
          </ac:spMkLst>
        </pc:spChg>
        <pc:spChg chg="mod">
          <ac:chgData name="VOUZA ANNA-ROSKAGIA" userId="04081eee-20bf-4097-8d15-8db05ca53929" providerId="ADAL" clId="{BD6E8A2F-260B-4F4D-B033-D2E9F7DC4A81}" dt="2023-11-06T18:46:39.797" v="544" actId="20577"/>
          <ac:spMkLst>
            <pc:docMk/>
            <pc:sldMk cId="3807594185" sldId="293"/>
            <ac:spMk id="3" creationId="{0F696CB9-79C9-CD98-0035-7A628E6DC7F5}"/>
          </ac:spMkLst>
        </pc:spChg>
        <pc:spChg chg="mod">
          <ac:chgData name="VOUZA ANNA-ROSKAGIA" userId="04081eee-20bf-4097-8d15-8db05ca53929" providerId="ADAL" clId="{BD6E8A2F-260B-4F4D-B033-D2E9F7DC4A81}" dt="2023-11-06T18:47:16.966" v="584" actId="404"/>
          <ac:spMkLst>
            <pc:docMk/>
            <pc:sldMk cId="3807594185" sldId="293"/>
            <ac:spMk id="5" creationId="{0E15D515-C3A3-209A-AD9C-F2C7E0C7B0A7}"/>
          </ac:spMkLst>
        </pc:spChg>
        <pc:spChg chg="mod">
          <ac:chgData name="VOUZA ANNA-ROSKAGIA" userId="04081eee-20bf-4097-8d15-8db05ca53929" providerId="ADAL" clId="{BD6E8A2F-260B-4F4D-B033-D2E9F7DC4A81}" dt="2023-11-06T18:47:35.235" v="586" actId="404"/>
          <ac:spMkLst>
            <pc:docMk/>
            <pc:sldMk cId="3807594185" sldId="293"/>
            <ac:spMk id="7" creationId="{3DE0FB43-FF01-CF90-9DEA-34BC5DD02859}"/>
          </ac:spMkLst>
        </pc:spChg>
      </pc:sldChg>
      <pc:sldChg chg="addSp delSp modSp new mod">
        <pc:chgData name="VOUZA ANNA-ROSKAGIA" userId="04081eee-20bf-4097-8d15-8db05ca53929" providerId="ADAL" clId="{BD6E8A2F-260B-4F4D-B033-D2E9F7DC4A81}" dt="2023-11-07T08:03:51.325" v="1316" actId="1076"/>
        <pc:sldMkLst>
          <pc:docMk/>
          <pc:sldMk cId="3407009018" sldId="294"/>
        </pc:sldMkLst>
        <pc:spChg chg="add del mod">
          <ac:chgData name="VOUZA ANNA-ROSKAGIA" userId="04081eee-20bf-4097-8d15-8db05ca53929" providerId="ADAL" clId="{BD6E8A2F-260B-4F4D-B033-D2E9F7DC4A81}" dt="2023-11-07T08:03:51.325" v="1316" actId="1076"/>
          <ac:spMkLst>
            <pc:docMk/>
            <pc:sldMk cId="3407009018" sldId="294"/>
            <ac:spMk id="2" creationId="{4AFE29B3-0481-8028-731D-FEA824C9E6E2}"/>
          </ac:spMkLst>
        </pc:spChg>
        <pc:spChg chg="del">
          <ac:chgData name="VOUZA ANNA-ROSKAGIA" userId="04081eee-20bf-4097-8d15-8db05ca53929" providerId="ADAL" clId="{BD6E8A2F-260B-4F4D-B033-D2E9F7DC4A81}" dt="2023-11-07T08:03:15.309" v="1283" actId="478"/>
          <ac:spMkLst>
            <pc:docMk/>
            <pc:sldMk cId="3407009018" sldId="294"/>
            <ac:spMk id="3" creationId="{4AAD9760-9723-62FA-1946-3EE9F90388BD}"/>
          </ac:spMkLst>
        </pc:spChg>
      </pc:sldChg>
      <pc:sldChg chg="new del">
        <pc:chgData name="VOUZA ANNA-ROSKAGIA" userId="04081eee-20bf-4097-8d15-8db05ca53929" providerId="ADAL" clId="{BD6E8A2F-260B-4F4D-B033-D2E9F7DC4A81}" dt="2023-11-07T07:52:44.642" v="1215" actId="47"/>
        <pc:sldMkLst>
          <pc:docMk/>
          <pc:sldMk cId="3684015052" sldId="294"/>
        </pc:sldMkLst>
      </pc:sldChg>
      <pc:sldChg chg="modSp new del mod">
        <pc:chgData name="VOUZA ANNA-ROSKAGIA" userId="04081eee-20bf-4097-8d15-8db05ca53929" providerId="ADAL" clId="{BD6E8A2F-260B-4F4D-B033-D2E9F7DC4A81}" dt="2023-11-07T08:13:04.025" v="1469" actId="47"/>
        <pc:sldMkLst>
          <pc:docMk/>
          <pc:sldMk cId="479564563" sldId="295"/>
        </pc:sldMkLst>
        <pc:spChg chg="mod">
          <ac:chgData name="VOUZA ANNA-ROSKAGIA" userId="04081eee-20bf-4097-8d15-8db05ca53929" providerId="ADAL" clId="{BD6E8A2F-260B-4F4D-B033-D2E9F7DC4A81}" dt="2023-11-07T08:11:37.556" v="1468" actId="20577"/>
          <ac:spMkLst>
            <pc:docMk/>
            <pc:sldMk cId="479564563" sldId="295"/>
            <ac:spMk id="2" creationId="{6500CA45-AF91-B814-D1A2-FD5C577E21D6}"/>
          </ac:spMkLst>
        </pc:spChg>
      </pc:sldChg>
      <pc:sldChg chg="addSp delSp modSp new del mod">
        <pc:chgData name="VOUZA ANNA-ROSKAGIA" userId="04081eee-20bf-4097-8d15-8db05ca53929" providerId="ADAL" clId="{BD6E8A2F-260B-4F4D-B033-D2E9F7DC4A81}" dt="2023-11-07T08:21:37.899" v="1518" actId="47"/>
        <pc:sldMkLst>
          <pc:docMk/>
          <pc:sldMk cId="1322849033" sldId="295"/>
        </pc:sldMkLst>
        <pc:spChg chg="del">
          <ac:chgData name="VOUZA ANNA-ROSKAGIA" userId="04081eee-20bf-4097-8d15-8db05ca53929" providerId="ADAL" clId="{BD6E8A2F-260B-4F4D-B033-D2E9F7DC4A81}" dt="2023-11-07T08:14:32.347" v="1487" actId="478"/>
          <ac:spMkLst>
            <pc:docMk/>
            <pc:sldMk cId="1322849033" sldId="295"/>
            <ac:spMk id="2" creationId="{50A45323-3B8B-952E-060E-A87891DE8124}"/>
          </ac:spMkLst>
        </pc:spChg>
        <pc:spChg chg="mod">
          <ac:chgData name="VOUZA ANNA-ROSKAGIA" userId="04081eee-20bf-4097-8d15-8db05ca53929" providerId="ADAL" clId="{BD6E8A2F-260B-4F4D-B033-D2E9F7DC4A81}" dt="2023-11-07T08:14:49.967" v="1489" actId="207"/>
          <ac:spMkLst>
            <pc:docMk/>
            <pc:sldMk cId="1322849033" sldId="295"/>
            <ac:spMk id="3" creationId="{DC8FA48C-44AE-0E22-E621-B2B4ED6488FA}"/>
          </ac:spMkLst>
        </pc:spChg>
        <pc:spChg chg="del">
          <ac:chgData name="VOUZA ANNA-ROSKAGIA" userId="04081eee-20bf-4097-8d15-8db05ca53929" providerId="ADAL" clId="{BD6E8A2F-260B-4F4D-B033-D2E9F7DC4A81}" dt="2023-11-07T08:14:30.886" v="1486" actId="478"/>
          <ac:spMkLst>
            <pc:docMk/>
            <pc:sldMk cId="1322849033" sldId="295"/>
            <ac:spMk id="4" creationId="{2C82DC57-40C8-5210-38E2-7DDA1EAA2A48}"/>
          </ac:spMkLst>
        </pc:spChg>
        <pc:spChg chg="add mod">
          <ac:chgData name="VOUZA ANNA-ROSKAGIA" userId="04081eee-20bf-4097-8d15-8db05ca53929" providerId="ADAL" clId="{BD6E8A2F-260B-4F4D-B033-D2E9F7DC4A81}" dt="2023-11-07T08:18:05.759" v="1517" actId="113"/>
          <ac:spMkLst>
            <pc:docMk/>
            <pc:sldMk cId="1322849033" sldId="295"/>
            <ac:spMk id="6" creationId="{F35142F0-124B-74FD-2B83-5F512D771CF7}"/>
          </ac:spMkLst>
        </pc:spChg>
      </pc:sldChg>
      <pc:sldChg chg="addSp delSp modSp new del mod">
        <pc:chgData name="VOUZA ANNA-ROSKAGIA" userId="04081eee-20bf-4097-8d15-8db05ca53929" providerId="ADAL" clId="{BD6E8A2F-260B-4F4D-B033-D2E9F7DC4A81}" dt="2023-11-07T07:51:33.239" v="1212" actId="47"/>
        <pc:sldMkLst>
          <pc:docMk/>
          <pc:sldMk cId="3939292473" sldId="295"/>
        </pc:sldMkLst>
        <pc:spChg chg="del">
          <ac:chgData name="VOUZA ANNA-ROSKAGIA" userId="04081eee-20bf-4097-8d15-8db05ca53929" providerId="ADAL" clId="{BD6E8A2F-260B-4F4D-B033-D2E9F7DC4A81}" dt="2023-11-07T07:46:37.645" v="1111" actId="478"/>
          <ac:spMkLst>
            <pc:docMk/>
            <pc:sldMk cId="3939292473" sldId="295"/>
            <ac:spMk id="2" creationId="{D3171395-2F77-F2FB-25AD-C1A974BDC5CC}"/>
          </ac:spMkLst>
        </pc:spChg>
        <pc:spChg chg="del">
          <ac:chgData name="VOUZA ANNA-ROSKAGIA" userId="04081eee-20bf-4097-8d15-8db05ca53929" providerId="ADAL" clId="{BD6E8A2F-260B-4F4D-B033-D2E9F7DC4A81}" dt="2023-11-07T07:46:36.583" v="1110" actId="478"/>
          <ac:spMkLst>
            <pc:docMk/>
            <pc:sldMk cId="3939292473" sldId="295"/>
            <ac:spMk id="3" creationId="{ED672A6F-F89B-771D-8583-44A39B90BDBE}"/>
          </ac:spMkLst>
        </pc:spChg>
        <pc:spChg chg="del">
          <ac:chgData name="VOUZA ANNA-ROSKAGIA" userId="04081eee-20bf-4097-8d15-8db05ca53929" providerId="ADAL" clId="{BD6E8A2F-260B-4F4D-B033-D2E9F7DC4A81}" dt="2023-11-07T07:46:41.478" v="1113" actId="478"/>
          <ac:spMkLst>
            <pc:docMk/>
            <pc:sldMk cId="3939292473" sldId="295"/>
            <ac:spMk id="4" creationId="{FCE22F91-DAB7-E4F0-7FD2-AC5015D0CB6D}"/>
          </ac:spMkLst>
        </pc:spChg>
        <pc:spChg chg="del">
          <ac:chgData name="VOUZA ANNA-ROSKAGIA" userId="04081eee-20bf-4097-8d15-8db05ca53929" providerId="ADAL" clId="{BD6E8A2F-260B-4F4D-B033-D2E9F7DC4A81}" dt="2023-11-07T07:46:39.046" v="1112" actId="478"/>
          <ac:spMkLst>
            <pc:docMk/>
            <pc:sldMk cId="3939292473" sldId="295"/>
            <ac:spMk id="5" creationId="{BC29F728-FCE9-FBB2-1AEE-5A944711BF64}"/>
          </ac:spMkLst>
        </pc:spChg>
        <pc:spChg chg="add del mod">
          <ac:chgData name="VOUZA ANNA-ROSKAGIA" userId="04081eee-20bf-4097-8d15-8db05ca53929" providerId="ADAL" clId="{BD6E8A2F-260B-4F4D-B033-D2E9F7DC4A81}" dt="2023-11-07T07:47:11.326" v="1117" actId="478"/>
          <ac:spMkLst>
            <pc:docMk/>
            <pc:sldMk cId="3939292473" sldId="295"/>
            <ac:spMk id="6" creationId="{E519A743-9729-BE80-8595-B4DEF3C274D3}"/>
          </ac:spMkLst>
        </pc:spChg>
        <pc:spChg chg="add mod">
          <ac:chgData name="VOUZA ANNA-ROSKAGIA" userId="04081eee-20bf-4097-8d15-8db05ca53929" providerId="ADAL" clId="{BD6E8A2F-260B-4F4D-B033-D2E9F7DC4A81}" dt="2023-11-07T07:48:31.396" v="1190" actId="313"/>
          <ac:spMkLst>
            <pc:docMk/>
            <pc:sldMk cId="3939292473" sldId="295"/>
            <ac:spMk id="7" creationId="{988142B6-A640-1D54-3DE0-F523B9C301BB}"/>
          </ac:spMkLst>
        </pc:spChg>
        <pc:spChg chg="add del mod">
          <ac:chgData name="VOUZA ANNA-ROSKAGIA" userId="04081eee-20bf-4097-8d15-8db05ca53929" providerId="ADAL" clId="{BD6E8A2F-260B-4F4D-B033-D2E9F7DC4A81}" dt="2023-11-07T07:51:21.790" v="1208" actId="478"/>
          <ac:spMkLst>
            <pc:docMk/>
            <pc:sldMk cId="3939292473" sldId="295"/>
            <ac:spMk id="8" creationId="{89E13CFE-AB0B-7058-4E5A-06F2040A7137}"/>
          </ac:spMkLst>
        </pc:spChg>
        <pc:spChg chg="add del mod">
          <ac:chgData name="VOUZA ANNA-ROSKAGIA" userId="04081eee-20bf-4097-8d15-8db05ca53929" providerId="ADAL" clId="{BD6E8A2F-260B-4F4D-B033-D2E9F7DC4A81}" dt="2023-11-07T07:51:21.101" v="1207" actId="478"/>
          <ac:spMkLst>
            <pc:docMk/>
            <pc:sldMk cId="3939292473" sldId="295"/>
            <ac:spMk id="9" creationId="{BBE7DAA2-5D3B-E860-8F95-8ACEC5A34422}"/>
          </ac:spMkLst>
        </pc:spChg>
        <pc:spChg chg="add del mod">
          <ac:chgData name="VOUZA ANNA-ROSKAGIA" userId="04081eee-20bf-4097-8d15-8db05ca53929" providerId="ADAL" clId="{BD6E8A2F-260B-4F4D-B033-D2E9F7DC4A81}" dt="2023-11-07T07:51:20.438" v="1206" actId="478"/>
          <ac:spMkLst>
            <pc:docMk/>
            <pc:sldMk cId="3939292473" sldId="295"/>
            <ac:spMk id="10" creationId="{A9C9759D-09E6-6431-DE0A-7B2E02022BC1}"/>
          </ac:spMkLst>
        </pc:spChg>
        <pc:cxnChg chg="add del mod">
          <ac:chgData name="VOUZA ANNA-ROSKAGIA" userId="04081eee-20bf-4097-8d15-8db05ca53929" providerId="ADAL" clId="{BD6E8A2F-260B-4F4D-B033-D2E9F7DC4A81}" dt="2023-11-07T07:51:23.045" v="1210" actId="478"/>
          <ac:cxnSpMkLst>
            <pc:docMk/>
            <pc:sldMk cId="3939292473" sldId="295"/>
            <ac:cxnSpMk id="12" creationId="{79C5DEBC-BD37-E8B6-8D66-49588E29B33F}"/>
          </ac:cxnSpMkLst>
        </pc:cxnChg>
        <pc:cxnChg chg="add del mod">
          <ac:chgData name="VOUZA ANNA-ROSKAGIA" userId="04081eee-20bf-4097-8d15-8db05ca53929" providerId="ADAL" clId="{BD6E8A2F-260B-4F4D-B033-D2E9F7DC4A81}" dt="2023-11-07T07:51:22.350" v="1209" actId="478"/>
          <ac:cxnSpMkLst>
            <pc:docMk/>
            <pc:sldMk cId="3939292473" sldId="295"/>
            <ac:cxnSpMk id="14" creationId="{C9DA828F-8D9A-F19A-B302-CCBD6E116F73}"/>
          </ac:cxnSpMkLst>
        </pc:cxnChg>
        <pc:cxnChg chg="add del mod">
          <ac:chgData name="VOUZA ANNA-ROSKAGIA" userId="04081eee-20bf-4097-8d15-8db05ca53929" providerId="ADAL" clId="{BD6E8A2F-260B-4F4D-B033-D2E9F7DC4A81}" dt="2023-11-07T07:51:23.813" v="1211" actId="478"/>
          <ac:cxnSpMkLst>
            <pc:docMk/>
            <pc:sldMk cId="3939292473" sldId="295"/>
            <ac:cxnSpMk id="16" creationId="{85252B38-2309-3FAA-54B0-A60750F52509}"/>
          </ac:cxnSpMkLst>
        </pc:cxnChg>
      </pc:sldChg>
      <pc:sldChg chg="new del">
        <pc:chgData name="VOUZA ANNA-ROSKAGIA" userId="04081eee-20bf-4097-8d15-8db05ca53929" providerId="ADAL" clId="{BD6E8A2F-260B-4F4D-B033-D2E9F7DC4A81}" dt="2023-11-07T08:13:04.895" v="1470" actId="47"/>
        <pc:sldMkLst>
          <pc:docMk/>
          <pc:sldMk cId="1147450159" sldId="296"/>
        </pc:sldMkLst>
      </pc:sldChg>
    </pc:docChg>
  </pc:docChgLst>
  <pc:docChgLst>
    <pc:chgData name="VOUZA ANNA-ROSKAGIA" userId="04081eee-20bf-4097-8d15-8db05ca53929" providerId="ADAL" clId="{80215FAE-6657-45BD-9639-C45F4EE4520C}"/>
    <pc:docChg chg="undo custSel addSld delSld modSld sldOrd">
      <pc:chgData name="VOUZA ANNA-ROSKAGIA" userId="04081eee-20bf-4097-8d15-8db05ca53929" providerId="ADAL" clId="{80215FAE-6657-45BD-9639-C45F4EE4520C}" dt="2024-03-04T17:53:18.883" v="2120" actId="115"/>
      <pc:docMkLst>
        <pc:docMk/>
      </pc:docMkLst>
      <pc:sldChg chg="modSp mod">
        <pc:chgData name="VOUZA ANNA-ROSKAGIA" userId="04081eee-20bf-4097-8d15-8db05ca53929" providerId="ADAL" clId="{80215FAE-6657-45BD-9639-C45F4EE4520C}" dt="2024-03-04T15:48:21.696" v="39" actId="113"/>
        <pc:sldMkLst>
          <pc:docMk/>
          <pc:sldMk cId="2827593924" sldId="258"/>
        </pc:sldMkLst>
        <pc:spChg chg="mod">
          <ac:chgData name="VOUZA ANNA-ROSKAGIA" userId="04081eee-20bf-4097-8d15-8db05ca53929" providerId="ADAL" clId="{80215FAE-6657-45BD-9639-C45F4EE4520C}" dt="2024-03-04T15:48:21.696" v="39" actId="113"/>
          <ac:spMkLst>
            <pc:docMk/>
            <pc:sldMk cId="2827593924" sldId="258"/>
            <ac:spMk id="6" creationId="{960AFBFB-DDE8-EFB9-2FF7-DFB45A4714BC}"/>
          </ac:spMkLst>
        </pc:spChg>
        <pc:spChg chg="mod">
          <ac:chgData name="VOUZA ANNA-ROSKAGIA" userId="04081eee-20bf-4097-8d15-8db05ca53929" providerId="ADAL" clId="{80215FAE-6657-45BD-9639-C45F4EE4520C}" dt="2024-03-04T15:46:14.882" v="19" actId="20577"/>
          <ac:spMkLst>
            <pc:docMk/>
            <pc:sldMk cId="2827593924" sldId="258"/>
            <ac:spMk id="7" creationId="{9C4DFD46-2A1C-B4F9-30A5-9ADDE24D2578}"/>
          </ac:spMkLst>
        </pc:spChg>
      </pc:sldChg>
      <pc:sldChg chg="addSp delSp modSp mod ord delAnim">
        <pc:chgData name="VOUZA ANNA-ROSKAGIA" userId="04081eee-20bf-4097-8d15-8db05ca53929" providerId="ADAL" clId="{80215FAE-6657-45BD-9639-C45F4EE4520C}" dt="2024-03-04T17:51:29.154" v="2115" actId="20577"/>
        <pc:sldMkLst>
          <pc:docMk/>
          <pc:sldMk cId="1343223353" sldId="278"/>
        </pc:sldMkLst>
        <pc:spChg chg="mod">
          <ac:chgData name="VOUZA ANNA-ROSKAGIA" userId="04081eee-20bf-4097-8d15-8db05ca53929" providerId="ADAL" clId="{80215FAE-6657-45BD-9639-C45F4EE4520C}" dt="2024-03-04T17:51:29.154" v="2115" actId="20577"/>
          <ac:spMkLst>
            <pc:docMk/>
            <pc:sldMk cId="1343223353" sldId="278"/>
            <ac:spMk id="2" creationId="{2BA91497-60EB-6CC6-BE1A-11323E8A9677}"/>
          </ac:spMkLst>
        </pc:spChg>
        <pc:spChg chg="add mod">
          <ac:chgData name="VOUZA ANNA-ROSKAGIA" userId="04081eee-20bf-4097-8d15-8db05ca53929" providerId="ADAL" clId="{80215FAE-6657-45BD-9639-C45F4EE4520C}" dt="2024-03-04T15:51:39.192" v="51" actId="14100"/>
          <ac:spMkLst>
            <pc:docMk/>
            <pc:sldMk cId="1343223353" sldId="278"/>
            <ac:spMk id="4" creationId="{C474F284-B9D9-F0C6-61E3-9529A9394E81}"/>
          </ac:spMkLst>
        </pc:spChg>
        <pc:spChg chg="del topLvl">
          <ac:chgData name="VOUZA ANNA-ROSKAGIA" userId="04081eee-20bf-4097-8d15-8db05ca53929" providerId="ADAL" clId="{80215FAE-6657-45BD-9639-C45F4EE4520C}" dt="2024-03-04T15:46:37.562" v="32" actId="478"/>
          <ac:spMkLst>
            <pc:docMk/>
            <pc:sldMk cId="1343223353" sldId="278"/>
            <ac:spMk id="5" creationId="{61621B02-9665-7F3F-576D-9174764BAB5C}"/>
          </ac:spMkLst>
        </pc:spChg>
        <pc:spChg chg="del">
          <ac:chgData name="VOUZA ANNA-ROSKAGIA" userId="04081eee-20bf-4097-8d15-8db05ca53929" providerId="ADAL" clId="{80215FAE-6657-45BD-9639-C45F4EE4520C}" dt="2024-03-04T15:46:39.306" v="33" actId="478"/>
          <ac:spMkLst>
            <pc:docMk/>
            <pc:sldMk cId="1343223353" sldId="278"/>
            <ac:spMk id="120" creationId="{FD9678FD-D3B5-57A8-8BE9-67C6F7BD5CB8}"/>
          </ac:spMkLst>
        </pc:spChg>
        <pc:grpChg chg="del">
          <ac:chgData name="VOUZA ANNA-ROSKAGIA" userId="04081eee-20bf-4097-8d15-8db05ca53929" providerId="ADAL" clId="{80215FAE-6657-45BD-9639-C45F4EE4520C}" dt="2024-03-04T15:46:37.562" v="32" actId="478"/>
          <ac:grpSpMkLst>
            <pc:docMk/>
            <pc:sldMk cId="1343223353" sldId="278"/>
            <ac:grpSpMk id="121" creationId="{0CD28533-02AD-0CDC-24ED-FD4776C82C49}"/>
          </ac:grpSpMkLst>
        </pc:grpChg>
        <pc:picChg chg="del topLvl">
          <ac:chgData name="VOUZA ANNA-ROSKAGIA" userId="04081eee-20bf-4097-8d15-8db05ca53929" providerId="ADAL" clId="{80215FAE-6657-45BD-9639-C45F4EE4520C}" dt="2024-03-04T15:46:40.362" v="34" actId="478"/>
          <ac:picMkLst>
            <pc:docMk/>
            <pc:sldMk cId="1343223353" sldId="278"/>
            <ac:picMk id="118" creationId="{8CD4DF99-F4EA-E931-62B3-87BF67CC45C7}"/>
          </ac:picMkLst>
        </pc:picChg>
      </pc:sldChg>
      <pc:sldChg chg="ord">
        <pc:chgData name="VOUZA ANNA-ROSKAGIA" userId="04081eee-20bf-4097-8d15-8db05ca53929" providerId="ADAL" clId="{80215FAE-6657-45BD-9639-C45F4EE4520C}" dt="2024-03-04T15:47:20.349" v="37"/>
        <pc:sldMkLst>
          <pc:docMk/>
          <pc:sldMk cId="452850806" sldId="283"/>
        </pc:sldMkLst>
      </pc:sldChg>
      <pc:sldChg chg="del">
        <pc:chgData name="VOUZA ANNA-ROSKAGIA" userId="04081eee-20bf-4097-8d15-8db05ca53929" providerId="ADAL" clId="{80215FAE-6657-45BD-9639-C45F4EE4520C}" dt="2024-03-04T15:47:11.001" v="35" actId="47"/>
        <pc:sldMkLst>
          <pc:docMk/>
          <pc:sldMk cId="872181745" sldId="287"/>
        </pc:sldMkLst>
      </pc:sldChg>
      <pc:sldChg chg="del">
        <pc:chgData name="VOUZA ANNA-ROSKAGIA" userId="04081eee-20bf-4097-8d15-8db05ca53929" providerId="ADAL" clId="{80215FAE-6657-45BD-9639-C45F4EE4520C}" dt="2024-03-04T15:54:11.273" v="81" actId="2696"/>
        <pc:sldMkLst>
          <pc:docMk/>
          <pc:sldMk cId="3620501916" sldId="288"/>
        </pc:sldMkLst>
      </pc:sldChg>
      <pc:sldChg chg="modSp del mod">
        <pc:chgData name="VOUZA ANNA-ROSKAGIA" userId="04081eee-20bf-4097-8d15-8db05ca53929" providerId="ADAL" clId="{80215FAE-6657-45BD-9639-C45F4EE4520C}" dt="2024-03-04T16:31:36.806" v="2015" actId="47"/>
        <pc:sldMkLst>
          <pc:docMk/>
          <pc:sldMk cId="1962700448" sldId="291"/>
        </pc:sldMkLst>
        <pc:spChg chg="mod">
          <ac:chgData name="VOUZA ANNA-ROSKAGIA" userId="04081eee-20bf-4097-8d15-8db05ca53929" providerId="ADAL" clId="{80215FAE-6657-45BD-9639-C45F4EE4520C}" dt="2024-03-04T15:53:27.682" v="69" actId="20577"/>
          <ac:spMkLst>
            <pc:docMk/>
            <pc:sldMk cId="1962700448" sldId="291"/>
            <ac:spMk id="11" creationId="{3A106497-9753-D572-1BC7-97CECE2B1FFA}"/>
          </ac:spMkLst>
        </pc:spChg>
        <pc:spChg chg="mod">
          <ac:chgData name="VOUZA ANNA-ROSKAGIA" userId="04081eee-20bf-4097-8d15-8db05ca53929" providerId="ADAL" clId="{80215FAE-6657-45BD-9639-C45F4EE4520C}" dt="2024-03-04T15:53:09.892" v="52" actId="20577"/>
          <ac:spMkLst>
            <pc:docMk/>
            <pc:sldMk cId="1962700448" sldId="291"/>
            <ac:spMk id="12" creationId="{ABA79DA5-1733-2E0D-58FA-53445AE741A2}"/>
          </ac:spMkLst>
        </pc:spChg>
        <pc:spChg chg="mod">
          <ac:chgData name="VOUZA ANNA-ROSKAGIA" userId="04081eee-20bf-4097-8d15-8db05ca53929" providerId="ADAL" clId="{80215FAE-6657-45BD-9639-C45F4EE4520C}" dt="2024-03-04T15:53:35.768" v="79" actId="20577"/>
          <ac:spMkLst>
            <pc:docMk/>
            <pc:sldMk cId="1962700448" sldId="291"/>
            <ac:spMk id="14" creationId="{4F91E537-4EDC-C3A8-7144-477F99B838A1}"/>
          </ac:spMkLst>
        </pc:spChg>
      </pc:sldChg>
      <pc:sldChg chg="del">
        <pc:chgData name="VOUZA ANNA-ROSKAGIA" userId="04081eee-20bf-4097-8d15-8db05ca53929" providerId="ADAL" clId="{80215FAE-6657-45BD-9639-C45F4EE4520C}" dt="2024-03-04T16:31:38.148" v="2016" actId="47"/>
        <pc:sldMkLst>
          <pc:docMk/>
          <pc:sldMk cId="533530300" sldId="292"/>
        </pc:sldMkLst>
      </pc:sldChg>
      <pc:sldChg chg="addSp delSp modSp new mod">
        <pc:chgData name="VOUZA ANNA-ROSKAGIA" userId="04081eee-20bf-4097-8d15-8db05ca53929" providerId="ADAL" clId="{80215FAE-6657-45BD-9639-C45F4EE4520C}" dt="2024-03-04T16:17:44.083" v="1106" actId="20577"/>
        <pc:sldMkLst>
          <pc:docMk/>
          <pc:sldMk cId="2312351358" sldId="293"/>
        </pc:sldMkLst>
        <pc:spChg chg="del">
          <ac:chgData name="VOUZA ANNA-ROSKAGIA" userId="04081eee-20bf-4097-8d15-8db05ca53929" providerId="ADAL" clId="{80215FAE-6657-45BD-9639-C45F4EE4520C}" dt="2024-03-04T15:58:04.533" v="83" actId="478"/>
          <ac:spMkLst>
            <pc:docMk/>
            <pc:sldMk cId="2312351358" sldId="293"/>
            <ac:spMk id="3" creationId="{FADE4FC9-213E-E9A3-7E6D-420A5E7B4652}"/>
          </ac:spMkLst>
        </pc:spChg>
        <pc:spChg chg="add del mod">
          <ac:chgData name="VOUZA ANNA-ROSKAGIA" userId="04081eee-20bf-4097-8d15-8db05ca53929" providerId="ADAL" clId="{80215FAE-6657-45BD-9639-C45F4EE4520C}" dt="2024-03-04T15:59:07.488" v="89" actId="478"/>
          <ac:spMkLst>
            <pc:docMk/>
            <pc:sldMk cId="2312351358" sldId="293"/>
            <ac:spMk id="5" creationId="{7511AD34-F986-AAFE-8FF3-56996851DA71}"/>
          </ac:spMkLst>
        </pc:spChg>
        <pc:spChg chg="add del">
          <ac:chgData name="VOUZA ANNA-ROSKAGIA" userId="04081eee-20bf-4097-8d15-8db05ca53929" providerId="ADAL" clId="{80215FAE-6657-45BD-9639-C45F4EE4520C}" dt="2024-03-04T15:59:06.419" v="88" actId="478"/>
          <ac:spMkLst>
            <pc:docMk/>
            <pc:sldMk cId="2312351358" sldId="293"/>
            <ac:spMk id="7" creationId="{BB4C8D4B-ACBE-C86A-D587-5D40DEA53F88}"/>
          </ac:spMkLst>
        </pc:spChg>
        <pc:spChg chg="add mod">
          <ac:chgData name="VOUZA ANNA-ROSKAGIA" userId="04081eee-20bf-4097-8d15-8db05ca53929" providerId="ADAL" clId="{80215FAE-6657-45BD-9639-C45F4EE4520C}" dt="2024-03-04T16:17:44.083" v="1106" actId="20577"/>
          <ac:spMkLst>
            <pc:docMk/>
            <pc:sldMk cId="2312351358" sldId="293"/>
            <ac:spMk id="9" creationId="{72C0DF43-EA7E-FF2F-398D-66C46B06D3E6}"/>
          </ac:spMkLst>
        </pc:spChg>
        <pc:spChg chg="add mod">
          <ac:chgData name="VOUZA ANNA-ROSKAGIA" userId="04081eee-20bf-4097-8d15-8db05ca53929" providerId="ADAL" clId="{80215FAE-6657-45BD-9639-C45F4EE4520C}" dt="2024-03-04T16:01:05.152" v="96" actId="20577"/>
          <ac:spMkLst>
            <pc:docMk/>
            <pc:sldMk cId="2312351358" sldId="293"/>
            <ac:spMk id="10" creationId="{3854C966-4E7E-4A2B-3A44-B3FD46705B1D}"/>
          </ac:spMkLst>
        </pc:spChg>
        <pc:spChg chg="add del mod">
          <ac:chgData name="VOUZA ANNA-ROSKAGIA" userId="04081eee-20bf-4097-8d15-8db05ca53929" providerId="ADAL" clId="{80215FAE-6657-45BD-9639-C45F4EE4520C}" dt="2024-03-04T16:11:02.878" v="794" actId="478"/>
          <ac:spMkLst>
            <pc:docMk/>
            <pc:sldMk cId="2312351358" sldId="293"/>
            <ac:spMk id="12" creationId="{D4B4F1E8-798C-7789-34F9-D3854BB15D2D}"/>
          </ac:spMkLst>
        </pc:spChg>
      </pc:sldChg>
      <pc:sldChg chg="addSp delSp modSp new mod">
        <pc:chgData name="VOUZA ANNA-ROSKAGIA" userId="04081eee-20bf-4097-8d15-8db05ca53929" providerId="ADAL" clId="{80215FAE-6657-45BD-9639-C45F4EE4520C}" dt="2024-03-04T17:53:18.883" v="2120" actId="115"/>
        <pc:sldMkLst>
          <pc:docMk/>
          <pc:sldMk cId="2381939401" sldId="294"/>
        </pc:sldMkLst>
        <pc:spChg chg="del">
          <ac:chgData name="VOUZA ANNA-ROSKAGIA" userId="04081eee-20bf-4097-8d15-8db05ca53929" providerId="ADAL" clId="{80215FAE-6657-45BD-9639-C45F4EE4520C}" dt="2024-03-04T16:25:42.382" v="1725" actId="478"/>
          <ac:spMkLst>
            <pc:docMk/>
            <pc:sldMk cId="2381939401" sldId="294"/>
            <ac:spMk id="3" creationId="{FD6EF960-288A-4716-0D05-0344E8EDCEB2}"/>
          </ac:spMkLst>
        </pc:spChg>
        <pc:spChg chg="add mod">
          <ac:chgData name="VOUZA ANNA-ROSKAGIA" userId="04081eee-20bf-4097-8d15-8db05ca53929" providerId="ADAL" clId="{80215FAE-6657-45BD-9639-C45F4EE4520C}" dt="2024-03-04T16:25:45.709" v="1726"/>
          <ac:spMkLst>
            <pc:docMk/>
            <pc:sldMk cId="2381939401" sldId="294"/>
            <ac:spMk id="4" creationId="{C3AE9E1F-2BDB-0EE2-C323-A48C114A6A75}"/>
          </ac:spMkLst>
        </pc:spChg>
        <pc:spChg chg="add mod">
          <ac:chgData name="VOUZA ANNA-ROSKAGIA" userId="04081eee-20bf-4097-8d15-8db05ca53929" providerId="ADAL" clId="{80215FAE-6657-45BD-9639-C45F4EE4520C}" dt="2024-03-04T16:52:12.497" v="2060" actId="1076"/>
          <ac:spMkLst>
            <pc:docMk/>
            <pc:sldMk cId="2381939401" sldId="294"/>
            <ac:spMk id="9" creationId="{1F419DF4-F4EB-4C1E-0D82-BD4C8B639B07}"/>
          </ac:spMkLst>
        </pc:spChg>
        <pc:spChg chg="add mod">
          <ac:chgData name="VOUZA ANNA-ROSKAGIA" userId="04081eee-20bf-4097-8d15-8db05ca53929" providerId="ADAL" clId="{80215FAE-6657-45BD-9639-C45F4EE4520C}" dt="2024-03-04T17:53:18.883" v="2120" actId="115"/>
          <ac:spMkLst>
            <pc:docMk/>
            <pc:sldMk cId="2381939401" sldId="294"/>
            <ac:spMk id="10" creationId="{7F35CCA0-17E8-44FA-7633-B9647C482D83}"/>
          </ac:spMkLst>
        </pc:spChg>
        <pc:spChg chg="add mod">
          <ac:chgData name="VOUZA ANNA-ROSKAGIA" userId="04081eee-20bf-4097-8d15-8db05ca53929" providerId="ADAL" clId="{80215FAE-6657-45BD-9639-C45F4EE4520C}" dt="2024-03-04T16:52:06.869" v="2058" actId="20577"/>
          <ac:spMkLst>
            <pc:docMk/>
            <pc:sldMk cId="2381939401" sldId="294"/>
            <ac:spMk id="11" creationId="{0D7920ED-8AD8-C968-65D5-6A529200B6F7}"/>
          </ac:spMkLst>
        </pc:spChg>
      </pc:sldChg>
      <pc:sldChg chg="del">
        <pc:chgData name="VOUZA ANNA-ROSKAGIA" userId="04081eee-20bf-4097-8d15-8db05ca53929" providerId="ADAL" clId="{80215FAE-6657-45BD-9639-C45F4EE4520C}" dt="2024-03-04T15:53:56.725" v="80" actId="47"/>
        <pc:sldMkLst>
          <pc:docMk/>
          <pc:sldMk cId="3407009018" sldId="294"/>
        </pc:sldMkLst>
      </pc:sldChg>
      <pc:sldChg chg="addSp delSp modSp new mod">
        <pc:chgData name="VOUZA ANNA-ROSKAGIA" userId="04081eee-20bf-4097-8d15-8db05ca53929" providerId="ADAL" clId="{80215FAE-6657-45BD-9639-C45F4EE4520C}" dt="2024-03-04T16:52:31.074" v="2092" actId="20577"/>
        <pc:sldMkLst>
          <pc:docMk/>
          <pc:sldMk cId="4155005241" sldId="295"/>
        </pc:sldMkLst>
        <pc:spChg chg="del">
          <ac:chgData name="VOUZA ANNA-ROSKAGIA" userId="04081eee-20bf-4097-8d15-8db05ca53929" providerId="ADAL" clId="{80215FAE-6657-45BD-9639-C45F4EE4520C}" dt="2024-03-04T16:14:04.206" v="823" actId="478"/>
          <ac:spMkLst>
            <pc:docMk/>
            <pc:sldMk cId="4155005241" sldId="295"/>
            <ac:spMk id="3" creationId="{FD5F91FA-0615-99C7-DAE4-EB467434FA52}"/>
          </ac:spMkLst>
        </pc:spChg>
        <pc:spChg chg="add mod">
          <ac:chgData name="VOUZA ANNA-ROSKAGIA" userId="04081eee-20bf-4097-8d15-8db05ca53929" providerId="ADAL" clId="{80215FAE-6657-45BD-9639-C45F4EE4520C}" dt="2024-03-04T16:14:17.141" v="850" actId="20577"/>
          <ac:spMkLst>
            <pc:docMk/>
            <pc:sldMk cId="4155005241" sldId="295"/>
            <ac:spMk id="4" creationId="{81D5E859-3483-2F00-31E2-2086C7805EA4}"/>
          </ac:spMkLst>
        </pc:spChg>
        <pc:spChg chg="add mod">
          <ac:chgData name="VOUZA ANNA-ROSKAGIA" userId="04081eee-20bf-4097-8d15-8db05ca53929" providerId="ADAL" clId="{80215FAE-6657-45BD-9639-C45F4EE4520C}" dt="2024-03-04T16:14:34.057" v="877" actId="1076"/>
          <ac:spMkLst>
            <pc:docMk/>
            <pc:sldMk cId="4155005241" sldId="295"/>
            <ac:spMk id="5" creationId="{49A05C67-1EEB-76C1-E4F2-048DA5203478}"/>
          </ac:spMkLst>
        </pc:spChg>
        <pc:spChg chg="add mod">
          <ac:chgData name="VOUZA ANNA-ROSKAGIA" userId="04081eee-20bf-4097-8d15-8db05ca53929" providerId="ADAL" clId="{80215FAE-6657-45BD-9639-C45F4EE4520C}" dt="2024-03-04T16:28:15.277" v="2013" actId="1076"/>
          <ac:spMkLst>
            <pc:docMk/>
            <pc:sldMk cId="4155005241" sldId="295"/>
            <ac:spMk id="6" creationId="{7B50CA72-97D4-5D12-B27B-B0110D4726FD}"/>
          </ac:spMkLst>
        </pc:spChg>
        <pc:spChg chg="add mod">
          <ac:chgData name="VOUZA ANNA-ROSKAGIA" userId="04081eee-20bf-4097-8d15-8db05ca53929" providerId="ADAL" clId="{80215FAE-6657-45BD-9639-C45F4EE4520C}" dt="2024-03-04T16:28:15.277" v="2013" actId="1076"/>
          <ac:spMkLst>
            <pc:docMk/>
            <pc:sldMk cId="4155005241" sldId="295"/>
            <ac:spMk id="7" creationId="{50F087EB-EAEB-235C-185E-61E6D57A0ECB}"/>
          </ac:spMkLst>
        </pc:spChg>
        <pc:spChg chg="add mod">
          <ac:chgData name="VOUZA ANNA-ROSKAGIA" userId="04081eee-20bf-4097-8d15-8db05ca53929" providerId="ADAL" clId="{80215FAE-6657-45BD-9639-C45F4EE4520C}" dt="2024-03-04T16:28:17.993" v="2014" actId="1076"/>
          <ac:spMkLst>
            <pc:docMk/>
            <pc:sldMk cId="4155005241" sldId="295"/>
            <ac:spMk id="8" creationId="{8EB8A88A-163D-E633-C2CF-688C222E0D59}"/>
          </ac:spMkLst>
        </pc:spChg>
        <pc:spChg chg="add del mod">
          <ac:chgData name="VOUZA ANNA-ROSKAGIA" userId="04081eee-20bf-4097-8d15-8db05ca53929" providerId="ADAL" clId="{80215FAE-6657-45BD-9639-C45F4EE4520C}" dt="2024-03-04T16:25:38.172" v="1723" actId="21"/>
          <ac:spMkLst>
            <pc:docMk/>
            <pc:sldMk cId="4155005241" sldId="295"/>
            <ac:spMk id="9" creationId="{1F419DF4-F4EB-4C1E-0D82-BD4C8B639B07}"/>
          </ac:spMkLst>
        </pc:spChg>
        <pc:spChg chg="add del mod">
          <ac:chgData name="VOUZA ANNA-ROSKAGIA" userId="04081eee-20bf-4097-8d15-8db05ca53929" providerId="ADAL" clId="{80215FAE-6657-45BD-9639-C45F4EE4520C}" dt="2024-03-04T16:25:38.172" v="1723" actId="21"/>
          <ac:spMkLst>
            <pc:docMk/>
            <pc:sldMk cId="4155005241" sldId="295"/>
            <ac:spMk id="10" creationId="{7F35CCA0-17E8-44FA-7633-B9647C482D83}"/>
          </ac:spMkLst>
        </pc:spChg>
        <pc:spChg chg="add del mod">
          <ac:chgData name="VOUZA ANNA-ROSKAGIA" userId="04081eee-20bf-4097-8d15-8db05ca53929" providerId="ADAL" clId="{80215FAE-6657-45BD-9639-C45F4EE4520C}" dt="2024-03-04T16:51:55.145" v="2053" actId="21"/>
          <ac:spMkLst>
            <pc:docMk/>
            <pc:sldMk cId="4155005241" sldId="295"/>
            <ac:spMk id="11" creationId="{0D7920ED-8AD8-C968-65D5-6A529200B6F7}"/>
          </ac:spMkLst>
        </pc:spChg>
        <pc:spChg chg="add mod">
          <ac:chgData name="VOUZA ANNA-ROSKAGIA" userId="04081eee-20bf-4097-8d15-8db05ca53929" providerId="ADAL" clId="{80215FAE-6657-45BD-9639-C45F4EE4520C}" dt="2024-03-04T16:52:31.074" v="2092" actId="20577"/>
          <ac:spMkLst>
            <pc:docMk/>
            <pc:sldMk cId="4155005241" sldId="295"/>
            <ac:spMk id="12" creationId="{F19CEB83-15EC-456D-C2CF-2BAC26C3DE34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>
            <a:extLst>
              <a:ext uri="{FF2B5EF4-FFF2-40B4-BE49-F238E27FC236}">
                <a16:creationId xmlns:a16="http://schemas.microsoft.com/office/drawing/2014/main" id="{75127BB8-36A9-6BFA-7007-D84F312706E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lang="el-GR" sz="1200"/>
            </a:lvl1pPr>
          </a:lstStyle>
          <a:p>
            <a:pPr rtl="0"/>
            <a:endParaRPr lang="el-GR"/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355923C2-8767-F856-585C-DC1948C110E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lang="el-GR" sz="1200"/>
            </a:lvl1pPr>
          </a:lstStyle>
          <a:p>
            <a:pPr rtl="0"/>
            <a:fld id="{00707F8D-67AA-4445-89C4-2883E2500C69}" type="datetimeFigureOut">
              <a:rPr lang="el-GR" smtClean="0"/>
              <a:t>10/3/2025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BA68407F-B311-7FF6-2ACB-3FAF0BF3AB7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lang="el-GR" sz="1200"/>
            </a:lvl1pPr>
          </a:lstStyle>
          <a:p>
            <a:pPr rtl="0"/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C7B6A444-69DF-AE10-DCD7-A23AEE20CAA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lang="el-GR" sz="1200"/>
            </a:lvl1pPr>
          </a:lstStyle>
          <a:p>
            <a:pPr rtl="0"/>
            <a:fld id="{B3BF5047-6CED-44CC-A86C-D48A653D0A7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573914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lang="el-GR" sz="1200"/>
            </a:lvl1pPr>
          </a:lstStyle>
          <a:p>
            <a:pPr rtl="0"/>
            <a:endParaRPr lang="el-GR" dirty="0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lang="el-GR" sz="1200"/>
            </a:lvl1pPr>
          </a:lstStyle>
          <a:p>
            <a:pPr rtl="0"/>
            <a:fld id="{A9A067D9-116D-3843-ABDF-D6546C1962D4}" type="datetimeFigureOut">
              <a:rPr lang="el-GR" smtClean="0"/>
              <a:t>10/3/2025</a:t>
            </a:fld>
            <a:endParaRPr lang="el-GR" dirty="0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>
            <a:defPPr>
              <a:defRPr lang="el-GR"/>
            </a:defPPr>
          </a:lstStyle>
          <a:p>
            <a:pPr rtl="0"/>
            <a:endParaRPr lang="el-GR" dirty="0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defPPr>
              <a:defRPr lang="el-GR"/>
            </a:defPPr>
          </a:lstStyle>
          <a:p>
            <a:pPr lvl="0" rtl="0"/>
            <a:r>
              <a:rPr lang="el-GR" dirty="0"/>
              <a:t>Στυλ υποδείγματος κειμένου</a:t>
            </a:r>
          </a:p>
          <a:p>
            <a:pPr lvl="1" rtl="0"/>
            <a:r>
              <a:rPr lang="el-GR" dirty="0"/>
              <a:t>Δεύτερου επιπέδου</a:t>
            </a:r>
          </a:p>
          <a:p>
            <a:pPr lvl="2" rtl="0"/>
            <a:r>
              <a:rPr lang="el-GR" dirty="0"/>
              <a:t>Τρίτου επιπέδου</a:t>
            </a:r>
          </a:p>
          <a:p>
            <a:pPr lvl="3" rtl="0"/>
            <a:r>
              <a:rPr lang="el-GR" dirty="0"/>
              <a:t>Τέταρτου επιπέδου</a:t>
            </a:r>
          </a:p>
          <a:p>
            <a:pPr lvl="4" rtl="0"/>
            <a:r>
              <a:rPr lang="el-GR" dirty="0"/>
              <a:t>Πέμπτου επιπέδου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lang="el-GR" sz="1200"/>
            </a:lvl1pPr>
          </a:lstStyle>
          <a:p>
            <a:pPr rtl="0"/>
            <a:endParaRPr lang="el-GR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lang="el-GR" sz="1200"/>
            </a:lvl1pPr>
          </a:lstStyle>
          <a:p>
            <a:pPr rtl="0"/>
            <a:fld id="{339D21CC-DD94-204E-93C8-E1AAF3084C8D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405100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el-GR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el-GR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el-GR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el-GR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el-GR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el-GR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el-GR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el-GR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el-GR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el-GR"/>
            </a:defPPr>
          </a:lstStyle>
          <a:p>
            <a:pPr rtl="0"/>
            <a:endParaRPr lang="el-GR" sz="100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el-GR"/>
            </a:defPPr>
          </a:lstStyle>
          <a:p>
            <a:pPr rtl="0"/>
            <a:fld id="{339D21CC-DD94-204E-93C8-E1AAF3084C8D}" type="slidenum">
              <a:rPr lang="el-GR" smtClean="0"/>
              <a:t>1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330486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el-GR"/>
            </a:defPPr>
          </a:lstStyle>
          <a:p>
            <a:pPr rtl="0"/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el-GR"/>
            </a:defPPr>
          </a:lstStyle>
          <a:p>
            <a:pPr rtl="0"/>
            <a:fld id="{339D21CC-DD94-204E-93C8-E1AAF3084C8D}" type="slidenum">
              <a:rPr lang="el-GR" smtClean="0"/>
              <a:t>2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76840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el-GR"/>
            </a:defPPr>
          </a:lstStyle>
          <a:p>
            <a:pPr rtl="0"/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el-GR"/>
            </a:defPPr>
          </a:lstStyle>
          <a:p>
            <a:pPr rtl="0"/>
            <a:fld id="{339D21CC-DD94-204E-93C8-E1AAF3084C8D}" type="slidenum">
              <a:rPr lang="el-GR" smtClean="0"/>
              <a:t>3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415937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svg"/><Relationship Id="rId7" Type="http://schemas.openxmlformats.org/officeDocument/2006/relationships/image" Target="../media/image8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png"/><Relationship Id="rId11" Type="http://schemas.openxmlformats.org/officeDocument/2006/relationships/image" Target="../media/image2.svg"/><Relationship Id="rId5" Type="http://schemas.openxmlformats.org/officeDocument/2006/relationships/image" Target="../media/image6.svg"/><Relationship Id="rId10" Type="http://schemas.openxmlformats.org/officeDocument/2006/relationships/image" Target="../media/image1.png"/><Relationship Id="rId4" Type="http://schemas.openxmlformats.org/officeDocument/2006/relationships/image" Target="../media/image5.png"/><Relationship Id="rId9" Type="http://schemas.openxmlformats.org/officeDocument/2006/relationships/image" Target="../media/image10.sv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svg"/><Relationship Id="rId2" Type="http://schemas.openxmlformats.org/officeDocument/2006/relationships/image" Target="../media/image3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5.svg"/><Relationship Id="rId4" Type="http://schemas.openxmlformats.org/officeDocument/2006/relationships/image" Target="../media/image34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svg"/><Relationship Id="rId2" Type="http://schemas.openxmlformats.org/officeDocument/2006/relationships/image" Target="../media/image17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svg"/><Relationship Id="rId2" Type="http://schemas.openxmlformats.org/officeDocument/2006/relationships/image" Target="../media/image36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39.svg"/><Relationship Id="rId7" Type="http://schemas.openxmlformats.org/officeDocument/2006/relationships/image" Target="../media/image18.svg"/><Relationship Id="rId2" Type="http://schemas.openxmlformats.org/officeDocument/2006/relationships/image" Target="../media/image38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7.png"/><Relationship Id="rId5" Type="http://schemas.openxmlformats.org/officeDocument/2006/relationships/image" Target="../media/image41.svg"/><Relationship Id="rId4" Type="http://schemas.openxmlformats.org/officeDocument/2006/relationships/image" Target="../media/image40.png"/><Relationship Id="rId9" Type="http://schemas.openxmlformats.org/officeDocument/2006/relationships/image" Target="../media/image23.svg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7" Type="http://schemas.openxmlformats.org/officeDocument/2006/relationships/image" Target="../media/image18.svg"/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7.png"/><Relationship Id="rId5" Type="http://schemas.openxmlformats.org/officeDocument/2006/relationships/image" Target="../media/image16.svg"/><Relationship Id="rId4" Type="http://schemas.openxmlformats.org/officeDocument/2006/relationships/image" Target="../media/image15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svg"/><Relationship Id="rId2" Type="http://schemas.openxmlformats.org/officeDocument/2006/relationships/image" Target="../media/image19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svg"/><Relationship Id="rId2" Type="http://schemas.openxmlformats.org/officeDocument/2006/relationships/image" Target="../media/image2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3.svg"/><Relationship Id="rId4" Type="http://schemas.openxmlformats.org/officeDocument/2006/relationships/image" Target="../media/image13.png"/></Relationships>
</file>

<file path=ppt/slideLayouts/_rels/slideLayout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image" Target="../media/image25.svg"/><Relationship Id="rId7" Type="http://schemas.openxmlformats.org/officeDocument/2006/relationships/image" Target="../media/image27.svg"/><Relationship Id="rId2" Type="http://schemas.openxmlformats.org/officeDocument/2006/relationships/image" Target="../media/image2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6.png"/><Relationship Id="rId11" Type="http://schemas.openxmlformats.org/officeDocument/2006/relationships/image" Target="../media/image31.svg"/><Relationship Id="rId5" Type="http://schemas.openxmlformats.org/officeDocument/2006/relationships/image" Target="../media/image2.svg"/><Relationship Id="rId10" Type="http://schemas.openxmlformats.org/officeDocument/2006/relationships/image" Target="../media/image30.png"/><Relationship Id="rId4" Type="http://schemas.openxmlformats.org/officeDocument/2006/relationships/image" Target="../media/image1.png"/><Relationship Id="rId9" Type="http://schemas.openxmlformats.org/officeDocument/2006/relationships/image" Target="../media/image29.sv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Γραφικό 7">
            <a:extLst>
              <a:ext uri="{FF2B5EF4-FFF2-40B4-BE49-F238E27FC236}">
                <a16:creationId xmlns:a16="http://schemas.microsoft.com/office/drawing/2014/main" id="{1B4A24E8-C109-4F3A-CEE5-84689AA13B2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70949" b="27959"/>
          <a:stretch>
            <a:fillRect/>
          </a:stretch>
        </p:blipFill>
        <p:spPr>
          <a:xfrm>
            <a:off x="9830598" y="1496755"/>
            <a:ext cx="2361462" cy="5361246"/>
          </a:xfrm>
          <a:custGeom>
            <a:avLst/>
            <a:gdLst>
              <a:gd name="connsiteX0" fmla="*/ 0 w 2361462"/>
              <a:gd name="connsiteY0" fmla="*/ 0 h 5361246"/>
              <a:gd name="connsiteX1" fmla="*/ 2361462 w 2361462"/>
              <a:gd name="connsiteY1" fmla="*/ 0 h 5361246"/>
              <a:gd name="connsiteX2" fmla="*/ 2361462 w 2361462"/>
              <a:gd name="connsiteY2" fmla="*/ 5361246 h 5361246"/>
              <a:gd name="connsiteX3" fmla="*/ 0 w 2361462"/>
              <a:gd name="connsiteY3" fmla="*/ 5361246 h 53612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61462" h="5361246">
                <a:moveTo>
                  <a:pt x="0" y="0"/>
                </a:moveTo>
                <a:lnTo>
                  <a:pt x="2361462" y="0"/>
                </a:lnTo>
                <a:lnTo>
                  <a:pt x="2361462" y="5361246"/>
                </a:lnTo>
                <a:lnTo>
                  <a:pt x="0" y="5361246"/>
                </a:lnTo>
                <a:close/>
              </a:path>
            </a:pathLst>
          </a:custGeom>
        </p:spPr>
      </p:pic>
      <p:pic>
        <p:nvPicPr>
          <p:cNvPr id="10" name="Γραφικό 9">
            <a:extLst>
              <a:ext uri="{FF2B5EF4-FFF2-40B4-BE49-F238E27FC236}">
                <a16:creationId xmlns:a16="http://schemas.microsoft.com/office/drawing/2014/main" id="{69497D1C-2169-2658-B8BB-0495216A4BA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r="80421" b="19612"/>
          <a:stretch>
            <a:fillRect/>
          </a:stretch>
        </p:blipFill>
        <p:spPr>
          <a:xfrm>
            <a:off x="10352634" y="2036470"/>
            <a:ext cx="1839366" cy="4821530"/>
          </a:xfrm>
          <a:custGeom>
            <a:avLst/>
            <a:gdLst>
              <a:gd name="connsiteX0" fmla="*/ 0 w 1777810"/>
              <a:gd name="connsiteY0" fmla="*/ 0 h 4821530"/>
              <a:gd name="connsiteX1" fmla="*/ 1777810 w 1777810"/>
              <a:gd name="connsiteY1" fmla="*/ 0 h 4821530"/>
              <a:gd name="connsiteX2" fmla="*/ 1777810 w 1777810"/>
              <a:gd name="connsiteY2" fmla="*/ 4821530 h 4821530"/>
              <a:gd name="connsiteX3" fmla="*/ 0 w 1777810"/>
              <a:gd name="connsiteY3" fmla="*/ 4821530 h 48215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77810" h="4821530">
                <a:moveTo>
                  <a:pt x="0" y="0"/>
                </a:moveTo>
                <a:lnTo>
                  <a:pt x="1777810" y="0"/>
                </a:lnTo>
                <a:lnTo>
                  <a:pt x="1777810" y="4821530"/>
                </a:lnTo>
                <a:lnTo>
                  <a:pt x="0" y="4821530"/>
                </a:lnTo>
                <a:close/>
              </a:path>
            </a:pathLst>
          </a:custGeom>
        </p:spPr>
      </p:pic>
      <p:pic>
        <p:nvPicPr>
          <p:cNvPr id="12" name="Γραφικό 11">
            <a:extLst>
              <a:ext uri="{FF2B5EF4-FFF2-40B4-BE49-F238E27FC236}">
                <a16:creationId xmlns:a16="http://schemas.microsoft.com/office/drawing/2014/main" id="{CA85067D-406E-8FBD-CAD7-FC3FEDE4100F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rcRect l="4427" r="11071"/>
          <a:stretch>
            <a:fillRect/>
          </a:stretch>
        </p:blipFill>
        <p:spPr>
          <a:xfrm>
            <a:off x="1" y="4917240"/>
            <a:ext cx="12192060" cy="522037"/>
          </a:xfrm>
          <a:custGeom>
            <a:avLst/>
            <a:gdLst>
              <a:gd name="connsiteX0" fmla="*/ 0 w 12192060"/>
              <a:gd name="connsiteY0" fmla="*/ 0 h 522037"/>
              <a:gd name="connsiteX1" fmla="*/ 12192060 w 12192060"/>
              <a:gd name="connsiteY1" fmla="*/ 0 h 522037"/>
              <a:gd name="connsiteX2" fmla="*/ 12192060 w 12192060"/>
              <a:gd name="connsiteY2" fmla="*/ 522037 h 522037"/>
              <a:gd name="connsiteX3" fmla="*/ 0 w 12192060"/>
              <a:gd name="connsiteY3" fmla="*/ 522037 h 5220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60" h="522037">
                <a:moveTo>
                  <a:pt x="0" y="0"/>
                </a:moveTo>
                <a:lnTo>
                  <a:pt x="12192060" y="0"/>
                </a:lnTo>
                <a:lnTo>
                  <a:pt x="12192060" y="522037"/>
                </a:lnTo>
                <a:lnTo>
                  <a:pt x="0" y="522037"/>
                </a:lnTo>
                <a:close/>
              </a:path>
            </a:pathLst>
          </a:custGeom>
        </p:spPr>
      </p:pic>
      <p:pic>
        <p:nvPicPr>
          <p:cNvPr id="14" name="Γραφικό 13">
            <a:extLst>
              <a:ext uri="{FF2B5EF4-FFF2-40B4-BE49-F238E27FC236}">
                <a16:creationId xmlns:a16="http://schemas.microsoft.com/office/drawing/2014/main" id="{CCC84229-A616-7DBF-80DE-339B893E9C39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rcRect l="6010" t="41466"/>
          <a:stretch>
            <a:fillRect/>
          </a:stretch>
        </p:blipFill>
        <p:spPr>
          <a:xfrm>
            <a:off x="2" y="2"/>
            <a:ext cx="3767431" cy="1009819"/>
          </a:xfrm>
          <a:custGeom>
            <a:avLst/>
            <a:gdLst>
              <a:gd name="connsiteX0" fmla="*/ 0 w 3767431"/>
              <a:gd name="connsiteY0" fmla="*/ 0 h 1009819"/>
              <a:gd name="connsiteX1" fmla="*/ 3767431 w 3767431"/>
              <a:gd name="connsiteY1" fmla="*/ 0 h 1009819"/>
              <a:gd name="connsiteX2" fmla="*/ 3767431 w 3767431"/>
              <a:gd name="connsiteY2" fmla="*/ 1009819 h 1009819"/>
              <a:gd name="connsiteX3" fmla="*/ 0 w 3767431"/>
              <a:gd name="connsiteY3" fmla="*/ 1009819 h 10098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767431" h="1009819">
                <a:moveTo>
                  <a:pt x="0" y="0"/>
                </a:moveTo>
                <a:lnTo>
                  <a:pt x="3767431" y="0"/>
                </a:lnTo>
                <a:lnTo>
                  <a:pt x="3767431" y="1009819"/>
                </a:lnTo>
                <a:lnTo>
                  <a:pt x="0" y="1009819"/>
                </a:lnTo>
                <a:close/>
              </a:path>
            </a:pathLst>
          </a:custGeom>
        </p:spPr>
      </p:pic>
      <p:pic>
        <p:nvPicPr>
          <p:cNvPr id="16" name="Γραφικό 15">
            <a:extLst>
              <a:ext uri="{FF2B5EF4-FFF2-40B4-BE49-F238E27FC236}">
                <a16:creationId xmlns:a16="http://schemas.microsoft.com/office/drawing/2014/main" id="{AFF238C4-81CD-3A8B-6CD4-36EC3C74A82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rcRect l="4427" r="11071"/>
          <a:stretch>
            <a:fillRect/>
          </a:stretch>
        </p:blipFill>
        <p:spPr>
          <a:xfrm>
            <a:off x="1" y="5590419"/>
            <a:ext cx="12192060" cy="522037"/>
          </a:xfrm>
          <a:custGeom>
            <a:avLst/>
            <a:gdLst>
              <a:gd name="connsiteX0" fmla="*/ 0 w 12192060"/>
              <a:gd name="connsiteY0" fmla="*/ 0 h 522037"/>
              <a:gd name="connsiteX1" fmla="*/ 12192060 w 12192060"/>
              <a:gd name="connsiteY1" fmla="*/ 0 h 522037"/>
              <a:gd name="connsiteX2" fmla="*/ 12192060 w 12192060"/>
              <a:gd name="connsiteY2" fmla="*/ 522037 h 522037"/>
              <a:gd name="connsiteX3" fmla="*/ 0 w 12192060"/>
              <a:gd name="connsiteY3" fmla="*/ 522037 h 5220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60" h="522037">
                <a:moveTo>
                  <a:pt x="0" y="0"/>
                </a:moveTo>
                <a:lnTo>
                  <a:pt x="12192060" y="0"/>
                </a:lnTo>
                <a:lnTo>
                  <a:pt x="12192060" y="522037"/>
                </a:lnTo>
                <a:lnTo>
                  <a:pt x="0" y="522037"/>
                </a:lnTo>
                <a:close/>
              </a:path>
            </a:pathLst>
          </a:custGeom>
        </p:spPr>
      </p:pic>
      <p:sp>
        <p:nvSpPr>
          <p:cNvPr id="18" name="Έλλειψη 17">
            <a:extLst>
              <a:ext uri="{FF2B5EF4-FFF2-40B4-BE49-F238E27FC236}">
                <a16:creationId xmlns:a16="http://schemas.microsoft.com/office/drawing/2014/main" id="{63E3A363-145F-206F-266C-B9E2B0FAB7DD}"/>
              </a:ext>
            </a:extLst>
          </p:cNvPr>
          <p:cNvSpPr/>
          <p:nvPr userDrawn="1"/>
        </p:nvSpPr>
        <p:spPr>
          <a:xfrm>
            <a:off x="9250598" y="471605"/>
            <a:ext cx="2157097" cy="2157097"/>
          </a:xfrm>
          <a:prstGeom prst="ellipse">
            <a:avLst/>
          </a:prstGeom>
          <a:solidFill>
            <a:schemeClr val="accent4">
              <a:alpha val="93044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l-GR"/>
            </a:defPPr>
          </a:lstStyle>
          <a:p>
            <a:pPr algn="ctr" rtl="0"/>
            <a:endParaRPr lang="el-GR" dirty="0">
              <a:solidFill>
                <a:schemeClr val="accent4"/>
              </a:solidFill>
            </a:endParaRPr>
          </a:p>
        </p:txBody>
      </p:sp>
      <p:sp>
        <p:nvSpPr>
          <p:cNvPr id="20" name="Έλλειψη 19">
            <a:extLst>
              <a:ext uri="{FF2B5EF4-FFF2-40B4-BE49-F238E27FC236}">
                <a16:creationId xmlns:a16="http://schemas.microsoft.com/office/drawing/2014/main" id="{3DE02E05-595A-16CF-6266-62538DFC16D0}"/>
              </a:ext>
            </a:extLst>
          </p:cNvPr>
          <p:cNvSpPr/>
          <p:nvPr userDrawn="1"/>
        </p:nvSpPr>
        <p:spPr>
          <a:xfrm>
            <a:off x="7940285" y="4985135"/>
            <a:ext cx="376579" cy="376579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l-GR"/>
            </a:defPPr>
          </a:lstStyle>
          <a:p>
            <a:pPr algn="ctr" rtl="0"/>
            <a:endParaRPr lang="el-GR" dirty="0"/>
          </a:p>
        </p:txBody>
      </p:sp>
      <p:sp>
        <p:nvSpPr>
          <p:cNvPr id="22" name="Έλλειψη 21">
            <a:extLst>
              <a:ext uri="{FF2B5EF4-FFF2-40B4-BE49-F238E27FC236}">
                <a16:creationId xmlns:a16="http://schemas.microsoft.com/office/drawing/2014/main" id="{3D85649E-04BD-5186-BD79-8AA93DD3249B}"/>
              </a:ext>
            </a:extLst>
          </p:cNvPr>
          <p:cNvSpPr/>
          <p:nvPr userDrawn="1"/>
        </p:nvSpPr>
        <p:spPr>
          <a:xfrm>
            <a:off x="7940285" y="5679283"/>
            <a:ext cx="376579" cy="376579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l-GR"/>
            </a:defPPr>
          </a:lstStyle>
          <a:p>
            <a:pPr algn="ctr" rtl="0"/>
            <a:endParaRPr lang="el-GR" dirty="0"/>
          </a:p>
        </p:txBody>
      </p:sp>
      <p:sp>
        <p:nvSpPr>
          <p:cNvPr id="24" name="Έλλειψη 23">
            <a:extLst>
              <a:ext uri="{FF2B5EF4-FFF2-40B4-BE49-F238E27FC236}">
                <a16:creationId xmlns:a16="http://schemas.microsoft.com/office/drawing/2014/main" id="{253DCF60-4DBD-60A8-147B-E448AF1810D5}"/>
              </a:ext>
            </a:extLst>
          </p:cNvPr>
          <p:cNvSpPr/>
          <p:nvPr userDrawn="1"/>
        </p:nvSpPr>
        <p:spPr>
          <a:xfrm>
            <a:off x="2930516" y="246834"/>
            <a:ext cx="376579" cy="376579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l-GR"/>
            </a:defPPr>
          </a:lstStyle>
          <a:p>
            <a:pPr algn="ctr" rtl="0"/>
            <a:endParaRPr lang="el-GR" dirty="0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669CAD9A-42EA-5081-7FB2-7E583DDE19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24912" y="2359152"/>
            <a:ext cx="6528816" cy="1883664"/>
          </a:xfrm>
        </p:spPr>
        <p:txBody>
          <a:bodyPr rtlCol="0" anchor="t">
            <a:noAutofit/>
          </a:bodyPr>
          <a:lstStyle>
            <a:lvl1pPr algn="l">
              <a:defRPr lang="el-GR" sz="5900"/>
            </a:lvl1pPr>
          </a:lstStyle>
          <a:p>
            <a:pPr rtl="0"/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55B3C71F-CB44-ACA0-AF0E-CD2A4DA71F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24912" y="1947672"/>
            <a:ext cx="5943600" cy="411480"/>
          </a:xfrm>
        </p:spPr>
        <p:txBody>
          <a:bodyPr rtlCol="0"/>
          <a:lstStyle>
            <a:lvl1pPr marL="0" indent="0" algn="l">
              <a:buNone/>
              <a:defRPr lang="el-GR" sz="2400"/>
            </a:lvl1pPr>
            <a:lvl2pPr marL="457200" indent="0" algn="ctr">
              <a:buNone/>
              <a:defRPr lang="el-GR" sz="2000"/>
            </a:lvl2pPr>
            <a:lvl3pPr marL="914400" indent="0" algn="ctr">
              <a:buNone/>
              <a:defRPr lang="el-GR" sz="1800"/>
            </a:lvl3pPr>
            <a:lvl4pPr marL="1371600" indent="0" algn="ctr">
              <a:buNone/>
              <a:defRPr lang="el-GR" sz="1600"/>
            </a:lvl4pPr>
            <a:lvl5pPr marL="1828800" indent="0" algn="ctr">
              <a:buNone/>
              <a:defRPr lang="el-GR" sz="1600"/>
            </a:lvl5pPr>
            <a:lvl6pPr marL="2286000" indent="0" algn="ctr">
              <a:buNone/>
              <a:defRPr lang="el-GR" sz="1600"/>
            </a:lvl6pPr>
            <a:lvl7pPr marL="2743200" indent="0" algn="ctr">
              <a:buNone/>
              <a:defRPr lang="el-GR" sz="1600"/>
            </a:lvl7pPr>
            <a:lvl8pPr marL="3200400" indent="0" algn="ctr">
              <a:buNone/>
              <a:defRPr lang="el-GR" sz="1600"/>
            </a:lvl8pPr>
            <a:lvl9pPr marL="3657600" indent="0" algn="ctr">
              <a:buNone/>
              <a:defRPr lang="el-GR" sz="1600"/>
            </a:lvl9pPr>
          </a:lstStyle>
          <a:p>
            <a:pPr rtl="0"/>
            <a:r>
              <a:rPr lang="el-GR"/>
              <a:t>Κάντε κλικ για να επεξεργαστείτε τον υπότιτλο του υποδείγματος</a:t>
            </a:r>
          </a:p>
        </p:txBody>
      </p:sp>
      <p:pic>
        <p:nvPicPr>
          <p:cNvPr id="26" name="Γραφικό 25">
            <a:extLst>
              <a:ext uri="{FF2B5EF4-FFF2-40B4-BE49-F238E27FC236}">
                <a16:creationId xmlns:a16="http://schemas.microsoft.com/office/drawing/2014/main" id="{0FD1BB09-A7ED-BA2F-D5C0-000FA9FC2469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 rot="13498771">
            <a:off x="1238845" y="2129773"/>
            <a:ext cx="1501346" cy="15013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47550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Τίτλος και περιεχόμενο - Smart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60AE1B9-1C14-F852-2B97-05DAA5F80C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defPPr>
              <a:defRPr lang="el-GR"/>
            </a:defPPr>
          </a:lstStyle>
          <a:p>
            <a:pPr rtl="0"/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B433B37-5F68-E267-936F-4CA5474373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5732" y="1825625"/>
            <a:ext cx="8860536" cy="4351338"/>
          </a:xfrm>
        </p:spPr>
        <p:txBody>
          <a:bodyPr rtlCol="0"/>
          <a:lstStyle>
            <a:defPPr>
              <a:defRPr lang="el-GR"/>
            </a:defPPr>
          </a:lstStyle>
          <a:p>
            <a:pPr lvl="0" rtl="0"/>
            <a:r>
              <a:rPr lang="el-GR"/>
              <a:t>Στυλ κειμένου υποδείγματος</a:t>
            </a:r>
          </a:p>
          <a:p>
            <a:pPr lvl="1" rtl="0"/>
            <a:r>
              <a:rPr lang="el-GR"/>
              <a:t>Δεύτερο επίπεδο</a:t>
            </a:r>
          </a:p>
          <a:p>
            <a:pPr lvl="2" rtl="0"/>
            <a:r>
              <a:rPr lang="el-GR"/>
              <a:t>Τρίτο επίπεδο</a:t>
            </a:r>
          </a:p>
          <a:p>
            <a:pPr lvl="3" rtl="0"/>
            <a:r>
              <a:rPr lang="el-GR"/>
              <a:t>Τέταρτο επίπεδο</a:t>
            </a:r>
          </a:p>
          <a:p>
            <a:pPr lvl="4" rtl="0"/>
            <a:r>
              <a:rPr lang="el-GR"/>
              <a:t>Πέμπτο επίπεδο</a:t>
            </a:r>
          </a:p>
        </p:txBody>
      </p:sp>
      <p:sp>
        <p:nvSpPr>
          <p:cNvPr id="7" name="Θέση κειμένου 9">
            <a:extLst>
              <a:ext uri="{FF2B5EF4-FFF2-40B4-BE49-F238E27FC236}">
                <a16:creationId xmlns:a16="http://schemas.microsoft.com/office/drawing/2014/main" id="{06D563D3-0A67-7027-7E6A-4A1CC1EFC69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15806" y="793971"/>
            <a:ext cx="621792" cy="621792"/>
          </a:xfrm>
          <a:prstGeom prst="ellipse">
            <a:avLst/>
          </a:prstGeom>
          <a:solidFill>
            <a:schemeClr val="tx2"/>
          </a:solidFill>
        </p:spPr>
        <p:txBody>
          <a:bodyPr lIns="0" tIns="0" rIns="0" bIns="0" rtlCol="0" anchor="t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l-GR" sz="3200" b="0">
                <a:noFill/>
              </a:defRPr>
            </a:lvl1pPr>
          </a:lstStyle>
          <a:p>
            <a:pPr lvl="0" rtl="0"/>
            <a:r>
              <a:rPr lang="el-GR"/>
              <a:t>X</a:t>
            </a:r>
          </a:p>
        </p:txBody>
      </p:sp>
      <p:sp>
        <p:nvSpPr>
          <p:cNvPr id="9" name="Θέση υποσέλιδου 8">
            <a:extLst>
              <a:ext uri="{FF2B5EF4-FFF2-40B4-BE49-F238E27FC236}">
                <a16:creationId xmlns:a16="http://schemas.microsoft.com/office/drawing/2014/main" id="{0253299D-623D-C544-F0BB-1CFBDADB60B5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 rtlCol="0"/>
          <a:lstStyle>
            <a:defPPr>
              <a:defRPr lang="el-GR"/>
            </a:defPPr>
          </a:lstStyle>
          <a:p>
            <a:pPr rtl="0"/>
            <a:endParaRPr lang="el-GR" dirty="0"/>
          </a:p>
        </p:txBody>
      </p:sp>
      <p:sp>
        <p:nvSpPr>
          <p:cNvPr id="10" name="Θέση αριθμού διαφάνειας 9">
            <a:extLst>
              <a:ext uri="{FF2B5EF4-FFF2-40B4-BE49-F238E27FC236}">
                <a16:creationId xmlns:a16="http://schemas.microsoft.com/office/drawing/2014/main" id="{D4DFB546-9FE5-4620-5D33-4097901B71B3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>
            <a:defPPr>
              <a:defRPr lang="el-GR"/>
            </a:defPPr>
          </a:lstStyle>
          <a:p>
            <a:pPr rtl="0"/>
            <a:fld id="{CC43B8D3-9A08-F84C-9DD4-44948BA52D4B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28279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Θέση κειμένου 9">
            <a:extLst>
              <a:ext uri="{FF2B5EF4-FFF2-40B4-BE49-F238E27FC236}">
                <a16:creationId xmlns:a16="http://schemas.microsoft.com/office/drawing/2014/main" id="{CEF658BC-1431-0DE4-1239-3174304231C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15806" y="793971"/>
            <a:ext cx="621792" cy="621792"/>
          </a:xfrm>
          <a:prstGeom prst="ellipse">
            <a:avLst/>
          </a:prstGeom>
          <a:solidFill>
            <a:schemeClr val="tx2"/>
          </a:solidFill>
        </p:spPr>
        <p:txBody>
          <a:bodyPr lIns="0" tIns="0" rIns="0" bIns="0" rtlCol="0" anchor="t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l-GR" sz="3200" b="0">
                <a:noFill/>
              </a:defRPr>
            </a:lvl1pPr>
          </a:lstStyle>
          <a:p>
            <a:pPr lvl="0" rtl="0"/>
            <a:r>
              <a:rPr lang="el-GR"/>
              <a:t>X</a:t>
            </a:r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984763BC-4E08-292A-DD60-96BE96D0CD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defPPr>
              <a:defRPr lang="el-GR"/>
            </a:defPPr>
          </a:lstStyle>
          <a:p>
            <a:pPr rtl="0"/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F960985-1AA1-7560-41A6-84310DD64A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 rtlCol="0"/>
          <a:lstStyle>
            <a:defPPr>
              <a:defRPr lang="el-GR"/>
            </a:defPPr>
          </a:lstStyle>
          <a:p>
            <a:pPr lvl="0" rtl="0"/>
            <a:r>
              <a:rPr lang="el-GR"/>
              <a:t>Στυλ κειμένου υποδείγματος</a:t>
            </a:r>
          </a:p>
          <a:p>
            <a:pPr lvl="1" rtl="0"/>
            <a:r>
              <a:rPr lang="el-GR"/>
              <a:t>Δεύτερο επίπεδο</a:t>
            </a:r>
          </a:p>
          <a:p>
            <a:pPr lvl="2" rtl="0"/>
            <a:r>
              <a:rPr lang="el-GR"/>
              <a:t>Τρίτο επίπεδο</a:t>
            </a:r>
          </a:p>
          <a:p>
            <a:pPr lvl="3" rtl="0"/>
            <a:r>
              <a:rPr lang="el-GR"/>
              <a:t>Τέταρτο επίπεδο</a:t>
            </a:r>
          </a:p>
          <a:p>
            <a:pPr lvl="4" rtl="0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D70E0AF6-58A8-48DB-1F46-476F080F61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 rtlCol="0"/>
          <a:lstStyle>
            <a:defPPr>
              <a:defRPr lang="el-GR"/>
            </a:defPPr>
          </a:lstStyle>
          <a:p>
            <a:pPr lvl="0" rtl="0"/>
            <a:r>
              <a:rPr lang="el-GR"/>
              <a:t>Στυλ κειμένου υποδείγματος</a:t>
            </a:r>
          </a:p>
          <a:p>
            <a:pPr lvl="1" rtl="0"/>
            <a:r>
              <a:rPr lang="el-GR"/>
              <a:t>Δεύτερο επίπεδο</a:t>
            </a:r>
          </a:p>
          <a:p>
            <a:pPr lvl="2" rtl="0"/>
            <a:r>
              <a:rPr lang="el-GR"/>
              <a:t>Τρίτο επίπεδο</a:t>
            </a:r>
          </a:p>
          <a:p>
            <a:pPr lvl="3" rtl="0"/>
            <a:r>
              <a:rPr lang="el-GR"/>
              <a:t>Τέταρτο επίπεδο</a:t>
            </a:r>
          </a:p>
          <a:p>
            <a:pPr lvl="4" rtl="0"/>
            <a:r>
              <a:rPr lang="el-GR"/>
              <a:t>Πέμπτο επίπεδο</a:t>
            </a:r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6BEC9D58-970F-C9CA-292B-CD8C17FCE4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defPPr>
              <a:defRPr lang="el-GR"/>
            </a:defPPr>
          </a:lstStyle>
          <a:p>
            <a:pPr rtl="0"/>
            <a:endParaRPr lang="el-GR" dirty="0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3852D850-95FE-4444-3630-18B4E28559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el-GR"/>
            </a:defPPr>
          </a:lstStyle>
          <a:p>
            <a:pPr rtl="0"/>
            <a:fld id="{CC43B8D3-9A08-F84C-9DD4-44948BA52D4B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811933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Λωρίδα χρόν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Θέση κειμένου 31">
            <a:extLst>
              <a:ext uri="{FF2B5EF4-FFF2-40B4-BE49-F238E27FC236}">
                <a16:creationId xmlns:a16="http://schemas.microsoft.com/office/drawing/2014/main" id="{068D4647-BE09-FD84-9BD2-6303C6683A8E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1655064" y="2926080"/>
            <a:ext cx="1801368" cy="502920"/>
          </a:xfrm>
          <a:solidFill>
            <a:schemeClr val="accent1"/>
          </a:solidFill>
        </p:spPr>
        <p:txBody>
          <a:bodyPr rtlCol="0">
            <a:noAutofit/>
          </a:bodyPr>
          <a:lstStyle>
            <a:lvl1pPr marL="0" indent="0">
              <a:buNone/>
              <a:defRPr lang="el-GR" sz="1200">
                <a:noFill/>
              </a:defRPr>
            </a:lvl1pPr>
          </a:lstStyle>
          <a:p>
            <a:pPr lvl="0" rtl="0"/>
            <a:r>
              <a:rPr lang="el-GR"/>
              <a:t>Στυλ κειμένου υποδείγματος</a:t>
            </a:r>
          </a:p>
        </p:txBody>
      </p:sp>
      <p:sp>
        <p:nvSpPr>
          <p:cNvPr id="33" name="Θέση κειμένου 31">
            <a:extLst>
              <a:ext uri="{FF2B5EF4-FFF2-40B4-BE49-F238E27FC236}">
                <a16:creationId xmlns:a16="http://schemas.microsoft.com/office/drawing/2014/main" id="{AB9EB1AC-FF5A-36FF-E4EC-C3F6EDF04BE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3995928" y="2926080"/>
            <a:ext cx="1801368" cy="502920"/>
          </a:xfrm>
          <a:solidFill>
            <a:schemeClr val="accent2"/>
          </a:solidFill>
        </p:spPr>
        <p:txBody>
          <a:bodyPr rtlCol="0">
            <a:noAutofit/>
          </a:bodyPr>
          <a:lstStyle>
            <a:lvl1pPr marL="0" indent="0">
              <a:buNone/>
              <a:defRPr lang="el-GR" sz="1200">
                <a:noFill/>
              </a:defRPr>
            </a:lvl1pPr>
          </a:lstStyle>
          <a:p>
            <a:pPr lvl="0" rtl="0"/>
            <a:r>
              <a:rPr lang="el-GR"/>
              <a:t>Στυλ κειμένου υποδείγματος</a:t>
            </a:r>
          </a:p>
        </p:txBody>
      </p:sp>
      <p:sp>
        <p:nvSpPr>
          <p:cNvPr id="34" name="Θέση κειμένου 31">
            <a:extLst>
              <a:ext uri="{FF2B5EF4-FFF2-40B4-BE49-F238E27FC236}">
                <a16:creationId xmlns:a16="http://schemas.microsoft.com/office/drawing/2014/main" id="{919FA078-A6CC-4C6E-BB4E-70AA4ECA801E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345936" y="2926080"/>
            <a:ext cx="1801368" cy="502920"/>
          </a:xfrm>
          <a:solidFill>
            <a:schemeClr val="accent4"/>
          </a:solidFill>
        </p:spPr>
        <p:txBody>
          <a:bodyPr rtlCol="0">
            <a:noAutofit/>
          </a:bodyPr>
          <a:lstStyle>
            <a:lvl1pPr marL="0" indent="0">
              <a:buNone/>
              <a:defRPr lang="el-GR" sz="1200">
                <a:noFill/>
              </a:defRPr>
            </a:lvl1pPr>
          </a:lstStyle>
          <a:p>
            <a:pPr lvl="0" rtl="0"/>
            <a:r>
              <a:rPr lang="el-GR"/>
              <a:t>Στυλ κειμένου υποδείγματος</a:t>
            </a:r>
          </a:p>
        </p:txBody>
      </p:sp>
      <p:sp>
        <p:nvSpPr>
          <p:cNvPr id="35" name="Θέση κειμένου 31">
            <a:extLst>
              <a:ext uri="{FF2B5EF4-FFF2-40B4-BE49-F238E27FC236}">
                <a16:creationId xmlns:a16="http://schemas.microsoft.com/office/drawing/2014/main" id="{B0730A45-AC46-DF6D-F56B-76A81490918A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8695944" y="2926080"/>
            <a:ext cx="1987296" cy="502920"/>
          </a:xfrm>
          <a:solidFill>
            <a:schemeClr val="accent3"/>
          </a:solidFill>
        </p:spPr>
        <p:txBody>
          <a:bodyPr rtlCol="0">
            <a:noAutofit/>
          </a:bodyPr>
          <a:lstStyle>
            <a:lvl1pPr marL="0" indent="0">
              <a:buNone/>
              <a:defRPr lang="el-GR" sz="1200">
                <a:noFill/>
              </a:defRPr>
            </a:lvl1pPr>
          </a:lstStyle>
          <a:p>
            <a:pPr lvl="0" rtl="0"/>
            <a:r>
              <a:rPr lang="el-GR"/>
              <a:t>Στυλ κειμένου υποδείγματος</a:t>
            </a:r>
          </a:p>
        </p:txBody>
      </p:sp>
      <p:sp>
        <p:nvSpPr>
          <p:cNvPr id="13" name="Ορθογώνιο 12">
            <a:extLst>
              <a:ext uri="{FF2B5EF4-FFF2-40B4-BE49-F238E27FC236}">
                <a16:creationId xmlns:a16="http://schemas.microsoft.com/office/drawing/2014/main" id="{1BEF48E5-0EF0-3977-79C2-820662F06DA9}"/>
              </a:ext>
            </a:extLst>
          </p:cNvPr>
          <p:cNvSpPr/>
          <p:nvPr userDrawn="1"/>
        </p:nvSpPr>
        <p:spPr>
          <a:xfrm>
            <a:off x="2589592" y="723899"/>
            <a:ext cx="8870656" cy="780809"/>
          </a:xfrm>
          <a:prstGeom prst="rect">
            <a:avLst/>
          </a:prstGeom>
          <a:solidFill>
            <a:schemeClr val="bg2"/>
          </a:solidFill>
          <a:ln w="158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l-GR"/>
            </a:defPPr>
          </a:lstStyle>
          <a:p>
            <a:pPr algn="ctr" rtl="0"/>
            <a:endParaRPr lang="el-GR" dirty="0"/>
          </a:p>
        </p:txBody>
      </p:sp>
      <p:sp>
        <p:nvSpPr>
          <p:cNvPr id="17" name="Ορθογώνιο 16">
            <a:extLst>
              <a:ext uri="{FF2B5EF4-FFF2-40B4-BE49-F238E27FC236}">
                <a16:creationId xmlns:a16="http://schemas.microsoft.com/office/drawing/2014/main" id="{36AAF462-6D82-EBE1-069E-7DBC32F1CC5D}"/>
              </a:ext>
            </a:extLst>
          </p:cNvPr>
          <p:cNvSpPr/>
          <p:nvPr userDrawn="1"/>
        </p:nvSpPr>
        <p:spPr>
          <a:xfrm>
            <a:off x="732271" y="404734"/>
            <a:ext cx="10727977" cy="319166"/>
          </a:xfrm>
          <a:prstGeom prst="rect">
            <a:avLst/>
          </a:prstGeom>
          <a:solidFill>
            <a:schemeClr val="tx2"/>
          </a:solidFill>
          <a:ln w="158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l-GR"/>
            </a:defPPr>
          </a:lstStyle>
          <a:p>
            <a:pPr algn="ctr" rtl="0"/>
            <a:endParaRPr lang="el-GR" dirty="0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AF211A54-748F-71FD-8701-AE68B04A5A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936" y="4041648"/>
            <a:ext cx="1822704" cy="1414272"/>
          </a:xfrm>
        </p:spPr>
        <p:txBody>
          <a:bodyPr rtlCol="0"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el-GR" sz="1400" b="0"/>
            </a:lvl1pPr>
            <a:lvl2pPr marL="457200" indent="0">
              <a:buNone/>
              <a:defRPr lang="el-GR" sz="2000" b="1"/>
            </a:lvl2pPr>
            <a:lvl3pPr marL="914400" indent="0">
              <a:buNone/>
              <a:defRPr lang="el-GR" sz="1800" b="1"/>
            </a:lvl3pPr>
            <a:lvl4pPr marL="1371600" indent="0">
              <a:buNone/>
              <a:defRPr lang="el-GR" sz="1600" b="1"/>
            </a:lvl4pPr>
            <a:lvl5pPr marL="1828800" indent="0">
              <a:buNone/>
              <a:defRPr lang="el-GR" sz="1600" b="1"/>
            </a:lvl5pPr>
            <a:lvl6pPr marL="2286000" indent="0">
              <a:buNone/>
              <a:defRPr lang="el-GR" sz="1600" b="1"/>
            </a:lvl6pPr>
            <a:lvl7pPr marL="2743200" indent="0">
              <a:buNone/>
              <a:defRPr lang="el-GR" sz="1600" b="1"/>
            </a:lvl7pPr>
            <a:lvl8pPr marL="3200400" indent="0">
              <a:buNone/>
              <a:defRPr lang="el-GR" sz="1600" b="1"/>
            </a:lvl8pPr>
            <a:lvl9pPr marL="3657600" indent="0">
              <a:buNone/>
              <a:defRPr lang="el-GR" sz="1600" b="1"/>
            </a:lvl9pPr>
          </a:lstStyle>
          <a:p>
            <a:pPr lvl="0" rt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30FF5B42-8E52-2B78-7C88-39A811D7A9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054096" y="4041648"/>
            <a:ext cx="1822704" cy="1414272"/>
          </a:xfrm>
        </p:spPr>
        <p:txBody>
          <a:bodyPr rtlCol="0"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el-GR" sz="1400" b="0"/>
            </a:lvl1pPr>
            <a:lvl2pPr marL="457200" indent="0">
              <a:buNone/>
              <a:defRPr lang="el-GR" sz="2000" b="1"/>
            </a:lvl2pPr>
            <a:lvl3pPr marL="914400" indent="0">
              <a:buNone/>
              <a:defRPr lang="el-GR" sz="1800" b="1"/>
            </a:lvl3pPr>
            <a:lvl4pPr marL="1371600" indent="0">
              <a:buNone/>
              <a:defRPr lang="el-GR" sz="1600" b="1"/>
            </a:lvl4pPr>
            <a:lvl5pPr marL="1828800" indent="0">
              <a:buNone/>
              <a:defRPr lang="el-GR" sz="1600" b="1"/>
            </a:lvl5pPr>
            <a:lvl6pPr marL="2286000" indent="0">
              <a:buNone/>
              <a:defRPr lang="el-GR" sz="1600" b="1"/>
            </a:lvl6pPr>
            <a:lvl7pPr marL="2743200" indent="0">
              <a:buNone/>
              <a:defRPr lang="el-GR" sz="1600" b="1"/>
            </a:lvl7pPr>
            <a:lvl8pPr marL="3200400" indent="0">
              <a:buNone/>
              <a:defRPr lang="el-GR" sz="1600" b="1"/>
            </a:lvl8pPr>
            <a:lvl9pPr marL="3657600" indent="0">
              <a:buNone/>
              <a:defRPr lang="el-GR" sz="1600" b="1"/>
            </a:lvl9pPr>
          </a:lstStyle>
          <a:p>
            <a:pPr lvl="0" rtl="0"/>
            <a:r>
              <a:rPr lang="el-GR"/>
              <a:t>Στυλ κειμένου υποδείγματος</a:t>
            </a:r>
          </a:p>
        </p:txBody>
      </p:sp>
      <p:sp>
        <p:nvSpPr>
          <p:cNvPr id="10" name="Τίτλος 9">
            <a:extLst>
              <a:ext uri="{FF2B5EF4-FFF2-40B4-BE49-F238E27FC236}">
                <a16:creationId xmlns:a16="http://schemas.microsoft.com/office/drawing/2014/main" id="{FB569F4F-40C0-2BAE-2F80-0B6BF70B49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defPPr>
              <a:defRPr lang="el-GR"/>
            </a:defPPr>
          </a:lstStyle>
          <a:p>
            <a:pPr rtl="0"/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15" name="Θέση κειμένου 14">
            <a:extLst>
              <a:ext uri="{FF2B5EF4-FFF2-40B4-BE49-F238E27FC236}">
                <a16:creationId xmlns:a16="http://schemas.microsoft.com/office/drawing/2014/main" id="{3F862698-31B6-3C3C-7B04-A5AB06659947}"/>
              </a:ext>
            </a:extLst>
          </p:cNvPr>
          <p:cNvSpPr>
            <a:spLocks noGrp="1" noChangeAspect="1"/>
          </p:cNvSpPr>
          <p:nvPr>
            <p:ph type="body" sz="quarter" idx="15" hasCustomPrompt="1"/>
          </p:nvPr>
        </p:nvSpPr>
        <p:spPr>
          <a:xfrm>
            <a:off x="722376" y="2706624"/>
            <a:ext cx="1014984" cy="1014984"/>
          </a:xfrm>
          <a:prstGeom prst="ellipse">
            <a:avLst/>
          </a:prstGeom>
          <a:solidFill>
            <a:schemeClr val="tx1"/>
          </a:solidFill>
        </p:spPr>
        <p:txBody>
          <a:bodyPr lIns="0" tIns="0" rIns="0" bIns="0" rtlCol="0" anchor="ctr">
            <a:normAutofit/>
          </a:bodyPr>
          <a:lstStyle>
            <a:lvl1pPr marL="0" indent="0" algn="ctr">
              <a:buNone/>
              <a:defRPr lang="el-GR" sz="1800">
                <a:solidFill>
                  <a:schemeClr val="bg2"/>
                </a:solidFill>
              </a:defRPr>
            </a:lvl1pPr>
          </a:lstStyle>
          <a:p>
            <a:pPr lvl="0" rtl="0"/>
            <a:r>
              <a:rPr lang="el-GR"/>
              <a:t>MMM</a:t>
            </a:r>
          </a:p>
        </p:txBody>
      </p:sp>
      <p:sp>
        <p:nvSpPr>
          <p:cNvPr id="19" name="Θέση κειμένου 14">
            <a:extLst>
              <a:ext uri="{FF2B5EF4-FFF2-40B4-BE49-F238E27FC236}">
                <a16:creationId xmlns:a16="http://schemas.microsoft.com/office/drawing/2014/main" id="{12F0E6AE-7B40-CC7A-BAB7-B5963027CE13}"/>
              </a:ext>
            </a:extLst>
          </p:cNvPr>
          <p:cNvSpPr>
            <a:spLocks noGrp="1" noChangeAspect="1"/>
          </p:cNvSpPr>
          <p:nvPr>
            <p:ph type="body" sz="quarter" idx="16" hasCustomPrompt="1"/>
          </p:nvPr>
        </p:nvSpPr>
        <p:spPr>
          <a:xfrm>
            <a:off x="3163824" y="2706624"/>
            <a:ext cx="1014984" cy="1014984"/>
          </a:xfrm>
          <a:prstGeom prst="ellipse">
            <a:avLst/>
          </a:prstGeom>
          <a:solidFill>
            <a:schemeClr val="tx1"/>
          </a:solidFill>
        </p:spPr>
        <p:txBody>
          <a:bodyPr lIns="0" tIns="0" rIns="0" bIns="0" rtlCol="0" anchor="ctr">
            <a:normAutofit/>
          </a:bodyPr>
          <a:lstStyle>
            <a:lvl1pPr marL="0" indent="0" algn="ctr">
              <a:buNone/>
              <a:defRPr lang="el-GR" sz="1800">
                <a:solidFill>
                  <a:schemeClr val="bg2"/>
                </a:solidFill>
              </a:defRPr>
            </a:lvl1pPr>
          </a:lstStyle>
          <a:p>
            <a:pPr lvl="0" rtl="0"/>
            <a:r>
              <a:rPr lang="el-GR"/>
              <a:t>MMM</a:t>
            </a:r>
          </a:p>
        </p:txBody>
      </p:sp>
      <p:sp>
        <p:nvSpPr>
          <p:cNvPr id="21" name="Θέση κειμένου 14">
            <a:extLst>
              <a:ext uri="{FF2B5EF4-FFF2-40B4-BE49-F238E27FC236}">
                <a16:creationId xmlns:a16="http://schemas.microsoft.com/office/drawing/2014/main" id="{F19DE03C-9C3C-ED9E-7938-68DC59591962}"/>
              </a:ext>
            </a:extLst>
          </p:cNvPr>
          <p:cNvSpPr>
            <a:spLocks noGrp="1" noChangeAspect="1"/>
          </p:cNvSpPr>
          <p:nvPr>
            <p:ph type="body" sz="quarter" idx="17" hasCustomPrompt="1"/>
          </p:nvPr>
        </p:nvSpPr>
        <p:spPr>
          <a:xfrm>
            <a:off x="5596128" y="2706624"/>
            <a:ext cx="1014984" cy="1014984"/>
          </a:xfrm>
          <a:prstGeom prst="ellipse">
            <a:avLst/>
          </a:prstGeom>
          <a:solidFill>
            <a:schemeClr val="tx1"/>
          </a:solidFill>
        </p:spPr>
        <p:txBody>
          <a:bodyPr lIns="0" tIns="0" rIns="0" bIns="0" rtlCol="0" anchor="ctr">
            <a:normAutofit/>
          </a:bodyPr>
          <a:lstStyle>
            <a:lvl1pPr marL="0" indent="0" algn="ctr">
              <a:buNone/>
              <a:defRPr lang="el-GR" sz="1800">
                <a:solidFill>
                  <a:schemeClr val="bg2"/>
                </a:solidFill>
              </a:defRPr>
            </a:lvl1pPr>
          </a:lstStyle>
          <a:p>
            <a:pPr lvl="0" rtl="0"/>
            <a:r>
              <a:rPr lang="el-GR"/>
              <a:t>MMM</a:t>
            </a:r>
          </a:p>
        </p:txBody>
      </p:sp>
      <p:sp>
        <p:nvSpPr>
          <p:cNvPr id="23" name="Θέση κειμένου 14">
            <a:extLst>
              <a:ext uri="{FF2B5EF4-FFF2-40B4-BE49-F238E27FC236}">
                <a16:creationId xmlns:a16="http://schemas.microsoft.com/office/drawing/2014/main" id="{D15E2928-BFA0-AA75-6EC4-69EFDD615540}"/>
              </a:ext>
            </a:extLst>
          </p:cNvPr>
          <p:cNvSpPr>
            <a:spLocks noGrp="1" noChangeAspect="1"/>
          </p:cNvSpPr>
          <p:nvPr>
            <p:ph type="body" sz="quarter" idx="18" hasCustomPrompt="1"/>
          </p:nvPr>
        </p:nvSpPr>
        <p:spPr>
          <a:xfrm>
            <a:off x="8028432" y="2706624"/>
            <a:ext cx="1014984" cy="1014984"/>
          </a:xfrm>
          <a:prstGeom prst="ellipse">
            <a:avLst/>
          </a:prstGeom>
          <a:solidFill>
            <a:schemeClr val="tx1"/>
          </a:solidFill>
        </p:spPr>
        <p:txBody>
          <a:bodyPr lIns="0" tIns="0" rIns="0" bIns="0" rtlCol="0" anchor="ctr">
            <a:normAutofit/>
          </a:bodyPr>
          <a:lstStyle>
            <a:lvl1pPr marL="0" indent="0" algn="ctr">
              <a:buNone/>
              <a:defRPr lang="el-GR" sz="1800">
                <a:solidFill>
                  <a:schemeClr val="bg2"/>
                </a:solidFill>
              </a:defRPr>
            </a:lvl1pPr>
          </a:lstStyle>
          <a:p>
            <a:pPr lvl="0" rtl="0"/>
            <a:r>
              <a:rPr lang="el-GR"/>
              <a:t>MMM</a:t>
            </a:r>
          </a:p>
        </p:txBody>
      </p:sp>
      <p:sp>
        <p:nvSpPr>
          <p:cNvPr id="25" name="Θέση κειμένου 14">
            <a:extLst>
              <a:ext uri="{FF2B5EF4-FFF2-40B4-BE49-F238E27FC236}">
                <a16:creationId xmlns:a16="http://schemas.microsoft.com/office/drawing/2014/main" id="{B1000C26-BF38-857C-8EB7-C84E4425628C}"/>
              </a:ext>
            </a:extLst>
          </p:cNvPr>
          <p:cNvSpPr>
            <a:spLocks noGrp="1" noChangeAspect="1"/>
          </p:cNvSpPr>
          <p:nvPr>
            <p:ph type="body" sz="quarter" idx="19" hasCustomPrompt="1"/>
          </p:nvPr>
        </p:nvSpPr>
        <p:spPr>
          <a:xfrm>
            <a:off x="10460736" y="2706624"/>
            <a:ext cx="1014984" cy="1014984"/>
          </a:xfrm>
          <a:prstGeom prst="ellipse">
            <a:avLst/>
          </a:prstGeom>
          <a:solidFill>
            <a:schemeClr val="tx1"/>
          </a:solidFill>
        </p:spPr>
        <p:txBody>
          <a:bodyPr lIns="0" tIns="0" rIns="0" bIns="0" rtlCol="0" anchor="ctr">
            <a:normAutofit/>
          </a:bodyPr>
          <a:lstStyle>
            <a:lvl1pPr marL="0" indent="0" algn="ctr">
              <a:buNone/>
              <a:defRPr lang="el-GR" sz="1800">
                <a:solidFill>
                  <a:schemeClr val="bg2"/>
                </a:solidFill>
              </a:defRPr>
            </a:lvl1pPr>
          </a:lstStyle>
          <a:p>
            <a:pPr lvl="0" rtl="0"/>
            <a:r>
              <a:rPr lang="el-GR"/>
              <a:t>MMM</a:t>
            </a:r>
          </a:p>
        </p:txBody>
      </p:sp>
      <p:sp>
        <p:nvSpPr>
          <p:cNvPr id="26" name="Θέση κειμένου 4">
            <a:extLst>
              <a:ext uri="{FF2B5EF4-FFF2-40B4-BE49-F238E27FC236}">
                <a16:creationId xmlns:a16="http://schemas.microsoft.com/office/drawing/2014/main" id="{7A3AFB34-A509-98A0-B6AB-3BC35F16DDD2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5504688" y="4041648"/>
            <a:ext cx="1822704" cy="1414272"/>
          </a:xfrm>
        </p:spPr>
        <p:txBody>
          <a:bodyPr rtlCol="0"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el-GR" sz="1400" b="0"/>
            </a:lvl1pPr>
            <a:lvl2pPr marL="457200" indent="0">
              <a:buNone/>
              <a:defRPr lang="el-GR" sz="2000" b="1"/>
            </a:lvl2pPr>
            <a:lvl3pPr marL="914400" indent="0">
              <a:buNone/>
              <a:defRPr lang="el-GR" sz="1800" b="1"/>
            </a:lvl3pPr>
            <a:lvl4pPr marL="1371600" indent="0">
              <a:buNone/>
              <a:defRPr lang="el-GR" sz="1600" b="1"/>
            </a:lvl4pPr>
            <a:lvl5pPr marL="1828800" indent="0">
              <a:buNone/>
              <a:defRPr lang="el-GR" sz="1600" b="1"/>
            </a:lvl5pPr>
            <a:lvl6pPr marL="2286000" indent="0">
              <a:buNone/>
              <a:defRPr lang="el-GR" sz="1600" b="1"/>
            </a:lvl6pPr>
            <a:lvl7pPr marL="2743200" indent="0">
              <a:buNone/>
              <a:defRPr lang="el-GR" sz="1600" b="1"/>
            </a:lvl7pPr>
            <a:lvl8pPr marL="3200400" indent="0">
              <a:buNone/>
              <a:defRPr lang="el-GR" sz="1600" b="1"/>
            </a:lvl8pPr>
            <a:lvl9pPr marL="3657600" indent="0">
              <a:buNone/>
              <a:defRPr lang="el-GR" sz="1600" b="1"/>
            </a:lvl9pPr>
          </a:lstStyle>
          <a:p>
            <a:pPr lvl="0" rtl="0"/>
            <a:r>
              <a:rPr lang="el-GR"/>
              <a:t>Στυλ κειμένου υποδείγματος</a:t>
            </a:r>
          </a:p>
        </p:txBody>
      </p:sp>
      <p:sp>
        <p:nvSpPr>
          <p:cNvPr id="27" name="Θέση κειμένου 4">
            <a:extLst>
              <a:ext uri="{FF2B5EF4-FFF2-40B4-BE49-F238E27FC236}">
                <a16:creationId xmlns:a16="http://schemas.microsoft.com/office/drawing/2014/main" id="{B4CAD471-FB12-ACCA-9D4A-E01322DC61A0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918704" y="4041648"/>
            <a:ext cx="1822704" cy="1414272"/>
          </a:xfrm>
        </p:spPr>
        <p:txBody>
          <a:bodyPr rtlCol="0"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el-GR" sz="1400" b="0"/>
            </a:lvl1pPr>
            <a:lvl2pPr marL="457200" indent="0">
              <a:buNone/>
              <a:defRPr lang="el-GR" sz="2000" b="1"/>
            </a:lvl2pPr>
            <a:lvl3pPr marL="914400" indent="0">
              <a:buNone/>
              <a:defRPr lang="el-GR" sz="1800" b="1"/>
            </a:lvl3pPr>
            <a:lvl4pPr marL="1371600" indent="0">
              <a:buNone/>
              <a:defRPr lang="el-GR" sz="1600" b="1"/>
            </a:lvl4pPr>
            <a:lvl5pPr marL="1828800" indent="0">
              <a:buNone/>
              <a:defRPr lang="el-GR" sz="1600" b="1"/>
            </a:lvl5pPr>
            <a:lvl6pPr marL="2286000" indent="0">
              <a:buNone/>
              <a:defRPr lang="el-GR" sz="1600" b="1"/>
            </a:lvl6pPr>
            <a:lvl7pPr marL="2743200" indent="0">
              <a:buNone/>
              <a:defRPr lang="el-GR" sz="1600" b="1"/>
            </a:lvl7pPr>
            <a:lvl8pPr marL="3200400" indent="0">
              <a:buNone/>
              <a:defRPr lang="el-GR" sz="1600" b="1"/>
            </a:lvl8pPr>
            <a:lvl9pPr marL="3657600" indent="0">
              <a:buNone/>
              <a:defRPr lang="el-GR" sz="1600" b="1"/>
            </a:lvl9pPr>
          </a:lstStyle>
          <a:p>
            <a:pPr lvl="0" rtl="0"/>
            <a:r>
              <a:rPr lang="el-GR"/>
              <a:t>Στυλ κειμένου υποδείγματος</a:t>
            </a:r>
          </a:p>
        </p:txBody>
      </p:sp>
      <p:sp>
        <p:nvSpPr>
          <p:cNvPr id="28" name="Θέση κειμένου 4">
            <a:extLst>
              <a:ext uri="{FF2B5EF4-FFF2-40B4-BE49-F238E27FC236}">
                <a16:creationId xmlns:a16="http://schemas.microsoft.com/office/drawing/2014/main" id="{B7FF2DDC-689F-CE60-97C8-8575DBB2C068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10369296" y="4041648"/>
            <a:ext cx="1563624" cy="1414272"/>
          </a:xfrm>
        </p:spPr>
        <p:txBody>
          <a:bodyPr rtlCol="0"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el-GR" sz="1400" b="0"/>
            </a:lvl1pPr>
            <a:lvl2pPr marL="457200" indent="0">
              <a:buNone/>
              <a:defRPr lang="el-GR" sz="2000" b="1"/>
            </a:lvl2pPr>
            <a:lvl3pPr marL="914400" indent="0">
              <a:buNone/>
              <a:defRPr lang="el-GR" sz="1800" b="1"/>
            </a:lvl3pPr>
            <a:lvl4pPr marL="1371600" indent="0">
              <a:buNone/>
              <a:defRPr lang="el-GR" sz="1600" b="1"/>
            </a:lvl4pPr>
            <a:lvl5pPr marL="1828800" indent="0">
              <a:buNone/>
              <a:defRPr lang="el-GR" sz="1600" b="1"/>
            </a:lvl5pPr>
            <a:lvl6pPr marL="2286000" indent="0">
              <a:buNone/>
              <a:defRPr lang="el-GR" sz="1600" b="1"/>
            </a:lvl6pPr>
            <a:lvl7pPr marL="2743200" indent="0">
              <a:buNone/>
              <a:defRPr lang="el-GR" sz="1600" b="1"/>
            </a:lvl7pPr>
            <a:lvl8pPr marL="3200400" indent="0">
              <a:buNone/>
              <a:defRPr lang="el-GR" sz="1600" b="1"/>
            </a:lvl8pPr>
            <a:lvl9pPr marL="3657600" indent="0">
              <a:buNone/>
              <a:defRPr lang="el-GR" sz="1600" b="1"/>
            </a:lvl9pPr>
          </a:lstStyle>
          <a:p>
            <a:pPr lvl="0" rtl="0"/>
            <a:r>
              <a:rPr lang="el-GR"/>
              <a:t>Στυλ κειμένου υποδείγματος</a:t>
            </a:r>
          </a:p>
        </p:txBody>
      </p:sp>
      <p:sp>
        <p:nvSpPr>
          <p:cNvPr id="36" name="Θέση υποσέλιδου 35">
            <a:extLst>
              <a:ext uri="{FF2B5EF4-FFF2-40B4-BE49-F238E27FC236}">
                <a16:creationId xmlns:a16="http://schemas.microsoft.com/office/drawing/2014/main" id="{A2666B74-0A69-6162-5AD3-4561A8EE5514}"/>
              </a:ext>
            </a:extLst>
          </p:cNvPr>
          <p:cNvSpPr>
            <a:spLocks noGrp="1"/>
          </p:cNvSpPr>
          <p:nvPr>
            <p:ph type="ftr" sz="quarter" idx="27"/>
          </p:nvPr>
        </p:nvSpPr>
        <p:spPr/>
        <p:txBody>
          <a:bodyPr rtlCol="0"/>
          <a:lstStyle>
            <a:defPPr>
              <a:defRPr lang="el-GR"/>
            </a:defPPr>
          </a:lstStyle>
          <a:p>
            <a:pPr rtl="0"/>
            <a:endParaRPr lang="el-GR" dirty="0"/>
          </a:p>
        </p:txBody>
      </p:sp>
      <p:sp>
        <p:nvSpPr>
          <p:cNvPr id="2" name="Θέση κειμένου 9">
            <a:extLst>
              <a:ext uri="{FF2B5EF4-FFF2-40B4-BE49-F238E27FC236}">
                <a16:creationId xmlns:a16="http://schemas.microsoft.com/office/drawing/2014/main" id="{78FC7A6E-EB75-1109-AB97-8091F2C9FF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15806" y="793971"/>
            <a:ext cx="621792" cy="621792"/>
          </a:xfrm>
          <a:prstGeom prst="ellipse">
            <a:avLst/>
          </a:prstGeom>
          <a:solidFill>
            <a:schemeClr val="tx2"/>
          </a:solidFill>
        </p:spPr>
        <p:txBody>
          <a:bodyPr lIns="0" tIns="0" rIns="0" bIns="0" rtlCol="0" anchor="t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l-GR" sz="3200" b="0">
                <a:noFill/>
              </a:defRPr>
            </a:lvl1pPr>
          </a:lstStyle>
          <a:p>
            <a:pPr lvl="0" rtl="0"/>
            <a:r>
              <a:rPr lang="el-GR"/>
              <a:t>X</a:t>
            </a:r>
          </a:p>
        </p:txBody>
      </p:sp>
      <p:sp>
        <p:nvSpPr>
          <p:cNvPr id="4" name="Θέση αριθμού διαφάνειας 9">
            <a:extLst>
              <a:ext uri="{FF2B5EF4-FFF2-40B4-BE49-F238E27FC236}">
                <a16:creationId xmlns:a16="http://schemas.microsoft.com/office/drawing/2014/main" id="{3882992B-56C1-1B1D-6308-47369A0DF03F}"/>
              </a:ext>
            </a:extLst>
          </p:cNvPr>
          <p:cNvSpPr>
            <a:spLocks noGrp="1"/>
          </p:cNvSpPr>
          <p:nvPr>
            <p:ph type="sldNum" sz="quarter" idx="28"/>
          </p:nvPr>
        </p:nvSpPr>
        <p:spPr>
          <a:xfrm>
            <a:off x="1651903" y="809244"/>
            <a:ext cx="941832" cy="621792"/>
          </a:xfrm>
        </p:spPr>
        <p:txBody>
          <a:bodyPr rtlCol="0"/>
          <a:lstStyle>
            <a:defPPr>
              <a:defRPr lang="el-GR"/>
            </a:defPPr>
          </a:lstStyle>
          <a:p>
            <a:pPr rtl="0"/>
            <a:fld id="{CC43B8D3-9A08-F84C-9DD4-44948BA52D4B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3090248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Γραφικό 13">
            <a:extLst>
              <a:ext uri="{FF2B5EF4-FFF2-40B4-BE49-F238E27FC236}">
                <a16:creationId xmlns:a16="http://schemas.microsoft.com/office/drawing/2014/main" id="{9F44A91D-CC57-69D8-3CC1-3538FCB6BBA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77662" b="48541"/>
          <a:stretch>
            <a:fillRect/>
          </a:stretch>
        </p:blipFill>
        <p:spPr>
          <a:xfrm flipV="1">
            <a:off x="10376194" y="1"/>
            <a:ext cx="1815806" cy="3829511"/>
          </a:xfrm>
          <a:custGeom>
            <a:avLst/>
            <a:gdLst>
              <a:gd name="connsiteX0" fmla="*/ 0 w 1815806"/>
              <a:gd name="connsiteY0" fmla="*/ 3829511 h 3829511"/>
              <a:gd name="connsiteX1" fmla="*/ 1815806 w 1815806"/>
              <a:gd name="connsiteY1" fmla="*/ 3829511 h 3829511"/>
              <a:gd name="connsiteX2" fmla="*/ 1815806 w 1815806"/>
              <a:gd name="connsiteY2" fmla="*/ 0 h 3829511"/>
              <a:gd name="connsiteX3" fmla="*/ 0 w 1815806"/>
              <a:gd name="connsiteY3" fmla="*/ 0 h 38295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15806" h="3829511">
                <a:moveTo>
                  <a:pt x="0" y="3829511"/>
                </a:moveTo>
                <a:lnTo>
                  <a:pt x="1815806" y="3829511"/>
                </a:lnTo>
                <a:lnTo>
                  <a:pt x="1815806" y="0"/>
                </a:lnTo>
                <a:lnTo>
                  <a:pt x="0" y="0"/>
                </a:lnTo>
                <a:close/>
              </a:path>
            </a:pathLst>
          </a:custGeom>
        </p:spPr>
      </p:pic>
      <p:pic>
        <p:nvPicPr>
          <p:cNvPr id="16" name="Γραφικό 15">
            <a:extLst>
              <a:ext uri="{FF2B5EF4-FFF2-40B4-BE49-F238E27FC236}">
                <a16:creationId xmlns:a16="http://schemas.microsoft.com/office/drawing/2014/main" id="{5AB0AC87-A4CD-F667-74B2-52047C1E6FB5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r="85638" b="45150"/>
          <a:stretch>
            <a:fillRect/>
          </a:stretch>
        </p:blipFill>
        <p:spPr>
          <a:xfrm flipV="1">
            <a:off x="10887888" y="1"/>
            <a:ext cx="1304112" cy="3289795"/>
          </a:xfrm>
          <a:custGeom>
            <a:avLst/>
            <a:gdLst>
              <a:gd name="connsiteX0" fmla="*/ 0 w 1304112"/>
              <a:gd name="connsiteY0" fmla="*/ 3289795 h 3289795"/>
              <a:gd name="connsiteX1" fmla="*/ 1304112 w 1304112"/>
              <a:gd name="connsiteY1" fmla="*/ 3289795 h 3289795"/>
              <a:gd name="connsiteX2" fmla="*/ 1304112 w 1304112"/>
              <a:gd name="connsiteY2" fmla="*/ 0 h 3289795"/>
              <a:gd name="connsiteX3" fmla="*/ 0 w 1304112"/>
              <a:gd name="connsiteY3" fmla="*/ 0 h 32897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04112" h="3289795">
                <a:moveTo>
                  <a:pt x="0" y="3289795"/>
                </a:moveTo>
                <a:lnTo>
                  <a:pt x="1304112" y="3289795"/>
                </a:lnTo>
                <a:lnTo>
                  <a:pt x="1304112" y="0"/>
                </a:lnTo>
                <a:lnTo>
                  <a:pt x="0" y="0"/>
                </a:lnTo>
                <a:close/>
              </a:path>
            </a:pathLst>
          </a:custGeom>
        </p:spPr>
      </p:pic>
      <p:sp>
        <p:nvSpPr>
          <p:cNvPr id="13" name="Ορθογώνιο 12">
            <a:extLst>
              <a:ext uri="{FF2B5EF4-FFF2-40B4-BE49-F238E27FC236}">
                <a16:creationId xmlns:a16="http://schemas.microsoft.com/office/drawing/2014/main" id="{1BEF48E5-0EF0-3977-79C2-820662F06DA9}"/>
              </a:ext>
            </a:extLst>
          </p:cNvPr>
          <p:cNvSpPr/>
          <p:nvPr userDrawn="1"/>
        </p:nvSpPr>
        <p:spPr>
          <a:xfrm>
            <a:off x="2589592" y="723899"/>
            <a:ext cx="8870656" cy="780809"/>
          </a:xfrm>
          <a:prstGeom prst="rect">
            <a:avLst/>
          </a:prstGeom>
          <a:solidFill>
            <a:schemeClr val="bg2"/>
          </a:solidFill>
          <a:ln w="158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l-GR"/>
            </a:defPPr>
          </a:lstStyle>
          <a:p>
            <a:pPr algn="ctr" rtl="0"/>
            <a:endParaRPr lang="el-GR" dirty="0"/>
          </a:p>
        </p:txBody>
      </p:sp>
      <p:sp>
        <p:nvSpPr>
          <p:cNvPr id="17" name="Ορθογώνιο 16">
            <a:extLst>
              <a:ext uri="{FF2B5EF4-FFF2-40B4-BE49-F238E27FC236}">
                <a16:creationId xmlns:a16="http://schemas.microsoft.com/office/drawing/2014/main" id="{36AAF462-6D82-EBE1-069E-7DBC32F1CC5D}"/>
              </a:ext>
            </a:extLst>
          </p:cNvPr>
          <p:cNvSpPr/>
          <p:nvPr userDrawn="1"/>
        </p:nvSpPr>
        <p:spPr>
          <a:xfrm>
            <a:off x="732271" y="404734"/>
            <a:ext cx="10727977" cy="319166"/>
          </a:xfrm>
          <a:prstGeom prst="rect">
            <a:avLst/>
          </a:prstGeom>
          <a:solidFill>
            <a:schemeClr val="tx2"/>
          </a:solidFill>
          <a:ln w="158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l-GR"/>
            </a:defPPr>
          </a:lstStyle>
          <a:p>
            <a:pPr algn="ctr" rtl="0"/>
            <a:endParaRPr lang="el-GR" dirty="0"/>
          </a:p>
        </p:txBody>
      </p:sp>
      <p:sp>
        <p:nvSpPr>
          <p:cNvPr id="18" name="Ελεύθερη σχεδίαση 55">
            <a:extLst>
              <a:ext uri="{FF2B5EF4-FFF2-40B4-BE49-F238E27FC236}">
                <a16:creationId xmlns:a16="http://schemas.microsoft.com/office/drawing/2014/main" id="{5DF0CA69-CF45-9850-4F85-B4C3BF2141B4}"/>
              </a:ext>
            </a:extLst>
          </p:cNvPr>
          <p:cNvSpPr/>
          <p:nvPr userDrawn="1"/>
        </p:nvSpPr>
        <p:spPr>
          <a:xfrm>
            <a:off x="-7736" y="6082871"/>
            <a:ext cx="12199737" cy="493110"/>
          </a:xfrm>
          <a:custGeom>
            <a:avLst/>
            <a:gdLst>
              <a:gd name="connsiteX0" fmla="*/ 25897 w 12199737"/>
              <a:gd name="connsiteY0" fmla="*/ 0 h 493110"/>
              <a:gd name="connsiteX1" fmla="*/ 12199737 w 12199737"/>
              <a:gd name="connsiteY1" fmla="*/ 0 h 493110"/>
              <a:gd name="connsiteX2" fmla="*/ 12199737 w 12199737"/>
              <a:gd name="connsiteY2" fmla="*/ 493110 h 493110"/>
              <a:gd name="connsiteX3" fmla="*/ 25897 w 12199737"/>
              <a:gd name="connsiteY3" fmla="*/ 493109 h 493110"/>
              <a:gd name="connsiteX4" fmla="*/ 0 w 12199737"/>
              <a:gd name="connsiteY4" fmla="*/ 490499 h 493110"/>
              <a:gd name="connsiteX5" fmla="*/ 0 w 12199737"/>
              <a:gd name="connsiteY5" fmla="*/ 2611 h 493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199737" h="493110">
                <a:moveTo>
                  <a:pt x="25897" y="0"/>
                </a:moveTo>
                <a:lnTo>
                  <a:pt x="12199737" y="0"/>
                </a:lnTo>
                <a:lnTo>
                  <a:pt x="12199737" y="493110"/>
                </a:lnTo>
                <a:lnTo>
                  <a:pt x="25897" y="493109"/>
                </a:lnTo>
                <a:lnTo>
                  <a:pt x="0" y="490499"/>
                </a:lnTo>
                <a:lnTo>
                  <a:pt x="0" y="261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l-GR"/>
            </a:defPPr>
          </a:lstStyle>
          <a:p>
            <a:pPr algn="ctr" rtl="0"/>
            <a:endParaRPr lang="el-GR" dirty="0"/>
          </a:p>
        </p:txBody>
      </p:sp>
      <p:sp>
        <p:nvSpPr>
          <p:cNvPr id="20" name="Έλλειψη 19">
            <a:extLst>
              <a:ext uri="{FF2B5EF4-FFF2-40B4-BE49-F238E27FC236}">
                <a16:creationId xmlns:a16="http://schemas.microsoft.com/office/drawing/2014/main" id="{AFE865D6-FFF0-8547-C225-4EA40D12981C}"/>
              </a:ext>
            </a:extLst>
          </p:cNvPr>
          <p:cNvSpPr/>
          <p:nvPr userDrawn="1"/>
        </p:nvSpPr>
        <p:spPr>
          <a:xfrm>
            <a:off x="10745496" y="2712720"/>
            <a:ext cx="374904" cy="374904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l-GR"/>
            </a:defPPr>
          </a:lstStyle>
          <a:p>
            <a:pPr algn="ctr" rtl="0"/>
            <a:endParaRPr lang="el-GR" dirty="0"/>
          </a:p>
        </p:txBody>
      </p:sp>
      <p:sp>
        <p:nvSpPr>
          <p:cNvPr id="22" name="Έλλειψη 21">
            <a:extLst>
              <a:ext uri="{FF2B5EF4-FFF2-40B4-BE49-F238E27FC236}">
                <a16:creationId xmlns:a16="http://schemas.microsoft.com/office/drawing/2014/main" id="{BC43A4F4-14CD-C1BC-076B-D3EC524E9072}"/>
              </a:ext>
            </a:extLst>
          </p:cNvPr>
          <p:cNvSpPr/>
          <p:nvPr userDrawn="1"/>
        </p:nvSpPr>
        <p:spPr>
          <a:xfrm>
            <a:off x="11336726" y="2288311"/>
            <a:ext cx="374904" cy="374904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l-GR"/>
            </a:defPPr>
          </a:lstStyle>
          <a:p>
            <a:pPr algn="ctr" rtl="0"/>
            <a:endParaRPr lang="el-GR" dirty="0"/>
          </a:p>
        </p:txBody>
      </p:sp>
      <p:sp>
        <p:nvSpPr>
          <p:cNvPr id="24" name="Έλλειψη 23">
            <a:extLst>
              <a:ext uri="{FF2B5EF4-FFF2-40B4-BE49-F238E27FC236}">
                <a16:creationId xmlns:a16="http://schemas.microsoft.com/office/drawing/2014/main" id="{F59C9BF2-FA96-FBA2-CC60-3024E983F26F}"/>
              </a:ext>
            </a:extLst>
          </p:cNvPr>
          <p:cNvSpPr/>
          <p:nvPr userDrawn="1"/>
        </p:nvSpPr>
        <p:spPr>
          <a:xfrm>
            <a:off x="825032" y="6142636"/>
            <a:ext cx="376579" cy="376579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l-GR"/>
            </a:defPPr>
          </a:lstStyle>
          <a:p>
            <a:pPr algn="ctr" rtl="0"/>
            <a:endParaRPr lang="el-GR" dirty="0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AF211A54-748F-71FD-8701-AE68B04A5A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72768" y="2148840"/>
            <a:ext cx="3566160" cy="649224"/>
          </a:xfrm>
        </p:spPr>
        <p:txBody>
          <a:bodyPr rtlCol="0"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el-GR" sz="1800" b="0"/>
            </a:lvl1pPr>
            <a:lvl2pPr marL="457200" indent="0">
              <a:buNone/>
              <a:defRPr lang="el-GR" sz="2000" b="1"/>
            </a:lvl2pPr>
            <a:lvl3pPr marL="914400" indent="0">
              <a:buNone/>
              <a:defRPr lang="el-GR" sz="1800" b="1"/>
            </a:lvl3pPr>
            <a:lvl4pPr marL="1371600" indent="0">
              <a:buNone/>
              <a:defRPr lang="el-GR" sz="1600" b="1"/>
            </a:lvl4pPr>
            <a:lvl5pPr marL="1828800" indent="0">
              <a:buNone/>
              <a:defRPr lang="el-GR" sz="1600" b="1"/>
            </a:lvl5pPr>
            <a:lvl6pPr marL="2286000" indent="0">
              <a:buNone/>
              <a:defRPr lang="el-GR" sz="1600" b="1"/>
            </a:lvl6pPr>
            <a:lvl7pPr marL="2743200" indent="0">
              <a:buNone/>
              <a:defRPr lang="el-GR" sz="1600" b="1"/>
            </a:lvl7pPr>
            <a:lvl8pPr marL="3200400" indent="0">
              <a:buNone/>
              <a:defRPr lang="el-GR" sz="1600" b="1"/>
            </a:lvl8pPr>
            <a:lvl9pPr marL="3657600" indent="0">
              <a:buNone/>
              <a:defRPr lang="el-GR" sz="1600" b="1"/>
            </a:lvl9pPr>
          </a:lstStyle>
          <a:p>
            <a:pPr lvl="0" rt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1108F8E6-CFD8-798A-9C2F-F6AC425444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98448" y="2788920"/>
            <a:ext cx="4352544" cy="2002536"/>
          </a:xfrm>
        </p:spPr>
        <p:txBody>
          <a:bodyPr rtlCol="0">
            <a:normAutofit/>
          </a:bodyPr>
          <a:lstStyle>
            <a:lvl1pPr>
              <a:lnSpc>
                <a:spcPct val="150000"/>
              </a:lnSpc>
              <a:spcBef>
                <a:spcPts val="0"/>
              </a:spcBef>
              <a:defRPr lang="el-GR" sz="1400"/>
            </a:lvl1pPr>
            <a:lvl2pPr>
              <a:lnSpc>
                <a:spcPct val="150000"/>
              </a:lnSpc>
              <a:spcBef>
                <a:spcPts val="0"/>
              </a:spcBef>
              <a:defRPr lang="el-GR" sz="1200"/>
            </a:lvl2pPr>
            <a:lvl3pPr>
              <a:lnSpc>
                <a:spcPct val="150000"/>
              </a:lnSpc>
              <a:spcBef>
                <a:spcPts val="0"/>
              </a:spcBef>
              <a:defRPr lang="el-GR" sz="1100"/>
            </a:lvl3pPr>
            <a:lvl4pPr>
              <a:lnSpc>
                <a:spcPct val="150000"/>
              </a:lnSpc>
              <a:spcBef>
                <a:spcPts val="0"/>
              </a:spcBef>
              <a:defRPr lang="el-GR" sz="1050"/>
            </a:lvl4pPr>
            <a:lvl5pPr>
              <a:lnSpc>
                <a:spcPct val="150000"/>
              </a:lnSpc>
              <a:spcBef>
                <a:spcPts val="0"/>
              </a:spcBef>
              <a:defRPr lang="el-GR" sz="1050"/>
            </a:lvl5pPr>
          </a:lstStyle>
          <a:p>
            <a:pPr lvl="0" rtl="0"/>
            <a:r>
              <a:rPr lang="el-GR"/>
              <a:t>Στυλ κειμένου υποδείγματος</a:t>
            </a:r>
          </a:p>
          <a:p>
            <a:pPr lvl="1" rtl="0"/>
            <a:r>
              <a:rPr lang="el-GR"/>
              <a:t>Δεύτερο επίπεδο</a:t>
            </a:r>
          </a:p>
          <a:p>
            <a:pPr lvl="2" rtl="0"/>
            <a:r>
              <a:rPr lang="el-GR"/>
              <a:t>Τρίτο επίπεδο</a:t>
            </a:r>
          </a:p>
          <a:p>
            <a:pPr lvl="3" rtl="0"/>
            <a:r>
              <a:rPr lang="el-GR"/>
              <a:t>Τέταρτο επίπεδο</a:t>
            </a:r>
          </a:p>
          <a:p>
            <a:pPr lvl="4" rtl="0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30FF5B42-8E52-2B78-7C88-39A811D7A9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35040" y="2148840"/>
            <a:ext cx="3566160" cy="649224"/>
          </a:xfrm>
        </p:spPr>
        <p:txBody>
          <a:bodyPr rtlCol="0"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el-GR" sz="1800" b="0"/>
            </a:lvl1pPr>
            <a:lvl2pPr marL="457200" indent="0">
              <a:buNone/>
              <a:defRPr lang="el-GR" sz="2000" b="1"/>
            </a:lvl2pPr>
            <a:lvl3pPr marL="914400" indent="0">
              <a:buNone/>
              <a:defRPr lang="el-GR" sz="1800" b="1"/>
            </a:lvl3pPr>
            <a:lvl4pPr marL="1371600" indent="0">
              <a:buNone/>
              <a:defRPr lang="el-GR" sz="1600" b="1"/>
            </a:lvl4pPr>
            <a:lvl5pPr marL="1828800" indent="0">
              <a:buNone/>
              <a:defRPr lang="el-GR" sz="1600" b="1"/>
            </a:lvl5pPr>
            <a:lvl6pPr marL="2286000" indent="0">
              <a:buNone/>
              <a:defRPr lang="el-GR" sz="1600" b="1"/>
            </a:lvl6pPr>
            <a:lvl7pPr marL="2743200" indent="0">
              <a:buNone/>
              <a:defRPr lang="el-GR" sz="1600" b="1"/>
            </a:lvl7pPr>
            <a:lvl8pPr marL="3200400" indent="0">
              <a:buNone/>
              <a:defRPr lang="el-GR" sz="1600" b="1"/>
            </a:lvl8pPr>
            <a:lvl9pPr marL="3657600" indent="0">
              <a:buNone/>
              <a:defRPr lang="el-GR" sz="1600" b="1"/>
            </a:lvl9pPr>
          </a:lstStyle>
          <a:p>
            <a:pPr lvl="0" rt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440AB633-C7A8-E90B-901E-7E3FCE2D54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760720" y="2788920"/>
            <a:ext cx="4352544" cy="2002536"/>
          </a:xfrm>
        </p:spPr>
        <p:txBody>
          <a:bodyPr rtlCol="0">
            <a:normAutofit/>
          </a:bodyPr>
          <a:lstStyle>
            <a:lvl1pPr>
              <a:lnSpc>
                <a:spcPct val="150000"/>
              </a:lnSpc>
              <a:spcBef>
                <a:spcPts val="0"/>
              </a:spcBef>
              <a:defRPr lang="el-GR" sz="1400"/>
            </a:lvl1pPr>
            <a:lvl2pPr>
              <a:lnSpc>
                <a:spcPct val="150000"/>
              </a:lnSpc>
              <a:spcBef>
                <a:spcPts val="0"/>
              </a:spcBef>
              <a:defRPr lang="el-GR" sz="1200"/>
            </a:lvl2pPr>
            <a:lvl3pPr>
              <a:lnSpc>
                <a:spcPct val="150000"/>
              </a:lnSpc>
              <a:spcBef>
                <a:spcPts val="0"/>
              </a:spcBef>
              <a:defRPr lang="el-GR" sz="1100"/>
            </a:lvl3pPr>
            <a:lvl4pPr>
              <a:lnSpc>
                <a:spcPct val="150000"/>
              </a:lnSpc>
              <a:spcBef>
                <a:spcPts val="0"/>
              </a:spcBef>
              <a:defRPr lang="el-GR" sz="1050"/>
            </a:lvl4pPr>
            <a:lvl5pPr>
              <a:lnSpc>
                <a:spcPct val="150000"/>
              </a:lnSpc>
              <a:spcBef>
                <a:spcPts val="0"/>
              </a:spcBef>
              <a:defRPr lang="el-GR" sz="1050"/>
            </a:lvl5pPr>
          </a:lstStyle>
          <a:p>
            <a:pPr lvl="0" rtl="0"/>
            <a:r>
              <a:rPr lang="el-GR"/>
              <a:t>Στυλ κειμένου υποδείγματος</a:t>
            </a:r>
          </a:p>
          <a:p>
            <a:pPr lvl="1" rtl="0"/>
            <a:r>
              <a:rPr lang="el-GR"/>
              <a:t>Δεύτερο επίπεδο</a:t>
            </a:r>
          </a:p>
          <a:p>
            <a:pPr lvl="2" rtl="0"/>
            <a:r>
              <a:rPr lang="el-GR"/>
              <a:t>Τρίτο επίπεδο</a:t>
            </a:r>
          </a:p>
          <a:p>
            <a:pPr lvl="3" rtl="0"/>
            <a:r>
              <a:rPr lang="el-GR"/>
              <a:t>Τέταρτο επίπεδο</a:t>
            </a:r>
          </a:p>
          <a:p>
            <a:pPr lvl="4" rtl="0"/>
            <a:r>
              <a:rPr lang="el-GR"/>
              <a:t>Πέμπτο επίπεδο</a:t>
            </a:r>
          </a:p>
        </p:txBody>
      </p:sp>
      <p:sp>
        <p:nvSpPr>
          <p:cNvPr id="10" name="Τίτλος 9">
            <a:extLst>
              <a:ext uri="{FF2B5EF4-FFF2-40B4-BE49-F238E27FC236}">
                <a16:creationId xmlns:a16="http://schemas.microsoft.com/office/drawing/2014/main" id="{FB569F4F-40C0-2BAE-2F80-0B6BF70B49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defPPr>
              <a:defRPr lang="el-GR"/>
            </a:defPPr>
          </a:lstStyle>
          <a:p>
            <a:pPr rtl="0"/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19" name="Θέση κειμένου 9">
            <a:extLst>
              <a:ext uri="{FF2B5EF4-FFF2-40B4-BE49-F238E27FC236}">
                <a16:creationId xmlns:a16="http://schemas.microsoft.com/office/drawing/2014/main" id="{F38E5EFA-258F-AF45-F3FE-029FC106765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15806" y="793971"/>
            <a:ext cx="621792" cy="621792"/>
          </a:xfrm>
          <a:prstGeom prst="ellipse">
            <a:avLst/>
          </a:prstGeom>
          <a:solidFill>
            <a:schemeClr val="tx2"/>
          </a:solidFill>
        </p:spPr>
        <p:txBody>
          <a:bodyPr lIns="0" tIns="0" rIns="0" bIns="0" rtlCol="0" anchor="t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l-GR" sz="3200" b="0">
                <a:noFill/>
              </a:defRPr>
            </a:lvl1pPr>
          </a:lstStyle>
          <a:p>
            <a:pPr lvl="0" rtl="0"/>
            <a:r>
              <a:rPr lang="el-GR"/>
              <a:t>X</a:t>
            </a:r>
          </a:p>
        </p:txBody>
      </p:sp>
      <p:sp>
        <p:nvSpPr>
          <p:cNvPr id="21" name="Θέση υποσέλιδου 20">
            <a:extLst>
              <a:ext uri="{FF2B5EF4-FFF2-40B4-BE49-F238E27FC236}">
                <a16:creationId xmlns:a16="http://schemas.microsoft.com/office/drawing/2014/main" id="{D44511B0-E2E3-43E3-E867-BD59B58CA925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 rtlCol="0"/>
          <a:lstStyle>
            <a:defPPr>
              <a:defRPr lang="el-GR"/>
            </a:defPPr>
          </a:lstStyle>
          <a:p>
            <a:pPr rtl="0"/>
            <a:endParaRPr lang="el-GR" dirty="0"/>
          </a:p>
        </p:txBody>
      </p:sp>
      <p:sp>
        <p:nvSpPr>
          <p:cNvPr id="23" name="Θέση αριθμού διαφάνειας 22">
            <a:extLst>
              <a:ext uri="{FF2B5EF4-FFF2-40B4-BE49-F238E27FC236}">
                <a16:creationId xmlns:a16="http://schemas.microsoft.com/office/drawing/2014/main" id="{9FE5CA81-EC6E-7E1A-302A-32C7DC50B8AB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>
            <a:defPPr>
              <a:defRPr lang="el-GR"/>
            </a:defPPr>
          </a:lstStyle>
          <a:p>
            <a:pPr rtl="0"/>
            <a:fld id="{CC43B8D3-9A08-F84C-9DD4-44948BA52D4B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528128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Ορθογώνιο 12">
            <a:extLst>
              <a:ext uri="{FF2B5EF4-FFF2-40B4-BE49-F238E27FC236}">
                <a16:creationId xmlns:a16="http://schemas.microsoft.com/office/drawing/2014/main" id="{1BEF48E5-0EF0-3977-79C2-820662F06DA9}"/>
              </a:ext>
            </a:extLst>
          </p:cNvPr>
          <p:cNvSpPr/>
          <p:nvPr userDrawn="1"/>
        </p:nvSpPr>
        <p:spPr>
          <a:xfrm>
            <a:off x="2589592" y="723899"/>
            <a:ext cx="8870656" cy="780809"/>
          </a:xfrm>
          <a:prstGeom prst="rect">
            <a:avLst/>
          </a:prstGeom>
          <a:solidFill>
            <a:schemeClr val="bg2"/>
          </a:solidFill>
          <a:ln w="158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l-GR"/>
            </a:defPPr>
          </a:lstStyle>
          <a:p>
            <a:pPr algn="ctr" rtl="0"/>
            <a:endParaRPr lang="el-GR" dirty="0"/>
          </a:p>
        </p:txBody>
      </p:sp>
      <p:sp>
        <p:nvSpPr>
          <p:cNvPr id="17" name="Ορθογώνιο 16">
            <a:extLst>
              <a:ext uri="{FF2B5EF4-FFF2-40B4-BE49-F238E27FC236}">
                <a16:creationId xmlns:a16="http://schemas.microsoft.com/office/drawing/2014/main" id="{36AAF462-6D82-EBE1-069E-7DBC32F1CC5D}"/>
              </a:ext>
            </a:extLst>
          </p:cNvPr>
          <p:cNvSpPr/>
          <p:nvPr userDrawn="1"/>
        </p:nvSpPr>
        <p:spPr>
          <a:xfrm>
            <a:off x="732271" y="404734"/>
            <a:ext cx="10727977" cy="319166"/>
          </a:xfrm>
          <a:prstGeom prst="rect">
            <a:avLst/>
          </a:prstGeom>
          <a:solidFill>
            <a:schemeClr val="tx2"/>
          </a:solidFill>
          <a:ln w="158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l-GR"/>
            </a:defPPr>
          </a:lstStyle>
          <a:p>
            <a:pPr algn="ctr" rtl="0"/>
            <a:endParaRPr lang="el-GR" dirty="0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AF211A54-748F-71FD-8701-AE68B04A5A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72768" y="2148840"/>
            <a:ext cx="3218688" cy="365760"/>
          </a:xfrm>
        </p:spPr>
        <p:txBody>
          <a:bodyPr rtlCol="0"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el-GR" sz="1800" b="0"/>
            </a:lvl1pPr>
            <a:lvl2pPr marL="457200" indent="0">
              <a:buNone/>
              <a:defRPr lang="el-GR" sz="2000" b="1"/>
            </a:lvl2pPr>
            <a:lvl3pPr marL="914400" indent="0">
              <a:buNone/>
              <a:defRPr lang="el-GR" sz="1800" b="1"/>
            </a:lvl3pPr>
            <a:lvl4pPr marL="1371600" indent="0">
              <a:buNone/>
              <a:defRPr lang="el-GR" sz="1600" b="1"/>
            </a:lvl4pPr>
            <a:lvl5pPr marL="1828800" indent="0">
              <a:buNone/>
              <a:defRPr lang="el-GR" sz="1600" b="1"/>
            </a:lvl5pPr>
            <a:lvl6pPr marL="2286000" indent="0">
              <a:buNone/>
              <a:defRPr lang="el-GR" sz="1600" b="1"/>
            </a:lvl6pPr>
            <a:lvl7pPr marL="2743200" indent="0">
              <a:buNone/>
              <a:defRPr lang="el-GR" sz="1600" b="1"/>
            </a:lvl7pPr>
            <a:lvl8pPr marL="3200400" indent="0">
              <a:buNone/>
              <a:defRPr lang="el-GR" sz="1600" b="1"/>
            </a:lvl8pPr>
            <a:lvl9pPr marL="3657600" indent="0">
              <a:buNone/>
              <a:defRPr lang="el-GR" sz="1600" b="1"/>
            </a:lvl9pPr>
          </a:lstStyle>
          <a:p>
            <a:pPr lvl="0" rt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1108F8E6-CFD8-798A-9C2F-F6AC425444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98448" y="2788920"/>
            <a:ext cx="3163824" cy="3291840"/>
          </a:xfrm>
        </p:spPr>
        <p:txBody>
          <a:bodyPr rtlCol="0">
            <a:normAutofit/>
          </a:bodyPr>
          <a:lstStyle>
            <a:lvl1pPr>
              <a:lnSpc>
                <a:spcPct val="150000"/>
              </a:lnSpc>
              <a:spcBef>
                <a:spcPts val="0"/>
              </a:spcBef>
              <a:defRPr lang="el-GR" sz="1400"/>
            </a:lvl1pPr>
            <a:lvl2pPr>
              <a:lnSpc>
                <a:spcPct val="150000"/>
              </a:lnSpc>
              <a:spcBef>
                <a:spcPts val="0"/>
              </a:spcBef>
              <a:defRPr lang="el-GR" sz="1200"/>
            </a:lvl2pPr>
            <a:lvl3pPr>
              <a:lnSpc>
                <a:spcPct val="150000"/>
              </a:lnSpc>
              <a:spcBef>
                <a:spcPts val="0"/>
              </a:spcBef>
              <a:defRPr lang="el-GR" sz="1100"/>
            </a:lvl3pPr>
            <a:lvl4pPr>
              <a:lnSpc>
                <a:spcPct val="150000"/>
              </a:lnSpc>
              <a:spcBef>
                <a:spcPts val="0"/>
              </a:spcBef>
              <a:defRPr lang="el-GR" sz="1050"/>
            </a:lvl4pPr>
            <a:lvl5pPr>
              <a:lnSpc>
                <a:spcPct val="150000"/>
              </a:lnSpc>
              <a:spcBef>
                <a:spcPts val="0"/>
              </a:spcBef>
              <a:defRPr lang="el-GR" sz="1050"/>
            </a:lvl5pPr>
          </a:lstStyle>
          <a:p>
            <a:pPr lvl="0" rtl="0"/>
            <a:r>
              <a:rPr lang="el-GR"/>
              <a:t>Στυλ κειμένου υποδείγματος</a:t>
            </a:r>
          </a:p>
          <a:p>
            <a:pPr lvl="1" rtl="0"/>
            <a:r>
              <a:rPr lang="el-GR"/>
              <a:t>Δεύτερο επίπεδο</a:t>
            </a:r>
          </a:p>
          <a:p>
            <a:pPr lvl="2" rtl="0"/>
            <a:r>
              <a:rPr lang="el-GR"/>
              <a:t>Τρίτο επίπεδο</a:t>
            </a:r>
          </a:p>
          <a:p>
            <a:pPr lvl="3" rtl="0"/>
            <a:r>
              <a:rPr lang="el-GR"/>
              <a:t>Τέταρτο επίπεδο</a:t>
            </a:r>
          </a:p>
          <a:p>
            <a:pPr lvl="4" rtl="0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30FF5B42-8E52-2B78-7C88-39A811D7A9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349240" y="2148840"/>
            <a:ext cx="3218688" cy="365760"/>
          </a:xfrm>
        </p:spPr>
        <p:txBody>
          <a:bodyPr rtlCol="0"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el-GR" sz="1800" b="0"/>
            </a:lvl1pPr>
            <a:lvl2pPr marL="457200" indent="0">
              <a:buNone/>
              <a:defRPr lang="el-GR" sz="2000" b="1"/>
            </a:lvl2pPr>
            <a:lvl3pPr marL="914400" indent="0">
              <a:buNone/>
              <a:defRPr lang="el-GR" sz="1800" b="1"/>
            </a:lvl3pPr>
            <a:lvl4pPr marL="1371600" indent="0">
              <a:buNone/>
              <a:defRPr lang="el-GR" sz="1600" b="1"/>
            </a:lvl4pPr>
            <a:lvl5pPr marL="1828800" indent="0">
              <a:buNone/>
              <a:defRPr lang="el-GR" sz="1600" b="1"/>
            </a:lvl5pPr>
            <a:lvl6pPr marL="2286000" indent="0">
              <a:buNone/>
              <a:defRPr lang="el-GR" sz="1600" b="1"/>
            </a:lvl6pPr>
            <a:lvl7pPr marL="2743200" indent="0">
              <a:buNone/>
              <a:defRPr lang="el-GR" sz="1600" b="1"/>
            </a:lvl7pPr>
            <a:lvl8pPr marL="3200400" indent="0">
              <a:buNone/>
              <a:defRPr lang="el-GR" sz="1600" b="1"/>
            </a:lvl8pPr>
            <a:lvl9pPr marL="3657600" indent="0">
              <a:buNone/>
              <a:defRPr lang="el-GR" sz="1600" b="1"/>
            </a:lvl9pPr>
          </a:lstStyle>
          <a:p>
            <a:pPr lvl="0" rt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440AB633-C7A8-E90B-901E-7E3FCE2D54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074920" y="2788920"/>
            <a:ext cx="3163824" cy="3291840"/>
          </a:xfrm>
        </p:spPr>
        <p:txBody>
          <a:bodyPr rtlCol="0">
            <a:normAutofit/>
          </a:bodyPr>
          <a:lstStyle>
            <a:lvl1pPr>
              <a:lnSpc>
                <a:spcPct val="150000"/>
              </a:lnSpc>
              <a:spcBef>
                <a:spcPts val="0"/>
              </a:spcBef>
              <a:defRPr lang="el-GR" sz="1400"/>
            </a:lvl1pPr>
            <a:lvl2pPr>
              <a:lnSpc>
                <a:spcPct val="150000"/>
              </a:lnSpc>
              <a:spcBef>
                <a:spcPts val="0"/>
              </a:spcBef>
              <a:defRPr lang="el-GR" sz="1200"/>
            </a:lvl2pPr>
            <a:lvl3pPr>
              <a:lnSpc>
                <a:spcPct val="150000"/>
              </a:lnSpc>
              <a:spcBef>
                <a:spcPts val="0"/>
              </a:spcBef>
              <a:defRPr lang="el-GR" sz="1100"/>
            </a:lvl3pPr>
            <a:lvl4pPr>
              <a:lnSpc>
                <a:spcPct val="150000"/>
              </a:lnSpc>
              <a:spcBef>
                <a:spcPts val="0"/>
              </a:spcBef>
              <a:defRPr lang="el-GR" sz="1050"/>
            </a:lvl4pPr>
            <a:lvl5pPr>
              <a:lnSpc>
                <a:spcPct val="150000"/>
              </a:lnSpc>
              <a:spcBef>
                <a:spcPts val="0"/>
              </a:spcBef>
              <a:defRPr lang="el-GR" sz="1050"/>
            </a:lvl5pPr>
          </a:lstStyle>
          <a:p>
            <a:pPr lvl="0" rtl="0"/>
            <a:r>
              <a:rPr lang="el-GR"/>
              <a:t>Στυλ κειμένου υποδείγματος</a:t>
            </a:r>
          </a:p>
          <a:p>
            <a:pPr lvl="1" rtl="0"/>
            <a:r>
              <a:rPr lang="el-GR"/>
              <a:t>Δεύτερο επίπεδο</a:t>
            </a:r>
          </a:p>
          <a:p>
            <a:pPr lvl="2" rtl="0"/>
            <a:r>
              <a:rPr lang="el-GR"/>
              <a:t>Τρίτο επίπεδο</a:t>
            </a:r>
          </a:p>
          <a:p>
            <a:pPr lvl="3" rtl="0"/>
            <a:r>
              <a:rPr lang="el-GR"/>
              <a:t>Τέταρτο επίπεδο</a:t>
            </a:r>
          </a:p>
          <a:p>
            <a:pPr lvl="4" rtl="0"/>
            <a:r>
              <a:rPr lang="el-GR"/>
              <a:t>Πέμπτο επίπεδο</a:t>
            </a:r>
          </a:p>
        </p:txBody>
      </p:sp>
      <p:sp>
        <p:nvSpPr>
          <p:cNvPr id="10" name="Τίτλος 9">
            <a:extLst>
              <a:ext uri="{FF2B5EF4-FFF2-40B4-BE49-F238E27FC236}">
                <a16:creationId xmlns:a16="http://schemas.microsoft.com/office/drawing/2014/main" id="{FB569F4F-40C0-2BAE-2F80-0B6BF70B49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defPPr>
              <a:defRPr lang="el-GR"/>
            </a:defPPr>
          </a:lstStyle>
          <a:p>
            <a:pPr rtl="0"/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19" name="Θέση κειμένου 9">
            <a:extLst>
              <a:ext uri="{FF2B5EF4-FFF2-40B4-BE49-F238E27FC236}">
                <a16:creationId xmlns:a16="http://schemas.microsoft.com/office/drawing/2014/main" id="{F38E5EFA-258F-AF45-F3FE-029FC106765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15806" y="793971"/>
            <a:ext cx="621792" cy="621792"/>
          </a:xfrm>
          <a:prstGeom prst="ellipse">
            <a:avLst/>
          </a:prstGeom>
          <a:solidFill>
            <a:schemeClr val="tx2"/>
          </a:solidFill>
        </p:spPr>
        <p:txBody>
          <a:bodyPr lIns="0" tIns="0" rIns="0" bIns="0" rtlCol="0" anchor="t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l-GR" sz="3200" b="0">
                <a:noFill/>
              </a:defRPr>
            </a:lvl1pPr>
          </a:lstStyle>
          <a:p>
            <a:pPr lvl="0" rtl="0"/>
            <a:r>
              <a:rPr lang="el-GR"/>
              <a:t>X</a:t>
            </a:r>
          </a:p>
        </p:txBody>
      </p:sp>
      <p:sp>
        <p:nvSpPr>
          <p:cNvPr id="21" name="Θέση υποσέλιδου 20">
            <a:extLst>
              <a:ext uri="{FF2B5EF4-FFF2-40B4-BE49-F238E27FC236}">
                <a16:creationId xmlns:a16="http://schemas.microsoft.com/office/drawing/2014/main" id="{D44511B0-E2E3-43E3-E867-BD59B58CA925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 rtlCol="0"/>
          <a:lstStyle>
            <a:defPPr>
              <a:defRPr lang="el-GR"/>
            </a:defPPr>
          </a:lstStyle>
          <a:p>
            <a:pPr rtl="0"/>
            <a:endParaRPr lang="el-GR" dirty="0"/>
          </a:p>
        </p:txBody>
      </p:sp>
      <p:sp>
        <p:nvSpPr>
          <p:cNvPr id="23" name="Θέση αριθμού διαφάνειας 22">
            <a:extLst>
              <a:ext uri="{FF2B5EF4-FFF2-40B4-BE49-F238E27FC236}">
                <a16:creationId xmlns:a16="http://schemas.microsoft.com/office/drawing/2014/main" id="{9FE5CA81-EC6E-7E1A-302A-32C7DC50B8AB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>
            <a:defPPr>
              <a:defRPr lang="el-GR"/>
            </a:defPPr>
          </a:lstStyle>
          <a:p>
            <a:pPr rtl="0"/>
            <a:fld id="{CC43B8D3-9A08-F84C-9DD4-44948BA52D4B}" type="slidenum">
              <a:rPr lang="el-GR" smtClean="0"/>
              <a:pPr/>
              <a:t>‹#›</a:t>
            </a:fld>
            <a:endParaRPr lang="el-GR" dirty="0"/>
          </a:p>
        </p:txBody>
      </p:sp>
      <p:pic>
        <p:nvPicPr>
          <p:cNvPr id="2" name="Γραφικό 1">
            <a:extLst>
              <a:ext uri="{FF2B5EF4-FFF2-40B4-BE49-F238E27FC236}">
                <a16:creationId xmlns:a16="http://schemas.microsoft.com/office/drawing/2014/main" id="{E38DCAB8-FF04-8225-502A-9415422E45E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14165" t="86663"/>
          <a:stretch/>
        </p:blipFill>
        <p:spPr>
          <a:xfrm flipH="1" flipV="1">
            <a:off x="7732664" y="5943369"/>
            <a:ext cx="4459335" cy="914630"/>
          </a:xfrm>
          <a:custGeom>
            <a:avLst/>
            <a:gdLst>
              <a:gd name="connsiteX0" fmla="*/ 0 w 4459335"/>
              <a:gd name="connsiteY0" fmla="*/ 0 h 1543022"/>
              <a:gd name="connsiteX1" fmla="*/ 4459335 w 4459335"/>
              <a:gd name="connsiteY1" fmla="*/ 0 h 1543022"/>
              <a:gd name="connsiteX2" fmla="*/ 4459335 w 4459335"/>
              <a:gd name="connsiteY2" fmla="*/ 1543022 h 1543022"/>
              <a:gd name="connsiteX3" fmla="*/ 0 w 4459335"/>
              <a:gd name="connsiteY3" fmla="*/ 1543022 h 15430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59335" h="1543022">
                <a:moveTo>
                  <a:pt x="0" y="0"/>
                </a:moveTo>
                <a:lnTo>
                  <a:pt x="4459335" y="0"/>
                </a:lnTo>
                <a:lnTo>
                  <a:pt x="4459335" y="1543022"/>
                </a:lnTo>
                <a:lnTo>
                  <a:pt x="0" y="1543022"/>
                </a:lnTo>
                <a:close/>
              </a:path>
            </a:pathLst>
          </a:custGeom>
        </p:spPr>
      </p:pic>
      <p:sp>
        <p:nvSpPr>
          <p:cNvPr id="7" name="Έλλειψη 6">
            <a:extLst>
              <a:ext uri="{FF2B5EF4-FFF2-40B4-BE49-F238E27FC236}">
                <a16:creationId xmlns:a16="http://schemas.microsoft.com/office/drawing/2014/main" id="{D37B56B1-1773-120E-5DF7-ADC768615C86}"/>
              </a:ext>
            </a:extLst>
          </p:cNvPr>
          <p:cNvSpPr/>
          <p:nvPr userDrawn="1"/>
        </p:nvSpPr>
        <p:spPr>
          <a:xfrm>
            <a:off x="10012200" y="5977940"/>
            <a:ext cx="374904" cy="374904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l-GR"/>
            </a:defPPr>
          </a:lstStyle>
          <a:p>
            <a:pPr algn="ctr" rtl="0"/>
            <a:endParaRPr lang="el-GR" dirty="0"/>
          </a:p>
        </p:txBody>
      </p:sp>
      <p:sp>
        <p:nvSpPr>
          <p:cNvPr id="8" name="Θέση κειμένου 4">
            <a:extLst>
              <a:ext uri="{FF2B5EF4-FFF2-40B4-BE49-F238E27FC236}">
                <a16:creationId xmlns:a16="http://schemas.microsoft.com/office/drawing/2014/main" id="{BA05B6D8-31AC-001B-57B4-132C0A9BED3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851392" y="2148840"/>
            <a:ext cx="3218688" cy="365760"/>
          </a:xfrm>
        </p:spPr>
        <p:txBody>
          <a:bodyPr rtlCol="0"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el-GR" sz="1800" b="0"/>
            </a:lvl1pPr>
            <a:lvl2pPr marL="457200" indent="0">
              <a:buNone/>
              <a:defRPr lang="el-GR" sz="2000" b="1"/>
            </a:lvl2pPr>
            <a:lvl3pPr marL="914400" indent="0">
              <a:buNone/>
              <a:defRPr lang="el-GR" sz="1800" b="1"/>
            </a:lvl3pPr>
            <a:lvl4pPr marL="1371600" indent="0">
              <a:buNone/>
              <a:defRPr lang="el-GR" sz="1600" b="1"/>
            </a:lvl4pPr>
            <a:lvl5pPr marL="1828800" indent="0">
              <a:buNone/>
              <a:defRPr lang="el-GR" sz="1600" b="1"/>
            </a:lvl5pPr>
            <a:lvl6pPr marL="2286000" indent="0">
              <a:buNone/>
              <a:defRPr lang="el-GR" sz="1600" b="1"/>
            </a:lvl6pPr>
            <a:lvl7pPr marL="2743200" indent="0">
              <a:buNone/>
              <a:defRPr lang="el-GR" sz="1600" b="1"/>
            </a:lvl7pPr>
            <a:lvl8pPr marL="3200400" indent="0">
              <a:buNone/>
              <a:defRPr lang="el-GR" sz="1600" b="1"/>
            </a:lvl8pPr>
            <a:lvl9pPr marL="3657600" indent="0">
              <a:buNone/>
              <a:defRPr lang="el-GR" sz="1600" b="1"/>
            </a:lvl9pPr>
          </a:lstStyle>
          <a:p>
            <a:pPr lvl="0" rtl="0"/>
            <a:r>
              <a:rPr lang="el-GR"/>
              <a:t>Στυλ κειμένου υποδείγματος</a:t>
            </a:r>
          </a:p>
        </p:txBody>
      </p:sp>
      <p:sp>
        <p:nvSpPr>
          <p:cNvPr id="9" name="Θέση περιεχομένου 5">
            <a:extLst>
              <a:ext uri="{FF2B5EF4-FFF2-40B4-BE49-F238E27FC236}">
                <a16:creationId xmlns:a16="http://schemas.microsoft.com/office/drawing/2014/main" id="{56DC4DB0-B5C2-72F4-A891-0281DDB80FCB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8567928" y="2788920"/>
            <a:ext cx="3163824" cy="3291840"/>
          </a:xfrm>
        </p:spPr>
        <p:txBody>
          <a:bodyPr rtlCol="0">
            <a:normAutofit/>
          </a:bodyPr>
          <a:lstStyle>
            <a:lvl1pPr>
              <a:lnSpc>
                <a:spcPct val="150000"/>
              </a:lnSpc>
              <a:spcBef>
                <a:spcPts val="0"/>
              </a:spcBef>
              <a:defRPr lang="el-GR" sz="1400"/>
            </a:lvl1pPr>
            <a:lvl2pPr>
              <a:lnSpc>
                <a:spcPct val="150000"/>
              </a:lnSpc>
              <a:spcBef>
                <a:spcPts val="0"/>
              </a:spcBef>
              <a:defRPr lang="el-GR" sz="1200"/>
            </a:lvl2pPr>
            <a:lvl3pPr>
              <a:lnSpc>
                <a:spcPct val="150000"/>
              </a:lnSpc>
              <a:spcBef>
                <a:spcPts val="0"/>
              </a:spcBef>
              <a:defRPr lang="el-GR" sz="1100"/>
            </a:lvl3pPr>
            <a:lvl4pPr>
              <a:lnSpc>
                <a:spcPct val="150000"/>
              </a:lnSpc>
              <a:spcBef>
                <a:spcPts val="0"/>
              </a:spcBef>
              <a:defRPr lang="el-GR" sz="1050"/>
            </a:lvl4pPr>
            <a:lvl5pPr>
              <a:lnSpc>
                <a:spcPct val="150000"/>
              </a:lnSpc>
              <a:spcBef>
                <a:spcPts val="0"/>
              </a:spcBef>
              <a:defRPr lang="el-GR" sz="1050"/>
            </a:lvl5pPr>
          </a:lstStyle>
          <a:p>
            <a:pPr lvl="0" rtl="0"/>
            <a:r>
              <a:rPr lang="el-GR"/>
              <a:t>Στυλ κειμένου υποδείγματος</a:t>
            </a:r>
          </a:p>
          <a:p>
            <a:pPr lvl="1" rtl="0"/>
            <a:r>
              <a:rPr lang="el-GR"/>
              <a:t>Δεύτερο επίπεδο</a:t>
            </a:r>
          </a:p>
          <a:p>
            <a:pPr lvl="2" rtl="0"/>
            <a:r>
              <a:rPr lang="el-GR"/>
              <a:t>Τρίτο επίπεδο</a:t>
            </a:r>
          </a:p>
          <a:p>
            <a:pPr lvl="3" rtl="0"/>
            <a:r>
              <a:rPr lang="el-GR"/>
              <a:t>Τέταρτο επίπεδο</a:t>
            </a:r>
          </a:p>
          <a:p>
            <a:pPr lvl="4" rtl="0"/>
            <a:r>
              <a:rPr lang="el-GR"/>
              <a:t>Πέμπτο επίπεδο</a:t>
            </a:r>
          </a:p>
        </p:txBody>
      </p:sp>
    </p:spTree>
    <p:extLst>
      <p:ext uri="{BB962C8B-B14F-4D97-AF65-F5344CB8AC3E}">
        <p14:creationId xmlns:p14="http://schemas.microsoft.com/office/powerpoint/2010/main" val="1255356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Γραφικό 22">
            <a:extLst>
              <a:ext uri="{FF2B5EF4-FFF2-40B4-BE49-F238E27FC236}">
                <a16:creationId xmlns:a16="http://schemas.microsoft.com/office/drawing/2014/main" id="{8508C9A2-89A3-8585-F561-54AF27E76C2E}"/>
              </a:ext>
            </a:extLst>
          </p:cNvPr>
          <p:cNvSpPr/>
          <p:nvPr/>
        </p:nvSpPr>
        <p:spPr>
          <a:xfrm>
            <a:off x="8963354" y="3545840"/>
            <a:ext cx="2556181" cy="2641600"/>
          </a:xfrm>
          <a:custGeom>
            <a:avLst/>
            <a:gdLst>
              <a:gd name="connsiteX0" fmla="*/ 11417928 w 11417635"/>
              <a:gd name="connsiteY0" fmla="*/ 16489276 h 17685280"/>
              <a:gd name="connsiteX1" fmla="*/ 10219543 w 11417635"/>
              <a:gd name="connsiteY1" fmla="*/ 17687536 h 17685280"/>
              <a:gd name="connsiteX2" fmla="*/ 1198684 w 11417635"/>
              <a:gd name="connsiteY2" fmla="*/ 17687536 h 17685280"/>
              <a:gd name="connsiteX3" fmla="*/ 293 w 11417635"/>
              <a:gd name="connsiteY3" fmla="*/ 16489276 h 17685280"/>
              <a:gd name="connsiteX4" fmla="*/ 293 w 11417635"/>
              <a:gd name="connsiteY4" fmla="*/ 1200514 h 17685280"/>
              <a:gd name="connsiteX5" fmla="*/ 1198684 w 11417635"/>
              <a:gd name="connsiteY5" fmla="*/ 2255 h 17685280"/>
              <a:gd name="connsiteX6" fmla="*/ 10219543 w 11417635"/>
              <a:gd name="connsiteY6" fmla="*/ 2255 h 17685280"/>
              <a:gd name="connsiteX7" fmla="*/ 11417928 w 11417635"/>
              <a:gd name="connsiteY7" fmla="*/ 1200514 h 17685280"/>
              <a:gd name="connsiteX0" fmla="*/ 11417635 w 11417635"/>
              <a:gd name="connsiteY0" fmla="*/ 16501248 h 17699508"/>
              <a:gd name="connsiteX1" fmla="*/ 10219250 w 11417635"/>
              <a:gd name="connsiteY1" fmla="*/ 17699508 h 17699508"/>
              <a:gd name="connsiteX2" fmla="*/ 1198391 w 11417635"/>
              <a:gd name="connsiteY2" fmla="*/ 17699508 h 17699508"/>
              <a:gd name="connsiteX3" fmla="*/ 0 w 11417635"/>
              <a:gd name="connsiteY3" fmla="*/ 16501248 h 17699508"/>
              <a:gd name="connsiteX4" fmla="*/ 0 w 11417635"/>
              <a:gd name="connsiteY4" fmla="*/ 1212486 h 17699508"/>
              <a:gd name="connsiteX5" fmla="*/ 1198391 w 11417635"/>
              <a:gd name="connsiteY5" fmla="*/ 14227 h 17699508"/>
              <a:gd name="connsiteX6" fmla="*/ 3548686 w 11417635"/>
              <a:gd name="connsiteY6" fmla="*/ 0 h 17699508"/>
              <a:gd name="connsiteX7" fmla="*/ 10219250 w 11417635"/>
              <a:gd name="connsiteY7" fmla="*/ 14227 h 17699508"/>
              <a:gd name="connsiteX8" fmla="*/ 11417635 w 11417635"/>
              <a:gd name="connsiteY8" fmla="*/ 1212486 h 17699508"/>
              <a:gd name="connsiteX9" fmla="*/ 11417635 w 11417635"/>
              <a:gd name="connsiteY9" fmla="*/ 16501248 h 17699508"/>
              <a:gd name="connsiteX0" fmla="*/ 11417635 w 11509075"/>
              <a:gd name="connsiteY0" fmla="*/ 1212486 h 17699508"/>
              <a:gd name="connsiteX1" fmla="*/ 11417635 w 11509075"/>
              <a:gd name="connsiteY1" fmla="*/ 16501248 h 17699508"/>
              <a:gd name="connsiteX2" fmla="*/ 10219250 w 11509075"/>
              <a:gd name="connsiteY2" fmla="*/ 17699508 h 17699508"/>
              <a:gd name="connsiteX3" fmla="*/ 1198391 w 11509075"/>
              <a:gd name="connsiteY3" fmla="*/ 17699508 h 17699508"/>
              <a:gd name="connsiteX4" fmla="*/ 0 w 11509075"/>
              <a:gd name="connsiteY4" fmla="*/ 16501248 h 17699508"/>
              <a:gd name="connsiteX5" fmla="*/ 0 w 11509075"/>
              <a:gd name="connsiteY5" fmla="*/ 1212486 h 17699508"/>
              <a:gd name="connsiteX6" fmla="*/ 1198391 w 11509075"/>
              <a:gd name="connsiteY6" fmla="*/ 14227 h 17699508"/>
              <a:gd name="connsiteX7" fmla="*/ 3548686 w 11509075"/>
              <a:gd name="connsiteY7" fmla="*/ 0 h 17699508"/>
              <a:gd name="connsiteX8" fmla="*/ 10219250 w 11509075"/>
              <a:gd name="connsiteY8" fmla="*/ 14227 h 17699508"/>
              <a:gd name="connsiteX9" fmla="*/ 11509075 w 11509075"/>
              <a:gd name="connsiteY9" fmla="*/ 1303926 h 17699508"/>
              <a:gd name="connsiteX0" fmla="*/ 11417635 w 11417635"/>
              <a:gd name="connsiteY0" fmla="*/ 1212486 h 17699508"/>
              <a:gd name="connsiteX1" fmla="*/ 11417635 w 11417635"/>
              <a:gd name="connsiteY1" fmla="*/ 16501248 h 17699508"/>
              <a:gd name="connsiteX2" fmla="*/ 10219250 w 11417635"/>
              <a:gd name="connsiteY2" fmla="*/ 17699508 h 17699508"/>
              <a:gd name="connsiteX3" fmla="*/ 1198391 w 11417635"/>
              <a:gd name="connsiteY3" fmla="*/ 17699508 h 17699508"/>
              <a:gd name="connsiteX4" fmla="*/ 0 w 11417635"/>
              <a:gd name="connsiteY4" fmla="*/ 16501248 h 17699508"/>
              <a:gd name="connsiteX5" fmla="*/ 0 w 11417635"/>
              <a:gd name="connsiteY5" fmla="*/ 1212486 h 17699508"/>
              <a:gd name="connsiteX6" fmla="*/ 1198391 w 11417635"/>
              <a:gd name="connsiteY6" fmla="*/ 14227 h 17699508"/>
              <a:gd name="connsiteX7" fmla="*/ 3548686 w 11417635"/>
              <a:gd name="connsiteY7" fmla="*/ 0 h 17699508"/>
              <a:gd name="connsiteX8" fmla="*/ 10219250 w 11417635"/>
              <a:gd name="connsiteY8" fmla="*/ 14227 h 17699508"/>
              <a:gd name="connsiteX0" fmla="*/ 11417635 w 11417635"/>
              <a:gd name="connsiteY0" fmla="*/ 1212486 h 17699508"/>
              <a:gd name="connsiteX1" fmla="*/ 11417635 w 11417635"/>
              <a:gd name="connsiteY1" fmla="*/ 16501248 h 17699508"/>
              <a:gd name="connsiteX2" fmla="*/ 10219250 w 11417635"/>
              <a:gd name="connsiteY2" fmla="*/ 17699508 h 17699508"/>
              <a:gd name="connsiteX3" fmla="*/ 1198391 w 11417635"/>
              <a:gd name="connsiteY3" fmla="*/ 17699508 h 17699508"/>
              <a:gd name="connsiteX4" fmla="*/ 0 w 11417635"/>
              <a:gd name="connsiteY4" fmla="*/ 16501248 h 17699508"/>
              <a:gd name="connsiteX5" fmla="*/ 0 w 11417635"/>
              <a:gd name="connsiteY5" fmla="*/ 1212486 h 17699508"/>
              <a:gd name="connsiteX6" fmla="*/ 1198391 w 11417635"/>
              <a:gd name="connsiteY6" fmla="*/ 14227 h 17699508"/>
              <a:gd name="connsiteX7" fmla="*/ 3548686 w 11417635"/>
              <a:gd name="connsiteY7" fmla="*/ 0 h 17699508"/>
              <a:gd name="connsiteX0" fmla="*/ 11417635 w 11417635"/>
              <a:gd name="connsiteY0" fmla="*/ 16501248 h 17699508"/>
              <a:gd name="connsiteX1" fmla="*/ 10219250 w 11417635"/>
              <a:gd name="connsiteY1" fmla="*/ 17699508 h 17699508"/>
              <a:gd name="connsiteX2" fmla="*/ 1198391 w 11417635"/>
              <a:gd name="connsiteY2" fmla="*/ 17699508 h 17699508"/>
              <a:gd name="connsiteX3" fmla="*/ 0 w 11417635"/>
              <a:gd name="connsiteY3" fmla="*/ 16501248 h 17699508"/>
              <a:gd name="connsiteX4" fmla="*/ 0 w 11417635"/>
              <a:gd name="connsiteY4" fmla="*/ 1212486 h 17699508"/>
              <a:gd name="connsiteX5" fmla="*/ 1198391 w 11417635"/>
              <a:gd name="connsiteY5" fmla="*/ 14227 h 17699508"/>
              <a:gd name="connsiteX6" fmla="*/ 3548686 w 11417635"/>
              <a:gd name="connsiteY6" fmla="*/ 0 h 17699508"/>
              <a:gd name="connsiteX0" fmla="*/ 11419870 w 11419870"/>
              <a:gd name="connsiteY0" fmla="*/ 16501248 h 17699508"/>
              <a:gd name="connsiteX1" fmla="*/ 10221485 w 11419870"/>
              <a:gd name="connsiteY1" fmla="*/ 17699508 h 17699508"/>
              <a:gd name="connsiteX2" fmla="*/ 1200626 w 11419870"/>
              <a:gd name="connsiteY2" fmla="*/ 17699508 h 17699508"/>
              <a:gd name="connsiteX3" fmla="*/ 2235 w 11419870"/>
              <a:gd name="connsiteY3" fmla="*/ 16501248 h 17699508"/>
              <a:gd name="connsiteX4" fmla="*/ 0 w 11419870"/>
              <a:gd name="connsiteY4" fmla="*/ 3002280 h 17699508"/>
              <a:gd name="connsiteX5" fmla="*/ 2235 w 11419870"/>
              <a:gd name="connsiteY5" fmla="*/ 1212486 h 17699508"/>
              <a:gd name="connsiteX6" fmla="*/ 1200626 w 11419870"/>
              <a:gd name="connsiteY6" fmla="*/ 14227 h 17699508"/>
              <a:gd name="connsiteX7" fmla="*/ 3550921 w 11419870"/>
              <a:gd name="connsiteY7" fmla="*/ 0 h 17699508"/>
              <a:gd name="connsiteX0" fmla="*/ 11419870 w 11419870"/>
              <a:gd name="connsiteY0" fmla="*/ 16501248 h 17699508"/>
              <a:gd name="connsiteX1" fmla="*/ 10221485 w 11419870"/>
              <a:gd name="connsiteY1" fmla="*/ 17699508 h 17699508"/>
              <a:gd name="connsiteX2" fmla="*/ 1200626 w 11419870"/>
              <a:gd name="connsiteY2" fmla="*/ 17699508 h 17699508"/>
              <a:gd name="connsiteX3" fmla="*/ 2235 w 11419870"/>
              <a:gd name="connsiteY3" fmla="*/ 16501248 h 17699508"/>
              <a:gd name="connsiteX4" fmla="*/ 0 w 11419870"/>
              <a:gd name="connsiteY4" fmla="*/ 3947160 h 17699508"/>
              <a:gd name="connsiteX5" fmla="*/ 0 w 11419870"/>
              <a:gd name="connsiteY5" fmla="*/ 3002280 h 17699508"/>
              <a:gd name="connsiteX6" fmla="*/ 2235 w 11419870"/>
              <a:gd name="connsiteY6" fmla="*/ 1212486 h 17699508"/>
              <a:gd name="connsiteX7" fmla="*/ 1200626 w 11419870"/>
              <a:gd name="connsiteY7" fmla="*/ 14227 h 17699508"/>
              <a:gd name="connsiteX8" fmla="*/ 3550921 w 11419870"/>
              <a:gd name="connsiteY8" fmla="*/ 0 h 17699508"/>
              <a:gd name="connsiteX0" fmla="*/ 10221485 w 10221485"/>
              <a:gd name="connsiteY0" fmla="*/ 17699508 h 17699508"/>
              <a:gd name="connsiteX1" fmla="*/ 1200626 w 10221485"/>
              <a:gd name="connsiteY1" fmla="*/ 17699508 h 17699508"/>
              <a:gd name="connsiteX2" fmla="*/ 2235 w 10221485"/>
              <a:gd name="connsiteY2" fmla="*/ 16501248 h 17699508"/>
              <a:gd name="connsiteX3" fmla="*/ 0 w 10221485"/>
              <a:gd name="connsiteY3" fmla="*/ 3947160 h 17699508"/>
              <a:gd name="connsiteX4" fmla="*/ 0 w 10221485"/>
              <a:gd name="connsiteY4" fmla="*/ 3002280 h 17699508"/>
              <a:gd name="connsiteX5" fmla="*/ 2235 w 10221485"/>
              <a:gd name="connsiteY5" fmla="*/ 1212486 h 17699508"/>
              <a:gd name="connsiteX6" fmla="*/ 1200626 w 10221485"/>
              <a:gd name="connsiteY6" fmla="*/ 14227 h 17699508"/>
              <a:gd name="connsiteX7" fmla="*/ 3550921 w 10221485"/>
              <a:gd name="connsiteY7" fmla="*/ 0 h 17699508"/>
              <a:gd name="connsiteX0" fmla="*/ 1200626 w 3550921"/>
              <a:gd name="connsiteY0" fmla="*/ 17699508 h 17699508"/>
              <a:gd name="connsiteX1" fmla="*/ 2235 w 3550921"/>
              <a:gd name="connsiteY1" fmla="*/ 16501248 h 17699508"/>
              <a:gd name="connsiteX2" fmla="*/ 0 w 3550921"/>
              <a:gd name="connsiteY2" fmla="*/ 3947160 h 17699508"/>
              <a:gd name="connsiteX3" fmla="*/ 0 w 3550921"/>
              <a:gd name="connsiteY3" fmla="*/ 3002280 h 17699508"/>
              <a:gd name="connsiteX4" fmla="*/ 2235 w 3550921"/>
              <a:gd name="connsiteY4" fmla="*/ 1212486 h 17699508"/>
              <a:gd name="connsiteX5" fmla="*/ 1200626 w 3550921"/>
              <a:gd name="connsiteY5" fmla="*/ 14227 h 17699508"/>
              <a:gd name="connsiteX6" fmla="*/ 3550921 w 3550921"/>
              <a:gd name="connsiteY6" fmla="*/ 0 h 17699508"/>
              <a:gd name="connsiteX0" fmla="*/ 2235 w 3550921"/>
              <a:gd name="connsiteY0" fmla="*/ 16501248 h 16501248"/>
              <a:gd name="connsiteX1" fmla="*/ 0 w 3550921"/>
              <a:gd name="connsiteY1" fmla="*/ 3947160 h 16501248"/>
              <a:gd name="connsiteX2" fmla="*/ 0 w 3550921"/>
              <a:gd name="connsiteY2" fmla="*/ 3002280 h 16501248"/>
              <a:gd name="connsiteX3" fmla="*/ 2235 w 3550921"/>
              <a:gd name="connsiteY3" fmla="*/ 1212486 h 16501248"/>
              <a:gd name="connsiteX4" fmla="*/ 1200626 w 3550921"/>
              <a:gd name="connsiteY4" fmla="*/ 14227 h 16501248"/>
              <a:gd name="connsiteX5" fmla="*/ 3550921 w 3550921"/>
              <a:gd name="connsiteY5" fmla="*/ 0 h 16501248"/>
              <a:gd name="connsiteX0" fmla="*/ 0 w 3550921"/>
              <a:gd name="connsiteY0" fmla="*/ 3947160 h 3947160"/>
              <a:gd name="connsiteX1" fmla="*/ 0 w 3550921"/>
              <a:gd name="connsiteY1" fmla="*/ 3002280 h 3947160"/>
              <a:gd name="connsiteX2" fmla="*/ 2235 w 3550921"/>
              <a:gd name="connsiteY2" fmla="*/ 1212486 h 3947160"/>
              <a:gd name="connsiteX3" fmla="*/ 1200626 w 3550921"/>
              <a:gd name="connsiteY3" fmla="*/ 14227 h 3947160"/>
              <a:gd name="connsiteX4" fmla="*/ 3550921 w 3550921"/>
              <a:gd name="connsiteY4" fmla="*/ 0 h 3947160"/>
              <a:gd name="connsiteX0" fmla="*/ 0 w 3550921"/>
              <a:gd name="connsiteY0" fmla="*/ 3002280 h 3002280"/>
              <a:gd name="connsiteX1" fmla="*/ 2235 w 3550921"/>
              <a:gd name="connsiteY1" fmla="*/ 1212486 h 3002280"/>
              <a:gd name="connsiteX2" fmla="*/ 1200626 w 3550921"/>
              <a:gd name="connsiteY2" fmla="*/ 14227 h 3002280"/>
              <a:gd name="connsiteX3" fmla="*/ 3550921 w 3550921"/>
              <a:gd name="connsiteY3" fmla="*/ 0 h 3002280"/>
              <a:gd name="connsiteX0" fmla="*/ 2845 w 3548686"/>
              <a:gd name="connsiteY0" fmla="*/ 2799080 h 2799080"/>
              <a:gd name="connsiteX1" fmla="*/ 0 w 3548686"/>
              <a:gd name="connsiteY1" fmla="*/ 1212486 h 2799080"/>
              <a:gd name="connsiteX2" fmla="*/ 1198391 w 3548686"/>
              <a:gd name="connsiteY2" fmla="*/ 14227 h 2799080"/>
              <a:gd name="connsiteX3" fmla="*/ 3548686 w 3548686"/>
              <a:gd name="connsiteY3" fmla="*/ 0 h 2799080"/>
              <a:gd name="connsiteX0" fmla="*/ 2845 w 3548686"/>
              <a:gd name="connsiteY0" fmla="*/ 2707640 h 2707640"/>
              <a:gd name="connsiteX1" fmla="*/ 0 w 3548686"/>
              <a:gd name="connsiteY1" fmla="*/ 1212486 h 2707640"/>
              <a:gd name="connsiteX2" fmla="*/ 1198391 w 3548686"/>
              <a:gd name="connsiteY2" fmla="*/ 14227 h 2707640"/>
              <a:gd name="connsiteX3" fmla="*/ 3548686 w 3548686"/>
              <a:gd name="connsiteY3" fmla="*/ 0 h 2707640"/>
              <a:gd name="connsiteX0" fmla="*/ 2845 w 3548686"/>
              <a:gd name="connsiteY0" fmla="*/ 2667000 h 2667000"/>
              <a:gd name="connsiteX1" fmla="*/ 0 w 3548686"/>
              <a:gd name="connsiteY1" fmla="*/ 1212486 h 2667000"/>
              <a:gd name="connsiteX2" fmla="*/ 1198391 w 3548686"/>
              <a:gd name="connsiteY2" fmla="*/ 14227 h 2667000"/>
              <a:gd name="connsiteX3" fmla="*/ 3548686 w 3548686"/>
              <a:gd name="connsiteY3" fmla="*/ 0 h 2667000"/>
              <a:gd name="connsiteX0" fmla="*/ 2845 w 3548686"/>
              <a:gd name="connsiteY0" fmla="*/ 2651760 h 2651760"/>
              <a:gd name="connsiteX1" fmla="*/ 0 w 3548686"/>
              <a:gd name="connsiteY1" fmla="*/ 1212486 h 2651760"/>
              <a:gd name="connsiteX2" fmla="*/ 1198391 w 3548686"/>
              <a:gd name="connsiteY2" fmla="*/ 14227 h 2651760"/>
              <a:gd name="connsiteX3" fmla="*/ 3548686 w 3548686"/>
              <a:gd name="connsiteY3" fmla="*/ 0 h 2651760"/>
              <a:gd name="connsiteX0" fmla="*/ 2845 w 3020366"/>
              <a:gd name="connsiteY0" fmla="*/ 2651760 h 2651760"/>
              <a:gd name="connsiteX1" fmla="*/ 0 w 3020366"/>
              <a:gd name="connsiteY1" fmla="*/ 1212486 h 2651760"/>
              <a:gd name="connsiteX2" fmla="*/ 1198391 w 3020366"/>
              <a:gd name="connsiteY2" fmla="*/ 14227 h 2651760"/>
              <a:gd name="connsiteX3" fmla="*/ 3020366 w 3020366"/>
              <a:gd name="connsiteY3" fmla="*/ 0 h 2651760"/>
              <a:gd name="connsiteX0" fmla="*/ 2845 w 2883206"/>
              <a:gd name="connsiteY0" fmla="*/ 2651760 h 2651760"/>
              <a:gd name="connsiteX1" fmla="*/ 0 w 2883206"/>
              <a:gd name="connsiteY1" fmla="*/ 1212486 h 2651760"/>
              <a:gd name="connsiteX2" fmla="*/ 1198391 w 2883206"/>
              <a:gd name="connsiteY2" fmla="*/ 14227 h 2651760"/>
              <a:gd name="connsiteX3" fmla="*/ 2883206 w 2883206"/>
              <a:gd name="connsiteY3" fmla="*/ 0 h 2651760"/>
              <a:gd name="connsiteX0" fmla="*/ 2845 w 2796846"/>
              <a:gd name="connsiteY0" fmla="*/ 2651760 h 2651760"/>
              <a:gd name="connsiteX1" fmla="*/ 0 w 2796846"/>
              <a:gd name="connsiteY1" fmla="*/ 1212486 h 2651760"/>
              <a:gd name="connsiteX2" fmla="*/ 1198391 w 2796846"/>
              <a:gd name="connsiteY2" fmla="*/ 14227 h 2651760"/>
              <a:gd name="connsiteX3" fmla="*/ 2796846 w 2796846"/>
              <a:gd name="connsiteY3" fmla="*/ 0 h 2651760"/>
              <a:gd name="connsiteX0" fmla="*/ 2845 w 2735886"/>
              <a:gd name="connsiteY0" fmla="*/ 2656840 h 2656840"/>
              <a:gd name="connsiteX1" fmla="*/ 0 w 2735886"/>
              <a:gd name="connsiteY1" fmla="*/ 1217566 h 2656840"/>
              <a:gd name="connsiteX2" fmla="*/ 1198391 w 2735886"/>
              <a:gd name="connsiteY2" fmla="*/ 19307 h 2656840"/>
              <a:gd name="connsiteX3" fmla="*/ 2735886 w 2735886"/>
              <a:gd name="connsiteY3" fmla="*/ 0 h 2656840"/>
              <a:gd name="connsiteX0" fmla="*/ 2845 w 2674926"/>
              <a:gd name="connsiteY0" fmla="*/ 2651760 h 2651760"/>
              <a:gd name="connsiteX1" fmla="*/ 0 w 2674926"/>
              <a:gd name="connsiteY1" fmla="*/ 1212486 h 2651760"/>
              <a:gd name="connsiteX2" fmla="*/ 1198391 w 2674926"/>
              <a:gd name="connsiteY2" fmla="*/ 14227 h 2651760"/>
              <a:gd name="connsiteX3" fmla="*/ 2674926 w 2674926"/>
              <a:gd name="connsiteY3" fmla="*/ 0 h 2651760"/>
              <a:gd name="connsiteX0" fmla="*/ 2845 w 2674926"/>
              <a:gd name="connsiteY0" fmla="*/ 2651760 h 2651760"/>
              <a:gd name="connsiteX1" fmla="*/ 0 w 2674926"/>
              <a:gd name="connsiteY1" fmla="*/ 1212486 h 2651760"/>
              <a:gd name="connsiteX2" fmla="*/ 1198391 w 2674926"/>
              <a:gd name="connsiteY2" fmla="*/ 14227 h 2651760"/>
              <a:gd name="connsiteX3" fmla="*/ 2674926 w 2674926"/>
              <a:gd name="connsiteY3" fmla="*/ 0 h 2651760"/>
              <a:gd name="connsiteX0" fmla="*/ 2845 w 2644446"/>
              <a:gd name="connsiteY0" fmla="*/ 2651760 h 2651760"/>
              <a:gd name="connsiteX1" fmla="*/ 0 w 2644446"/>
              <a:gd name="connsiteY1" fmla="*/ 1212486 h 2651760"/>
              <a:gd name="connsiteX2" fmla="*/ 1198391 w 2644446"/>
              <a:gd name="connsiteY2" fmla="*/ 14227 h 2651760"/>
              <a:gd name="connsiteX3" fmla="*/ 2644446 w 2644446"/>
              <a:gd name="connsiteY3" fmla="*/ 0 h 2651760"/>
              <a:gd name="connsiteX0" fmla="*/ 2845 w 2608886"/>
              <a:gd name="connsiteY0" fmla="*/ 2651760 h 2651760"/>
              <a:gd name="connsiteX1" fmla="*/ 0 w 2608886"/>
              <a:gd name="connsiteY1" fmla="*/ 1212486 h 2651760"/>
              <a:gd name="connsiteX2" fmla="*/ 1198391 w 2608886"/>
              <a:gd name="connsiteY2" fmla="*/ 14227 h 2651760"/>
              <a:gd name="connsiteX3" fmla="*/ 2608886 w 2608886"/>
              <a:gd name="connsiteY3" fmla="*/ 0 h 2651760"/>
              <a:gd name="connsiteX0" fmla="*/ 2845 w 2598726"/>
              <a:gd name="connsiteY0" fmla="*/ 2646680 h 2646680"/>
              <a:gd name="connsiteX1" fmla="*/ 0 w 2598726"/>
              <a:gd name="connsiteY1" fmla="*/ 1207406 h 2646680"/>
              <a:gd name="connsiteX2" fmla="*/ 1198391 w 2598726"/>
              <a:gd name="connsiteY2" fmla="*/ 9147 h 2646680"/>
              <a:gd name="connsiteX3" fmla="*/ 2598726 w 2598726"/>
              <a:gd name="connsiteY3" fmla="*/ 0 h 2646680"/>
              <a:gd name="connsiteX0" fmla="*/ 2845 w 2558086"/>
              <a:gd name="connsiteY0" fmla="*/ 2641600 h 2641600"/>
              <a:gd name="connsiteX1" fmla="*/ 0 w 2558086"/>
              <a:gd name="connsiteY1" fmla="*/ 1202326 h 2641600"/>
              <a:gd name="connsiteX2" fmla="*/ 1198391 w 2558086"/>
              <a:gd name="connsiteY2" fmla="*/ 4067 h 2641600"/>
              <a:gd name="connsiteX3" fmla="*/ 2558086 w 2558086"/>
              <a:gd name="connsiteY3" fmla="*/ 0 h 2641600"/>
              <a:gd name="connsiteX0" fmla="*/ 2845 w 2556181"/>
              <a:gd name="connsiteY0" fmla="*/ 2641600 h 2641600"/>
              <a:gd name="connsiteX1" fmla="*/ 0 w 2556181"/>
              <a:gd name="connsiteY1" fmla="*/ 1202326 h 2641600"/>
              <a:gd name="connsiteX2" fmla="*/ 1198391 w 2556181"/>
              <a:gd name="connsiteY2" fmla="*/ 4067 h 2641600"/>
              <a:gd name="connsiteX3" fmla="*/ 2556181 w 2556181"/>
              <a:gd name="connsiteY3" fmla="*/ 0 h 264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56181" h="2641600">
                <a:moveTo>
                  <a:pt x="2845" y="2641600"/>
                </a:moveTo>
                <a:cubicBezTo>
                  <a:pt x="1897" y="2112735"/>
                  <a:pt x="948" y="1731191"/>
                  <a:pt x="0" y="1202326"/>
                </a:cubicBezTo>
                <a:cubicBezTo>
                  <a:pt x="0" y="540519"/>
                  <a:pt x="536541" y="4067"/>
                  <a:pt x="1198391" y="4067"/>
                </a:cubicBezTo>
                <a:lnTo>
                  <a:pt x="2556181" y="0"/>
                </a:lnTo>
              </a:path>
            </a:pathLst>
          </a:custGeom>
          <a:noFill/>
          <a:ln w="1356897" cap="sq">
            <a:solidFill>
              <a:schemeClr val="accent4">
                <a:alpha val="89000"/>
              </a:schemeClr>
            </a:solidFill>
            <a:prstDash val="solid"/>
            <a:round/>
          </a:ln>
        </p:spPr>
        <p:txBody>
          <a:bodyPr rtlCol="0" anchor="ctr"/>
          <a:lstStyle>
            <a:defPPr>
              <a:defRPr lang="el-GR"/>
            </a:defPPr>
          </a:lstStyle>
          <a:p>
            <a:pPr rtl="0"/>
            <a:endParaRPr lang="el-GR" dirty="0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160AE1B9-1C14-F852-2B97-05DAA5F80C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defPPr>
              <a:defRPr lang="el-GR"/>
            </a:defPPr>
          </a:lstStyle>
          <a:p>
            <a:pPr rtl="0"/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B433B37-5F68-E267-936F-4CA5474373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0200" y="2121408"/>
            <a:ext cx="6510528" cy="3578352"/>
          </a:xfrm>
        </p:spPr>
        <p:txBody>
          <a:bodyPr rtlCol="0"/>
          <a:lstStyle>
            <a:lvl1pPr marL="0" indent="0">
              <a:buNone/>
              <a:defRPr lang="el-GR" sz="1800"/>
            </a:lvl1pPr>
            <a:lvl2pPr marL="283464">
              <a:defRPr lang="el-GR" sz="1800"/>
            </a:lvl2pPr>
            <a:lvl3pPr marL="566928">
              <a:defRPr lang="el-GR" sz="1600"/>
            </a:lvl3pPr>
            <a:lvl4pPr marL="758952">
              <a:defRPr lang="el-GR" sz="1400"/>
            </a:lvl4pPr>
            <a:lvl5pPr marL="1042416">
              <a:defRPr lang="el-GR" sz="1400"/>
            </a:lvl5pPr>
          </a:lstStyle>
          <a:p>
            <a:pPr lvl="0" rtl="0"/>
            <a:r>
              <a:rPr lang="el-GR"/>
              <a:t>Στυλ κειμένου υποδείγματος</a:t>
            </a:r>
          </a:p>
          <a:p>
            <a:pPr lvl="1" rtl="0"/>
            <a:r>
              <a:rPr lang="el-GR"/>
              <a:t>Δεύτερο επίπεδο</a:t>
            </a:r>
          </a:p>
          <a:p>
            <a:pPr lvl="2" rtl="0"/>
            <a:r>
              <a:rPr lang="el-GR"/>
              <a:t>Τρίτο επίπεδο</a:t>
            </a:r>
          </a:p>
          <a:p>
            <a:pPr lvl="3" rtl="0"/>
            <a:r>
              <a:rPr lang="el-GR"/>
              <a:t>Τέταρτο επίπεδο</a:t>
            </a:r>
          </a:p>
          <a:p>
            <a:pPr lvl="4" rtl="0"/>
            <a:r>
              <a:rPr lang="el-GR"/>
              <a:t>Πέμπτο επίπεδο</a:t>
            </a:r>
          </a:p>
        </p:txBody>
      </p:sp>
      <p:sp>
        <p:nvSpPr>
          <p:cNvPr id="7" name="Θέση κειμένου 9">
            <a:extLst>
              <a:ext uri="{FF2B5EF4-FFF2-40B4-BE49-F238E27FC236}">
                <a16:creationId xmlns:a16="http://schemas.microsoft.com/office/drawing/2014/main" id="{E3602100-4B1B-08F9-3FE3-A39515512D5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15806" y="793971"/>
            <a:ext cx="621792" cy="621792"/>
          </a:xfrm>
          <a:prstGeom prst="ellipse">
            <a:avLst/>
          </a:prstGeom>
          <a:solidFill>
            <a:schemeClr val="accent3"/>
          </a:solidFill>
        </p:spPr>
        <p:txBody>
          <a:bodyPr lIns="0" tIns="0" rIns="0" bIns="0" rtlCol="0" anchor="t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l-GR" sz="3200" b="0">
                <a:noFill/>
              </a:defRPr>
            </a:lvl1pPr>
          </a:lstStyle>
          <a:p>
            <a:pPr lvl="0" rtl="0"/>
            <a:r>
              <a:rPr lang="el-GR"/>
              <a:t>X</a:t>
            </a:r>
          </a:p>
        </p:txBody>
      </p:sp>
      <p:sp>
        <p:nvSpPr>
          <p:cNvPr id="45" name="Γραφικό 24">
            <a:extLst>
              <a:ext uri="{FF2B5EF4-FFF2-40B4-BE49-F238E27FC236}">
                <a16:creationId xmlns:a16="http://schemas.microsoft.com/office/drawing/2014/main" id="{3A387C14-96A1-A53F-B0C4-8C320C0E434B}"/>
              </a:ext>
            </a:extLst>
          </p:cNvPr>
          <p:cNvSpPr/>
          <p:nvPr/>
        </p:nvSpPr>
        <p:spPr>
          <a:xfrm>
            <a:off x="8928734" y="3558489"/>
            <a:ext cx="3162299" cy="3196641"/>
          </a:xfrm>
          <a:custGeom>
            <a:avLst/>
            <a:gdLst>
              <a:gd name="connsiteX0" fmla="*/ -3730 w 9166847"/>
              <a:gd name="connsiteY0" fmla="*/ 5764965 h 5765688"/>
              <a:gd name="connsiteX1" fmla="*/ -3730 w 9166847"/>
              <a:gd name="connsiteY1" fmla="*/ 1152444 h 5765688"/>
              <a:gd name="connsiteX2" fmla="*/ 1189314 w 9166847"/>
              <a:gd name="connsiteY2" fmla="*/ -724 h 5765688"/>
              <a:gd name="connsiteX3" fmla="*/ 9163118 w 9166847"/>
              <a:gd name="connsiteY3" fmla="*/ 36857 h 5765688"/>
              <a:gd name="connsiteX0" fmla="*/ 0 w 9166848"/>
              <a:gd name="connsiteY0" fmla="*/ 5765689 h 5765689"/>
              <a:gd name="connsiteX1" fmla="*/ 0 w 9166848"/>
              <a:gd name="connsiteY1" fmla="*/ 1153168 h 5765689"/>
              <a:gd name="connsiteX2" fmla="*/ 1193044 w 9166848"/>
              <a:gd name="connsiteY2" fmla="*/ 0 h 5765689"/>
              <a:gd name="connsiteX3" fmla="*/ 2736923 w 9166848"/>
              <a:gd name="connsiteY3" fmla="*/ 1574 h 5765689"/>
              <a:gd name="connsiteX4" fmla="*/ 9166848 w 9166848"/>
              <a:gd name="connsiteY4" fmla="*/ 37581 h 5765689"/>
              <a:gd name="connsiteX0" fmla="*/ 0 w 9166848"/>
              <a:gd name="connsiteY0" fmla="*/ 5765689 h 5765689"/>
              <a:gd name="connsiteX1" fmla="*/ 0 w 9166848"/>
              <a:gd name="connsiteY1" fmla="*/ 1153168 h 5765689"/>
              <a:gd name="connsiteX2" fmla="*/ 1193044 w 9166848"/>
              <a:gd name="connsiteY2" fmla="*/ 0 h 5765689"/>
              <a:gd name="connsiteX3" fmla="*/ 2736923 w 9166848"/>
              <a:gd name="connsiteY3" fmla="*/ 1574 h 5765689"/>
              <a:gd name="connsiteX4" fmla="*/ 3169739 w 9166848"/>
              <a:gd name="connsiteY4" fmla="*/ 7671 h 5765689"/>
              <a:gd name="connsiteX5" fmla="*/ 9166848 w 9166848"/>
              <a:gd name="connsiteY5" fmla="*/ 37581 h 5765689"/>
              <a:gd name="connsiteX0" fmla="*/ 0 w 3169739"/>
              <a:gd name="connsiteY0" fmla="*/ 5765689 h 5765689"/>
              <a:gd name="connsiteX1" fmla="*/ 0 w 3169739"/>
              <a:gd name="connsiteY1" fmla="*/ 1153168 h 5765689"/>
              <a:gd name="connsiteX2" fmla="*/ 1193044 w 3169739"/>
              <a:gd name="connsiteY2" fmla="*/ 0 h 5765689"/>
              <a:gd name="connsiteX3" fmla="*/ 2736923 w 3169739"/>
              <a:gd name="connsiteY3" fmla="*/ 1574 h 5765689"/>
              <a:gd name="connsiteX4" fmla="*/ 3169739 w 3169739"/>
              <a:gd name="connsiteY4" fmla="*/ 7671 h 5765689"/>
              <a:gd name="connsiteX0" fmla="*/ 0 w 3160214"/>
              <a:gd name="connsiteY0" fmla="*/ 5765689 h 5765689"/>
              <a:gd name="connsiteX1" fmla="*/ 0 w 3160214"/>
              <a:gd name="connsiteY1" fmla="*/ 1153168 h 5765689"/>
              <a:gd name="connsiteX2" fmla="*/ 1193044 w 3160214"/>
              <a:gd name="connsiteY2" fmla="*/ 0 h 5765689"/>
              <a:gd name="connsiteX3" fmla="*/ 2736923 w 3160214"/>
              <a:gd name="connsiteY3" fmla="*/ 1574 h 5765689"/>
              <a:gd name="connsiteX4" fmla="*/ 3160214 w 3160214"/>
              <a:gd name="connsiteY4" fmla="*/ 7671 h 5765689"/>
              <a:gd name="connsiteX0" fmla="*/ 2085 w 3162299"/>
              <a:gd name="connsiteY0" fmla="*/ 5765689 h 5765689"/>
              <a:gd name="connsiteX1" fmla="*/ 0 w 3162299"/>
              <a:gd name="connsiteY1" fmla="*/ 3173781 h 5765689"/>
              <a:gd name="connsiteX2" fmla="*/ 2085 w 3162299"/>
              <a:gd name="connsiteY2" fmla="*/ 1153168 h 5765689"/>
              <a:gd name="connsiteX3" fmla="*/ 1195129 w 3162299"/>
              <a:gd name="connsiteY3" fmla="*/ 0 h 5765689"/>
              <a:gd name="connsiteX4" fmla="*/ 2739008 w 3162299"/>
              <a:gd name="connsiteY4" fmla="*/ 1574 h 5765689"/>
              <a:gd name="connsiteX5" fmla="*/ 3162299 w 3162299"/>
              <a:gd name="connsiteY5" fmla="*/ 7671 h 5765689"/>
              <a:gd name="connsiteX0" fmla="*/ 0 w 3162299"/>
              <a:gd name="connsiteY0" fmla="*/ 3173781 h 3173781"/>
              <a:gd name="connsiteX1" fmla="*/ 2085 w 3162299"/>
              <a:gd name="connsiteY1" fmla="*/ 1153168 h 3173781"/>
              <a:gd name="connsiteX2" fmla="*/ 1195129 w 3162299"/>
              <a:gd name="connsiteY2" fmla="*/ 0 h 3173781"/>
              <a:gd name="connsiteX3" fmla="*/ 2739008 w 3162299"/>
              <a:gd name="connsiteY3" fmla="*/ 1574 h 3173781"/>
              <a:gd name="connsiteX4" fmla="*/ 3162299 w 3162299"/>
              <a:gd name="connsiteY4" fmla="*/ 7671 h 3173781"/>
              <a:gd name="connsiteX0" fmla="*/ 0 w 3162299"/>
              <a:gd name="connsiteY0" fmla="*/ 3196641 h 3196641"/>
              <a:gd name="connsiteX1" fmla="*/ 2085 w 3162299"/>
              <a:gd name="connsiteY1" fmla="*/ 1153168 h 3196641"/>
              <a:gd name="connsiteX2" fmla="*/ 1195129 w 3162299"/>
              <a:gd name="connsiteY2" fmla="*/ 0 h 3196641"/>
              <a:gd name="connsiteX3" fmla="*/ 2739008 w 3162299"/>
              <a:gd name="connsiteY3" fmla="*/ 1574 h 3196641"/>
              <a:gd name="connsiteX4" fmla="*/ 3162299 w 3162299"/>
              <a:gd name="connsiteY4" fmla="*/ 7671 h 31966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62299" h="3196641">
                <a:moveTo>
                  <a:pt x="0" y="3196641"/>
                </a:moveTo>
                <a:lnTo>
                  <a:pt x="2085" y="1153168"/>
                </a:lnTo>
                <a:cubicBezTo>
                  <a:pt x="2085" y="516291"/>
                  <a:pt x="536218" y="0"/>
                  <a:pt x="1195129" y="0"/>
                </a:cubicBezTo>
                <a:lnTo>
                  <a:pt x="2739008" y="1574"/>
                </a:lnTo>
                <a:lnTo>
                  <a:pt x="3162299" y="7671"/>
                </a:lnTo>
              </a:path>
            </a:pathLst>
          </a:custGeom>
          <a:noFill/>
          <a:ln w="225588" cap="sq">
            <a:solidFill>
              <a:srgbClr val="FDF9E2"/>
            </a:solidFill>
            <a:prstDash val="solid"/>
            <a:miter/>
          </a:ln>
        </p:spPr>
        <p:txBody>
          <a:bodyPr rtlCol="0" anchor="ctr"/>
          <a:lstStyle>
            <a:defPPr>
              <a:defRPr lang="el-GR"/>
            </a:defPPr>
          </a:lstStyle>
          <a:p>
            <a:pPr rtl="0"/>
            <a:endParaRPr lang="el-GR" dirty="0"/>
          </a:p>
        </p:txBody>
      </p:sp>
      <p:sp>
        <p:nvSpPr>
          <p:cNvPr id="29" name="Έλλειψη 28">
            <a:extLst>
              <a:ext uri="{FF2B5EF4-FFF2-40B4-BE49-F238E27FC236}">
                <a16:creationId xmlns:a16="http://schemas.microsoft.com/office/drawing/2014/main" id="{09E9B68F-058D-E637-2550-5DA70E3D0D41}"/>
              </a:ext>
            </a:extLst>
          </p:cNvPr>
          <p:cNvSpPr/>
          <p:nvPr userDrawn="1"/>
        </p:nvSpPr>
        <p:spPr>
          <a:xfrm>
            <a:off x="10310340" y="2011478"/>
            <a:ext cx="1628275" cy="1628275"/>
          </a:xfrm>
          <a:prstGeom prst="ellipse">
            <a:avLst/>
          </a:prstGeom>
          <a:solidFill>
            <a:schemeClr val="accent6">
              <a:alpha val="93044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l-GR"/>
            </a:defPPr>
          </a:lstStyle>
          <a:p>
            <a:pPr algn="ctr" rtl="0"/>
            <a:endParaRPr lang="el-GR" dirty="0">
              <a:solidFill>
                <a:schemeClr val="accent4"/>
              </a:solidFill>
            </a:endParaRPr>
          </a:p>
        </p:txBody>
      </p:sp>
      <p:pic>
        <p:nvPicPr>
          <p:cNvPr id="34" name="Γραφικό 33">
            <a:extLst>
              <a:ext uri="{FF2B5EF4-FFF2-40B4-BE49-F238E27FC236}">
                <a16:creationId xmlns:a16="http://schemas.microsoft.com/office/drawing/2014/main" id="{6188A037-6B9F-861E-36A7-10311D61272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20972" r="31496"/>
          <a:stretch>
            <a:fillRect/>
          </a:stretch>
        </p:blipFill>
        <p:spPr>
          <a:xfrm>
            <a:off x="12700" y="6051321"/>
            <a:ext cx="12192000" cy="528377"/>
          </a:xfrm>
          <a:custGeom>
            <a:avLst/>
            <a:gdLst>
              <a:gd name="connsiteX0" fmla="*/ 0 w 6858000"/>
              <a:gd name="connsiteY0" fmla="*/ 400156 h 400156"/>
              <a:gd name="connsiteX1" fmla="*/ 0 w 6858000"/>
              <a:gd name="connsiteY1" fmla="*/ 0 h 400156"/>
              <a:gd name="connsiteX2" fmla="*/ 6858000 w 6858000"/>
              <a:gd name="connsiteY2" fmla="*/ 0 h 400156"/>
              <a:gd name="connsiteX3" fmla="*/ 6858000 w 6858000"/>
              <a:gd name="connsiteY3" fmla="*/ 400156 h 4001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858000" h="400156">
                <a:moveTo>
                  <a:pt x="0" y="400156"/>
                </a:moveTo>
                <a:lnTo>
                  <a:pt x="0" y="0"/>
                </a:lnTo>
                <a:lnTo>
                  <a:pt x="6858000" y="0"/>
                </a:lnTo>
                <a:lnTo>
                  <a:pt x="6858000" y="400156"/>
                </a:lnTo>
                <a:close/>
              </a:path>
            </a:pathLst>
          </a:custGeom>
        </p:spPr>
      </p:pic>
      <p:sp>
        <p:nvSpPr>
          <p:cNvPr id="36" name="Έλλειψη 35">
            <a:extLst>
              <a:ext uri="{FF2B5EF4-FFF2-40B4-BE49-F238E27FC236}">
                <a16:creationId xmlns:a16="http://schemas.microsoft.com/office/drawing/2014/main" id="{1C9183AD-9166-27E4-F8C4-4AAE1C7F0BB9}"/>
              </a:ext>
            </a:extLst>
          </p:cNvPr>
          <p:cNvSpPr/>
          <p:nvPr userDrawn="1"/>
        </p:nvSpPr>
        <p:spPr>
          <a:xfrm>
            <a:off x="9130046" y="6134101"/>
            <a:ext cx="376579" cy="376579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l-GR"/>
            </a:defPPr>
          </a:lstStyle>
          <a:p>
            <a:pPr algn="ctr" rtl="0"/>
            <a:endParaRPr lang="el-GR" dirty="0"/>
          </a:p>
        </p:txBody>
      </p:sp>
      <p:sp>
        <p:nvSpPr>
          <p:cNvPr id="38" name="Έλλειψη 37">
            <a:extLst>
              <a:ext uri="{FF2B5EF4-FFF2-40B4-BE49-F238E27FC236}">
                <a16:creationId xmlns:a16="http://schemas.microsoft.com/office/drawing/2014/main" id="{DFED6151-9FDE-FB42-89FC-0347B6A3276D}"/>
              </a:ext>
            </a:extLst>
          </p:cNvPr>
          <p:cNvSpPr/>
          <p:nvPr userDrawn="1"/>
        </p:nvSpPr>
        <p:spPr>
          <a:xfrm>
            <a:off x="8385329" y="6134101"/>
            <a:ext cx="376579" cy="376579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l-GR"/>
            </a:defPPr>
          </a:lstStyle>
          <a:p>
            <a:pPr algn="ctr" rtl="0"/>
            <a:endParaRPr lang="el-GR" dirty="0"/>
          </a:p>
        </p:txBody>
      </p:sp>
      <p:sp>
        <p:nvSpPr>
          <p:cNvPr id="46" name="Θέση υποσέλιδου 45">
            <a:extLst>
              <a:ext uri="{FF2B5EF4-FFF2-40B4-BE49-F238E27FC236}">
                <a16:creationId xmlns:a16="http://schemas.microsoft.com/office/drawing/2014/main" id="{41E6D8BC-2E14-B95F-1E2F-30FF6EE3AEB3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 rtlCol="0"/>
          <a:lstStyle>
            <a:defPPr>
              <a:defRPr lang="el-GR"/>
            </a:defPPr>
          </a:lstStyle>
          <a:p>
            <a:pPr rtl="0"/>
            <a:endParaRPr lang="el-GR" dirty="0"/>
          </a:p>
        </p:txBody>
      </p:sp>
      <p:sp>
        <p:nvSpPr>
          <p:cNvPr id="47" name="Θέση αριθμού διαφάνειας 46">
            <a:extLst>
              <a:ext uri="{FF2B5EF4-FFF2-40B4-BE49-F238E27FC236}">
                <a16:creationId xmlns:a16="http://schemas.microsoft.com/office/drawing/2014/main" id="{89B6F428-7A93-4AA9-C12A-2A93DFEAF0B6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>
            <a:defPPr>
              <a:defRPr lang="el-GR"/>
            </a:defPPr>
          </a:lstStyle>
          <a:p>
            <a:pPr rtl="0"/>
            <a:fld id="{CC43B8D3-9A08-F84C-9DD4-44948BA52D4B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808116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Σας ευχαριστούμ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Γραφικό 43">
            <a:extLst>
              <a:ext uri="{FF2B5EF4-FFF2-40B4-BE49-F238E27FC236}">
                <a16:creationId xmlns:a16="http://schemas.microsoft.com/office/drawing/2014/main" id="{94240F9C-F2B6-6263-0817-7E0809D9DF3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b="85327"/>
          <a:stretch>
            <a:fillRect/>
          </a:stretch>
        </p:blipFill>
        <p:spPr>
          <a:xfrm rot="16200000">
            <a:off x="8348893" y="2856018"/>
            <a:ext cx="6718341" cy="1006304"/>
          </a:xfrm>
          <a:custGeom>
            <a:avLst/>
            <a:gdLst>
              <a:gd name="connsiteX0" fmla="*/ 0 w 6718341"/>
              <a:gd name="connsiteY0" fmla="*/ 0 h 1006304"/>
              <a:gd name="connsiteX1" fmla="*/ 6718341 w 6718341"/>
              <a:gd name="connsiteY1" fmla="*/ 0 h 1006304"/>
              <a:gd name="connsiteX2" fmla="*/ 6718341 w 6718341"/>
              <a:gd name="connsiteY2" fmla="*/ 1006304 h 1006304"/>
              <a:gd name="connsiteX3" fmla="*/ 0 w 6718341"/>
              <a:gd name="connsiteY3" fmla="*/ 1006304 h 10063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718341" h="1006304">
                <a:moveTo>
                  <a:pt x="0" y="0"/>
                </a:moveTo>
                <a:lnTo>
                  <a:pt x="6718341" y="0"/>
                </a:lnTo>
                <a:lnTo>
                  <a:pt x="6718341" y="1006304"/>
                </a:lnTo>
                <a:lnTo>
                  <a:pt x="0" y="1006304"/>
                </a:lnTo>
                <a:close/>
              </a:path>
            </a:pathLst>
          </a:custGeom>
        </p:spPr>
      </p:pic>
      <p:sp>
        <p:nvSpPr>
          <p:cNvPr id="50" name="Έλλειψη 49">
            <a:extLst>
              <a:ext uri="{FF2B5EF4-FFF2-40B4-BE49-F238E27FC236}">
                <a16:creationId xmlns:a16="http://schemas.microsoft.com/office/drawing/2014/main" id="{024F3BA7-5767-DA19-90B2-79087CCD234A}"/>
              </a:ext>
            </a:extLst>
          </p:cNvPr>
          <p:cNvSpPr/>
          <p:nvPr userDrawn="1"/>
        </p:nvSpPr>
        <p:spPr>
          <a:xfrm>
            <a:off x="11280648" y="1079982"/>
            <a:ext cx="374904" cy="374904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l-GR"/>
            </a:defPPr>
          </a:lstStyle>
          <a:p>
            <a:pPr algn="ctr" rtl="0"/>
            <a:endParaRPr lang="el-GR" dirty="0"/>
          </a:p>
        </p:txBody>
      </p:sp>
      <p:sp>
        <p:nvSpPr>
          <p:cNvPr id="52" name="Έλλειψη 51">
            <a:extLst>
              <a:ext uri="{FF2B5EF4-FFF2-40B4-BE49-F238E27FC236}">
                <a16:creationId xmlns:a16="http://schemas.microsoft.com/office/drawing/2014/main" id="{75941C3B-69D9-2131-DE98-77882C6B492E}"/>
              </a:ext>
            </a:extLst>
          </p:cNvPr>
          <p:cNvSpPr/>
          <p:nvPr userDrawn="1"/>
        </p:nvSpPr>
        <p:spPr>
          <a:xfrm>
            <a:off x="9885091" y="4608699"/>
            <a:ext cx="1628275" cy="1628275"/>
          </a:xfrm>
          <a:prstGeom prst="ellipse">
            <a:avLst/>
          </a:prstGeom>
          <a:solidFill>
            <a:schemeClr val="accent3">
              <a:alpha val="93044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l-GR"/>
            </a:defPPr>
          </a:lstStyle>
          <a:p>
            <a:pPr algn="ctr" rtl="0"/>
            <a:endParaRPr lang="el-GR" dirty="0">
              <a:solidFill>
                <a:schemeClr val="accent4"/>
              </a:solidFill>
            </a:endParaRPr>
          </a:p>
        </p:txBody>
      </p:sp>
      <p:pic>
        <p:nvPicPr>
          <p:cNvPr id="72" name="Γραφικό 71">
            <a:extLst>
              <a:ext uri="{FF2B5EF4-FFF2-40B4-BE49-F238E27FC236}">
                <a16:creationId xmlns:a16="http://schemas.microsoft.com/office/drawing/2014/main" id="{F2C371ED-FE8B-10E6-6B09-AB1AF954AAF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l="44820" t="41526" b="3152"/>
          <a:stretch/>
        </p:blipFill>
        <p:spPr>
          <a:xfrm>
            <a:off x="-63921" y="5642"/>
            <a:ext cx="3769859" cy="6852356"/>
          </a:xfrm>
          <a:custGeom>
            <a:avLst/>
            <a:gdLst>
              <a:gd name="connsiteX0" fmla="*/ 0 w 3769859"/>
              <a:gd name="connsiteY0" fmla="*/ 0 h 6852356"/>
              <a:gd name="connsiteX1" fmla="*/ 3769859 w 3769859"/>
              <a:gd name="connsiteY1" fmla="*/ 0 h 6852356"/>
              <a:gd name="connsiteX2" fmla="*/ 3769859 w 3769859"/>
              <a:gd name="connsiteY2" fmla="*/ 6852356 h 6852356"/>
              <a:gd name="connsiteX3" fmla="*/ 0 w 3769859"/>
              <a:gd name="connsiteY3" fmla="*/ 6852356 h 6852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769859" h="6852356">
                <a:moveTo>
                  <a:pt x="0" y="0"/>
                </a:moveTo>
                <a:lnTo>
                  <a:pt x="3769859" y="0"/>
                </a:lnTo>
                <a:lnTo>
                  <a:pt x="3769859" y="6852356"/>
                </a:lnTo>
                <a:lnTo>
                  <a:pt x="0" y="6852356"/>
                </a:lnTo>
                <a:close/>
              </a:path>
            </a:pathLst>
          </a:custGeom>
        </p:spPr>
      </p:pic>
      <p:pic>
        <p:nvPicPr>
          <p:cNvPr id="57" name="Γραφικό 56">
            <a:extLst>
              <a:ext uri="{FF2B5EF4-FFF2-40B4-BE49-F238E27FC236}">
                <a16:creationId xmlns:a16="http://schemas.microsoft.com/office/drawing/2014/main" id="{E6DDC0DD-511A-395D-6DF6-B3EBA937EF9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20633" b="65821"/>
          <a:stretch>
            <a:fillRect/>
          </a:stretch>
        </p:blipFill>
        <p:spPr>
          <a:xfrm flipV="1">
            <a:off x="5869" y="1"/>
            <a:ext cx="5332115" cy="2343995"/>
          </a:xfrm>
          <a:custGeom>
            <a:avLst/>
            <a:gdLst>
              <a:gd name="connsiteX0" fmla="*/ 0 w 5332115"/>
              <a:gd name="connsiteY0" fmla="*/ 2343995 h 2343995"/>
              <a:gd name="connsiteX1" fmla="*/ 5332115 w 5332115"/>
              <a:gd name="connsiteY1" fmla="*/ 2343995 h 2343995"/>
              <a:gd name="connsiteX2" fmla="*/ 5332115 w 5332115"/>
              <a:gd name="connsiteY2" fmla="*/ 0 h 2343995"/>
              <a:gd name="connsiteX3" fmla="*/ 0 w 5332115"/>
              <a:gd name="connsiteY3" fmla="*/ 0 h 23439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332115" h="2343995">
                <a:moveTo>
                  <a:pt x="0" y="2343995"/>
                </a:moveTo>
                <a:lnTo>
                  <a:pt x="5332115" y="2343995"/>
                </a:lnTo>
                <a:lnTo>
                  <a:pt x="5332115" y="0"/>
                </a:lnTo>
                <a:lnTo>
                  <a:pt x="0" y="0"/>
                </a:lnTo>
                <a:close/>
              </a:path>
            </a:pathLst>
          </a:custGeom>
        </p:spPr>
      </p:pic>
      <p:pic>
        <p:nvPicPr>
          <p:cNvPr id="60" name="Γραφικό 59">
            <a:extLst>
              <a:ext uri="{FF2B5EF4-FFF2-40B4-BE49-F238E27FC236}">
                <a16:creationId xmlns:a16="http://schemas.microsoft.com/office/drawing/2014/main" id="{A03A29F6-2DC7-B284-F21B-10BBEECC052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rcRect l="14165" t="77500"/>
          <a:stretch>
            <a:fillRect/>
          </a:stretch>
        </p:blipFill>
        <p:spPr>
          <a:xfrm>
            <a:off x="-16872" y="-29980"/>
            <a:ext cx="4459335" cy="1601124"/>
          </a:xfrm>
          <a:custGeom>
            <a:avLst/>
            <a:gdLst>
              <a:gd name="connsiteX0" fmla="*/ 0 w 4459335"/>
              <a:gd name="connsiteY0" fmla="*/ 0 h 1543022"/>
              <a:gd name="connsiteX1" fmla="*/ 4459335 w 4459335"/>
              <a:gd name="connsiteY1" fmla="*/ 0 h 1543022"/>
              <a:gd name="connsiteX2" fmla="*/ 4459335 w 4459335"/>
              <a:gd name="connsiteY2" fmla="*/ 1543022 h 1543022"/>
              <a:gd name="connsiteX3" fmla="*/ 0 w 4459335"/>
              <a:gd name="connsiteY3" fmla="*/ 1543022 h 15430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59335" h="1543022">
                <a:moveTo>
                  <a:pt x="0" y="0"/>
                </a:moveTo>
                <a:lnTo>
                  <a:pt x="4459335" y="0"/>
                </a:lnTo>
                <a:lnTo>
                  <a:pt x="4459335" y="1543022"/>
                </a:lnTo>
                <a:lnTo>
                  <a:pt x="0" y="1543022"/>
                </a:lnTo>
                <a:close/>
              </a:path>
            </a:pathLst>
          </a:custGeom>
        </p:spPr>
      </p:pic>
      <p:sp>
        <p:nvSpPr>
          <p:cNvPr id="64" name="Έλλειψη 63">
            <a:extLst>
              <a:ext uri="{FF2B5EF4-FFF2-40B4-BE49-F238E27FC236}">
                <a16:creationId xmlns:a16="http://schemas.microsoft.com/office/drawing/2014/main" id="{5E42667F-7399-2294-D94B-CB84510A0E95}"/>
              </a:ext>
            </a:extLst>
          </p:cNvPr>
          <p:cNvSpPr/>
          <p:nvPr userDrawn="1"/>
        </p:nvSpPr>
        <p:spPr>
          <a:xfrm>
            <a:off x="3261092" y="1890018"/>
            <a:ext cx="374904" cy="374904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l-GR"/>
            </a:defPPr>
          </a:lstStyle>
          <a:p>
            <a:pPr algn="ctr" rtl="0"/>
            <a:endParaRPr lang="el-GR" dirty="0"/>
          </a:p>
        </p:txBody>
      </p:sp>
      <p:pic>
        <p:nvPicPr>
          <p:cNvPr id="26" name="Γραφικό 25" hidden="1">
            <a:extLst>
              <a:ext uri="{FF2B5EF4-FFF2-40B4-BE49-F238E27FC236}">
                <a16:creationId xmlns:a16="http://schemas.microsoft.com/office/drawing/2014/main" id="{422E8005-83A8-3555-6EFB-842E78C629DF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rcRect l="-162"/>
          <a:stretch/>
        </p:blipFill>
        <p:spPr>
          <a:xfrm>
            <a:off x="-6187440" y="1779373"/>
            <a:ext cx="20888725" cy="4583992"/>
          </a:xfrm>
          <a:custGeom>
            <a:avLst/>
            <a:gdLst>
              <a:gd name="connsiteX0" fmla="*/ 6153662 w 20854947"/>
              <a:gd name="connsiteY0" fmla="*/ 0 h 4583992"/>
              <a:gd name="connsiteX1" fmla="*/ 20854947 w 20854947"/>
              <a:gd name="connsiteY1" fmla="*/ 0 h 4583992"/>
              <a:gd name="connsiteX2" fmla="*/ 20854947 w 20854947"/>
              <a:gd name="connsiteY2" fmla="*/ 2190264 h 4583992"/>
              <a:gd name="connsiteX3" fmla="*/ 18345663 w 20854947"/>
              <a:gd name="connsiteY3" fmla="*/ 2190264 h 4583992"/>
              <a:gd name="connsiteX4" fmla="*/ 18345663 w 20854947"/>
              <a:gd name="connsiteY4" fmla="*/ 4583992 h 4583992"/>
              <a:gd name="connsiteX5" fmla="*/ 0 w 20854947"/>
              <a:gd name="connsiteY5" fmla="*/ 4583992 h 4583992"/>
              <a:gd name="connsiteX6" fmla="*/ 0 w 20854947"/>
              <a:gd name="connsiteY6" fmla="*/ 4313374 h 4583992"/>
              <a:gd name="connsiteX7" fmla="*/ 6153662 w 20854947"/>
              <a:gd name="connsiteY7" fmla="*/ 4313374 h 4583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0854947" h="4583992">
                <a:moveTo>
                  <a:pt x="6153662" y="0"/>
                </a:moveTo>
                <a:lnTo>
                  <a:pt x="20854947" y="0"/>
                </a:lnTo>
                <a:lnTo>
                  <a:pt x="20854947" y="2190264"/>
                </a:lnTo>
                <a:lnTo>
                  <a:pt x="18345663" y="2190264"/>
                </a:lnTo>
                <a:lnTo>
                  <a:pt x="18345663" y="4583992"/>
                </a:lnTo>
                <a:lnTo>
                  <a:pt x="0" y="4583992"/>
                </a:lnTo>
                <a:lnTo>
                  <a:pt x="0" y="4313374"/>
                </a:lnTo>
                <a:lnTo>
                  <a:pt x="6153662" y="4313374"/>
                </a:lnTo>
                <a:close/>
              </a:path>
            </a:pathLst>
          </a:custGeom>
        </p:spPr>
      </p:pic>
      <p:sp>
        <p:nvSpPr>
          <p:cNvPr id="73" name="Τίτλος 1">
            <a:extLst>
              <a:ext uri="{FF2B5EF4-FFF2-40B4-BE49-F238E27FC236}">
                <a16:creationId xmlns:a16="http://schemas.microsoft.com/office/drawing/2014/main" id="{11BE7A0F-8563-C84F-54DB-CF04C6DAD8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85583" y="2214823"/>
            <a:ext cx="3769859" cy="1975104"/>
          </a:xfrm>
        </p:spPr>
        <p:txBody>
          <a:bodyPr rtlCol="0" anchor="b">
            <a:noAutofit/>
          </a:bodyPr>
          <a:lstStyle>
            <a:lvl1pPr>
              <a:defRPr lang="el-GR" sz="6600"/>
            </a:lvl1pPr>
          </a:lstStyle>
          <a:p>
            <a:pPr rtl="0"/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CE354F95-4CC9-871D-2B3D-873AB0B213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96231" y="4278235"/>
            <a:ext cx="3081528" cy="1170432"/>
          </a:xfrm>
        </p:spPr>
        <p:txBody>
          <a:bodyPr rtlCol="0">
            <a:normAutofit/>
          </a:bodyPr>
          <a:lstStyle>
            <a:lvl1pPr marL="0" indent="0">
              <a:lnSpc>
                <a:spcPct val="90000"/>
              </a:lnSpc>
              <a:spcBef>
                <a:spcPts val="1000"/>
              </a:spcBef>
              <a:buNone/>
              <a:defRPr lang="el-GR" sz="1800">
                <a:solidFill>
                  <a:schemeClr val="tx1"/>
                </a:solidFill>
              </a:defRPr>
            </a:lvl1pPr>
            <a:lvl2pPr marL="457200" indent="0">
              <a:buNone/>
              <a:defRPr lang="el-GR"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lang="el-GR"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lang="el-GR"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lang="el-GR"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lang="el-GR"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lang="el-GR"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lang="el-GR"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lang="el-GR"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l-GR"/>
              <a:t>Στυλ κειμένου υποδείγματος</a:t>
            </a:r>
          </a:p>
        </p:txBody>
      </p:sp>
    </p:spTree>
    <p:extLst>
      <p:ext uri="{BB962C8B-B14F-4D97-AF65-F5344CB8AC3E}">
        <p14:creationId xmlns:p14="http://schemas.microsoft.com/office/powerpoint/2010/main" val="27727608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Θέση κειμένου 9">
            <a:extLst>
              <a:ext uri="{FF2B5EF4-FFF2-40B4-BE49-F238E27FC236}">
                <a16:creationId xmlns:a16="http://schemas.microsoft.com/office/drawing/2014/main" id="{F45380E4-4280-4D6A-412C-BEC95C8CA78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15806" y="793971"/>
            <a:ext cx="621792" cy="621792"/>
          </a:xfrm>
          <a:prstGeom prst="ellipse">
            <a:avLst/>
          </a:prstGeom>
          <a:solidFill>
            <a:schemeClr val="tx2"/>
          </a:solidFill>
        </p:spPr>
        <p:txBody>
          <a:bodyPr lIns="0" tIns="0" rIns="0" bIns="0" rtlCol="0" anchor="t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l-GR" sz="3200" b="0">
                <a:noFill/>
              </a:defRPr>
            </a:lvl1pPr>
          </a:lstStyle>
          <a:p>
            <a:pPr lvl="0" rtl="0"/>
            <a:r>
              <a:rPr lang="el-GR"/>
              <a:t>X</a:t>
            </a:r>
          </a:p>
        </p:txBody>
      </p:sp>
      <p:sp>
        <p:nvSpPr>
          <p:cNvPr id="6" name="Τίτλος 5">
            <a:extLst>
              <a:ext uri="{FF2B5EF4-FFF2-40B4-BE49-F238E27FC236}">
                <a16:creationId xmlns:a16="http://schemas.microsoft.com/office/drawing/2014/main" id="{1E2DEC6B-E418-F7FA-5D06-66914BE640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defPPr>
              <a:defRPr lang="el-GR"/>
            </a:defPPr>
          </a:lstStyle>
          <a:p>
            <a:pPr rtl="0"/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22" name="Θέση υποσέλιδου 21">
            <a:extLst>
              <a:ext uri="{FF2B5EF4-FFF2-40B4-BE49-F238E27FC236}">
                <a16:creationId xmlns:a16="http://schemas.microsoft.com/office/drawing/2014/main" id="{CDBC6FA3-472C-62C4-429A-28029D228DD1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 rtlCol="0"/>
          <a:lstStyle>
            <a:defPPr>
              <a:defRPr lang="el-GR"/>
            </a:defPPr>
          </a:lstStyle>
          <a:p>
            <a:pPr rtl="0"/>
            <a:endParaRPr lang="el-GR" dirty="0"/>
          </a:p>
        </p:txBody>
      </p:sp>
      <p:sp>
        <p:nvSpPr>
          <p:cNvPr id="23" name="Θέση αριθμού διαφάνειας 22">
            <a:extLst>
              <a:ext uri="{FF2B5EF4-FFF2-40B4-BE49-F238E27FC236}">
                <a16:creationId xmlns:a16="http://schemas.microsoft.com/office/drawing/2014/main" id="{F0B4C4FF-8EF1-767D-7C77-03D625E4B321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>
            <a:defPPr>
              <a:defRPr lang="el-GR"/>
            </a:defPPr>
          </a:lstStyle>
          <a:p>
            <a:pPr rtl="0"/>
            <a:fld id="{CC43B8D3-9A08-F84C-9DD4-44948BA52D4B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99239640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Θέση κειμένου 9">
            <a:extLst>
              <a:ext uri="{FF2B5EF4-FFF2-40B4-BE49-F238E27FC236}">
                <a16:creationId xmlns:a16="http://schemas.microsoft.com/office/drawing/2014/main" id="{A48C42A6-E4A3-57E4-DBFE-86C89D6D36C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15806" y="793971"/>
            <a:ext cx="621792" cy="621792"/>
          </a:xfrm>
          <a:prstGeom prst="ellipse">
            <a:avLst/>
          </a:prstGeom>
          <a:solidFill>
            <a:schemeClr val="tx2"/>
          </a:solidFill>
        </p:spPr>
        <p:txBody>
          <a:bodyPr lIns="0" tIns="0" rIns="0" bIns="0" rtlCol="0" anchor="t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l-GR" sz="3200" b="0">
                <a:noFill/>
              </a:defRPr>
            </a:lvl1pPr>
          </a:lstStyle>
          <a:p>
            <a:pPr lvl="0" rtl="0"/>
            <a:r>
              <a:rPr lang="el-GR"/>
              <a:t>X</a:t>
            </a:r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D90272D4-D364-93D2-A948-9DD478627EA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rtlCol="0"/>
          <a:lstStyle>
            <a:defPPr>
              <a:defRPr lang="el-GR"/>
            </a:defPPr>
          </a:lstStyle>
          <a:p>
            <a:pPr rtl="0"/>
            <a:endParaRPr lang="el-GR" dirty="0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164DD4E5-F3CE-6199-31DD-1C03C409E0C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defPPr>
              <a:defRPr lang="el-GR"/>
            </a:defPPr>
          </a:lstStyle>
          <a:p>
            <a:pPr rtl="0"/>
            <a:fld id="{CC43B8D3-9A08-F84C-9DD4-44948BA52D4B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1712912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Θέση κειμένου 9">
            <a:extLst>
              <a:ext uri="{FF2B5EF4-FFF2-40B4-BE49-F238E27FC236}">
                <a16:creationId xmlns:a16="http://schemas.microsoft.com/office/drawing/2014/main" id="{3FA20FC2-E959-7E20-4647-E505BD8BE4F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15806" y="793971"/>
            <a:ext cx="621792" cy="621792"/>
          </a:xfrm>
          <a:prstGeom prst="ellipse">
            <a:avLst/>
          </a:prstGeom>
          <a:solidFill>
            <a:schemeClr val="tx2"/>
          </a:solidFill>
        </p:spPr>
        <p:txBody>
          <a:bodyPr lIns="0" tIns="0" rIns="0" bIns="0" rtlCol="0" anchor="t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l-GR" sz="3200" b="0">
                <a:noFill/>
              </a:defRPr>
            </a:lvl1pPr>
          </a:lstStyle>
          <a:p>
            <a:pPr lvl="0" rtl="0"/>
            <a:r>
              <a:rPr lang="el-GR"/>
              <a:t>X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9A56E61-4EF1-44C9-6CC9-6876765A73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2057400"/>
            <a:ext cx="6172200" cy="4069080"/>
          </a:xfrm>
        </p:spPr>
        <p:txBody>
          <a:bodyPr rtlCol="0"/>
          <a:lstStyle>
            <a:lvl1pPr>
              <a:defRPr lang="el-GR" sz="3200"/>
            </a:lvl1pPr>
            <a:lvl2pPr>
              <a:defRPr lang="el-GR" sz="2800"/>
            </a:lvl2pPr>
            <a:lvl3pPr>
              <a:defRPr lang="el-GR" sz="2400"/>
            </a:lvl3pPr>
            <a:lvl4pPr>
              <a:defRPr lang="el-GR" sz="2000"/>
            </a:lvl4pPr>
            <a:lvl5pPr>
              <a:defRPr lang="el-GR" sz="2000"/>
            </a:lvl5pPr>
            <a:lvl6pPr>
              <a:defRPr lang="el-GR" sz="2000"/>
            </a:lvl6pPr>
            <a:lvl7pPr>
              <a:defRPr lang="el-GR" sz="2000"/>
            </a:lvl7pPr>
            <a:lvl8pPr>
              <a:defRPr lang="el-GR" sz="2000"/>
            </a:lvl8pPr>
            <a:lvl9pPr>
              <a:defRPr lang="el-GR" sz="2000"/>
            </a:lvl9pPr>
          </a:lstStyle>
          <a:p>
            <a:pPr lvl="0" rtl="0"/>
            <a:r>
              <a:rPr lang="el-GR"/>
              <a:t>Στυλ κειμένου υποδείγματος</a:t>
            </a:r>
          </a:p>
          <a:p>
            <a:pPr lvl="1" rtl="0"/>
            <a:r>
              <a:rPr lang="el-GR"/>
              <a:t>Δεύτερο επίπεδο</a:t>
            </a:r>
          </a:p>
          <a:p>
            <a:pPr lvl="2" rtl="0"/>
            <a:r>
              <a:rPr lang="el-GR"/>
              <a:t>Τρίτο επίπεδο</a:t>
            </a:r>
          </a:p>
          <a:p>
            <a:pPr lvl="3" rtl="0"/>
            <a:r>
              <a:rPr lang="el-GR"/>
              <a:t>Τέταρτο επίπεδο</a:t>
            </a:r>
          </a:p>
          <a:p>
            <a:pPr lvl="4" rtl="0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FA7802A7-DF1B-DE1B-4EA4-055C593507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4069080"/>
          </a:xfrm>
        </p:spPr>
        <p:txBody>
          <a:bodyPr rtlCol="0"/>
          <a:lstStyle>
            <a:lvl1pPr marL="0" indent="0">
              <a:buNone/>
              <a:defRPr lang="el-GR" sz="1600"/>
            </a:lvl1pPr>
            <a:lvl2pPr marL="457200" indent="0">
              <a:buNone/>
              <a:defRPr lang="el-GR" sz="1400"/>
            </a:lvl2pPr>
            <a:lvl3pPr marL="914400" indent="0">
              <a:buNone/>
              <a:defRPr lang="el-GR" sz="1200"/>
            </a:lvl3pPr>
            <a:lvl4pPr marL="1371600" indent="0">
              <a:buNone/>
              <a:defRPr lang="el-GR" sz="1000"/>
            </a:lvl4pPr>
            <a:lvl5pPr marL="1828800" indent="0">
              <a:buNone/>
              <a:defRPr lang="el-GR" sz="1000"/>
            </a:lvl5pPr>
            <a:lvl6pPr marL="2286000" indent="0">
              <a:buNone/>
              <a:defRPr lang="el-GR" sz="1000"/>
            </a:lvl6pPr>
            <a:lvl7pPr marL="2743200" indent="0">
              <a:buNone/>
              <a:defRPr lang="el-GR" sz="1000"/>
            </a:lvl7pPr>
            <a:lvl8pPr marL="3200400" indent="0">
              <a:buNone/>
              <a:defRPr lang="el-GR" sz="1000"/>
            </a:lvl8pPr>
            <a:lvl9pPr marL="3657600" indent="0">
              <a:buNone/>
              <a:defRPr lang="el-GR" sz="1000"/>
            </a:lvl9pPr>
          </a:lstStyle>
          <a:p>
            <a:pPr lvl="0" rtl="0"/>
            <a:r>
              <a:rPr lang="el-GR"/>
              <a:t>Στυλ κειμένου υποδείγματος</a:t>
            </a:r>
          </a:p>
        </p:txBody>
      </p:sp>
      <p:sp>
        <p:nvSpPr>
          <p:cNvPr id="8" name="Τίτλος 7">
            <a:extLst>
              <a:ext uri="{FF2B5EF4-FFF2-40B4-BE49-F238E27FC236}">
                <a16:creationId xmlns:a16="http://schemas.microsoft.com/office/drawing/2014/main" id="{FB2F4222-9F0A-A7FE-DFA4-39F2D1A27D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defPPr>
              <a:defRPr lang="el-GR"/>
            </a:defPPr>
          </a:lstStyle>
          <a:p>
            <a:pPr rtl="0"/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10" name="Θέση υποσέλιδου 9">
            <a:extLst>
              <a:ext uri="{FF2B5EF4-FFF2-40B4-BE49-F238E27FC236}">
                <a16:creationId xmlns:a16="http://schemas.microsoft.com/office/drawing/2014/main" id="{A9174264-0D17-CF28-8778-3DD02FD42C48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 rtlCol="0"/>
          <a:lstStyle>
            <a:defPPr>
              <a:defRPr lang="el-GR"/>
            </a:defPPr>
          </a:lstStyle>
          <a:p>
            <a:pPr rtl="0"/>
            <a:endParaRPr lang="el-GR" dirty="0"/>
          </a:p>
        </p:txBody>
      </p:sp>
      <p:sp>
        <p:nvSpPr>
          <p:cNvPr id="11" name="Θέση αριθμού διαφάνειας 10">
            <a:extLst>
              <a:ext uri="{FF2B5EF4-FFF2-40B4-BE49-F238E27FC236}">
                <a16:creationId xmlns:a16="http://schemas.microsoft.com/office/drawing/2014/main" id="{4FFFA002-049D-7794-5114-044DA2B571DB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>
            <a:defPPr>
              <a:defRPr lang="el-GR"/>
            </a:defPPr>
          </a:lstStyle>
          <a:p>
            <a:pPr rtl="0"/>
            <a:fld id="{CC43B8D3-9A08-F84C-9DD4-44948BA52D4B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499120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" name="Ομάδα 57">
            <a:extLst>
              <a:ext uri="{FF2B5EF4-FFF2-40B4-BE49-F238E27FC236}">
                <a16:creationId xmlns:a16="http://schemas.microsoft.com/office/drawing/2014/main" id="{7F9A3535-D85B-F023-B8C0-28D2FEAAD9E0}"/>
              </a:ext>
            </a:extLst>
          </p:cNvPr>
          <p:cNvGrpSpPr/>
          <p:nvPr userDrawn="1"/>
        </p:nvGrpSpPr>
        <p:grpSpPr>
          <a:xfrm>
            <a:off x="1" y="3827512"/>
            <a:ext cx="12198945" cy="3030489"/>
            <a:chOff x="1" y="3827512"/>
            <a:chExt cx="12198945" cy="3030489"/>
          </a:xfrm>
        </p:grpSpPr>
        <p:sp>
          <p:nvSpPr>
            <p:cNvPr id="57" name="Ελεύθερη σχεδίαση: Σχήμα 56">
              <a:extLst>
                <a:ext uri="{FF2B5EF4-FFF2-40B4-BE49-F238E27FC236}">
                  <a16:creationId xmlns:a16="http://schemas.microsoft.com/office/drawing/2014/main" id="{C11C7D54-0954-B838-DA12-86EA86543A54}"/>
                </a:ext>
              </a:extLst>
            </p:cNvPr>
            <p:cNvSpPr/>
            <p:nvPr userDrawn="1"/>
          </p:nvSpPr>
          <p:spPr>
            <a:xfrm>
              <a:off x="11488761" y="5133340"/>
              <a:ext cx="521208" cy="1724660"/>
            </a:xfrm>
            <a:custGeom>
              <a:avLst/>
              <a:gdLst>
                <a:gd name="connsiteX0" fmla="*/ 834 w 513332"/>
                <a:gd name="connsiteY0" fmla="*/ -1393 h 1623974"/>
                <a:gd name="connsiteX1" fmla="*/ 514166 w 513332"/>
                <a:gd name="connsiteY1" fmla="*/ -1393 h 1623974"/>
                <a:gd name="connsiteX2" fmla="*/ 514166 w 513332"/>
                <a:gd name="connsiteY2" fmla="*/ 1622582 h 1623974"/>
                <a:gd name="connsiteX3" fmla="*/ 834 w 513332"/>
                <a:gd name="connsiteY3" fmla="*/ 1622582 h 16239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13332" h="1623974">
                  <a:moveTo>
                    <a:pt x="834" y="-1393"/>
                  </a:moveTo>
                  <a:lnTo>
                    <a:pt x="514166" y="-1393"/>
                  </a:lnTo>
                  <a:lnTo>
                    <a:pt x="514166" y="1622582"/>
                  </a:lnTo>
                  <a:lnTo>
                    <a:pt x="834" y="1622582"/>
                  </a:lnTo>
                  <a:close/>
                </a:path>
              </a:pathLst>
            </a:custGeom>
            <a:solidFill>
              <a:schemeClr val="accent1"/>
            </a:solidFill>
            <a:ln w="2820" cap="flat">
              <a:solidFill>
                <a:schemeClr val="accent1"/>
              </a:solidFill>
              <a:prstDash val="solid"/>
              <a:miter/>
            </a:ln>
          </p:spPr>
          <p:txBody>
            <a:bodyPr rtlCol="0" anchor="ctr"/>
            <a:lstStyle>
              <a:defPPr>
                <a:defRPr lang="el-GR"/>
              </a:defPPr>
            </a:lstStyle>
            <a:p>
              <a:pPr rtl="0"/>
              <a:endParaRPr lang="el-GR" dirty="0"/>
            </a:p>
          </p:txBody>
        </p:sp>
        <p:pic>
          <p:nvPicPr>
            <p:cNvPr id="55" name="Γραφικό 54">
              <a:extLst>
                <a:ext uri="{FF2B5EF4-FFF2-40B4-BE49-F238E27FC236}">
                  <a16:creationId xmlns:a16="http://schemas.microsoft.com/office/drawing/2014/main" id="{E49D87C6-232E-E91C-0D76-756637414E8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rcRect l="9291" r="42583" b="30832"/>
            <a:stretch>
              <a:fillRect/>
            </a:stretch>
          </p:blipFill>
          <p:spPr>
            <a:xfrm>
              <a:off x="1" y="3827512"/>
              <a:ext cx="12198945" cy="3030489"/>
            </a:xfrm>
            <a:custGeom>
              <a:avLst/>
              <a:gdLst>
                <a:gd name="connsiteX0" fmla="*/ 0 w 12198945"/>
                <a:gd name="connsiteY0" fmla="*/ 0 h 3030489"/>
                <a:gd name="connsiteX1" fmla="*/ 12198945 w 12198945"/>
                <a:gd name="connsiteY1" fmla="*/ 0 h 3030489"/>
                <a:gd name="connsiteX2" fmla="*/ 12198945 w 12198945"/>
                <a:gd name="connsiteY2" fmla="*/ 1369519 h 3030489"/>
                <a:gd name="connsiteX3" fmla="*/ 11240822 w 12198945"/>
                <a:gd name="connsiteY3" fmla="*/ 1369519 h 3030489"/>
                <a:gd name="connsiteX4" fmla="*/ 11240822 w 12198945"/>
                <a:gd name="connsiteY4" fmla="*/ 3030489 h 3030489"/>
                <a:gd name="connsiteX5" fmla="*/ 0 w 12198945"/>
                <a:gd name="connsiteY5" fmla="*/ 3030489 h 30304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198945" h="3030489">
                  <a:moveTo>
                    <a:pt x="0" y="0"/>
                  </a:moveTo>
                  <a:lnTo>
                    <a:pt x="12198945" y="0"/>
                  </a:lnTo>
                  <a:lnTo>
                    <a:pt x="12198945" y="1369519"/>
                  </a:lnTo>
                  <a:lnTo>
                    <a:pt x="11240822" y="1369519"/>
                  </a:lnTo>
                  <a:lnTo>
                    <a:pt x="11240822" y="3030489"/>
                  </a:lnTo>
                  <a:lnTo>
                    <a:pt x="0" y="3030489"/>
                  </a:lnTo>
                  <a:close/>
                </a:path>
              </a:pathLst>
            </a:custGeom>
          </p:spPr>
        </p:pic>
      </p:grpSp>
      <p:sp>
        <p:nvSpPr>
          <p:cNvPr id="2" name="Τίτλος 1">
            <a:extLst>
              <a:ext uri="{FF2B5EF4-FFF2-40B4-BE49-F238E27FC236}">
                <a16:creationId xmlns:a16="http://schemas.microsoft.com/office/drawing/2014/main" id="{160AE1B9-1C14-F852-2B97-05DAA5F80C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defPPr>
              <a:defRPr lang="el-GR"/>
            </a:defPPr>
          </a:lstStyle>
          <a:p>
            <a:pPr rtl="0"/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B433B37-5F68-E267-936F-4CA5474373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0200" y="2121408"/>
            <a:ext cx="6510528" cy="3578352"/>
          </a:xfrm>
        </p:spPr>
        <p:txBody>
          <a:bodyPr rtlCol="0"/>
          <a:lstStyle>
            <a:lvl1pPr marL="0" indent="0">
              <a:buNone/>
              <a:defRPr lang="el-GR" sz="1800"/>
            </a:lvl1pPr>
            <a:lvl2pPr marL="283464">
              <a:defRPr lang="el-GR" sz="1800"/>
            </a:lvl2pPr>
            <a:lvl3pPr marL="566928">
              <a:defRPr lang="el-GR" sz="1600"/>
            </a:lvl3pPr>
            <a:lvl4pPr marL="758952">
              <a:defRPr lang="el-GR" sz="1400"/>
            </a:lvl4pPr>
            <a:lvl5pPr marL="1042416">
              <a:defRPr lang="el-GR" sz="1400"/>
            </a:lvl5pPr>
          </a:lstStyle>
          <a:p>
            <a:pPr lvl="0" rtl="0"/>
            <a:r>
              <a:rPr lang="el-GR"/>
              <a:t>Στυλ κειμένου υποδείγματος</a:t>
            </a:r>
          </a:p>
          <a:p>
            <a:pPr lvl="1" rtl="0"/>
            <a:r>
              <a:rPr lang="el-GR"/>
              <a:t>Δεύτερο επίπεδο</a:t>
            </a:r>
          </a:p>
          <a:p>
            <a:pPr lvl="2" rtl="0"/>
            <a:r>
              <a:rPr lang="el-GR"/>
              <a:t>Τρίτο επίπεδο</a:t>
            </a:r>
          </a:p>
          <a:p>
            <a:pPr lvl="3" rtl="0"/>
            <a:r>
              <a:rPr lang="el-GR"/>
              <a:t>Τέταρτο επίπεδο</a:t>
            </a:r>
          </a:p>
          <a:p>
            <a:pPr lvl="4" rtl="0"/>
            <a:r>
              <a:rPr lang="el-GR"/>
              <a:t>Πέμπτο επίπεδο</a:t>
            </a:r>
            <a:endParaRPr lang="el-GR" dirty="0"/>
          </a:p>
        </p:txBody>
      </p:sp>
      <p:sp>
        <p:nvSpPr>
          <p:cNvPr id="7" name="Θέση κειμένου 9">
            <a:extLst>
              <a:ext uri="{FF2B5EF4-FFF2-40B4-BE49-F238E27FC236}">
                <a16:creationId xmlns:a16="http://schemas.microsoft.com/office/drawing/2014/main" id="{E3602100-4B1B-08F9-3FE3-A39515512D5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15806" y="793971"/>
            <a:ext cx="621792" cy="621792"/>
          </a:xfrm>
          <a:prstGeom prst="ellipse">
            <a:avLst/>
          </a:prstGeom>
          <a:solidFill>
            <a:schemeClr val="accent1"/>
          </a:solidFill>
        </p:spPr>
        <p:txBody>
          <a:bodyPr lIns="0" tIns="0" rIns="0" bIns="0" rtlCol="0" anchor="t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l-GR" sz="3200" b="0">
                <a:noFill/>
              </a:defRPr>
            </a:lvl1pPr>
          </a:lstStyle>
          <a:p>
            <a:pPr lvl="0" rtl="0"/>
            <a:r>
              <a:rPr lang="el-GR"/>
              <a:t>X</a:t>
            </a:r>
          </a:p>
        </p:txBody>
      </p:sp>
      <p:sp>
        <p:nvSpPr>
          <p:cNvPr id="11" name="Ελεύθερη σχεδίαση 65">
            <a:extLst>
              <a:ext uri="{FF2B5EF4-FFF2-40B4-BE49-F238E27FC236}">
                <a16:creationId xmlns:a16="http://schemas.microsoft.com/office/drawing/2014/main" id="{232AA84F-639D-A24B-BB67-2694CC069C65}"/>
              </a:ext>
            </a:extLst>
          </p:cNvPr>
          <p:cNvSpPr/>
          <p:nvPr/>
        </p:nvSpPr>
        <p:spPr>
          <a:xfrm>
            <a:off x="838989" y="5178370"/>
            <a:ext cx="2157098" cy="1679630"/>
          </a:xfrm>
          <a:custGeom>
            <a:avLst/>
            <a:gdLst>
              <a:gd name="connsiteX0" fmla="*/ 1078549 w 2157098"/>
              <a:gd name="connsiteY0" fmla="*/ 0 h 1679630"/>
              <a:gd name="connsiteX1" fmla="*/ 2157098 w 2157098"/>
              <a:gd name="connsiteY1" fmla="*/ 1078549 h 1679630"/>
              <a:gd name="connsiteX2" fmla="*/ 2072341 w 2157098"/>
              <a:gd name="connsiteY2" fmla="*/ 1498369 h 1679630"/>
              <a:gd name="connsiteX3" fmla="*/ 1973955 w 2157098"/>
              <a:gd name="connsiteY3" fmla="*/ 1679630 h 1679630"/>
              <a:gd name="connsiteX4" fmla="*/ 183143 w 2157098"/>
              <a:gd name="connsiteY4" fmla="*/ 1679630 h 1679630"/>
              <a:gd name="connsiteX5" fmla="*/ 84758 w 2157098"/>
              <a:gd name="connsiteY5" fmla="*/ 1498369 h 1679630"/>
              <a:gd name="connsiteX6" fmla="*/ 0 w 2157098"/>
              <a:gd name="connsiteY6" fmla="*/ 1078549 h 1679630"/>
              <a:gd name="connsiteX7" fmla="*/ 1078549 w 2157098"/>
              <a:gd name="connsiteY7" fmla="*/ 0 h 16796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157098" h="1679630">
                <a:moveTo>
                  <a:pt x="1078549" y="0"/>
                </a:moveTo>
                <a:cubicBezTo>
                  <a:pt x="1674215" y="0"/>
                  <a:pt x="2157098" y="482883"/>
                  <a:pt x="2157098" y="1078549"/>
                </a:cubicBezTo>
                <a:cubicBezTo>
                  <a:pt x="2157098" y="1227466"/>
                  <a:pt x="2126918" y="1369333"/>
                  <a:pt x="2072341" y="1498369"/>
                </a:cubicBezTo>
                <a:lnTo>
                  <a:pt x="1973955" y="1679630"/>
                </a:lnTo>
                <a:lnTo>
                  <a:pt x="183143" y="1679630"/>
                </a:lnTo>
                <a:lnTo>
                  <a:pt x="84758" y="1498369"/>
                </a:lnTo>
                <a:cubicBezTo>
                  <a:pt x="30180" y="1369333"/>
                  <a:pt x="0" y="1227466"/>
                  <a:pt x="0" y="1078549"/>
                </a:cubicBezTo>
                <a:cubicBezTo>
                  <a:pt x="0" y="482883"/>
                  <a:pt x="482883" y="0"/>
                  <a:pt x="1078549" y="0"/>
                </a:cubicBezTo>
                <a:close/>
              </a:path>
            </a:pathLst>
          </a:custGeom>
          <a:solidFill>
            <a:schemeClr val="accent4">
              <a:alpha val="83211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l-GR"/>
            </a:defPPr>
          </a:lstStyle>
          <a:p>
            <a:pPr algn="ctr" rtl="0"/>
            <a:endParaRPr lang="el-GR" dirty="0">
              <a:solidFill>
                <a:schemeClr val="accent4"/>
              </a:solidFill>
            </a:endParaRPr>
          </a:p>
        </p:txBody>
      </p:sp>
      <p:sp>
        <p:nvSpPr>
          <p:cNvPr id="13" name="Έλλειψη 12">
            <a:extLst>
              <a:ext uri="{FF2B5EF4-FFF2-40B4-BE49-F238E27FC236}">
                <a16:creationId xmlns:a16="http://schemas.microsoft.com/office/drawing/2014/main" id="{439B8E7B-82C3-F9D6-9E34-8F76C40C8539}"/>
              </a:ext>
            </a:extLst>
          </p:cNvPr>
          <p:cNvSpPr/>
          <p:nvPr/>
        </p:nvSpPr>
        <p:spPr>
          <a:xfrm>
            <a:off x="9626717" y="4990918"/>
            <a:ext cx="374904" cy="374904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l-GR"/>
            </a:defPPr>
          </a:lstStyle>
          <a:p>
            <a:pPr algn="ctr" rtl="0"/>
            <a:endParaRPr lang="el-GR" dirty="0"/>
          </a:p>
        </p:txBody>
      </p:sp>
      <p:sp>
        <p:nvSpPr>
          <p:cNvPr id="60" name="Θέση υποσέλιδου 59">
            <a:extLst>
              <a:ext uri="{FF2B5EF4-FFF2-40B4-BE49-F238E27FC236}">
                <a16:creationId xmlns:a16="http://schemas.microsoft.com/office/drawing/2014/main" id="{EACDB755-CEBA-6C68-443D-525463E80DAB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 rtlCol="0"/>
          <a:lstStyle>
            <a:defPPr>
              <a:defRPr lang="el-GR"/>
            </a:defPPr>
          </a:lstStyle>
          <a:p>
            <a:pPr rtl="0"/>
            <a:endParaRPr lang="el-GR" dirty="0"/>
          </a:p>
        </p:txBody>
      </p:sp>
      <p:sp>
        <p:nvSpPr>
          <p:cNvPr id="61" name="Θέση αριθμού διαφάνειας 60">
            <a:extLst>
              <a:ext uri="{FF2B5EF4-FFF2-40B4-BE49-F238E27FC236}">
                <a16:creationId xmlns:a16="http://schemas.microsoft.com/office/drawing/2014/main" id="{307D0F4E-2944-C947-2B6E-0547303F256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>
            <a:defPPr>
              <a:defRPr lang="el-GR"/>
            </a:defPPr>
          </a:lstStyle>
          <a:p>
            <a:pPr rtl="0"/>
            <a:fld id="{CC43B8D3-9A08-F84C-9DD4-44948BA52D4B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90823991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Θέση κειμένου 9">
            <a:extLst>
              <a:ext uri="{FF2B5EF4-FFF2-40B4-BE49-F238E27FC236}">
                <a16:creationId xmlns:a16="http://schemas.microsoft.com/office/drawing/2014/main" id="{F54A2A46-C45B-ED08-EE41-CEC7D354733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15806" y="793971"/>
            <a:ext cx="621792" cy="621792"/>
          </a:xfrm>
          <a:prstGeom prst="ellipse">
            <a:avLst/>
          </a:prstGeom>
          <a:solidFill>
            <a:schemeClr val="tx2"/>
          </a:solidFill>
        </p:spPr>
        <p:txBody>
          <a:bodyPr lIns="0" tIns="0" rIns="0" bIns="0" rtlCol="0" anchor="t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l-GR" sz="3200" b="0">
                <a:noFill/>
              </a:defRPr>
            </a:lvl1pPr>
          </a:lstStyle>
          <a:p>
            <a:pPr lvl="0" rtl="0"/>
            <a:r>
              <a:rPr lang="el-GR"/>
              <a:t>X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3AA4EA03-DC7A-CC5C-0E56-20FDFBD152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0012" y="1725930"/>
            <a:ext cx="6172200" cy="4873625"/>
          </a:xfrm>
        </p:spPr>
        <p:txBody>
          <a:bodyPr rtlCol="0"/>
          <a:lstStyle>
            <a:lvl1pPr marL="0" indent="0">
              <a:buNone/>
              <a:defRPr lang="el-GR" sz="3200"/>
            </a:lvl1pPr>
            <a:lvl2pPr marL="457200" indent="0">
              <a:buNone/>
              <a:defRPr lang="el-GR" sz="2800"/>
            </a:lvl2pPr>
            <a:lvl3pPr marL="914400" indent="0">
              <a:buNone/>
              <a:defRPr lang="el-GR" sz="2400"/>
            </a:lvl3pPr>
            <a:lvl4pPr marL="1371600" indent="0">
              <a:buNone/>
              <a:defRPr lang="el-GR" sz="2000"/>
            </a:lvl4pPr>
            <a:lvl5pPr marL="1828800" indent="0">
              <a:buNone/>
              <a:defRPr lang="el-GR" sz="2000"/>
            </a:lvl5pPr>
            <a:lvl6pPr marL="2286000" indent="0">
              <a:buNone/>
              <a:defRPr lang="el-GR" sz="2000"/>
            </a:lvl6pPr>
            <a:lvl7pPr marL="2743200" indent="0">
              <a:buNone/>
              <a:defRPr lang="el-GR" sz="2000"/>
            </a:lvl7pPr>
            <a:lvl8pPr marL="3200400" indent="0">
              <a:buNone/>
              <a:defRPr lang="el-GR" sz="2000"/>
            </a:lvl8pPr>
            <a:lvl9pPr marL="3657600" indent="0">
              <a:buNone/>
              <a:defRPr lang="el-GR" sz="2000"/>
            </a:lvl9pPr>
          </a:lstStyle>
          <a:p>
            <a:pPr rtl="0"/>
            <a:r>
              <a:rPr lang="el-GR"/>
              <a:t>Κάντε κλικ στο εικονίδιο για να προσθέσετε εικόνα</a:t>
            </a:r>
            <a:endParaRPr lang="el-GR" dirty="0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53A30CC9-5F1C-933D-A4C9-7DCE2F039E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 rtlCol="0"/>
          <a:lstStyle>
            <a:lvl1pPr marL="0" indent="0">
              <a:buNone/>
              <a:defRPr lang="el-GR" sz="1600"/>
            </a:lvl1pPr>
            <a:lvl2pPr marL="457200" indent="0">
              <a:buNone/>
              <a:defRPr lang="el-GR" sz="1400"/>
            </a:lvl2pPr>
            <a:lvl3pPr marL="914400" indent="0">
              <a:buNone/>
              <a:defRPr lang="el-GR" sz="1200"/>
            </a:lvl3pPr>
            <a:lvl4pPr marL="1371600" indent="0">
              <a:buNone/>
              <a:defRPr lang="el-GR" sz="1000"/>
            </a:lvl4pPr>
            <a:lvl5pPr marL="1828800" indent="0">
              <a:buNone/>
              <a:defRPr lang="el-GR" sz="1000"/>
            </a:lvl5pPr>
            <a:lvl6pPr marL="2286000" indent="0">
              <a:buNone/>
              <a:defRPr lang="el-GR" sz="1000"/>
            </a:lvl6pPr>
            <a:lvl7pPr marL="2743200" indent="0">
              <a:buNone/>
              <a:defRPr lang="el-GR" sz="1000"/>
            </a:lvl7pPr>
            <a:lvl8pPr marL="3200400" indent="0">
              <a:buNone/>
              <a:defRPr lang="el-GR" sz="1000"/>
            </a:lvl8pPr>
            <a:lvl9pPr marL="3657600" indent="0">
              <a:buNone/>
              <a:defRPr lang="el-GR" sz="1000"/>
            </a:lvl9pPr>
          </a:lstStyle>
          <a:p>
            <a:pPr lvl="0" rtl="0"/>
            <a:r>
              <a:rPr lang="el-GR"/>
              <a:t>Στυλ κειμένου υποδείγματος</a:t>
            </a:r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04304BF9-EDC8-7868-84C1-6CCB690381D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rtlCol="0"/>
          <a:lstStyle>
            <a:defPPr>
              <a:defRPr lang="el-GR"/>
            </a:defPPr>
          </a:lstStyle>
          <a:p>
            <a:pPr rtl="0"/>
            <a:endParaRPr lang="el-GR" dirty="0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37FE0970-0DB3-2D10-BEAE-54A52070A1F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defPPr>
              <a:defRPr lang="el-GR"/>
            </a:defPPr>
          </a:lstStyle>
          <a:p>
            <a:pPr rtl="0"/>
            <a:fld id="{CC43B8D3-9A08-F84C-9DD4-44948BA52D4B}" type="slidenum">
              <a:rPr lang="el-GR" smtClean="0"/>
              <a:pPr/>
              <a:t>‹#›</a:t>
            </a:fld>
            <a:endParaRPr lang="el-GR" dirty="0"/>
          </a:p>
        </p:txBody>
      </p:sp>
      <p:sp>
        <p:nvSpPr>
          <p:cNvPr id="10" name="Τίτλος 9">
            <a:extLst>
              <a:ext uri="{FF2B5EF4-FFF2-40B4-BE49-F238E27FC236}">
                <a16:creationId xmlns:a16="http://schemas.microsoft.com/office/drawing/2014/main" id="{FC668391-E0E0-74A5-F96F-B67ECAE86D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defPPr>
              <a:defRPr lang="el-GR"/>
            </a:defPPr>
          </a:lstStyle>
          <a:p>
            <a:pPr rtl="0"/>
            <a:r>
              <a:rPr lang="el-GR"/>
              <a:t>Κάντε κλικ για να επεξεργαστείτε τον τίτλο υποδείγματος</a:t>
            </a:r>
          </a:p>
        </p:txBody>
      </p:sp>
    </p:spTree>
    <p:extLst>
      <p:ext uri="{BB962C8B-B14F-4D97-AF65-F5344CB8AC3E}">
        <p14:creationId xmlns:p14="http://schemas.microsoft.com/office/powerpoint/2010/main" val="40117280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60AE1B9-1C14-F852-2B97-05DAA5F80C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504" y="438912"/>
            <a:ext cx="8762246" cy="1325880"/>
          </a:xfrm>
        </p:spPr>
        <p:txBody>
          <a:bodyPr rtlCol="0"/>
          <a:lstStyle>
            <a:lvl1pPr>
              <a:defRPr lang="el-GR" sz="6600"/>
            </a:lvl1pPr>
          </a:lstStyle>
          <a:p>
            <a:pPr rtl="0"/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8" name="Θέση κειμένου 7">
            <a:extLst>
              <a:ext uri="{FF2B5EF4-FFF2-40B4-BE49-F238E27FC236}">
                <a16:creationId xmlns:a16="http://schemas.microsoft.com/office/drawing/2014/main" id="{A8596636-128C-4D64-E63E-16619F5CDF2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1892808"/>
            <a:ext cx="8659368" cy="749808"/>
          </a:xfrm>
          <a:solidFill>
            <a:schemeClr val="accent1">
              <a:lumMod val="75000"/>
            </a:schemeClr>
          </a:solidFill>
        </p:spPr>
        <p:txBody>
          <a:bodyPr lIns="713232" rtlCol="0" anchor="ctr">
            <a:noAutofit/>
          </a:bodyPr>
          <a:lstStyle>
            <a:lvl1pPr marL="0" indent="0">
              <a:buNone/>
              <a:defRPr lang="el-GR" sz="4000">
                <a:solidFill>
                  <a:schemeClr val="bg2"/>
                </a:solidFill>
              </a:defRPr>
            </a:lvl1pPr>
          </a:lstStyle>
          <a:p>
            <a:pPr lvl="0" rtl="0"/>
            <a:r>
              <a:rPr lang="el-GR"/>
              <a:t>Στυλ κειμένου υποδείγματος</a:t>
            </a:r>
          </a:p>
        </p:txBody>
      </p:sp>
      <p:sp>
        <p:nvSpPr>
          <p:cNvPr id="14" name="Θέση κειμένου 13">
            <a:extLst>
              <a:ext uri="{FF2B5EF4-FFF2-40B4-BE49-F238E27FC236}">
                <a16:creationId xmlns:a16="http://schemas.microsoft.com/office/drawing/2014/main" id="{D5E065C5-B7CB-9146-3A7C-A6F39CA9B23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183880" y="1792224"/>
            <a:ext cx="960120" cy="960120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63500">
            <a:solidFill>
              <a:schemeClr val="bg2"/>
            </a:solidFill>
          </a:ln>
        </p:spPr>
        <p:txBody>
          <a:bodyPr lIns="0" tIns="0" rIns="0" bIns="0" rtlCol="0" anchor="ctr">
            <a:noAutofit/>
          </a:bodyPr>
          <a:lstStyle>
            <a:lvl1pPr marL="0" indent="0" algn="ctr">
              <a:buNone/>
              <a:defRPr lang="el-GR" sz="4000">
                <a:solidFill>
                  <a:schemeClr val="bg2"/>
                </a:solidFill>
              </a:defRPr>
            </a:lvl1pPr>
          </a:lstStyle>
          <a:p>
            <a:pPr lvl="0" rtl="0"/>
            <a:r>
              <a:rPr lang="el-GR"/>
              <a:t>00</a:t>
            </a:r>
          </a:p>
        </p:txBody>
      </p:sp>
      <p:sp>
        <p:nvSpPr>
          <p:cNvPr id="9" name="Θέση κειμένου 7">
            <a:extLst>
              <a:ext uri="{FF2B5EF4-FFF2-40B4-BE49-F238E27FC236}">
                <a16:creationId xmlns:a16="http://schemas.microsoft.com/office/drawing/2014/main" id="{BD0306DB-B174-37A8-719D-C89F9EE1189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0" y="2891790"/>
            <a:ext cx="8659368" cy="749808"/>
          </a:xfrm>
          <a:solidFill>
            <a:schemeClr val="accent2">
              <a:lumMod val="75000"/>
            </a:schemeClr>
          </a:solidFill>
        </p:spPr>
        <p:txBody>
          <a:bodyPr lIns="713232" rtlCol="0" anchor="ctr">
            <a:noAutofit/>
          </a:bodyPr>
          <a:lstStyle>
            <a:lvl1pPr marL="0" indent="0">
              <a:buNone/>
              <a:defRPr lang="el-GR" sz="4000">
                <a:solidFill>
                  <a:schemeClr val="bg2"/>
                </a:solidFill>
              </a:defRPr>
            </a:lvl1pPr>
          </a:lstStyle>
          <a:p>
            <a:pPr lvl="0" rtl="0"/>
            <a:r>
              <a:rPr lang="el-GR"/>
              <a:t>Στυλ κειμένου υποδείγματος</a:t>
            </a:r>
          </a:p>
        </p:txBody>
      </p:sp>
      <p:sp>
        <p:nvSpPr>
          <p:cNvPr id="15" name="Θέση κειμένου 13">
            <a:extLst>
              <a:ext uri="{FF2B5EF4-FFF2-40B4-BE49-F238E27FC236}">
                <a16:creationId xmlns:a16="http://schemas.microsoft.com/office/drawing/2014/main" id="{D80DBC95-A30E-E3C3-6A02-0DE7F6995B6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183880" y="2784348"/>
            <a:ext cx="960120" cy="960120"/>
          </a:xfrm>
          <a:prstGeom prst="ellipse">
            <a:avLst/>
          </a:prstGeom>
          <a:solidFill>
            <a:schemeClr val="accent2">
              <a:lumMod val="75000"/>
            </a:schemeClr>
          </a:solidFill>
          <a:ln w="63500">
            <a:solidFill>
              <a:schemeClr val="bg2"/>
            </a:solidFill>
          </a:ln>
        </p:spPr>
        <p:txBody>
          <a:bodyPr lIns="0" tIns="0" rIns="0" bIns="0" rtlCol="0" anchor="ctr">
            <a:noAutofit/>
          </a:bodyPr>
          <a:lstStyle>
            <a:lvl1pPr marL="0" indent="0" algn="ctr">
              <a:buNone/>
              <a:defRPr lang="el-GR" sz="4000">
                <a:solidFill>
                  <a:schemeClr val="bg2"/>
                </a:solidFill>
              </a:defRPr>
            </a:lvl1pPr>
          </a:lstStyle>
          <a:p>
            <a:pPr lvl="0" rtl="0"/>
            <a:r>
              <a:rPr lang="el-GR"/>
              <a:t>00</a:t>
            </a:r>
          </a:p>
        </p:txBody>
      </p:sp>
      <p:sp>
        <p:nvSpPr>
          <p:cNvPr id="10" name="Θέση κειμένου 7">
            <a:extLst>
              <a:ext uri="{FF2B5EF4-FFF2-40B4-BE49-F238E27FC236}">
                <a16:creationId xmlns:a16="http://schemas.microsoft.com/office/drawing/2014/main" id="{CFF0762B-1AD3-943D-F4CC-9D5CF574053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0" y="3890772"/>
            <a:ext cx="8659368" cy="749808"/>
          </a:xfrm>
          <a:solidFill>
            <a:schemeClr val="accent4">
              <a:lumMod val="75000"/>
            </a:schemeClr>
          </a:solidFill>
        </p:spPr>
        <p:txBody>
          <a:bodyPr lIns="713232" rtlCol="0" anchor="ctr">
            <a:noAutofit/>
          </a:bodyPr>
          <a:lstStyle>
            <a:lvl1pPr marL="0" indent="0">
              <a:buNone/>
              <a:defRPr lang="el-GR" sz="4000">
                <a:solidFill>
                  <a:schemeClr val="bg2"/>
                </a:solidFill>
              </a:defRPr>
            </a:lvl1pPr>
          </a:lstStyle>
          <a:p>
            <a:pPr lvl="0" rtl="0"/>
            <a:r>
              <a:rPr lang="el-GR"/>
              <a:t>Στυλ κειμένου υποδείγματος</a:t>
            </a:r>
          </a:p>
        </p:txBody>
      </p:sp>
      <p:sp>
        <p:nvSpPr>
          <p:cNvPr id="16" name="Θέση κειμένου 13">
            <a:extLst>
              <a:ext uri="{FF2B5EF4-FFF2-40B4-BE49-F238E27FC236}">
                <a16:creationId xmlns:a16="http://schemas.microsoft.com/office/drawing/2014/main" id="{51060427-2619-E83D-D977-65854C7AA35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183880" y="3776472"/>
            <a:ext cx="960120" cy="960120"/>
          </a:xfrm>
          <a:prstGeom prst="ellipse">
            <a:avLst/>
          </a:prstGeom>
          <a:solidFill>
            <a:schemeClr val="accent4">
              <a:lumMod val="75000"/>
            </a:schemeClr>
          </a:solidFill>
          <a:ln w="63500">
            <a:solidFill>
              <a:schemeClr val="bg2"/>
            </a:solidFill>
          </a:ln>
        </p:spPr>
        <p:txBody>
          <a:bodyPr lIns="0" tIns="0" rIns="0" bIns="0" rtlCol="0" anchor="ctr">
            <a:noAutofit/>
          </a:bodyPr>
          <a:lstStyle>
            <a:lvl1pPr marL="0" indent="0" algn="ctr">
              <a:buNone/>
              <a:defRPr lang="el-GR" sz="4000">
                <a:solidFill>
                  <a:schemeClr val="bg2"/>
                </a:solidFill>
              </a:defRPr>
            </a:lvl1pPr>
          </a:lstStyle>
          <a:p>
            <a:pPr lvl="0" rtl="0"/>
            <a:r>
              <a:rPr lang="el-GR"/>
              <a:t>00</a:t>
            </a:r>
          </a:p>
        </p:txBody>
      </p:sp>
      <p:sp>
        <p:nvSpPr>
          <p:cNvPr id="11" name="Θέση κειμένου 7">
            <a:extLst>
              <a:ext uri="{FF2B5EF4-FFF2-40B4-BE49-F238E27FC236}">
                <a16:creationId xmlns:a16="http://schemas.microsoft.com/office/drawing/2014/main" id="{8B28E366-646A-5633-0E0C-1BB99B27FDD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0" y="4889754"/>
            <a:ext cx="8659368" cy="749808"/>
          </a:xfrm>
          <a:solidFill>
            <a:schemeClr val="tx1">
              <a:lumMod val="90000"/>
              <a:lumOff val="10000"/>
            </a:schemeClr>
          </a:solidFill>
        </p:spPr>
        <p:txBody>
          <a:bodyPr lIns="713232" rtlCol="0" anchor="ctr">
            <a:noAutofit/>
          </a:bodyPr>
          <a:lstStyle>
            <a:lvl1pPr marL="0" indent="0">
              <a:buNone/>
              <a:defRPr lang="el-GR" sz="4000">
                <a:solidFill>
                  <a:schemeClr val="bg2"/>
                </a:solidFill>
              </a:defRPr>
            </a:lvl1pPr>
          </a:lstStyle>
          <a:p>
            <a:pPr lvl="0" rtl="0"/>
            <a:r>
              <a:rPr lang="el-GR"/>
              <a:t>Στυλ κειμένου υποδείγματος</a:t>
            </a:r>
          </a:p>
        </p:txBody>
      </p:sp>
      <p:sp>
        <p:nvSpPr>
          <p:cNvPr id="17" name="Θέση κειμένου 13">
            <a:extLst>
              <a:ext uri="{FF2B5EF4-FFF2-40B4-BE49-F238E27FC236}">
                <a16:creationId xmlns:a16="http://schemas.microsoft.com/office/drawing/2014/main" id="{2A38A746-8D71-1D08-BD7B-347D1E59854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8183880" y="4768596"/>
            <a:ext cx="960120" cy="960120"/>
          </a:xfrm>
          <a:prstGeom prst="ellipse">
            <a:avLst/>
          </a:prstGeom>
          <a:solidFill>
            <a:schemeClr val="tx2"/>
          </a:solidFill>
          <a:ln w="63500">
            <a:solidFill>
              <a:schemeClr val="bg2"/>
            </a:solidFill>
          </a:ln>
        </p:spPr>
        <p:txBody>
          <a:bodyPr lIns="0" tIns="0" rIns="0" bIns="0" rtlCol="0" anchor="ctr">
            <a:noAutofit/>
          </a:bodyPr>
          <a:lstStyle>
            <a:lvl1pPr marL="0" indent="0" algn="ctr">
              <a:buNone/>
              <a:defRPr lang="el-GR" sz="4000">
                <a:solidFill>
                  <a:schemeClr val="bg2"/>
                </a:solidFill>
              </a:defRPr>
            </a:lvl1pPr>
          </a:lstStyle>
          <a:p>
            <a:pPr lvl="0" rtl="0"/>
            <a:r>
              <a:rPr lang="el-GR"/>
              <a:t>00</a:t>
            </a:r>
          </a:p>
        </p:txBody>
      </p:sp>
      <p:sp>
        <p:nvSpPr>
          <p:cNvPr id="12" name="Θέση κειμένου 7">
            <a:extLst>
              <a:ext uri="{FF2B5EF4-FFF2-40B4-BE49-F238E27FC236}">
                <a16:creationId xmlns:a16="http://schemas.microsoft.com/office/drawing/2014/main" id="{CB500DDB-4549-EAE1-1AA8-DBD382D2B9A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0" y="5888736"/>
            <a:ext cx="8659368" cy="749808"/>
          </a:xfrm>
          <a:solidFill>
            <a:schemeClr val="accent3">
              <a:lumMod val="75000"/>
            </a:schemeClr>
          </a:solidFill>
        </p:spPr>
        <p:txBody>
          <a:bodyPr lIns="713232" rtlCol="0" anchor="ctr">
            <a:noAutofit/>
          </a:bodyPr>
          <a:lstStyle>
            <a:lvl1pPr marL="0" indent="0">
              <a:buNone/>
              <a:defRPr lang="el-GR" sz="4000">
                <a:solidFill>
                  <a:schemeClr val="bg2"/>
                </a:solidFill>
              </a:defRPr>
            </a:lvl1pPr>
          </a:lstStyle>
          <a:p>
            <a:pPr lvl="0" rtl="0"/>
            <a:r>
              <a:rPr lang="el-GR"/>
              <a:t>Στυλ κειμένου υποδείγματος</a:t>
            </a:r>
          </a:p>
        </p:txBody>
      </p:sp>
      <p:sp>
        <p:nvSpPr>
          <p:cNvPr id="18" name="Θέση κειμένου 13">
            <a:extLst>
              <a:ext uri="{FF2B5EF4-FFF2-40B4-BE49-F238E27FC236}">
                <a16:creationId xmlns:a16="http://schemas.microsoft.com/office/drawing/2014/main" id="{EC619F49-49DD-DF7B-37A0-6104FF3C2B30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183880" y="5760720"/>
            <a:ext cx="960120" cy="960120"/>
          </a:xfrm>
          <a:prstGeom prst="ellipse">
            <a:avLst/>
          </a:prstGeom>
          <a:solidFill>
            <a:schemeClr val="accent3">
              <a:lumMod val="75000"/>
            </a:schemeClr>
          </a:solidFill>
          <a:ln w="63500">
            <a:solidFill>
              <a:schemeClr val="bg2"/>
            </a:solidFill>
          </a:ln>
        </p:spPr>
        <p:txBody>
          <a:bodyPr lIns="0" tIns="0" rIns="0" bIns="0" rtlCol="0" anchor="ctr">
            <a:noAutofit/>
          </a:bodyPr>
          <a:lstStyle>
            <a:lvl1pPr marL="0" indent="0" algn="ctr">
              <a:buNone/>
              <a:defRPr lang="el-GR" sz="4000">
                <a:solidFill>
                  <a:schemeClr val="bg2"/>
                </a:solidFill>
              </a:defRPr>
            </a:lvl1pPr>
          </a:lstStyle>
          <a:p>
            <a:pPr lvl="0" rtl="0"/>
            <a:r>
              <a:rPr lang="el-GR"/>
              <a:t>00</a:t>
            </a:r>
          </a:p>
        </p:txBody>
      </p:sp>
    </p:spTree>
    <p:extLst>
      <p:ext uri="{BB962C8B-B14F-4D97-AF65-F5344CB8AC3E}">
        <p14:creationId xmlns:p14="http://schemas.microsoft.com/office/powerpoint/2010/main" val="3161961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Freeform: Shape 22" hidden="1">
            <a:extLst>
              <a:ext uri="{FF2B5EF4-FFF2-40B4-BE49-F238E27FC236}">
                <a16:creationId xmlns:a16="http://schemas.microsoft.com/office/drawing/2014/main" id="{25EA7C35-FF1A-FBFD-05A2-718EB0D16B65}"/>
              </a:ext>
            </a:extLst>
          </p:cNvPr>
          <p:cNvSpPr/>
          <p:nvPr/>
        </p:nvSpPr>
        <p:spPr>
          <a:xfrm>
            <a:off x="233681" y="2011679"/>
            <a:ext cx="3195438" cy="3286867"/>
          </a:xfrm>
          <a:custGeom>
            <a:avLst/>
            <a:gdLst>
              <a:gd name="connsiteX0" fmla="*/ 2213 w 9357201"/>
              <a:gd name="connsiteY0" fmla="*/ -650 h 3276674"/>
              <a:gd name="connsiteX1" fmla="*/ 8009370 w 9357201"/>
              <a:gd name="connsiteY1" fmla="*/ -650 h 3276674"/>
              <a:gd name="connsiteX2" fmla="*/ 9359415 w 9357201"/>
              <a:gd name="connsiteY2" fmla="*/ 1355860 h 3276674"/>
              <a:gd name="connsiteX3" fmla="*/ 9359415 w 9357201"/>
              <a:gd name="connsiteY3" fmla="*/ 3276024 h 3276674"/>
              <a:gd name="connsiteX0" fmla="*/ 0 w 9357202"/>
              <a:gd name="connsiteY0" fmla="*/ 33 h 3276707"/>
              <a:gd name="connsiteX1" fmla="*/ 5765524 w 9357202"/>
              <a:gd name="connsiteY1" fmla="*/ 0 h 3276707"/>
              <a:gd name="connsiteX2" fmla="*/ 8007157 w 9357202"/>
              <a:gd name="connsiteY2" fmla="*/ 33 h 3276707"/>
              <a:gd name="connsiteX3" fmla="*/ 9357202 w 9357202"/>
              <a:gd name="connsiteY3" fmla="*/ 1356543 h 3276707"/>
              <a:gd name="connsiteX4" fmla="*/ 9357202 w 9357202"/>
              <a:gd name="connsiteY4" fmla="*/ 3276707 h 3276707"/>
              <a:gd name="connsiteX0" fmla="*/ 0 w 3591678"/>
              <a:gd name="connsiteY0" fmla="*/ 0 h 3276707"/>
              <a:gd name="connsiteX1" fmla="*/ 2241633 w 3591678"/>
              <a:gd name="connsiteY1" fmla="*/ 33 h 3276707"/>
              <a:gd name="connsiteX2" fmla="*/ 3591678 w 3591678"/>
              <a:gd name="connsiteY2" fmla="*/ 1356543 h 3276707"/>
              <a:gd name="connsiteX3" fmla="*/ 3591678 w 3591678"/>
              <a:gd name="connsiteY3" fmla="*/ 3276707 h 3276707"/>
              <a:gd name="connsiteX0" fmla="*/ 0 w 3408798"/>
              <a:gd name="connsiteY0" fmla="*/ 0 h 3276707"/>
              <a:gd name="connsiteX1" fmla="*/ 2058753 w 3408798"/>
              <a:gd name="connsiteY1" fmla="*/ 33 h 3276707"/>
              <a:gd name="connsiteX2" fmla="*/ 3408798 w 3408798"/>
              <a:gd name="connsiteY2" fmla="*/ 1356543 h 3276707"/>
              <a:gd name="connsiteX3" fmla="*/ 3408798 w 3408798"/>
              <a:gd name="connsiteY3" fmla="*/ 3276707 h 3276707"/>
              <a:gd name="connsiteX0" fmla="*/ 0 w 3225918"/>
              <a:gd name="connsiteY0" fmla="*/ 0 h 3286867"/>
              <a:gd name="connsiteX1" fmla="*/ 1875873 w 3225918"/>
              <a:gd name="connsiteY1" fmla="*/ 10193 h 3286867"/>
              <a:gd name="connsiteX2" fmla="*/ 3225918 w 3225918"/>
              <a:gd name="connsiteY2" fmla="*/ 1366703 h 3286867"/>
              <a:gd name="connsiteX3" fmla="*/ 3225918 w 3225918"/>
              <a:gd name="connsiteY3" fmla="*/ 3286867 h 3286867"/>
              <a:gd name="connsiteX0" fmla="*/ 0 w 3195438"/>
              <a:gd name="connsiteY0" fmla="*/ 0 h 3286867"/>
              <a:gd name="connsiteX1" fmla="*/ 1845393 w 3195438"/>
              <a:gd name="connsiteY1" fmla="*/ 10193 h 3286867"/>
              <a:gd name="connsiteX2" fmla="*/ 3195438 w 3195438"/>
              <a:gd name="connsiteY2" fmla="*/ 1366703 h 3286867"/>
              <a:gd name="connsiteX3" fmla="*/ 3195438 w 3195438"/>
              <a:gd name="connsiteY3" fmla="*/ 3286867 h 32868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195438" h="3286867">
                <a:moveTo>
                  <a:pt x="0" y="0"/>
                </a:moveTo>
                <a:lnTo>
                  <a:pt x="1845393" y="10193"/>
                </a:lnTo>
                <a:cubicBezTo>
                  <a:pt x="2591000" y="10193"/>
                  <a:pt x="3195438" y="617523"/>
                  <a:pt x="3195438" y="1366703"/>
                </a:cubicBezTo>
                <a:lnTo>
                  <a:pt x="3195438" y="3286867"/>
                </a:lnTo>
              </a:path>
            </a:pathLst>
          </a:custGeom>
          <a:noFill/>
          <a:ln w="510466" cap="sq">
            <a:solidFill>
              <a:srgbClr val="00AA59"/>
            </a:solidFill>
            <a:prstDash val="solid"/>
            <a:round/>
          </a:ln>
        </p:spPr>
        <p:txBody>
          <a:bodyPr rtlCol="0" anchor="ctr"/>
          <a:lstStyle>
            <a:defPPr>
              <a:defRPr lang="el-GR"/>
            </a:defPPr>
          </a:lstStyle>
          <a:p>
            <a:pPr rtl="0"/>
            <a:endParaRPr lang="el-GR" dirty="0"/>
          </a:p>
        </p:txBody>
      </p:sp>
      <p:sp>
        <p:nvSpPr>
          <p:cNvPr id="24" name="Freeform: Shape 23" hidden="1">
            <a:extLst>
              <a:ext uri="{FF2B5EF4-FFF2-40B4-BE49-F238E27FC236}">
                <a16:creationId xmlns:a16="http://schemas.microsoft.com/office/drawing/2014/main" id="{B09E8213-E4A1-3E30-9198-8B68ABEE82B8}"/>
              </a:ext>
            </a:extLst>
          </p:cNvPr>
          <p:cNvSpPr/>
          <p:nvPr/>
        </p:nvSpPr>
        <p:spPr>
          <a:xfrm>
            <a:off x="3429117" y="4725899"/>
            <a:ext cx="8510941" cy="1366196"/>
          </a:xfrm>
          <a:custGeom>
            <a:avLst/>
            <a:gdLst>
              <a:gd name="connsiteX0" fmla="*/ 10980107 w 10977893"/>
              <a:gd name="connsiteY0" fmla="*/ -650 h 1365979"/>
              <a:gd name="connsiteX1" fmla="*/ 10980107 w 10977893"/>
              <a:gd name="connsiteY1" fmla="*/ 789104 h 1365979"/>
              <a:gd name="connsiteX2" fmla="*/ 10357989 w 10977893"/>
              <a:gd name="connsiteY2" fmla="*/ 1365329 h 1365979"/>
              <a:gd name="connsiteX3" fmla="*/ 624331 w 10977893"/>
              <a:gd name="connsiteY3" fmla="*/ 1365329 h 1365979"/>
              <a:gd name="connsiteX4" fmla="*/ 2213 w 10977893"/>
              <a:gd name="connsiteY4" fmla="*/ 789104 h 1365979"/>
              <a:gd name="connsiteX5" fmla="*/ 2213 w 10977893"/>
              <a:gd name="connsiteY5" fmla="*/ -650 h 1365979"/>
              <a:gd name="connsiteX0" fmla="*/ 10977894 w 10977894"/>
              <a:gd name="connsiteY0" fmla="*/ 0 h 1365979"/>
              <a:gd name="connsiteX1" fmla="*/ 10977894 w 10977894"/>
              <a:gd name="connsiteY1" fmla="*/ 789754 h 1365979"/>
              <a:gd name="connsiteX2" fmla="*/ 10355776 w 10977894"/>
              <a:gd name="connsiteY2" fmla="*/ 1365979 h 1365979"/>
              <a:gd name="connsiteX3" fmla="*/ 8724301 w 10977894"/>
              <a:gd name="connsiteY3" fmla="*/ 1362386 h 1365979"/>
              <a:gd name="connsiteX4" fmla="*/ 622118 w 10977894"/>
              <a:gd name="connsiteY4" fmla="*/ 1365979 h 1365979"/>
              <a:gd name="connsiteX5" fmla="*/ 0 w 10977894"/>
              <a:gd name="connsiteY5" fmla="*/ 789754 h 1365979"/>
              <a:gd name="connsiteX6" fmla="*/ 0 w 10977894"/>
              <a:gd name="connsiteY6" fmla="*/ 0 h 1365979"/>
              <a:gd name="connsiteX0" fmla="*/ 10977894 w 10977894"/>
              <a:gd name="connsiteY0" fmla="*/ 789754 h 1365979"/>
              <a:gd name="connsiteX1" fmla="*/ 10355776 w 10977894"/>
              <a:gd name="connsiteY1" fmla="*/ 1365979 h 1365979"/>
              <a:gd name="connsiteX2" fmla="*/ 8724301 w 10977894"/>
              <a:gd name="connsiteY2" fmla="*/ 1362386 h 1365979"/>
              <a:gd name="connsiteX3" fmla="*/ 622118 w 10977894"/>
              <a:gd name="connsiteY3" fmla="*/ 1365979 h 1365979"/>
              <a:gd name="connsiteX4" fmla="*/ 0 w 10977894"/>
              <a:gd name="connsiteY4" fmla="*/ 789754 h 1365979"/>
              <a:gd name="connsiteX5" fmla="*/ 0 w 10977894"/>
              <a:gd name="connsiteY5" fmla="*/ 0 h 1365979"/>
              <a:gd name="connsiteX0" fmla="*/ 10355776 w 10355776"/>
              <a:gd name="connsiteY0" fmla="*/ 1365979 h 1365979"/>
              <a:gd name="connsiteX1" fmla="*/ 8724301 w 10355776"/>
              <a:gd name="connsiteY1" fmla="*/ 1362386 h 1365979"/>
              <a:gd name="connsiteX2" fmla="*/ 622118 w 10355776"/>
              <a:gd name="connsiteY2" fmla="*/ 1365979 h 1365979"/>
              <a:gd name="connsiteX3" fmla="*/ 0 w 10355776"/>
              <a:gd name="connsiteY3" fmla="*/ 789754 h 1365979"/>
              <a:gd name="connsiteX4" fmla="*/ 0 w 10355776"/>
              <a:gd name="connsiteY4" fmla="*/ 0 h 1365979"/>
              <a:gd name="connsiteX0" fmla="*/ 8724301 w 8724301"/>
              <a:gd name="connsiteY0" fmla="*/ 1362386 h 1365979"/>
              <a:gd name="connsiteX1" fmla="*/ 622118 w 8724301"/>
              <a:gd name="connsiteY1" fmla="*/ 1365979 h 1365979"/>
              <a:gd name="connsiteX2" fmla="*/ 0 w 8724301"/>
              <a:gd name="connsiteY2" fmla="*/ 789754 h 1365979"/>
              <a:gd name="connsiteX3" fmla="*/ 0 w 8724301"/>
              <a:gd name="connsiteY3" fmla="*/ 0 h 1365979"/>
              <a:gd name="connsiteX0" fmla="*/ 8510941 w 8510941"/>
              <a:gd name="connsiteY0" fmla="*/ 1366196 h 1366196"/>
              <a:gd name="connsiteX1" fmla="*/ 622118 w 8510941"/>
              <a:gd name="connsiteY1" fmla="*/ 1365979 h 1366196"/>
              <a:gd name="connsiteX2" fmla="*/ 0 w 8510941"/>
              <a:gd name="connsiteY2" fmla="*/ 789754 h 1366196"/>
              <a:gd name="connsiteX3" fmla="*/ 0 w 8510941"/>
              <a:gd name="connsiteY3" fmla="*/ 0 h 13661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510941" h="1366196">
                <a:moveTo>
                  <a:pt x="8510941" y="1366196"/>
                </a:moveTo>
                <a:lnTo>
                  <a:pt x="622118" y="1365979"/>
                </a:lnTo>
                <a:cubicBezTo>
                  <a:pt x="278520" y="1365979"/>
                  <a:pt x="0" y="1107979"/>
                  <a:pt x="0" y="789754"/>
                </a:cubicBezTo>
                <a:lnTo>
                  <a:pt x="0" y="0"/>
                </a:lnTo>
              </a:path>
            </a:pathLst>
          </a:custGeom>
          <a:noFill/>
          <a:ln w="510466" cap="sq">
            <a:solidFill>
              <a:srgbClr val="00AA59"/>
            </a:solidFill>
            <a:prstDash val="solid"/>
            <a:round/>
          </a:ln>
        </p:spPr>
        <p:txBody>
          <a:bodyPr rtlCol="0" anchor="ctr"/>
          <a:lstStyle>
            <a:defPPr>
              <a:defRPr lang="el-GR"/>
            </a:defPPr>
          </a:lstStyle>
          <a:p>
            <a:pPr rtl="0"/>
            <a:endParaRPr lang="el-GR" dirty="0"/>
          </a:p>
        </p:txBody>
      </p:sp>
      <p:pic>
        <p:nvPicPr>
          <p:cNvPr id="11" name="Γραφικό 10">
            <a:extLst>
              <a:ext uri="{FF2B5EF4-FFF2-40B4-BE49-F238E27FC236}">
                <a16:creationId xmlns:a16="http://schemas.microsoft.com/office/drawing/2014/main" id="{A67CFF6C-EDBA-8B95-5C93-0B4BB5939B8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29507" r="12032"/>
          <a:stretch/>
        </p:blipFill>
        <p:spPr>
          <a:xfrm>
            <a:off x="0" y="1779373"/>
            <a:ext cx="12192000" cy="4583992"/>
          </a:xfrm>
          <a:custGeom>
            <a:avLst/>
            <a:gdLst>
              <a:gd name="connsiteX0" fmla="*/ 0 w 12192000"/>
              <a:gd name="connsiteY0" fmla="*/ 0 h 4583992"/>
              <a:gd name="connsiteX1" fmla="*/ 12192000 w 12192000"/>
              <a:gd name="connsiteY1" fmla="*/ 0 h 4583992"/>
              <a:gd name="connsiteX2" fmla="*/ 12192000 w 12192000"/>
              <a:gd name="connsiteY2" fmla="*/ 2190264 h 4583992"/>
              <a:gd name="connsiteX3" fmla="*/ 12187938 w 12192000"/>
              <a:gd name="connsiteY3" fmla="*/ 2190264 h 4583992"/>
              <a:gd name="connsiteX4" fmla="*/ 12187938 w 12192000"/>
              <a:gd name="connsiteY4" fmla="*/ 4583992 h 4583992"/>
              <a:gd name="connsiteX5" fmla="*/ 0 w 12192000"/>
              <a:gd name="connsiteY5" fmla="*/ 4583992 h 4583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192000" h="4583992">
                <a:moveTo>
                  <a:pt x="0" y="0"/>
                </a:moveTo>
                <a:lnTo>
                  <a:pt x="12192000" y="0"/>
                </a:lnTo>
                <a:lnTo>
                  <a:pt x="12192000" y="2190264"/>
                </a:lnTo>
                <a:lnTo>
                  <a:pt x="12187938" y="2190264"/>
                </a:lnTo>
                <a:lnTo>
                  <a:pt x="12187938" y="4583992"/>
                </a:lnTo>
                <a:lnTo>
                  <a:pt x="0" y="4583992"/>
                </a:lnTo>
                <a:close/>
              </a:path>
            </a:pathLst>
          </a:custGeom>
        </p:spPr>
      </p:pic>
      <p:sp>
        <p:nvSpPr>
          <p:cNvPr id="18" name="Έλλειψη 17">
            <a:extLst>
              <a:ext uri="{FF2B5EF4-FFF2-40B4-BE49-F238E27FC236}">
                <a16:creationId xmlns:a16="http://schemas.microsoft.com/office/drawing/2014/main" id="{1FEFD686-81C7-A517-F1C0-0C3D3EF340F2}"/>
              </a:ext>
            </a:extLst>
          </p:cNvPr>
          <p:cNvSpPr/>
          <p:nvPr/>
        </p:nvSpPr>
        <p:spPr>
          <a:xfrm>
            <a:off x="767250" y="3628115"/>
            <a:ext cx="1628275" cy="1628275"/>
          </a:xfrm>
          <a:prstGeom prst="ellipse">
            <a:avLst/>
          </a:prstGeom>
          <a:solidFill>
            <a:schemeClr val="accent4">
              <a:alpha val="93044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l-GR"/>
            </a:defPPr>
          </a:lstStyle>
          <a:p>
            <a:pPr algn="ctr" rtl="0"/>
            <a:endParaRPr lang="el-GR" dirty="0">
              <a:solidFill>
                <a:schemeClr val="accent4"/>
              </a:solidFill>
            </a:endParaRPr>
          </a:p>
        </p:txBody>
      </p:sp>
      <p:pic>
        <p:nvPicPr>
          <p:cNvPr id="10" name="Γραφικό 9">
            <a:extLst>
              <a:ext uri="{FF2B5EF4-FFF2-40B4-BE49-F238E27FC236}">
                <a16:creationId xmlns:a16="http://schemas.microsoft.com/office/drawing/2014/main" id="{6032612E-888F-3F52-2DF9-1A7FC1C338A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b="72707"/>
          <a:stretch>
            <a:fillRect/>
          </a:stretch>
        </p:blipFill>
        <p:spPr>
          <a:xfrm>
            <a:off x="5315713" y="5020135"/>
            <a:ext cx="6718341" cy="1871772"/>
          </a:xfrm>
          <a:custGeom>
            <a:avLst/>
            <a:gdLst>
              <a:gd name="connsiteX0" fmla="*/ 0 w 6718341"/>
              <a:gd name="connsiteY0" fmla="*/ 0 h 1871772"/>
              <a:gd name="connsiteX1" fmla="*/ 6718341 w 6718341"/>
              <a:gd name="connsiteY1" fmla="*/ 0 h 1871772"/>
              <a:gd name="connsiteX2" fmla="*/ 6718341 w 6718341"/>
              <a:gd name="connsiteY2" fmla="*/ 1871772 h 1871772"/>
              <a:gd name="connsiteX3" fmla="*/ 0 w 6718341"/>
              <a:gd name="connsiteY3" fmla="*/ 1871772 h 1871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718341" h="1871772">
                <a:moveTo>
                  <a:pt x="0" y="0"/>
                </a:moveTo>
                <a:lnTo>
                  <a:pt x="6718341" y="0"/>
                </a:lnTo>
                <a:lnTo>
                  <a:pt x="6718341" y="1871772"/>
                </a:lnTo>
                <a:lnTo>
                  <a:pt x="0" y="1871772"/>
                </a:lnTo>
                <a:close/>
              </a:path>
            </a:pathLst>
          </a:custGeom>
        </p:spPr>
      </p:pic>
      <p:sp>
        <p:nvSpPr>
          <p:cNvPr id="12" name="Έλλειψη 11">
            <a:extLst>
              <a:ext uri="{FF2B5EF4-FFF2-40B4-BE49-F238E27FC236}">
                <a16:creationId xmlns:a16="http://schemas.microsoft.com/office/drawing/2014/main" id="{3CA6479C-DB58-C182-DA46-646A89A79A6F}"/>
              </a:ext>
            </a:extLst>
          </p:cNvPr>
          <p:cNvSpPr/>
          <p:nvPr/>
        </p:nvSpPr>
        <p:spPr>
          <a:xfrm>
            <a:off x="11469607" y="5904458"/>
            <a:ext cx="376579" cy="376579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l-GR"/>
            </a:defPPr>
          </a:lstStyle>
          <a:p>
            <a:pPr algn="ctr" rtl="0"/>
            <a:endParaRPr lang="el-GR" dirty="0"/>
          </a:p>
        </p:txBody>
      </p:sp>
      <p:sp>
        <p:nvSpPr>
          <p:cNvPr id="14" name="Έλλειψη 13">
            <a:extLst>
              <a:ext uri="{FF2B5EF4-FFF2-40B4-BE49-F238E27FC236}">
                <a16:creationId xmlns:a16="http://schemas.microsoft.com/office/drawing/2014/main" id="{940F0BF7-907A-B0C3-5845-78EDA851891C}"/>
              </a:ext>
            </a:extLst>
          </p:cNvPr>
          <p:cNvSpPr/>
          <p:nvPr/>
        </p:nvSpPr>
        <p:spPr>
          <a:xfrm>
            <a:off x="3000866" y="2411479"/>
            <a:ext cx="376579" cy="376579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l-GR"/>
            </a:defPPr>
          </a:lstStyle>
          <a:p>
            <a:pPr algn="ctr" rtl="0"/>
            <a:endParaRPr lang="el-GR" dirty="0"/>
          </a:p>
        </p:txBody>
      </p:sp>
      <p:pic>
        <p:nvPicPr>
          <p:cNvPr id="16" name="Γραφικό 15">
            <a:extLst>
              <a:ext uri="{FF2B5EF4-FFF2-40B4-BE49-F238E27FC236}">
                <a16:creationId xmlns:a16="http://schemas.microsoft.com/office/drawing/2014/main" id="{5D287EAB-26E8-C8AF-6CB0-D37B7CB370E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rcRect l="14165" t="77500"/>
          <a:stretch>
            <a:fillRect/>
          </a:stretch>
        </p:blipFill>
        <p:spPr>
          <a:xfrm flipH="1">
            <a:off x="7732665" y="0"/>
            <a:ext cx="4459335" cy="1543022"/>
          </a:xfrm>
          <a:custGeom>
            <a:avLst/>
            <a:gdLst>
              <a:gd name="connsiteX0" fmla="*/ 0 w 4459335"/>
              <a:gd name="connsiteY0" fmla="*/ 0 h 1543022"/>
              <a:gd name="connsiteX1" fmla="*/ 4459335 w 4459335"/>
              <a:gd name="connsiteY1" fmla="*/ 0 h 1543022"/>
              <a:gd name="connsiteX2" fmla="*/ 4459335 w 4459335"/>
              <a:gd name="connsiteY2" fmla="*/ 1543022 h 1543022"/>
              <a:gd name="connsiteX3" fmla="*/ 0 w 4459335"/>
              <a:gd name="connsiteY3" fmla="*/ 1543022 h 15430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59335" h="1543022">
                <a:moveTo>
                  <a:pt x="0" y="0"/>
                </a:moveTo>
                <a:lnTo>
                  <a:pt x="4459335" y="0"/>
                </a:lnTo>
                <a:lnTo>
                  <a:pt x="4459335" y="1543022"/>
                </a:lnTo>
                <a:lnTo>
                  <a:pt x="0" y="1543022"/>
                </a:lnTo>
                <a:close/>
              </a:path>
            </a:pathLst>
          </a:custGeom>
        </p:spPr>
      </p:pic>
      <p:sp>
        <p:nvSpPr>
          <p:cNvPr id="2" name="Τίτλος 1">
            <a:extLst>
              <a:ext uri="{FF2B5EF4-FFF2-40B4-BE49-F238E27FC236}">
                <a16:creationId xmlns:a16="http://schemas.microsoft.com/office/drawing/2014/main" id="{5EF5323F-6D74-29FA-F04C-027DF28091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52744" y="2304288"/>
            <a:ext cx="5513832" cy="2432304"/>
          </a:xfrm>
        </p:spPr>
        <p:txBody>
          <a:bodyPr rtlCol="0" anchor="t">
            <a:noAutofit/>
          </a:bodyPr>
          <a:lstStyle>
            <a:lvl1pPr>
              <a:defRPr lang="el-GR" sz="6600"/>
            </a:lvl1pPr>
          </a:lstStyle>
          <a:p>
            <a:pPr rtl="0"/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CE354F95-4CC9-871D-2B3D-873AB0B213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52744" y="1885193"/>
            <a:ext cx="5943600" cy="411480"/>
          </a:xfrm>
        </p:spPr>
        <p:txBody>
          <a:bodyPr rtlCol="0"/>
          <a:lstStyle>
            <a:lvl1pPr marL="0" indent="0">
              <a:buNone/>
              <a:defRPr lang="el-GR" sz="2400">
                <a:solidFill>
                  <a:schemeClr val="tx1"/>
                </a:solidFill>
              </a:defRPr>
            </a:lvl1pPr>
            <a:lvl2pPr marL="457200" indent="0">
              <a:buNone/>
              <a:defRPr lang="el-GR"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lang="el-GR"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lang="el-GR"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lang="el-GR"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lang="el-GR"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lang="el-GR"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lang="el-GR"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lang="el-GR"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l-GR"/>
              <a:t>Στυλ κειμένου υποδείγματος</a:t>
            </a:r>
          </a:p>
        </p:txBody>
      </p:sp>
    </p:spTree>
    <p:extLst>
      <p:ext uri="{BB962C8B-B14F-4D97-AF65-F5344CB8AC3E}">
        <p14:creationId xmlns:p14="http://schemas.microsoft.com/office/powerpoint/2010/main" val="2761099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Τίτλος και περιεχόμενο - Γράφημ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60AE1B9-1C14-F852-2B97-05DAA5F80C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7336" y="722376"/>
            <a:ext cx="8870656" cy="764982"/>
          </a:xfrm>
        </p:spPr>
        <p:txBody>
          <a:bodyPr rtlCol="0"/>
          <a:lstStyle>
            <a:defPPr>
              <a:defRPr lang="el-GR"/>
            </a:defPPr>
          </a:lstStyle>
          <a:p>
            <a:pPr rtl="0"/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B433B37-5F68-E267-936F-4CA5474373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1520" y="2404872"/>
            <a:ext cx="10716768" cy="3630168"/>
          </a:xfrm>
        </p:spPr>
        <p:txBody>
          <a:bodyPr rtlCol="0"/>
          <a:lstStyle>
            <a:defPPr>
              <a:defRPr lang="el-GR"/>
            </a:defPPr>
          </a:lstStyle>
          <a:p>
            <a:pPr lvl="0" rtl="0"/>
            <a:r>
              <a:rPr lang="el-GR"/>
              <a:t>Στυλ κειμένου υποδείγματος</a:t>
            </a:r>
          </a:p>
          <a:p>
            <a:pPr lvl="1" rtl="0"/>
            <a:r>
              <a:rPr lang="el-GR"/>
              <a:t>Δεύτερο επίπεδο</a:t>
            </a:r>
          </a:p>
          <a:p>
            <a:pPr lvl="2" rtl="0"/>
            <a:r>
              <a:rPr lang="el-GR"/>
              <a:t>Τρίτο επίπεδο</a:t>
            </a:r>
          </a:p>
          <a:p>
            <a:pPr lvl="3" rtl="0"/>
            <a:r>
              <a:rPr lang="el-GR"/>
              <a:t>Τέταρτο επίπεδο</a:t>
            </a:r>
          </a:p>
          <a:p>
            <a:pPr lvl="4" rtl="0"/>
            <a:r>
              <a:rPr lang="el-GR"/>
              <a:t>Πέμπτο επίπεδο</a:t>
            </a:r>
          </a:p>
        </p:txBody>
      </p:sp>
      <p:sp>
        <p:nvSpPr>
          <p:cNvPr id="10" name="Θέση κειμένου 9">
            <a:extLst>
              <a:ext uri="{FF2B5EF4-FFF2-40B4-BE49-F238E27FC236}">
                <a16:creationId xmlns:a16="http://schemas.microsoft.com/office/drawing/2014/main" id="{3660BA33-D95F-4C82-419E-ADBE0C89155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15806" y="793971"/>
            <a:ext cx="621792" cy="621792"/>
          </a:xfrm>
          <a:prstGeom prst="ellipse">
            <a:avLst/>
          </a:prstGeom>
          <a:solidFill>
            <a:schemeClr val="accent2"/>
          </a:solidFill>
        </p:spPr>
        <p:txBody>
          <a:bodyPr lIns="0" tIns="0" rIns="0" bIns="0" rtlCol="0" anchor="ctr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l-GR" sz="3200">
                <a:noFill/>
              </a:defRPr>
            </a:lvl1pPr>
          </a:lstStyle>
          <a:p>
            <a:pPr lvl="0" rtl="0"/>
            <a:r>
              <a:rPr lang="el-GR"/>
              <a:t>X</a:t>
            </a:r>
          </a:p>
        </p:txBody>
      </p:sp>
      <p:sp>
        <p:nvSpPr>
          <p:cNvPr id="11" name="Θέση υποσέλιδου 10">
            <a:extLst>
              <a:ext uri="{FF2B5EF4-FFF2-40B4-BE49-F238E27FC236}">
                <a16:creationId xmlns:a16="http://schemas.microsoft.com/office/drawing/2014/main" id="{F33A32FC-3A65-2B5F-2625-0FE903CD37D4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 rtlCol="0"/>
          <a:lstStyle>
            <a:defPPr>
              <a:defRPr lang="el-GR"/>
            </a:defPPr>
          </a:lstStyle>
          <a:p>
            <a:pPr rtl="0"/>
            <a:endParaRPr lang="el-GR" dirty="0"/>
          </a:p>
        </p:txBody>
      </p:sp>
      <p:sp>
        <p:nvSpPr>
          <p:cNvPr id="12" name="Θέση αριθμού διαφάνειας 11">
            <a:extLst>
              <a:ext uri="{FF2B5EF4-FFF2-40B4-BE49-F238E27FC236}">
                <a16:creationId xmlns:a16="http://schemas.microsoft.com/office/drawing/2014/main" id="{7DFD42C5-F2A8-2017-93FA-4A8F8A7CB7B3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>
            <a:defPPr>
              <a:defRPr lang="el-GR"/>
            </a:defPPr>
          </a:lstStyle>
          <a:p>
            <a:pPr rtl="0"/>
            <a:fld id="{CC43B8D3-9A08-F84C-9DD4-44948BA52D4B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60168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Τίτλος και περιεχόμενο - Πίνακ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Γραφικό 38">
            <a:extLst>
              <a:ext uri="{FF2B5EF4-FFF2-40B4-BE49-F238E27FC236}">
                <a16:creationId xmlns:a16="http://schemas.microsoft.com/office/drawing/2014/main" id="{0FA7F5A0-ECAD-A574-6649-C5480187061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26427" r="82873"/>
          <a:stretch>
            <a:fillRect/>
          </a:stretch>
        </p:blipFill>
        <p:spPr>
          <a:xfrm>
            <a:off x="9233628" y="1"/>
            <a:ext cx="2958372" cy="6105105"/>
          </a:xfrm>
          <a:custGeom>
            <a:avLst/>
            <a:gdLst>
              <a:gd name="connsiteX0" fmla="*/ 0 w 2958372"/>
              <a:gd name="connsiteY0" fmla="*/ 0 h 6105105"/>
              <a:gd name="connsiteX1" fmla="*/ 2958372 w 2958372"/>
              <a:gd name="connsiteY1" fmla="*/ 0 h 6105105"/>
              <a:gd name="connsiteX2" fmla="*/ 2958372 w 2958372"/>
              <a:gd name="connsiteY2" fmla="*/ 6105105 h 6105105"/>
              <a:gd name="connsiteX3" fmla="*/ 0 w 2958372"/>
              <a:gd name="connsiteY3" fmla="*/ 6105105 h 61051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58372" h="6105105">
                <a:moveTo>
                  <a:pt x="0" y="0"/>
                </a:moveTo>
                <a:lnTo>
                  <a:pt x="2958372" y="0"/>
                </a:lnTo>
                <a:lnTo>
                  <a:pt x="2958372" y="6105105"/>
                </a:lnTo>
                <a:lnTo>
                  <a:pt x="0" y="6105105"/>
                </a:lnTo>
                <a:close/>
              </a:path>
            </a:pathLst>
          </a:custGeom>
        </p:spPr>
      </p:pic>
      <p:sp>
        <p:nvSpPr>
          <p:cNvPr id="32" name="Ορθογώνιο 31">
            <a:extLst>
              <a:ext uri="{FF2B5EF4-FFF2-40B4-BE49-F238E27FC236}">
                <a16:creationId xmlns:a16="http://schemas.microsoft.com/office/drawing/2014/main" id="{98CD520B-B465-7A6D-37C4-8A060446902D}"/>
              </a:ext>
            </a:extLst>
          </p:cNvPr>
          <p:cNvSpPr/>
          <p:nvPr userDrawn="1"/>
        </p:nvSpPr>
        <p:spPr>
          <a:xfrm>
            <a:off x="2589592" y="723899"/>
            <a:ext cx="8870656" cy="780809"/>
          </a:xfrm>
          <a:prstGeom prst="rect">
            <a:avLst/>
          </a:prstGeom>
          <a:solidFill>
            <a:schemeClr val="bg2"/>
          </a:solidFill>
          <a:ln w="158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l-GR"/>
            </a:defPPr>
          </a:lstStyle>
          <a:p>
            <a:pPr algn="ctr" rtl="0"/>
            <a:endParaRPr lang="el-GR" dirty="0"/>
          </a:p>
        </p:txBody>
      </p:sp>
      <p:sp>
        <p:nvSpPr>
          <p:cNvPr id="15" name="Έλλειψη 14">
            <a:extLst>
              <a:ext uri="{FF2B5EF4-FFF2-40B4-BE49-F238E27FC236}">
                <a16:creationId xmlns:a16="http://schemas.microsoft.com/office/drawing/2014/main" id="{4C4684B3-A8D3-6A9A-C264-95DFAD1C3FCE}"/>
              </a:ext>
            </a:extLst>
          </p:cNvPr>
          <p:cNvSpPr/>
          <p:nvPr/>
        </p:nvSpPr>
        <p:spPr>
          <a:xfrm>
            <a:off x="9300014" y="2633978"/>
            <a:ext cx="374904" cy="374904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l-GR"/>
            </a:defPPr>
          </a:lstStyle>
          <a:p>
            <a:pPr algn="ctr" rtl="0"/>
            <a:endParaRPr lang="el-GR" dirty="0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160AE1B9-1C14-F852-2B97-05DAA5F80C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7336" y="722376"/>
            <a:ext cx="8870656" cy="764982"/>
          </a:xfrm>
        </p:spPr>
        <p:txBody>
          <a:bodyPr rtlCol="0"/>
          <a:lstStyle>
            <a:defPPr>
              <a:defRPr lang="el-GR"/>
            </a:defPPr>
          </a:lstStyle>
          <a:p>
            <a:pPr rtl="0"/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B433B37-5F68-E267-936F-4CA5474373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1520" y="2221992"/>
            <a:ext cx="8284464" cy="3986784"/>
          </a:xfrm>
        </p:spPr>
        <p:txBody>
          <a:bodyPr rtlCol="0"/>
          <a:lstStyle>
            <a:defPPr>
              <a:defRPr lang="el-GR"/>
            </a:defPPr>
          </a:lstStyle>
          <a:p>
            <a:pPr lvl="0" rtl="0"/>
            <a:r>
              <a:rPr lang="el-GR"/>
              <a:t>Στυλ κειμένου υποδείγματος</a:t>
            </a:r>
          </a:p>
          <a:p>
            <a:pPr lvl="1" rtl="0"/>
            <a:r>
              <a:rPr lang="el-GR"/>
              <a:t>Δεύτερο επίπεδο</a:t>
            </a:r>
          </a:p>
          <a:p>
            <a:pPr lvl="2" rtl="0"/>
            <a:r>
              <a:rPr lang="el-GR"/>
              <a:t>Τρίτο επίπεδο</a:t>
            </a:r>
          </a:p>
          <a:p>
            <a:pPr lvl="3" rtl="0"/>
            <a:r>
              <a:rPr lang="el-GR"/>
              <a:t>Τέταρτο επίπεδο</a:t>
            </a:r>
          </a:p>
          <a:p>
            <a:pPr lvl="4" rtl="0"/>
            <a:r>
              <a:rPr lang="el-GR"/>
              <a:t>Πέμπτο επίπεδο</a:t>
            </a:r>
          </a:p>
        </p:txBody>
      </p:sp>
      <p:sp>
        <p:nvSpPr>
          <p:cNvPr id="10" name="Θέση κειμένου 9">
            <a:extLst>
              <a:ext uri="{FF2B5EF4-FFF2-40B4-BE49-F238E27FC236}">
                <a16:creationId xmlns:a16="http://schemas.microsoft.com/office/drawing/2014/main" id="{3660BA33-D95F-4C82-419E-ADBE0C89155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15806" y="793971"/>
            <a:ext cx="621792" cy="621792"/>
          </a:xfrm>
          <a:prstGeom prst="ellipse">
            <a:avLst/>
          </a:prstGeom>
          <a:solidFill>
            <a:schemeClr val="accent4"/>
          </a:solidFill>
        </p:spPr>
        <p:txBody>
          <a:bodyPr lIns="0" tIns="0" rIns="0" bIns="0" rtlCol="0" anchor="ctr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l-GR" sz="3200">
                <a:noFill/>
              </a:defRPr>
            </a:lvl1pPr>
          </a:lstStyle>
          <a:p>
            <a:pPr lvl="0" rtl="0"/>
            <a:r>
              <a:rPr lang="el-GR"/>
              <a:t>X</a:t>
            </a:r>
          </a:p>
        </p:txBody>
      </p:sp>
      <p:sp>
        <p:nvSpPr>
          <p:cNvPr id="25" name="Ορθογώνιο 24">
            <a:extLst>
              <a:ext uri="{FF2B5EF4-FFF2-40B4-BE49-F238E27FC236}">
                <a16:creationId xmlns:a16="http://schemas.microsoft.com/office/drawing/2014/main" id="{CC1E68FE-16F1-5C98-AEF6-0EAB9EA632CA}"/>
              </a:ext>
            </a:extLst>
          </p:cNvPr>
          <p:cNvSpPr/>
          <p:nvPr userDrawn="1"/>
        </p:nvSpPr>
        <p:spPr>
          <a:xfrm>
            <a:off x="732271" y="404734"/>
            <a:ext cx="10727977" cy="319166"/>
          </a:xfrm>
          <a:prstGeom prst="rect">
            <a:avLst/>
          </a:prstGeom>
          <a:solidFill>
            <a:schemeClr val="tx2"/>
          </a:solidFill>
          <a:ln w="158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l-GR"/>
            </a:defPPr>
          </a:lstStyle>
          <a:p>
            <a:pPr algn="ctr" rtl="0"/>
            <a:endParaRPr lang="el-GR" dirty="0"/>
          </a:p>
        </p:txBody>
      </p:sp>
      <p:sp>
        <p:nvSpPr>
          <p:cNvPr id="40" name="Θέση υποσέλιδου 39">
            <a:extLst>
              <a:ext uri="{FF2B5EF4-FFF2-40B4-BE49-F238E27FC236}">
                <a16:creationId xmlns:a16="http://schemas.microsoft.com/office/drawing/2014/main" id="{8727F01E-45EF-F70F-2A04-1EA69A246344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 rtlCol="0"/>
          <a:lstStyle>
            <a:defPPr>
              <a:defRPr lang="el-GR"/>
            </a:defPPr>
          </a:lstStyle>
          <a:p>
            <a:pPr rtl="0"/>
            <a:endParaRPr lang="el-GR" dirty="0"/>
          </a:p>
        </p:txBody>
      </p:sp>
      <p:sp>
        <p:nvSpPr>
          <p:cNvPr id="41" name="Θέση αριθμού διαφάνειας 40">
            <a:extLst>
              <a:ext uri="{FF2B5EF4-FFF2-40B4-BE49-F238E27FC236}">
                <a16:creationId xmlns:a16="http://schemas.microsoft.com/office/drawing/2014/main" id="{C388A650-32E8-11EC-26EE-D260D1953D57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>
            <a:defPPr>
              <a:defRPr lang="el-GR"/>
            </a:defPPr>
          </a:lstStyle>
          <a:p>
            <a:pPr rtl="0"/>
            <a:fld id="{CC43B8D3-9A08-F84C-9DD4-44948BA52D4B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4531363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Διαφάνεια αποσπάσ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Γραφικό 76">
            <a:extLst>
              <a:ext uri="{FF2B5EF4-FFF2-40B4-BE49-F238E27FC236}">
                <a16:creationId xmlns:a16="http://schemas.microsoft.com/office/drawing/2014/main" id="{527CC80A-3410-5824-B06B-C4176A6BF4B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10145" t="-169" r="45423" b="28675"/>
          <a:stretch/>
        </p:blipFill>
        <p:spPr>
          <a:xfrm>
            <a:off x="-1" y="3467101"/>
            <a:ext cx="12192001" cy="3390899"/>
          </a:xfrm>
          <a:custGeom>
            <a:avLst/>
            <a:gdLst>
              <a:gd name="connsiteX0" fmla="*/ 0 w 12192001"/>
              <a:gd name="connsiteY0" fmla="*/ 0 h 3390899"/>
              <a:gd name="connsiteX1" fmla="*/ 12192001 w 12192001"/>
              <a:gd name="connsiteY1" fmla="*/ 0 h 3390899"/>
              <a:gd name="connsiteX2" fmla="*/ 12192001 w 12192001"/>
              <a:gd name="connsiteY2" fmla="*/ 2324100 h 3390899"/>
              <a:gd name="connsiteX3" fmla="*/ 12192001 w 12192001"/>
              <a:gd name="connsiteY3" fmla="*/ 3390899 h 3390899"/>
              <a:gd name="connsiteX4" fmla="*/ 0 w 12192001"/>
              <a:gd name="connsiteY4" fmla="*/ 3390899 h 33908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1" h="3390899">
                <a:moveTo>
                  <a:pt x="0" y="0"/>
                </a:moveTo>
                <a:lnTo>
                  <a:pt x="12192001" y="0"/>
                </a:lnTo>
                <a:lnTo>
                  <a:pt x="12192001" y="2324100"/>
                </a:lnTo>
                <a:lnTo>
                  <a:pt x="12192001" y="3390899"/>
                </a:lnTo>
                <a:lnTo>
                  <a:pt x="0" y="3390899"/>
                </a:lnTo>
                <a:close/>
              </a:path>
            </a:pathLst>
          </a:custGeom>
        </p:spPr>
      </p:pic>
      <p:sp>
        <p:nvSpPr>
          <p:cNvPr id="53" name="Τίτλος 1">
            <a:extLst>
              <a:ext uri="{FF2B5EF4-FFF2-40B4-BE49-F238E27FC236}">
                <a16:creationId xmlns:a16="http://schemas.microsoft.com/office/drawing/2014/main" id="{CB607447-86F1-863F-176B-E0B78D2438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216152"/>
            <a:ext cx="8951976" cy="3191256"/>
          </a:xfrm>
        </p:spPr>
        <p:txBody>
          <a:bodyPr rtlCol="0" anchor="t">
            <a:noAutofit/>
          </a:bodyPr>
          <a:lstStyle>
            <a:lvl1pPr>
              <a:defRPr lang="el-GR" sz="5500"/>
            </a:lvl1pPr>
          </a:lstStyle>
          <a:p>
            <a:pPr rtl="0"/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67" name="Γραφικό 12">
            <a:extLst>
              <a:ext uri="{FF2B5EF4-FFF2-40B4-BE49-F238E27FC236}">
                <a16:creationId xmlns:a16="http://schemas.microsoft.com/office/drawing/2014/main" id="{E5105AB7-2E65-757B-FF2B-CFE19C5C87B7}"/>
              </a:ext>
            </a:extLst>
          </p:cNvPr>
          <p:cNvSpPr/>
          <p:nvPr userDrawn="1"/>
        </p:nvSpPr>
        <p:spPr>
          <a:xfrm rot="5400000" flipV="1">
            <a:off x="8634864" y="3426822"/>
            <a:ext cx="6355080" cy="2810"/>
          </a:xfrm>
          <a:custGeom>
            <a:avLst/>
            <a:gdLst>
              <a:gd name="connsiteX0" fmla="*/ 13912003 w 13911910"/>
              <a:gd name="connsiteY0" fmla="*/ 95 h 2810"/>
              <a:gd name="connsiteX1" fmla="*/ 93 w 13911910"/>
              <a:gd name="connsiteY1" fmla="*/ 95 h 28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3911910" h="2810">
                <a:moveTo>
                  <a:pt x="13912003" y="95"/>
                </a:moveTo>
                <a:lnTo>
                  <a:pt x="93" y="95"/>
                </a:lnTo>
              </a:path>
            </a:pathLst>
          </a:custGeom>
          <a:noFill/>
          <a:ln w="508812" cap="sq">
            <a:solidFill>
              <a:schemeClr val="accent3">
                <a:alpha val="84000"/>
              </a:schemeClr>
            </a:solidFill>
            <a:prstDash val="solid"/>
            <a:miter/>
          </a:ln>
        </p:spPr>
        <p:txBody>
          <a:bodyPr rtlCol="0" anchor="ctr"/>
          <a:lstStyle>
            <a:defPPr>
              <a:defRPr lang="el-GR"/>
            </a:defPPr>
          </a:lstStyle>
          <a:p>
            <a:pPr rtl="0"/>
            <a:endParaRPr lang="el-GR" dirty="0"/>
          </a:p>
        </p:txBody>
      </p:sp>
      <p:sp>
        <p:nvSpPr>
          <p:cNvPr id="59" name="Γραφικό 12">
            <a:extLst>
              <a:ext uri="{FF2B5EF4-FFF2-40B4-BE49-F238E27FC236}">
                <a16:creationId xmlns:a16="http://schemas.microsoft.com/office/drawing/2014/main" id="{ECA42036-662E-03F7-941F-EDA42BEA5EDE}"/>
              </a:ext>
            </a:extLst>
          </p:cNvPr>
          <p:cNvSpPr/>
          <p:nvPr userDrawn="1"/>
        </p:nvSpPr>
        <p:spPr>
          <a:xfrm rot="5400000" flipV="1">
            <a:off x="7913504" y="3426822"/>
            <a:ext cx="6355080" cy="2810"/>
          </a:xfrm>
          <a:custGeom>
            <a:avLst/>
            <a:gdLst>
              <a:gd name="connsiteX0" fmla="*/ 13912003 w 13911910"/>
              <a:gd name="connsiteY0" fmla="*/ 95 h 2810"/>
              <a:gd name="connsiteX1" fmla="*/ 93 w 13911910"/>
              <a:gd name="connsiteY1" fmla="*/ 95 h 28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3911910" h="2810">
                <a:moveTo>
                  <a:pt x="13912003" y="95"/>
                </a:moveTo>
                <a:lnTo>
                  <a:pt x="93" y="95"/>
                </a:lnTo>
              </a:path>
            </a:pathLst>
          </a:custGeom>
          <a:noFill/>
          <a:ln w="508812" cap="sq">
            <a:solidFill>
              <a:schemeClr val="accent3">
                <a:alpha val="84000"/>
              </a:schemeClr>
            </a:solidFill>
            <a:prstDash val="solid"/>
            <a:miter/>
          </a:ln>
        </p:spPr>
        <p:txBody>
          <a:bodyPr rtlCol="0" anchor="ctr"/>
          <a:lstStyle>
            <a:defPPr>
              <a:defRPr lang="el-GR"/>
            </a:defPPr>
          </a:lstStyle>
          <a:p>
            <a:pPr rtl="0"/>
            <a:endParaRPr lang="el-GR" dirty="0"/>
          </a:p>
        </p:txBody>
      </p:sp>
      <p:sp>
        <p:nvSpPr>
          <p:cNvPr id="9" name="Ελεύθερη σχεδίαση 47">
            <a:extLst>
              <a:ext uri="{FF2B5EF4-FFF2-40B4-BE49-F238E27FC236}">
                <a16:creationId xmlns:a16="http://schemas.microsoft.com/office/drawing/2014/main" id="{B90A79D3-C4F3-1056-F590-BFED7F28BC72}"/>
              </a:ext>
            </a:extLst>
          </p:cNvPr>
          <p:cNvSpPr/>
          <p:nvPr/>
        </p:nvSpPr>
        <p:spPr>
          <a:xfrm>
            <a:off x="685799" y="5342013"/>
            <a:ext cx="2157098" cy="1515987"/>
          </a:xfrm>
          <a:custGeom>
            <a:avLst/>
            <a:gdLst>
              <a:gd name="connsiteX0" fmla="*/ 1078549 w 2157098"/>
              <a:gd name="connsiteY0" fmla="*/ 0 h 1515987"/>
              <a:gd name="connsiteX1" fmla="*/ 2157098 w 2157098"/>
              <a:gd name="connsiteY1" fmla="*/ 1078549 h 1515987"/>
              <a:gd name="connsiteX2" fmla="*/ 2072340 w 2157098"/>
              <a:gd name="connsiteY2" fmla="*/ 1498369 h 1515987"/>
              <a:gd name="connsiteX3" fmla="*/ 2062778 w 2157098"/>
              <a:gd name="connsiteY3" fmla="*/ 1515987 h 1515987"/>
              <a:gd name="connsiteX4" fmla="*/ 94321 w 2157098"/>
              <a:gd name="connsiteY4" fmla="*/ 1515987 h 1515987"/>
              <a:gd name="connsiteX5" fmla="*/ 84758 w 2157098"/>
              <a:gd name="connsiteY5" fmla="*/ 1498369 h 1515987"/>
              <a:gd name="connsiteX6" fmla="*/ 0 w 2157098"/>
              <a:gd name="connsiteY6" fmla="*/ 1078549 h 1515987"/>
              <a:gd name="connsiteX7" fmla="*/ 1078549 w 2157098"/>
              <a:gd name="connsiteY7" fmla="*/ 0 h 1515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157098" h="1515987">
                <a:moveTo>
                  <a:pt x="1078549" y="0"/>
                </a:moveTo>
                <a:cubicBezTo>
                  <a:pt x="1674215" y="0"/>
                  <a:pt x="2157098" y="482883"/>
                  <a:pt x="2157098" y="1078549"/>
                </a:cubicBezTo>
                <a:cubicBezTo>
                  <a:pt x="2157098" y="1227466"/>
                  <a:pt x="2126918" y="1369333"/>
                  <a:pt x="2072340" y="1498369"/>
                </a:cubicBezTo>
                <a:lnTo>
                  <a:pt x="2062778" y="1515987"/>
                </a:lnTo>
                <a:lnTo>
                  <a:pt x="94321" y="1515987"/>
                </a:lnTo>
                <a:lnTo>
                  <a:pt x="84758" y="1498369"/>
                </a:lnTo>
                <a:cubicBezTo>
                  <a:pt x="30180" y="1369333"/>
                  <a:pt x="0" y="1227466"/>
                  <a:pt x="0" y="1078549"/>
                </a:cubicBezTo>
                <a:cubicBezTo>
                  <a:pt x="0" y="482883"/>
                  <a:pt x="482883" y="0"/>
                  <a:pt x="1078549" y="0"/>
                </a:cubicBezTo>
                <a:close/>
              </a:path>
            </a:pathLst>
          </a:custGeom>
          <a:solidFill>
            <a:schemeClr val="accent4">
              <a:alpha val="83211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l-GR"/>
            </a:defPPr>
          </a:lstStyle>
          <a:p>
            <a:pPr algn="ctr" rtl="0"/>
            <a:endParaRPr lang="el-GR" dirty="0">
              <a:solidFill>
                <a:schemeClr val="accent4"/>
              </a:solidFill>
            </a:endParaRPr>
          </a:p>
        </p:txBody>
      </p:sp>
      <p:sp>
        <p:nvSpPr>
          <p:cNvPr id="20" name="Έλλειψη 19">
            <a:extLst>
              <a:ext uri="{FF2B5EF4-FFF2-40B4-BE49-F238E27FC236}">
                <a16:creationId xmlns:a16="http://schemas.microsoft.com/office/drawing/2014/main" id="{31FFE4B3-23C8-22B1-E231-C5753166B687}"/>
              </a:ext>
            </a:extLst>
          </p:cNvPr>
          <p:cNvSpPr/>
          <p:nvPr/>
        </p:nvSpPr>
        <p:spPr>
          <a:xfrm>
            <a:off x="10905848" y="1063062"/>
            <a:ext cx="374904" cy="374904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l-GR"/>
            </a:defPPr>
          </a:lstStyle>
          <a:p>
            <a:pPr algn="ctr" rtl="0"/>
            <a:endParaRPr lang="el-GR" dirty="0"/>
          </a:p>
        </p:txBody>
      </p:sp>
      <p:pic>
        <p:nvPicPr>
          <p:cNvPr id="26" name="Γραφικό 25" hidden="1">
            <a:extLst>
              <a:ext uri="{FF2B5EF4-FFF2-40B4-BE49-F238E27FC236}">
                <a16:creationId xmlns:a16="http://schemas.microsoft.com/office/drawing/2014/main" id="{422E8005-83A8-3555-6EFB-842E78C629D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l="-162"/>
          <a:stretch/>
        </p:blipFill>
        <p:spPr>
          <a:xfrm>
            <a:off x="-6187440" y="1779373"/>
            <a:ext cx="20888725" cy="4583992"/>
          </a:xfrm>
          <a:custGeom>
            <a:avLst/>
            <a:gdLst>
              <a:gd name="connsiteX0" fmla="*/ 6153662 w 20854947"/>
              <a:gd name="connsiteY0" fmla="*/ 0 h 4583992"/>
              <a:gd name="connsiteX1" fmla="*/ 20854947 w 20854947"/>
              <a:gd name="connsiteY1" fmla="*/ 0 h 4583992"/>
              <a:gd name="connsiteX2" fmla="*/ 20854947 w 20854947"/>
              <a:gd name="connsiteY2" fmla="*/ 2190264 h 4583992"/>
              <a:gd name="connsiteX3" fmla="*/ 18345663 w 20854947"/>
              <a:gd name="connsiteY3" fmla="*/ 2190264 h 4583992"/>
              <a:gd name="connsiteX4" fmla="*/ 18345663 w 20854947"/>
              <a:gd name="connsiteY4" fmla="*/ 4583992 h 4583992"/>
              <a:gd name="connsiteX5" fmla="*/ 0 w 20854947"/>
              <a:gd name="connsiteY5" fmla="*/ 4583992 h 4583992"/>
              <a:gd name="connsiteX6" fmla="*/ 0 w 20854947"/>
              <a:gd name="connsiteY6" fmla="*/ 4313374 h 4583992"/>
              <a:gd name="connsiteX7" fmla="*/ 6153662 w 20854947"/>
              <a:gd name="connsiteY7" fmla="*/ 4313374 h 4583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0854947" h="4583992">
                <a:moveTo>
                  <a:pt x="6153662" y="0"/>
                </a:moveTo>
                <a:lnTo>
                  <a:pt x="20854947" y="0"/>
                </a:lnTo>
                <a:lnTo>
                  <a:pt x="20854947" y="2190264"/>
                </a:lnTo>
                <a:lnTo>
                  <a:pt x="18345663" y="2190264"/>
                </a:lnTo>
                <a:lnTo>
                  <a:pt x="18345663" y="4583992"/>
                </a:lnTo>
                <a:lnTo>
                  <a:pt x="0" y="4583992"/>
                </a:lnTo>
                <a:lnTo>
                  <a:pt x="0" y="4313374"/>
                </a:lnTo>
                <a:lnTo>
                  <a:pt x="6153662" y="4313374"/>
                </a:lnTo>
                <a:close/>
              </a:path>
            </a:pathLst>
          </a:custGeom>
        </p:spPr>
      </p:pic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CE354F95-4CC9-871D-2B3D-873AB0B213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80" y="4581144"/>
            <a:ext cx="6510528" cy="365760"/>
          </a:xfrm>
        </p:spPr>
        <p:txBody>
          <a:bodyPr rtlCol="0">
            <a:normAutofit/>
          </a:bodyPr>
          <a:lstStyle>
            <a:lvl1pPr marL="0" indent="0">
              <a:buNone/>
              <a:defRPr lang="el-GR" sz="1800">
                <a:solidFill>
                  <a:schemeClr val="tx1"/>
                </a:solidFill>
              </a:defRPr>
            </a:lvl1pPr>
            <a:lvl2pPr marL="457200" indent="0">
              <a:buNone/>
              <a:defRPr lang="el-GR"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lang="el-GR"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lang="el-GR"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lang="el-GR"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lang="el-GR"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lang="el-GR"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lang="el-GR"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lang="el-GR"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l-GR"/>
              <a:t>Στυλ κειμένου υποδείγματος</a:t>
            </a:r>
          </a:p>
        </p:txBody>
      </p:sp>
      <p:sp>
        <p:nvSpPr>
          <p:cNvPr id="79" name="Έλλειψη 78">
            <a:extLst>
              <a:ext uri="{FF2B5EF4-FFF2-40B4-BE49-F238E27FC236}">
                <a16:creationId xmlns:a16="http://schemas.microsoft.com/office/drawing/2014/main" id="{76D8E3E3-8A4C-591F-3DAB-1D6E46AA4DB9}"/>
              </a:ext>
            </a:extLst>
          </p:cNvPr>
          <p:cNvSpPr/>
          <p:nvPr userDrawn="1"/>
        </p:nvSpPr>
        <p:spPr>
          <a:xfrm>
            <a:off x="11626517" y="1063062"/>
            <a:ext cx="374904" cy="374904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l-GR"/>
            </a:defPPr>
          </a:lstStyle>
          <a:p>
            <a:pPr algn="ctr" rtl="0"/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167267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Ομάδα - x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Γραφικό 7">
            <a:extLst>
              <a:ext uri="{FF2B5EF4-FFF2-40B4-BE49-F238E27FC236}">
                <a16:creationId xmlns:a16="http://schemas.microsoft.com/office/drawing/2014/main" id="{4EA91DE6-3A10-8EDA-34AB-D931B1792C5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38116"/>
          <a:stretch>
            <a:fillRect/>
          </a:stretch>
        </p:blipFill>
        <p:spPr>
          <a:xfrm rot="5400000" flipH="1">
            <a:off x="9476084" y="1778851"/>
            <a:ext cx="4393983" cy="773351"/>
          </a:xfrm>
          <a:custGeom>
            <a:avLst/>
            <a:gdLst>
              <a:gd name="connsiteX0" fmla="*/ 4393983 w 4393983"/>
              <a:gd name="connsiteY0" fmla="*/ 773351 h 773351"/>
              <a:gd name="connsiteX1" fmla="*/ 4393983 w 4393983"/>
              <a:gd name="connsiteY1" fmla="*/ 0 h 773351"/>
              <a:gd name="connsiteX2" fmla="*/ 0 w 4393983"/>
              <a:gd name="connsiteY2" fmla="*/ 0 h 773351"/>
              <a:gd name="connsiteX3" fmla="*/ 0 w 4393983"/>
              <a:gd name="connsiteY3" fmla="*/ 773351 h 773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93983" h="773351">
                <a:moveTo>
                  <a:pt x="4393983" y="773351"/>
                </a:moveTo>
                <a:lnTo>
                  <a:pt x="4393983" y="0"/>
                </a:lnTo>
                <a:lnTo>
                  <a:pt x="0" y="0"/>
                </a:lnTo>
                <a:lnTo>
                  <a:pt x="0" y="773351"/>
                </a:lnTo>
                <a:close/>
              </a:path>
            </a:pathLst>
          </a:custGeom>
        </p:spPr>
      </p:pic>
      <p:sp>
        <p:nvSpPr>
          <p:cNvPr id="77" name="Ορθογώνιο 76">
            <a:extLst>
              <a:ext uri="{FF2B5EF4-FFF2-40B4-BE49-F238E27FC236}">
                <a16:creationId xmlns:a16="http://schemas.microsoft.com/office/drawing/2014/main" id="{06608174-ED17-1D4B-48DF-EA532646C797}"/>
              </a:ext>
            </a:extLst>
          </p:cNvPr>
          <p:cNvSpPr/>
          <p:nvPr userDrawn="1"/>
        </p:nvSpPr>
        <p:spPr>
          <a:xfrm>
            <a:off x="732271" y="723899"/>
            <a:ext cx="10727977" cy="780809"/>
          </a:xfrm>
          <a:prstGeom prst="rect">
            <a:avLst/>
          </a:prstGeom>
          <a:solidFill>
            <a:schemeClr val="bg2"/>
          </a:solidFill>
          <a:ln w="158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l-GR"/>
            </a:defPPr>
          </a:lstStyle>
          <a:p>
            <a:pPr algn="ctr" rtl="0"/>
            <a:endParaRPr lang="el-GR" dirty="0"/>
          </a:p>
        </p:txBody>
      </p:sp>
      <p:sp>
        <p:nvSpPr>
          <p:cNvPr id="75" name="Τίτλος 74">
            <a:extLst>
              <a:ext uri="{FF2B5EF4-FFF2-40B4-BE49-F238E27FC236}">
                <a16:creationId xmlns:a16="http://schemas.microsoft.com/office/drawing/2014/main" id="{45C7CFA5-6EFF-944C-B5AF-9679568766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defPPr>
              <a:defRPr lang="el-GR"/>
            </a:defPPr>
          </a:lstStyle>
          <a:p>
            <a:pPr rtl="0"/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79" name="Ορθογώνιο 78">
            <a:extLst>
              <a:ext uri="{FF2B5EF4-FFF2-40B4-BE49-F238E27FC236}">
                <a16:creationId xmlns:a16="http://schemas.microsoft.com/office/drawing/2014/main" id="{941AE0A6-2671-E79C-548D-3AA4D5D9CB11}"/>
              </a:ext>
            </a:extLst>
          </p:cNvPr>
          <p:cNvSpPr/>
          <p:nvPr userDrawn="1"/>
        </p:nvSpPr>
        <p:spPr>
          <a:xfrm>
            <a:off x="732271" y="404734"/>
            <a:ext cx="10727977" cy="319166"/>
          </a:xfrm>
          <a:prstGeom prst="rect">
            <a:avLst/>
          </a:prstGeom>
          <a:solidFill>
            <a:schemeClr val="tx2"/>
          </a:solidFill>
          <a:ln w="158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l-GR"/>
            </a:defPPr>
          </a:lstStyle>
          <a:p>
            <a:pPr algn="ctr" rtl="0"/>
            <a:endParaRPr lang="el-GR" dirty="0"/>
          </a:p>
        </p:txBody>
      </p:sp>
      <p:cxnSp>
        <p:nvCxnSpPr>
          <p:cNvPr id="81" name="Ευθεία γραμμή σύνδεσης 80">
            <a:extLst>
              <a:ext uri="{FF2B5EF4-FFF2-40B4-BE49-F238E27FC236}">
                <a16:creationId xmlns:a16="http://schemas.microsoft.com/office/drawing/2014/main" id="{42152D0E-B03D-CC17-D0CC-650AE3953FCF}"/>
              </a:ext>
            </a:extLst>
          </p:cNvPr>
          <p:cNvCxnSpPr>
            <a:cxnSpLocks/>
          </p:cNvCxnSpPr>
          <p:nvPr userDrawn="1"/>
        </p:nvCxnSpPr>
        <p:spPr>
          <a:xfrm>
            <a:off x="1655064" y="722376"/>
            <a:ext cx="0" cy="780808"/>
          </a:xfrm>
          <a:prstGeom prst="line">
            <a:avLst/>
          </a:prstGeom>
          <a:ln w="158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3" name="Γραφικό 82">
            <a:extLst>
              <a:ext uri="{FF2B5EF4-FFF2-40B4-BE49-F238E27FC236}">
                <a16:creationId xmlns:a16="http://schemas.microsoft.com/office/drawing/2014/main" id="{65438DF6-6622-6EE4-F01A-D199CAE96D9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3498771">
            <a:off x="868523" y="778989"/>
            <a:ext cx="660389" cy="660389"/>
          </a:xfrm>
          <a:prstGeom prst="rect">
            <a:avLst/>
          </a:prstGeom>
        </p:spPr>
      </p:pic>
      <p:cxnSp>
        <p:nvCxnSpPr>
          <p:cNvPr id="85" name="Ευθεία γραμμή σύνδεσης 84">
            <a:extLst>
              <a:ext uri="{FF2B5EF4-FFF2-40B4-BE49-F238E27FC236}">
                <a16:creationId xmlns:a16="http://schemas.microsoft.com/office/drawing/2014/main" id="{9712EE3B-E131-C405-FCA7-8263094DF01B}"/>
              </a:ext>
            </a:extLst>
          </p:cNvPr>
          <p:cNvCxnSpPr>
            <a:cxnSpLocks/>
          </p:cNvCxnSpPr>
          <p:nvPr userDrawn="1"/>
        </p:nvCxnSpPr>
        <p:spPr>
          <a:xfrm>
            <a:off x="2593735" y="718779"/>
            <a:ext cx="0" cy="780808"/>
          </a:xfrm>
          <a:prstGeom prst="line">
            <a:avLst/>
          </a:prstGeom>
          <a:ln w="158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Γραφικό 10">
            <a:extLst>
              <a:ext uri="{FF2B5EF4-FFF2-40B4-BE49-F238E27FC236}">
                <a16:creationId xmlns:a16="http://schemas.microsoft.com/office/drawing/2014/main" id="{3A3CEC7E-9097-B8E8-85C0-CDDB2AE614D1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rcRect r="50956"/>
          <a:stretch>
            <a:fillRect/>
          </a:stretch>
        </p:blipFill>
        <p:spPr>
          <a:xfrm>
            <a:off x="6471911" y="2707661"/>
            <a:ext cx="5744279" cy="766881"/>
          </a:xfrm>
          <a:custGeom>
            <a:avLst/>
            <a:gdLst>
              <a:gd name="connsiteX0" fmla="*/ 0 w 5744279"/>
              <a:gd name="connsiteY0" fmla="*/ 0 h 766881"/>
              <a:gd name="connsiteX1" fmla="*/ 5744279 w 5744279"/>
              <a:gd name="connsiteY1" fmla="*/ 0 h 766881"/>
              <a:gd name="connsiteX2" fmla="*/ 5744279 w 5744279"/>
              <a:gd name="connsiteY2" fmla="*/ 766881 h 766881"/>
              <a:gd name="connsiteX3" fmla="*/ 0 w 5744279"/>
              <a:gd name="connsiteY3" fmla="*/ 766881 h 7668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744279" h="766881">
                <a:moveTo>
                  <a:pt x="0" y="0"/>
                </a:moveTo>
                <a:lnTo>
                  <a:pt x="5744279" y="0"/>
                </a:lnTo>
                <a:lnTo>
                  <a:pt x="5744279" y="766881"/>
                </a:lnTo>
                <a:lnTo>
                  <a:pt x="0" y="766881"/>
                </a:lnTo>
                <a:close/>
              </a:path>
            </a:pathLst>
          </a:custGeom>
        </p:spPr>
      </p:pic>
      <p:pic>
        <p:nvPicPr>
          <p:cNvPr id="13" name="Γραφικό 12">
            <a:extLst>
              <a:ext uri="{FF2B5EF4-FFF2-40B4-BE49-F238E27FC236}">
                <a16:creationId xmlns:a16="http://schemas.microsoft.com/office/drawing/2014/main" id="{96DCF26E-2BB7-CA60-73C4-CC02E6B54E83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rcRect l="55255"/>
          <a:stretch>
            <a:fillRect/>
          </a:stretch>
        </p:blipFill>
        <p:spPr>
          <a:xfrm>
            <a:off x="-50829" y="2707661"/>
            <a:ext cx="5240777" cy="766881"/>
          </a:xfrm>
          <a:custGeom>
            <a:avLst/>
            <a:gdLst>
              <a:gd name="connsiteX0" fmla="*/ 0 w 5240777"/>
              <a:gd name="connsiteY0" fmla="*/ 0 h 766881"/>
              <a:gd name="connsiteX1" fmla="*/ 5240777 w 5240777"/>
              <a:gd name="connsiteY1" fmla="*/ 0 h 766881"/>
              <a:gd name="connsiteX2" fmla="*/ 5240777 w 5240777"/>
              <a:gd name="connsiteY2" fmla="*/ 766881 h 766881"/>
              <a:gd name="connsiteX3" fmla="*/ 0 w 5240777"/>
              <a:gd name="connsiteY3" fmla="*/ 766881 h 7668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240777" h="766881">
                <a:moveTo>
                  <a:pt x="0" y="0"/>
                </a:moveTo>
                <a:lnTo>
                  <a:pt x="5240777" y="0"/>
                </a:lnTo>
                <a:lnTo>
                  <a:pt x="5240777" y="766881"/>
                </a:lnTo>
                <a:lnTo>
                  <a:pt x="0" y="766881"/>
                </a:lnTo>
                <a:close/>
              </a:path>
            </a:pathLst>
          </a:custGeom>
        </p:spPr>
      </p:pic>
      <p:sp>
        <p:nvSpPr>
          <p:cNvPr id="15" name="Έλλειψη 14">
            <a:extLst>
              <a:ext uri="{FF2B5EF4-FFF2-40B4-BE49-F238E27FC236}">
                <a16:creationId xmlns:a16="http://schemas.microsoft.com/office/drawing/2014/main" id="{70074BFB-1FF4-E27D-E273-B30A1A926B24}"/>
              </a:ext>
            </a:extLst>
          </p:cNvPr>
          <p:cNvSpPr/>
          <p:nvPr userDrawn="1"/>
        </p:nvSpPr>
        <p:spPr>
          <a:xfrm>
            <a:off x="4032611" y="2039801"/>
            <a:ext cx="1989036" cy="1989036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l-GR"/>
            </a:defPPr>
          </a:lstStyle>
          <a:p>
            <a:pPr algn="ctr" rtl="0"/>
            <a:endParaRPr lang="el-GR" dirty="0">
              <a:solidFill>
                <a:schemeClr val="accent4"/>
              </a:solidFill>
            </a:endParaRPr>
          </a:p>
        </p:txBody>
      </p:sp>
      <p:sp>
        <p:nvSpPr>
          <p:cNvPr id="17" name="Έλλειψη 16">
            <a:extLst>
              <a:ext uri="{FF2B5EF4-FFF2-40B4-BE49-F238E27FC236}">
                <a16:creationId xmlns:a16="http://schemas.microsoft.com/office/drawing/2014/main" id="{B714380A-B062-A581-202E-A9250F901047}"/>
              </a:ext>
            </a:extLst>
          </p:cNvPr>
          <p:cNvSpPr/>
          <p:nvPr userDrawn="1"/>
        </p:nvSpPr>
        <p:spPr>
          <a:xfrm>
            <a:off x="6170354" y="2039801"/>
            <a:ext cx="1989036" cy="1989036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l-GR"/>
            </a:defPPr>
          </a:lstStyle>
          <a:p>
            <a:pPr algn="ctr" rtl="0"/>
            <a:endParaRPr lang="el-GR" dirty="0">
              <a:solidFill>
                <a:schemeClr val="accent4"/>
              </a:solidFill>
            </a:endParaRPr>
          </a:p>
        </p:txBody>
      </p:sp>
      <p:sp>
        <p:nvSpPr>
          <p:cNvPr id="19" name="Έλλειψη 18">
            <a:extLst>
              <a:ext uri="{FF2B5EF4-FFF2-40B4-BE49-F238E27FC236}">
                <a16:creationId xmlns:a16="http://schemas.microsoft.com/office/drawing/2014/main" id="{172440E0-AFFD-74CD-6BF4-1208AAECF546}"/>
              </a:ext>
            </a:extLst>
          </p:cNvPr>
          <p:cNvSpPr/>
          <p:nvPr userDrawn="1"/>
        </p:nvSpPr>
        <p:spPr>
          <a:xfrm>
            <a:off x="6170354" y="4362518"/>
            <a:ext cx="1989036" cy="1989036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l-GR"/>
            </a:defPPr>
          </a:lstStyle>
          <a:p>
            <a:pPr algn="ctr" rtl="0"/>
            <a:endParaRPr lang="el-GR" dirty="0">
              <a:solidFill>
                <a:schemeClr val="accent4"/>
              </a:solidFill>
            </a:endParaRPr>
          </a:p>
        </p:txBody>
      </p:sp>
      <p:sp>
        <p:nvSpPr>
          <p:cNvPr id="21" name="Έλλειψη 20">
            <a:extLst>
              <a:ext uri="{FF2B5EF4-FFF2-40B4-BE49-F238E27FC236}">
                <a16:creationId xmlns:a16="http://schemas.microsoft.com/office/drawing/2014/main" id="{9DF24E9A-60F5-6DAB-FE7A-37F79F6F9AA9}"/>
              </a:ext>
            </a:extLst>
          </p:cNvPr>
          <p:cNvSpPr/>
          <p:nvPr userDrawn="1"/>
        </p:nvSpPr>
        <p:spPr>
          <a:xfrm>
            <a:off x="4032612" y="4362518"/>
            <a:ext cx="1989036" cy="198903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l-GR"/>
            </a:defPPr>
          </a:lstStyle>
          <a:p>
            <a:pPr algn="ctr" rtl="0"/>
            <a:endParaRPr lang="el-GR" dirty="0">
              <a:solidFill>
                <a:schemeClr val="accent4"/>
              </a:solidFill>
            </a:endParaRPr>
          </a:p>
        </p:txBody>
      </p:sp>
      <p:sp>
        <p:nvSpPr>
          <p:cNvPr id="23" name="Ελεύθερη σχεδίαση 16">
            <a:extLst>
              <a:ext uri="{FF2B5EF4-FFF2-40B4-BE49-F238E27FC236}">
                <a16:creationId xmlns:a16="http://schemas.microsoft.com/office/drawing/2014/main" id="{E4234E63-55EE-8BC8-D5B8-C9346AA39037}"/>
              </a:ext>
            </a:extLst>
          </p:cNvPr>
          <p:cNvSpPr/>
          <p:nvPr userDrawn="1"/>
        </p:nvSpPr>
        <p:spPr>
          <a:xfrm>
            <a:off x="624057" y="4000974"/>
            <a:ext cx="4046047" cy="1354794"/>
          </a:xfrm>
          <a:custGeom>
            <a:avLst/>
            <a:gdLst>
              <a:gd name="connsiteX0" fmla="*/ 0 w 4046047"/>
              <a:gd name="connsiteY0" fmla="*/ 0 h 1354794"/>
              <a:gd name="connsiteX1" fmla="*/ 4046047 w 4046047"/>
              <a:gd name="connsiteY1" fmla="*/ 530971 h 1354794"/>
              <a:gd name="connsiteX2" fmla="*/ 4046047 w 4046047"/>
              <a:gd name="connsiteY2" fmla="*/ 1354794 h 1354794"/>
              <a:gd name="connsiteX3" fmla="*/ 620191 w 4046047"/>
              <a:gd name="connsiteY3" fmla="*/ 1354794 h 1354794"/>
              <a:gd name="connsiteX4" fmla="*/ 0 w 4046047"/>
              <a:gd name="connsiteY4" fmla="*/ 783283 h 1354794"/>
              <a:gd name="connsiteX0" fmla="*/ 4046047 w 4137487"/>
              <a:gd name="connsiteY0" fmla="*/ 530971 h 1354794"/>
              <a:gd name="connsiteX1" fmla="*/ 4046047 w 4137487"/>
              <a:gd name="connsiteY1" fmla="*/ 1354794 h 1354794"/>
              <a:gd name="connsiteX2" fmla="*/ 620191 w 4137487"/>
              <a:gd name="connsiteY2" fmla="*/ 1354794 h 1354794"/>
              <a:gd name="connsiteX3" fmla="*/ 0 w 4137487"/>
              <a:gd name="connsiteY3" fmla="*/ 783283 h 1354794"/>
              <a:gd name="connsiteX4" fmla="*/ 0 w 4137487"/>
              <a:gd name="connsiteY4" fmla="*/ 0 h 1354794"/>
              <a:gd name="connsiteX5" fmla="*/ 4137487 w 4137487"/>
              <a:gd name="connsiteY5" fmla="*/ 622411 h 1354794"/>
              <a:gd name="connsiteX0" fmla="*/ 4046047 w 4137487"/>
              <a:gd name="connsiteY0" fmla="*/ 1354794 h 1354794"/>
              <a:gd name="connsiteX1" fmla="*/ 620191 w 4137487"/>
              <a:gd name="connsiteY1" fmla="*/ 1354794 h 1354794"/>
              <a:gd name="connsiteX2" fmla="*/ 0 w 4137487"/>
              <a:gd name="connsiteY2" fmla="*/ 783283 h 1354794"/>
              <a:gd name="connsiteX3" fmla="*/ 0 w 4137487"/>
              <a:gd name="connsiteY3" fmla="*/ 0 h 1354794"/>
              <a:gd name="connsiteX4" fmla="*/ 4137487 w 4137487"/>
              <a:gd name="connsiteY4" fmla="*/ 622411 h 1354794"/>
              <a:gd name="connsiteX0" fmla="*/ 4046047 w 4046047"/>
              <a:gd name="connsiteY0" fmla="*/ 1354794 h 1354794"/>
              <a:gd name="connsiteX1" fmla="*/ 620191 w 4046047"/>
              <a:gd name="connsiteY1" fmla="*/ 1354794 h 1354794"/>
              <a:gd name="connsiteX2" fmla="*/ 0 w 4046047"/>
              <a:gd name="connsiteY2" fmla="*/ 783283 h 1354794"/>
              <a:gd name="connsiteX3" fmla="*/ 0 w 4046047"/>
              <a:gd name="connsiteY3" fmla="*/ 0 h 1354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46047" h="1354794">
                <a:moveTo>
                  <a:pt x="4046047" y="1354794"/>
                </a:moveTo>
                <a:lnTo>
                  <a:pt x="620191" y="1354794"/>
                </a:lnTo>
                <a:cubicBezTo>
                  <a:pt x="277669" y="1354794"/>
                  <a:pt x="0" y="1098920"/>
                  <a:pt x="0" y="783283"/>
                </a:cubicBezTo>
                <a:lnTo>
                  <a:pt x="0" y="0"/>
                </a:lnTo>
              </a:path>
            </a:pathLst>
          </a:custGeom>
          <a:noFill/>
          <a:ln w="762000" cap="rnd" cmpd="sng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3529188"/>
                      <a:gd name="connsiteY0" fmla="*/ 588210 h 5854720"/>
                      <a:gd name="connsiteX1" fmla="*/ 588210 w 3529188"/>
                      <a:gd name="connsiteY1" fmla="*/ 0 h 5854720"/>
                      <a:gd name="connsiteX2" fmla="*/ 1223457 w 3529188"/>
                      <a:gd name="connsiteY2" fmla="*/ 0 h 5854720"/>
                      <a:gd name="connsiteX3" fmla="*/ 1788122 w 3529188"/>
                      <a:gd name="connsiteY3" fmla="*/ 0 h 5854720"/>
                      <a:gd name="connsiteX4" fmla="*/ 2329258 w 3529188"/>
                      <a:gd name="connsiteY4" fmla="*/ 0 h 5854720"/>
                      <a:gd name="connsiteX5" fmla="*/ 2940978 w 3529188"/>
                      <a:gd name="connsiteY5" fmla="*/ 0 h 5854720"/>
                      <a:gd name="connsiteX6" fmla="*/ 3529188 w 3529188"/>
                      <a:gd name="connsiteY6" fmla="*/ 588210 h 5854720"/>
                      <a:gd name="connsiteX7" fmla="*/ 3529188 w 3529188"/>
                      <a:gd name="connsiteY7" fmla="*/ 1172998 h 5854720"/>
                      <a:gd name="connsiteX8" fmla="*/ 3529188 w 3529188"/>
                      <a:gd name="connsiteY8" fmla="*/ 1851351 h 5854720"/>
                      <a:gd name="connsiteX9" fmla="*/ 3529188 w 3529188"/>
                      <a:gd name="connsiteY9" fmla="*/ 2295790 h 5854720"/>
                      <a:gd name="connsiteX10" fmla="*/ 3529188 w 3529188"/>
                      <a:gd name="connsiteY10" fmla="*/ 2880577 h 5854720"/>
                      <a:gd name="connsiteX11" fmla="*/ 3529188 w 3529188"/>
                      <a:gd name="connsiteY11" fmla="*/ 3465365 h 5854720"/>
                      <a:gd name="connsiteX12" fmla="*/ 3529188 w 3529188"/>
                      <a:gd name="connsiteY12" fmla="*/ 4003369 h 5854720"/>
                      <a:gd name="connsiteX13" fmla="*/ 3529188 w 3529188"/>
                      <a:gd name="connsiteY13" fmla="*/ 4681723 h 5854720"/>
                      <a:gd name="connsiteX14" fmla="*/ 3529188 w 3529188"/>
                      <a:gd name="connsiteY14" fmla="*/ 5266510 h 5854720"/>
                      <a:gd name="connsiteX15" fmla="*/ 2940978 w 3529188"/>
                      <a:gd name="connsiteY15" fmla="*/ 5854720 h 5854720"/>
                      <a:gd name="connsiteX16" fmla="*/ 2329258 w 3529188"/>
                      <a:gd name="connsiteY16" fmla="*/ 5854720 h 5854720"/>
                      <a:gd name="connsiteX17" fmla="*/ 1741066 w 3529188"/>
                      <a:gd name="connsiteY17" fmla="*/ 5854720 h 5854720"/>
                      <a:gd name="connsiteX18" fmla="*/ 1223457 w 3529188"/>
                      <a:gd name="connsiteY18" fmla="*/ 5854720 h 5854720"/>
                      <a:gd name="connsiteX19" fmla="*/ 588210 w 3529188"/>
                      <a:gd name="connsiteY19" fmla="*/ 5854720 h 5854720"/>
                      <a:gd name="connsiteX20" fmla="*/ 0 w 3529188"/>
                      <a:gd name="connsiteY20" fmla="*/ 5266510 h 5854720"/>
                      <a:gd name="connsiteX21" fmla="*/ 0 w 3529188"/>
                      <a:gd name="connsiteY21" fmla="*/ 4728506 h 5854720"/>
                      <a:gd name="connsiteX22" fmla="*/ 0 w 3529188"/>
                      <a:gd name="connsiteY22" fmla="*/ 4143718 h 5854720"/>
                      <a:gd name="connsiteX23" fmla="*/ 0 w 3529188"/>
                      <a:gd name="connsiteY23" fmla="*/ 3699280 h 5854720"/>
                      <a:gd name="connsiteX24" fmla="*/ 0 w 3529188"/>
                      <a:gd name="connsiteY24" fmla="*/ 3254841 h 5854720"/>
                      <a:gd name="connsiteX25" fmla="*/ 0 w 3529188"/>
                      <a:gd name="connsiteY25" fmla="*/ 2670054 h 5854720"/>
                      <a:gd name="connsiteX26" fmla="*/ 0 w 3529188"/>
                      <a:gd name="connsiteY26" fmla="*/ 2178832 h 5854720"/>
                      <a:gd name="connsiteX27" fmla="*/ 0 w 3529188"/>
                      <a:gd name="connsiteY27" fmla="*/ 1547262 h 5854720"/>
                      <a:gd name="connsiteX28" fmla="*/ 0 w 3529188"/>
                      <a:gd name="connsiteY28" fmla="*/ 588210 h 585472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</a:cxnLst>
                    <a:rect l="l" t="t" r="r" b="b"/>
                    <a:pathLst>
                      <a:path w="3529188" h="5854720" extrusionOk="0">
                        <a:moveTo>
                          <a:pt x="0" y="588210"/>
                        </a:moveTo>
                        <a:cubicBezTo>
                          <a:pt x="-21018" y="250387"/>
                          <a:pt x="217110" y="17355"/>
                          <a:pt x="588210" y="0"/>
                        </a:cubicBezTo>
                        <a:cubicBezTo>
                          <a:pt x="876112" y="-19041"/>
                          <a:pt x="1081758" y="40565"/>
                          <a:pt x="1223457" y="0"/>
                        </a:cubicBezTo>
                        <a:cubicBezTo>
                          <a:pt x="1365156" y="-40565"/>
                          <a:pt x="1510790" y="32361"/>
                          <a:pt x="1788122" y="0"/>
                        </a:cubicBezTo>
                        <a:cubicBezTo>
                          <a:pt x="2065454" y="-32361"/>
                          <a:pt x="2196286" y="39632"/>
                          <a:pt x="2329258" y="0"/>
                        </a:cubicBezTo>
                        <a:cubicBezTo>
                          <a:pt x="2462230" y="-39632"/>
                          <a:pt x="2683114" y="2257"/>
                          <a:pt x="2940978" y="0"/>
                        </a:cubicBezTo>
                        <a:cubicBezTo>
                          <a:pt x="3297966" y="-66121"/>
                          <a:pt x="3475164" y="255078"/>
                          <a:pt x="3529188" y="588210"/>
                        </a:cubicBezTo>
                        <a:cubicBezTo>
                          <a:pt x="3574272" y="863780"/>
                          <a:pt x="3523626" y="966106"/>
                          <a:pt x="3529188" y="1172998"/>
                        </a:cubicBezTo>
                        <a:cubicBezTo>
                          <a:pt x="3534750" y="1379890"/>
                          <a:pt x="3465933" y="1644977"/>
                          <a:pt x="3529188" y="1851351"/>
                        </a:cubicBezTo>
                        <a:cubicBezTo>
                          <a:pt x="3592443" y="2057725"/>
                          <a:pt x="3511454" y="2169708"/>
                          <a:pt x="3529188" y="2295790"/>
                        </a:cubicBezTo>
                        <a:cubicBezTo>
                          <a:pt x="3546922" y="2421872"/>
                          <a:pt x="3527136" y="2693707"/>
                          <a:pt x="3529188" y="2880577"/>
                        </a:cubicBezTo>
                        <a:cubicBezTo>
                          <a:pt x="3531240" y="3067447"/>
                          <a:pt x="3482987" y="3173559"/>
                          <a:pt x="3529188" y="3465365"/>
                        </a:cubicBezTo>
                        <a:cubicBezTo>
                          <a:pt x="3575389" y="3757171"/>
                          <a:pt x="3528527" y="3785537"/>
                          <a:pt x="3529188" y="4003369"/>
                        </a:cubicBezTo>
                        <a:cubicBezTo>
                          <a:pt x="3529849" y="4221201"/>
                          <a:pt x="3513745" y="4519491"/>
                          <a:pt x="3529188" y="4681723"/>
                        </a:cubicBezTo>
                        <a:cubicBezTo>
                          <a:pt x="3544631" y="4843955"/>
                          <a:pt x="3526290" y="5077457"/>
                          <a:pt x="3529188" y="5266510"/>
                        </a:cubicBezTo>
                        <a:cubicBezTo>
                          <a:pt x="3495511" y="5596899"/>
                          <a:pt x="3239177" y="5836325"/>
                          <a:pt x="2940978" y="5854720"/>
                        </a:cubicBezTo>
                        <a:cubicBezTo>
                          <a:pt x="2728639" y="5898033"/>
                          <a:pt x="2496727" y="5784306"/>
                          <a:pt x="2329258" y="5854720"/>
                        </a:cubicBezTo>
                        <a:cubicBezTo>
                          <a:pt x="2161789" y="5925134"/>
                          <a:pt x="1866325" y="5847030"/>
                          <a:pt x="1741066" y="5854720"/>
                        </a:cubicBezTo>
                        <a:cubicBezTo>
                          <a:pt x="1615807" y="5862410"/>
                          <a:pt x="1395638" y="5831161"/>
                          <a:pt x="1223457" y="5854720"/>
                        </a:cubicBezTo>
                        <a:cubicBezTo>
                          <a:pt x="1051276" y="5878279"/>
                          <a:pt x="874717" y="5821346"/>
                          <a:pt x="588210" y="5854720"/>
                        </a:cubicBezTo>
                        <a:cubicBezTo>
                          <a:pt x="295355" y="5835736"/>
                          <a:pt x="-41219" y="5656806"/>
                          <a:pt x="0" y="5266510"/>
                        </a:cubicBezTo>
                        <a:cubicBezTo>
                          <a:pt x="-62082" y="5061492"/>
                          <a:pt x="63114" y="4919165"/>
                          <a:pt x="0" y="4728506"/>
                        </a:cubicBezTo>
                        <a:cubicBezTo>
                          <a:pt x="-63114" y="4537847"/>
                          <a:pt x="67598" y="4416595"/>
                          <a:pt x="0" y="4143718"/>
                        </a:cubicBezTo>
                        <a:cubicBezTo>
                          <a:pt x="-67598" y="3870841"/>
                          <a:pt x="47971" y="3804176"/>
                          <a:pt x="0" y="3699280"/>
                        </a:cubicBezTo>
                        <a:cubicBezTo>
                          <a:pt x="-47971" y="3594384"/>
                          <a:pt x="18838" y="3384689"/>
                          <a:pt x="0" y="3254841"/>
                        </a:cubicBezTo>
                        <a:cubicBezTo>
                          <a:pt x="-18838" y="3124993"/>
                          <a:pt x="36295" y="2896233"/>
                          <a:pt x="0" y="2670054"/>
                        </a:cubicBezTo>
                        <a:cubicBezTo>
                          <a:pt x="-36295" y="2443875"/>
                          <a:pt x="12293" y="2283397"/>
                          <a:pt x="0" y="2178832"/>
                        </a:cubicBezTo>
                        <a:cubicBezTo>
                          <a:pt x="-12293" y="2074267"/>
                          <a:pt x="42881" y="1673819"/>
                          <a:pt x="0" y="1547262"/>
                        </a:cubicBezTo>
                        <a:cubicBezTo>
                          <a:pt x="-42881" y="1420705"/>
                          <a:pt x="2387" y="914777"/>
                          <a:pt x="0" y="58821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l-GR"/>
            </a:defPPr>
          </a:lstStyle>
          <a:p>
            <a:pPr algn="ctr" rtl="0"/>
            <a:endParaRPr lang="el-GR" dirty="0"/>
          </a:p>
        </p:txBody>
      </p:sp>
      <p:sp>
        <p:nvSpPr>
          <p:cNvPr id="25" name="Ελεύθερη σχεδίαση 18">
            <a:extLst>
              <a:ext uri="{FF2B5EF4-FFF2-40B4-BE49-F238E27FC236}">
                <a16:creationId xmlns:a16="http://schemas.microsoft.com/office/drawing/2014/main" id="{9F752DEF-757A-19B9-7805-B7A70E94C5F2}"/>
              </a:ext>
            </a:extLst>
          </p:cNvPr>
          <p:cNvSpPr/>
          <p:nvPr userDrawn="1"/>
        </p:nvSpPr>
        <p:spPr>
          <a:xfrm flipH="1">
            <a:off x="544607" y="2735191"/>
            <a:ext cx="80439" cy="1697503"/>
          </a:xfrm>
          <a:custGeom>
            <a:avLst/>
            <a:gdLst>
              <a:gd name="connsiteX0" fmla="*/ 973027 w 5838044"/>
              <a:gd name="connsiteY0" fmla="*/ 0 h 7382204"/>
              <a:gd name="connsiteX1" fmla="*/ 4865018 w 5838044"/>
              <a:gd name="connsiteY1" fmla="*/ 0 h 7382204"/>
              <a:gd name="connsiteX2" fmla="*/ 5838044 w 5838044"/>
              <a:gd name="connsiteY2" fmla="*/ 973027 h 7382204"/>
              <a:gd name="connsiteX3" fmla="*/ 5838044 w 5838044"/>
              <a:gd name="connsiteY3" fmla="*/ 7382204 h 7382204"/>
              <a:gd name="connsiteX4" fmla="*/ 0 w 5838044"/>
              <a:gd name="connsiteY4" fmla="*/ 7382204 h 7382204"/>
              <a:gd name="connsiteX5" fmla="*/ 0 w 5838044"/>
              <a:gd name="connsiteY5" fmla="*/ 973027 h 7382204"/>
              <a:gd name="connsiteX6" fmla="*/ 973027 w 5838044"/>
              <a:gd name="connsiteY6" fmla="*/ 0 h 7382204"/>
              <a:gd name="connsiteX0" fmla="*/ 973027 w 5838044"/>
              <a:gd name="connsiteY0" fmla="*/ 0 h 7382204"/>
              <a:gd name="connsiteX1" fmla="*/ 4865018 w 5838044"/>
              <a:gd name="connsiteY1" fmla="*/ 0 h 7382204"/>
              <a:gd name="connsiteX2" fmla="*/ 5838044 w 5838044"/>
              <a:gd name="connsiteY2" fmla="*/ 973027 h 7382204"/>
              <a:gd name="connsiteX3" fmla="*/ 0 w 5838044"/>
              <a:gd name="connsiteY3" fmla="*/ 7382204 h 7382204"/>
              <a:gd name="connsiteX4" fmla="*/ 0 w 5838044"/>
              <a:gd name="connsiteY4" fmla="*/ 973027 h 7382204"/>
              <a:gd name="connsiteX5" fmla="*/ 973027 w 5838044"/>
              <a:gd name="connsiteY5" fmla="*/ 0 h 7382204"/>
              <a:gd name="connsiteX0" fmla="*/ 5838044 w 5929484"/>
              <a:gd name="connsiteY0" fmla="*/ 973027 h 7382204"/>
              <a:gd name="connsiteX1" fmla="*/ 0 w 5929484"/>
              <a:gd name="connsiteY1" fmla="*/ 7382204 h 7382204"/>
              <a:gd name="connsiteX2" fmla="*/ 0 w 5929484"/>
              <a:gd name="connsiteY2" fmla="*/ 973027 h 7382204"/>
              <a:gd name="connsiteX3" fmla="*/ 973027 w 5929484"/>
              <a:gd name="connsiteY3" fmla="*/ 0 h 7382204"/>
              <a:gd name="connsiteX4" fmla="*/ 4865018 w 5929484"/>
              <a:gd name="connsiteY4" fmla="*/ 0 h 7382204"/>
              <a:gd name="connsiteX5" fmla="*/ 5929484 w 5929484"/>
              <a:gd name="connsiteY5" fmla="*/ 1064467 h 7382204"/>
              <a:gd name="connsiteX0" fmla="*/ 5838044 w 5996391"/>
              <a:gd name="connsiteY0" fmla="*/ 973027 h 7382204"/>
              <a:gd name="connsiteX1" fmla="*/ 0 w 5996391"/>
              <a:gd name="connsiteY1" fmla="*/ 7382204 h 7382204"/>
              <a:gd name="connsiteX2" fmla="*/ 0 w 5996391"/>
              <a:gd name="connsiteY2" fmla="*/ 973027 h 7382204"/>
              <a:gd name="connsiteX3" fmla="*/ 973027 w 5996391"/>
              <a:gd name="connsiteY3" fmla="*/ 0 h 7382204"/>
              <a:gd name="connsiteX4" fmla="*/ 4865018 w 5996391"/>
              <a:gd name="connsiteY4" fmla="*/ 0 h 7382204"/>
              <a:gd name="connsiteX5" fmla="*/ 5996391 w 5996391"/>
              <a:gd name="connsiteY5" fmla="*/ 819140 h 7382204"/>
              <a:gd name="connsiteX0" fmla="*/ 5771136 w 5996391"/>
              <a:gd name="connsiteY0" fmla="*/ 4764441 h 7382204"/>
              <a:gd name="connsiteX1" fmla="*/ 0 w 5996391"/>
              <a:gd name="connsiteY1" fmla="*/ 7382204 h 7382204"/>
              <a:gd name="connsiteX2" fmla="*/ 0 w 5996391"/>
              <a:gd name="connsiteY2" fmla="*/ 973027 h 7382204"/>
              <a:gd name="connsiteX3" fmla="*/ 973027 w 5996391"/>
              <a:gd name="connsiteY3" fmla="*/ 0 h 7382204"/>
              <a:gd name="connsiteX4" fmla="*/ 4865018 w 5996391"/>
              <a:gd name="connsiteY4" fmla="*/ 0 h 7382204"/>
              <a:gd name="connsiteX5" fmla="*/ 5996391 w 5996391"/>
              <a:gd name="connsiteY5" fmla="*/ 819140 h 7382204"/>
              <a:gd name="connsiteX0" fmla="*/ 0 w 5996391"/>
              <a:gd name="connsiteY0" fmla="*/ 7382204 h 7382204"/>
              <a:gd name="connsiteX1" fmla="*/ 0 w 5996391"/>
              <a:gd name="connsiteY1" fmla="*/ 973027 h 7382204"/>
              <a:gd name="connsiteX2" fmla="*/ 973027 w 5996391"/>
              <a:gd name="connsiteY2" fmla="*/ 0 h 7382204"/>
              <a:gd name="connsiteX3" fmla="*/ 4865018 w 5996391"/>
              <a:gd name="connsiteY3" fmla="*/ 0 h 7382204"/>
              <a:gd name="connsiteX4" fmla="*/ 5996391 w 5996391"/>
              <a:gd name="connsiteY4" fmla="*/ 819140 h 7382204"/>
              <a:gd name="connsiteX0" fmla="*/ 0 w 4865018"/>
              <a:gd name="connsiteY0" fmla="*/ 7382204 h 7382204"/>
              <a:gd name="connsiteX1" fmla="*/ 0 w 4865018"/>
              <a:gd name="connsiteY1" fmla="*/ 973027 h 7382204"/>
              <a:gd name="connsiteX2" fmla="*/ 973027 w 4865018"/>
              <a:gd name="connsiteY2" fmla="*/ 0 h 7382204"/>
              <a:gd name="connsiteX3" fmla="*/ 4865018 w 4865018"/>
              <a:gd name="connsiteY3" fmla="*/ 0 h 7382204"/>
              <a:gd name="connsiteX0" fmla="*/ 0 w 973027"/>
              <a:gd name="connsiteY0" fmla="*/ 7382204 h 7382204"/>
              <a:gd name="connsiteX1" fmla="*/ 0 w 973027"/>
              <a:gd name="connsiteY1" fmla="*/ 973027 h 7382204"/>
              <a:gd name="connsiteX2" fmla="*/ 973027 w 973027"/>
              <a:gd name="connsiteY2" fmla="*/ 0 h 7382204"/>
              <a:gd name="connsiteX0" fmla="*/ 0 w 0"/>
              <a:gd name="connsiteY0" fmla="*/ 6409177 h 6409177"/>
              <a:gd name="connsiteX1" fmla="*/ 0 w 0"/>
              <a:gd name="connsiteY1" fmla="*/ 0 h 64091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6409177">
                <a:moveTo>
                  <a:pt x="0" y="6409177"/>
                </a:moveTo>
                <a:lnTo>
                  <a:pt x="0" y="0"/>
                </a:lnTo>
              </a:path>
            </a:pathLst>
          </a:custGeom>
          <a:noFill/>
          <a:ln w="762000" cap="rnd" cmpd="sng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3529188"/>
                      <a:gd name="connsiteY0" fmla="*/ 588210 h 5854720"/>
                      <a:gd name="connsiteX1" fmla="*/ 588210 w 3529188"/>
                      <a:gd name="connsiteY1" fmla="*/ 0 h 5854720"/>
                      <a:gd name="connsiteX2" fmla="*/ 1223457 w 3529188"/>
                      <a:gd name="connsiteY2" fmla="*/ 0 h 5854720"/>
                      <a:gd name="connsiteX3" fmla="*/ 1788122 w 3529188"/>
                      <a:gd name="connsiteY3" fmla="*/ 0 h 5854720"/>
                      <a:gd name="connsiteX4" fmla="*/ 2329258 w 3529188"/>
                      <a:gd name="connsiteY4" fmla="*/ 0 h 5854720"/>
                      <a:gd name="connsiteX5" fmla="*/ 2940978 w 3529188"/>
                      <a:gd name="connsiteY5" fmla="*/ 0 h 5854720"/>
                      <a:gd name="connsiteX6" fmla="*/ 3529188 w 3529188"/>
                      <a:gd name="connsiteY6" fmla="*/ 588210 h 5854720"/>
                      <a:gd name="connsiteX7" fmla="*/ 3529188 w 3529188"/>
                      <a:gd name="connsiteY7" fmla="*/ 1172998 h 5854720"/>
                      <a:gd name="connsiteX8" fmla="*/ 3529188 w 3529188"/>
                      <a:gd name="connsiteY8" fmla="*/ 1851351 h 5854720"/>
                      <a:gd name="connsiteX9" fmla="*/ 3529188 w 3529188"/>
                      <a:gd name="connsiteY9" fmla="*/ 2295790 h 5854720"/>
                      <a:gd name="connsiteX10" fmla="*/ 3529188 w 3529188"/>
                      <a:gd name="connsiteY10" fmla="*/ 2880577 h 5854720"/>
                      <a:gd name="connsiteX11" fmla="*/ 3529188 w 3529188"/>
                      <a:gd name="connsiteY11" fmla="*/ 3465365 h 5854720"/>
                      <a:gd name="connsiteX12" fmla="*/ 3529188 w 3529188"/>
                      <a:gd name="connsiteY12" fmla="*/ 4003369 h 5854720"/>
                      <a:gd name="connsiteX13" fmla="*/ 3529188 w 3529188"/>
                      <a:gd name="connsiteY13" fmla="*/ 4681723 h 5854720"/>
                      <a:gd name="connsiteX14" fmla="*/ 3529188 w 3529188"/>
                      <a:gd name="connsiteY14" fmla="*/ 5266510 h 5854720"/>
                      <a:gd name="connsiteX15" fmla="*/ 2940978 w 3529188"/>
                      <a:gd name="connsiteY15" fmla="*/ 5854720 h 5854720"/>
                      <a:gd name="connsiteX16" fmla="*/ 2329258 w 3529188"/>
                      <a:gd name="connsiteY16" fmla="*/ 5854720 h 5854720"/>
                      <a:gd name="connsiteX17" fmla="*/ 1741066 w 3529188"/>
                      <a:gd name="connsiteY17" fmla="*/ 5854720 h 5854720"/>
                      <a:gd name="connsiteX18" fmla="*/ 1223457 w 3529188"/>
                      <a:gd name="connsiteY18" fmla="*/ 5854720 h 5854720"/>
                      <a:gd name="connsiteX19" fmla="*/ 588210 w 3529188"/>
                      <a:gd name="connsiteY19" fmla="*/ 5854720 h 5854720"/>
                      <a:gd name="connsiteX20" fmla="*/ 0 w 3529188"/>
                      <a:gd name="connsiteY20" fmla="*/ 5266510 h 5854720"/>
                      <a:gd name="connsiteX21" fmla="*/ 0 w 3529188"/>
                      <a:gd name="connsiteY21" fmla="*/ 4728506 h 5854720"/>
                      <a:gd name="connsiteX22" fmla="*/ 0 w 3529188"/>
                      <a:gd name="connsiteY22" fmla="*/ 4143718 h 5854720"/>
                      <a:gd name="connsiteX23" fmla="*/ 0 w 3529188"/>
                      <a:gd name="connsiteY23" fmla="*/ 3699280 h 5854720"/>
                      <a:gd name="connsiteX24" fmla="*/ 0 w 3529188"/>
                      <a:gd name="connsiteY24" fmla="*/ 3254841 h 5854720"/>
                      <a:gd name="connsiteX25" fmla="*/ 0 w 3529188"/>
                      <a:gd name="connsiteY25" fmla="*/ 2670054 h 5854720"/>
                      <a:gd name="connsiteX26" fmla="*/ 0 w 3529188"/>
                      <a:gd name="connsiteY26" fmla="*/ 2178832 h 5854720"/>
                      <a:gd name="connsiteX27" fmla="*/ 0 w 3529188"/>
                      <a:gd name="connsiteY27" fmla="*/ 1547262 h 5854720"/>
                      <a:gd name="connsiteX28" fmla="*/ 0 w 3529188"/>
                      <a:gd name="connsiteY28" fmla="*/ 588210 h 585472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</a:cxnLst>
                    <a:rect l="l" t="t" r="r" b="b"/>
                    <a:pathLst>
                      <a:path w="3529188" h="5854720" extrusionOk="0">
                        <a:moveTo>
                          <a:pt x="0" y="588210"/>
                        </a:moveTo>
                        <a:cubicBezTo>
                          <a:pt x="-21018" y="250387"/>
                          <a:pt x="217110" y="17355"/>
                          <a:pt x="588210" y="0"/>
                        </a:cubicBezTo>
                        <a:cubicBezTo>
                          <a:pt x="876112" y="-19041"/>
                          <a:pt x="1081758" y="40565"/>
                          <a:pt x="1223457" y="0"/>
                        </a:cubicBezTo>
                        <a:cubicBezTo>
                          <a:pt x="1365156" y="-40565"/>
                          <a:pt x="1510790" y="32361"/>
                          <a:pt x="1788122" y="0"/>
                        </a:cubicBezTo>
                        <a:cubicBezTo>
                          <a:pt x="2065454" y="-32361"/>
                          <a:pt x="2196286" y="39632"/>
                          <a:pt x="2329258" y="0"/>
                        </a:cubicBezTo>
                        <a:cubicBezTo>
                          <a:pt x="2462230" y="-39632"/>
                          <a:pt x="2683114" y="2257"/>
                          <a:pt x="2940978" y="0"/>
                        </a:cubicBezTo>
                        <a:cubicBezTo>
                          <a:pt x="3297966" y="-66121"/>
                          <a:pt x="3475164" y="255078"/>
                          <a:pt x="3529188" y="588210"/>
                        </a:cubicBezTo>
                        <a:cubicBezTo>
                          <a:pt x="3574272" y="863780"/>
                          <a:pt x="3523626" y="966106"/>
                          <a:pt x="3529188" y="1172998"/>
                        </a:cubicBezTo>
                        <a:cubicBezTo>
                          <a:pt x="3534750" y="1379890"/>
                          <a:pt x="3465933" y="1644977"/>
                          <a:pt x="3529188" y="1851351"/>
                        </a:cubicBezTo>
                        <a:cubicBezTo>
                          <a:pt x="3592443" y="2057725"/>
                          <a:pt x="3511454" y="2169708"/>
                          <a:pt x="3529188" y="2295790"/>
                        </a:cubicBezTo>
                        <a:cubicBezTo>
                          <a:pt x="3546922" y="2421872"/>
                          <a:pt x="3527136" y="2693707"/>
                          <a:pt x="3529188" y="2880577"/>
                        </a:cubicBezTo>
                        <a:cubicBezTo>
                          <a:pt x="3531240" y="3067447"/>
                          <a:pt x="3482987" y="3173559"/>
                          <a:pt x="3529188" y="3465365"/>
                        </a:cubicBezTo>
                        <a:cubicBezTo>
                          <a:pt x="3575389" y="3757171"/>
                          <a:pt x="3528527" y="3785537"/>
                          <a:pt x="3529188" y="4003369"/>
                        </a:cubicBezTo>
                        <a:cubicBezTo>
                          <a:pt x="3529849" y="4221201"/>
                          <a:pt x="3513745" y="4519491"/>
                          <a:pt x="3529188" y="4681723"/>
                        </a:cubicBezTo>
                        <a:cubicBezTo>
                          <a:pt x="3544631" y="4843955"/>
                          <a:pt x="3526290" y="5077457"/>
                          <a:pt x="3529188" y="5266510"/>
                        </a:cubicBezTo>
                        <a:cubicBezTo>
                          <a:pt x="3495511" y="5596899"/>
                          <a:pt x="3239177" y="5836325"/>
                          <a:pt x="2940978" y="5854720"/>
                        </a:cubicBezTo>
                        <a:cubicBezTo>
                          <a:pt x="2728639" y="5898033"/>
                          <a:pt x="2496727" y="5784306"/>
                          <a:pt x="2329258" y="5854720"/>
                        </a:cubicBezTo>
                        <a:cubicBezTo>
                          <a:pt x="2161789" y="5925134"/>
                          <a:pt x="1866325" y="5847030"/>
                          <a:pt x="1741066" y="5854720"/>
                        </a:cubicBezTo>
                        <a:cubicBezTo>
                          <a:pt x="1615807" y="5862410"/>
                          <a:pt x="1395638" y="5831161"/>
                          <a:pt x="1223457" y="5854720"/>
                        </a:cubicBezTo>
                        <a:cubicBezTo>
                          <a:pt x="1051276" y="5878279"/>
                          <a:pt x="874717" y="5821346"/>
                          <a:pt x="588210" y="5854720"/>
                        </a:cubicBezTo>
                        <a:cubicBezTo>
                          <a:pt x="295355" y="5835736"/>
                          <a:pt x="-41219" y="5656806"/>
                          <a:pt x="0" y="5266510"/>
                        </a:cubicBezTo>
                        <a:cubicBezTo>
                          <a:pt x="-62082" y="5061492"/>
                          <a:pt x="63114" y="4919165"/>
                          <a:pt x="0" y="4728506"/>
                        </a:cubicBezTo>
                        <a:cubicBezTo>
                          <a:pt x="-63114" y="4537847"/>
                          <a:pt x="67598" y="4416595"/>
                          <a:pt x="0" y="4143718"/>
                        </a:cubicBezTo>
                        <a:cubicBezTo>
                          <a:pt x="-67598" y="3870841"/>
                          <a:pt x="47971" y="3804176"/>
                          <a:pt x="0" y="3699280"/>
                        </a:cubicBezTo>
                        <a:cubicBezTo>
                          <a:pt x="-47971" y="3594384"/>
                          <a:pt x="18838" y="3384689"/>
                          <a:pt x="0" y="3254841"/>
                        </a:cubicBezTo>
                        <a:cubicBezTo>
                          <a:pt x="-18838" y="3124993"/>
                          <a:pt x="36295" y="2896233"/>
                          <a:pt x="0" y="2670054"/>
                        </a:cubicBezTo>
                        <a:cubicBezTo>
                          <a:pt x="-36295" y="2443875"/>
                          <a:pt x="12293" y="2283397"/>
                          <a:pt x="0" y="2178832"/>
                        </a:cubicBezTo>
                        <a:cubicBezTo>
                          <a:pt x="-12293" y="2074267"/>
                          <a:pt x="42881" y="1673819"/>
                          <a:pt x="0" y="1547262"/>
                        </a:cubicBezTo>
                        <a:cubicBezTo>
                          <a:pt x="-42881" y="1420705"/>
                          <a:pt x="2387" y="914777"/>
                          <a:pt x="0" y="58821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l-GR"/>
            </a:defPPr>
          </a:lstStyle>
          <a:p>
            <a:pPr algn="ctr" rtl="0"/>
            <a:endParaRPr lang="el-GR" dirty="0"/>
          </a:p>
        </p:txBody>
      </p:sp>
      <p:sp>
        <p:nvSpPr>
          <p:cNvPr id="27" name="Ελεύθερη σχεδίαση 20">
            <a:extLst>
              <a:ext uri="{FF2B5EF4-FFF2-40B4-BE49-F238E27FC236}">
                <a16:creationId xmlns:a16="http://schemas.microsoft.com/office/drawing/2014/main" id="{6010C008-0418-12FF-A80A-05ECF85F5EB6}"/>
              </a:ext>
            </a:extLst>
          </p:cNvPr>
          <p:cNvSpPr/>
          <p:nvPr userDrawn="1"/>
        </p:nvSpPr>
        <p:spPr>
          <a:xfrm flipH="1">
            <a:off x="7620566" y="3973595"/>
            <a:ext cx="4046047" cy="1354794"/>
          </a:xfrm>
          <a:custGeom>
            <a:avLst/>
            <a:gdLst>
              <a:gd name="connsiteX0" fmla="*/ 0 w 4046047"/>
              <a:gd name="connsiteY0" fmla="*/ 0 h 1354794"/>
              <a:gd name="connsiteX1" fmla="*/ 4046047 w 4046047"/>
              <a:gd name="connsiteY1" fmla="*/ 530971 h 1354794"/>
              <a:gd name="connsiteX2" fmla="*/ 4046047 w 4046047"/>
              <a:gd name="connsiteY2" fmla="*/ 1354794 h 1354794"/>
              <a:gd name="connsiteX3" fmla="*/ 620191 w 4046047"/>
              <a:gd name="connsiteY3" fmla="*/ 1354794 h 1354794"/>
              <a:gd name="connsiteX4" fmla="*/ 0 w 4046047"/>
              <a:gd name="connsiteY4" fmla="*/ 783283 h 1354794"/>
              <a:gd name="connsiteX0" fmla="*/ 4046047 w 4137487"/>
              <a:gd name="connsiteY0" fmla="*/ 530971 h 1354794"/>
              <a:gd name="connsiteX1" fmla="*/ 4046047 w 4137487"/>
              <a:gd name="connsiteY1" fmla="*/ 1354794 h 1354794"/>
              <a:gd name="connsiteX2" fmla="*/ 620191 w 4137487"/>
              <a:gd name="connsiteY2" fmla="*/ 1354794 h 1354794"/>
              <a:gd name="connsiteX3" fmla="*/ 0 w 4137487"/>
              <a:gd name="connsiteY3" fmla="*/ 783283 h 1354794"/>
              <a:gd name="connsiteX4" fmla="*/ 0 w 4137487"/>
              <a:gd name="connsiteY4" fmla="*/ 0 h 1354794"/>
              <a:gd name="connsiteX5" fmla="*/ 4137487 w 4137487"/>
              <a:gd name="connsiteY5" fmla="*/ 622411 h 1354794"/>
              <a:gd name="connsiteX0" fmla="*/ 4046047 w 4137487"/>
              <a:gd name="connsiteY0" fmla="*/ 1354794 h 1354794"/>
              <a:gd name="connsiteX1" fmla="*/ 620191 w 4137487"/>
              <a:gd name="connsiteY1" fmla="*/ 1354794 h 1354794"/>
              <a:gd name="connsiteX2" fmla="*/ 0 w 4137487"/>
              <a:gd name="connsiteY2" fmla="*/ 783283 h 1354794"/>
              <a:gd name="connsiteX3" fmla="*/ 0 w 4137487"/>
              <a:gd name="connsiteY3" fmla="*/ 0 h 1354794"/>
              <a:gd name="connsiteX4" fmla="*/ 4137487 w 4137487"/>
              <a:gd name="connsiteY4" fmla="*/ 622411 h 1354794"/>
              <a:gd name="connsiteX0" fmla="*/ 4046047 w 4046047"/>
              <a:gd name="connsiteY0" fmla="*/ 1354794 h 1354794"/>
              <a:gd name="connsiteX1" fmla="*/ 620191 w 4046047"/>
              <a:gd name="connsiteY1" fmla="*/ 1354794 h 1354794"/>
              <a:gd name="connsiteX2" fmla="*/ 0 w 4046047"/>
              <a:gd name="connsiteY2" fmla="*/ 783283 h 1354794"/>
              <a:gd name="connsiteX3" fmla="*/ 0 w 4046047"/>
              <a:gd name="connsiteY3" fmla="*/ 0 h 1354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46047" h="1354794">
                <a:moveTo>
                  <a:pt x="4046047" y="1354794"/>
                </a:moveTo>
                <a:lnTo>
                  <a:pt x="620191" y="1354794"/>
                </a:lnTo>
                <a:cubicBezTo>
                  <a:pt x="277669" y="1354794"/>
                  <a:pt x="0" y="1098920"/>
                  <a:pt x="0" y="783283"/>
                </a:cubicBezTo>
                <a:lnTo>
                  <a:pt x="0" y="0"/>
                </a:lnTo>
              </a:path>
            </a:pathLst>
          </a:custGeom>
          <a:noFill/>
          <a:ln w="762000" cap="rnd" cmpd="sng">
            <a:solidFill>
              <a:schemeClr val="accent4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3529188"/>
                      <a:gd name="connsiteY0" fmla="*/ 588210 h 5854720"/>
                      <a:gd name="connsiteX1" fmla="*/ 588210 w 3529188"/>
                      <a:gd name="connsiteY1" fmla="*/ 0 h 5854720"/>
                      <a:gd name="connsiteX2" fmla="*/ 1223457 w 3529188"/>
                      <a:gd name="connsiteY2" fmla="*/ 0 h 5854720"/>
                      <a:gd name="connsiteX3" fmla="*/ 1788122 w 3529188"/>
                      <a:gd name="connsiteY3" fmla="*/ 0 h 5854720"/>
                      <a:gd name="connsiteX4" fmla="*/ 2329258 w 3529188"/>
                      <a:gd name="connsiteY4" fmla="*/ 0 h 5854720"/>
                      <a:gd name="connsiteX5" fmla="*/ 2940978 w 3529188"/>
                      <a:gd name="connsiteY5" fmla="*/ 0 h 5854720"/>
                      <a:gd name="connsiteX6" fmla="*/ 3529188 w 3529188"/>
                      <a:gd name="connsiteY6" fmla="*/ 588210 h 5854720"/>
                      <a:gd name="connsiteX7" fmla="*/ 3529188 w 3529188"/>
                      <a:gd name="connsiteY7" fmla="*/ 1172998 h 5854720"/>
                      <a:gd name="connsiteX8" fmla="*/ 3529188 w 3529188"/>
                      <a:gd name="connsiteY8" fmla="*/ 1851351 h 5854720"/>
                      <a:gd name="connsiteX9" fmla="*/ 3529188 w 3529188"/>
                      <a:gd name="connsiteY9" fmla="*/ 2295790 h 5854720"/>
                      <a:gd name="connsiteX10" fmla="*/ 3529188 w 3529188"/>
                      <a:gd name="connsiteY10" fmla="*/ 2880577 h 5854720"/>
                      <a:gd name="connsiteX11" fmla="*/ 3529188 w 3529188"/>
                      <a:gd name="connsiteY11" fmla="*/ 3465365 h 5854720"/>
                      <a:gd name="connsiteX12" fmla="*/ 3529188 w 3529188"/>
                      <a:gd name="connsiteY12" fmla="*/ 4003369 h 5854720"/>
                      <a:gd name="connsiteX13" fmla="*/ 3529188 w 3529188"/>
                      <a:gd name="connsiteY13" fmla="*/ 4681723 h 5854720"/>
                      <a:gd name="connsiteX14" fmla="*/ 3529188 w 3529188"/>
                      <a:gd name="connsiteY14" fmla="*/ 5266510 h 5854720"/>
                      <a:gd name="connsiteX15" fmla="*/ 2940978 w 3529188"/>
                      <a:gd name="connsiteY15" fmla="*/ 5854720 h 5854720"/>
                      <a:gd name="connsiteX16" fmla="*/ 2329258 w 3529188"/>
                      <a:gd name="connsiteY16" fmla="*/ 5854720 h 5854720"/>
                      <a:gd name="connsiteX17" fmla="*/ 1741066 w 3529188"/>
                      <a:gd name="connsiteY17" fmla="*/ 5854720 h 5854720"/>
                      <a:gd name="connsiteX18" fmla="*/ 1223457 w 3529188"/>
                      <a:gd name="connsiteY18" fmla="*/ 5854720 h 5854720"/>
                      <a:gd name="connsiteX19" fmla="*/ 588210 w 3529188"/>
                      <a:gd name="connsiteY19" fmla="*/ 5854720 h 5854720"/>
                      <a:gd name="connsiteX20" fmla="*/ 0 w 3529188"/>
                      <a:gd name="connsiteY20" fmla="*/ 5266510 h 5854720"/>
                      <a:gd name="connsiteX21" fmla="*/ 0 w 3529188"/>
                      <a:gd name="connsiteY21" fmla="*/ 4728506 h 5854720"/>
                      <a:gd name="connsiteX22" fmla="*/ 0 w 3529188"/>
                      <a:gd name="connsiteY22" fmla="*/ 4143718 h 5854720"/>
                      <a:gd name="connsiteX23" fmla="*/ 0 w 3529188"/>
                      <a:gd name="connsiteY23" fmla="*/ 3699280 h 5854720"/>
                      <a:gd name="connsiteX24" fmla="*/ 0 w 3529188"/>
                      <a:gd name="connsiteY24" fmla="*/ 3254841 h 5854720"/>
                      <a:gd name="connsiteX25" fmla="*/ 0 w 3529188"/>
                      <a:gd name="connsiteY25" fmla="*/ 2670054 h 5854720"/>
                      <a:gd name="connsiteX26" fmla="*/ 0 w 3529188"/>
                      <a:gd name="connsiteY26" fmla="*/ 2178832 h 5854720"/>
                      <a:gd name="connsiteX27" fmla="*/ 0 w 3529188"/>
                      <a:gd name="connsiteY27" fmla="*/ 1547262 h 5854720"/>
                      <a:gd name="connsiteX28" fmla="*/ 0 w 3529188"/>
                      <a:gd name="connsiteY28" fmla="*/ 588210 h 585472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</a:cxnLst>
                    <a:rect l="l" t="t" r="r" b="b"/>
                    <a:pathLst>
                      <a:path w="3529188" h="5854720" extrusionOk="0">
                        <a:moveTo>
                          <a:pt x="0" y="588210"/>
                        </a:moveTo>
                        <a:cubicBezTo>
                          <a:pt x="-21018" y="250387"/>
                          <a:pt x="217110" y="17355"/>
                          <a:pt x="588210" y="0"/>
                        </a:cubicBezTo>
                        <a:cubicBezTo>
                          <a:pt x="876112" y="-19041"/>
                          <a:pt x="1081758" y="40565"/>
                          <a:pt x="1223457" y="0"/>
                        </a:cubicBezTo>
                        <a:cubicBezTo>
                          <a:pt x="1365156" y="-40565"/>
                          <a:pt x="1510790" y="32361"/>
                          <a:pt x="1788122" y="0"/>
                        </a:cubicBezTo>
                        <a:cubicBezTo>
                          <a:pt x="2065454" y="-32361"/>
                          <a:pt x="2196286" y="39632"/>
                          <a:pt x="2329258" y="0"/>
                        </a:cubicBezTo>
                        <a:cubicBezTo>
                          <a:pt x="2462230" y="-39632"/>
                          <a:pt x="2683114" y="2257"/>
                          <a:pt x="2940978" y="0"/>
                        </a:cubicBezTo>
                        <a:cubicBezTo>
                          <a:pt x="3297966" y="-66121"/>
                          <a:pt x="3475164" y="255078"/>
                          <a:pt x="3529188" y="588210"/>
                        </a:cubicBezTo>
                        <a:cubicBezTo>
                          <a:pt x="3574272" y="863780"/>
                          <a:pt x="3523626" y="966106"/>
                          <a:pt x="3529188" y="1172998"/>
                        </a:cubicBezTo>
                        <a:cubicBezTo>
                          <a:pt x="3534750" y="1379890"/>
                          <a:pt x="3465933" y="1644977"/>
                          <a:pt x="3529188" y="1851351"/>
                        </a:cubicBezTo>
                        <a:cubicBezTo>
                          <a:pt x="3592443" y="2057725"/>
                          <a:pt x="3511454" y="2169708"/>
                          <a:pt x="3529188" y="2295790"/>
                        </a:cubicBezTo>
                        <a:cubicBezTo>
                          <a:pt x="3546922" y="2421872"/>
                          <a:pt x="3527136" y="2693707"/>
                          <a:pt x="3529188" y="2880577"/>
                        </a:cubicBezTo>
                        <a:cubicBezTo>
                          <a:pt x="3531240" y="3067447"/>
                          <a:pt x="3482987" y="3173559"/>
                          <a:pt x="3529188" y="3465365"/>
                        </a:cubicBezTo>
                        <a:cubicBezTo>
                          <a:pt x="3575389" y="3757171"/>
                          <a:pt x="3528527" y="3785537"/>
                          <a:pt x="3529188" y="4003369"/>
                        </a:cubicBezTo>
                        <a:cubicBezTo>
                          <a:pt x="3529849" y="4221201"/>
                          <a:pt x="3513745" y="4519491"/>
                          <a:pt x="3529188" y="4681723"/>
                        </a:cubicBezTo>
                        <a:cubicBezTo>
                          <a:pt x="3544631" y="4843955"/>
                          <a:pt x="3526290" y="5077457"/>
                          <a:pt x="3529188" y="5266510"/>
                        </a:cubicBezTo>
                        <a:cubicBezTo>
                          <a:pt x="3495511" y="5596899"/>
                          <a:pt x="3239177" y="5836325"/>
                          <a:pt x="2940978" y="5854720"/>
                        </a:cubicBezTo>
                        <a:cubicBezTo>
                          <a:pt x="2728639" y="5898033"/>
                          <a:pt x="2496727" y="5784306"/>
                          <a:pt x="2329258" y="5854720"/>
                        </a:cubicBezTo>
                        <a:cubicBezTo>
                          <a:pt x="2161789" y="5925134"/>
                          <a:pt x="1866325" y="5847030"/>
                          <a:pt x="1741066" y="5854720"/>
                        </a:cubicBezTo>
                        <a:cubicBezTo>
                          <a:pt x="1615807" y="5862410"/>
                          <a:pt x="1395638" y="5831161"/>
                          <a:pt x="1223457" y="5854720"/>
                        </a:cubicBezTo>
                        <a:cubicBezTo>
                          <a:pt x="1051276" y="5878279"/>
                          <a:pt x="874717" y="5821346"/>
                          <a:pt x="588210" y="5854720"/>
                        </a:cubicBezTo>
                        <a:cubicBezTo>
                          <a:pt x="295355" y="5835736"/>
                          <a:pt x="-41219" y="5656806"/>
                          <a:pt x="0" y="5266510"/>
                        </a:cubicBezTo>
                        <a:cubicBezTo>
                          <a:pt x="-62082" y="5061492"/>
                          <a:pt x="63114" y="4919165"/>
                          <a:pt x="0" y="4728506"/>
                        </a:cubicBezTo>
                        <a:cubicBezTo>
                          <a:pt x="-63114" y="4537847"/>
                          <a:pt x="67598" y="4416595"/>
                          <a:pt x="0" y="4143718"/>
                        </a:cubicBezTo>
                        <a:cubicBezTo>
                          <a:pt x="-67598" y="3870841"/>
                          <a:pt x="47971" y="3804176"/>
                          <a:pt x="0" y="3699280"/>
                        </a:cubicBezTo>
                        <a:cubicBezTo>
                          <a:pt x="-47971" y="3594384"/>
                          <a:pt x="18838" y="3384689"/>
                          <a:pt x="0" y="3254841"/>
                        </a:cubicBezTo>
                        <a:cubicBezTo>
                          <a:pt x="-18838" y="3124993"/>
                          <a:pt x="36295" y="2896233"/>
                          <a:pt x="0" y="2670054"/>
                        </a:cubicBezTo>
                        <a:cubicBezTo>
                          <a:pt x="-36295" y="2443875"/>
                          <a:pt x="12293" y="2283397"/>
                          <a:pt x="0" y="2178832"/>
                        </a:cubicBezTo>
                        <a:cubicBezTo>
                          <a:pt x="-12293" y="2074267"/>
                          <a:pt x="42881" y="1673819"/>
                          <a:pt x="0" y="1547262"/>
                        </a:cubicBezTo>
                        <a:cubicBezTo>
                          <a:pt x="-42881" y="1420705"/>
                          <a:pt x="2387" y="914777"/>
                          <a:pt x="0" y="58821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el-GR"/>
            </a:defPPr>
          </a:lstStyle>
          <a:p>
            <a:pPr algn="ctr" rtl="0"/>
            <a:endParaRPr lang="el-GR" dirty="0"/>
          </a:p>
        </p:txBody>
      </p:sp>
      <p:pic>
        <p:nvPicPr>
          <p:cNvPr id="29" name="Γραφικό 28">
            <a:extLst>
              <a:ext uri="{FF2B5EF4-FFF2-40B4-BE49-F238E27FC236}">
                <a16:creationId xmlns:a16="http://schemas.microsoft.com/office/drawing/2014/main" id="{59EEBCDC-BA3F-5868-75D6-7EB2B87115CB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rcRect l="59986"/>
          <a:stretch>
            <a:fillRect/>
          </a:stretch>
        </p:blipFill>
        <p:spPr>
          <a:xfrm>
            <a:off x="0" y="1420643"/>
            <a:ext cx="1014082" cy="1648983"/>
          </a:xfrm>
          <a:custGeom>
            <a:avLst/>
            <a:gdLst>
              <a:gd name="connsiteX0" fmla="*/ 0 w 1014082"/>
              <a:gd name="connsiteY0" fmla="*/ 0 h 1648983"/>
              <a:gd name="connsiteX1" fmla="*/ 1014082 w 1014082"/>
              <a:gd name="connsiteY1" fmla="*/ 0 h 1648983"/>
              <a:gd name="connsiteX2" fmla="*/ 1014082 w 1014082"/>
              <a:gd name="connsiteY2" fmla="*/ 1648983 h 1648983"/>
              <a:gd name="connsiteX3" fmla="*/ 0 w 1014082"/>
              <a:gd name="connsiteY3" fmla="*/ 1648983 h 1648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4082" h="1648983">
                <a:moveTo>
                  <a:pt x="0" y="0"/>
                </a:moveTo>
                <a:lnTo>
                  <a:pt x="1014082" y="0"/>
                </a:lnTo>
                <a:lnTo>
                  <a:pt x="1014082" y="1648983"/>
                </a:lnTo>
                <a:lnTo>
                  <a:pt x="0" y="1648983"/>
                </a:lnTo>
                <a:close/>
              </a:path>
            </a:pathLst>
          </a:custGeom>
        </p:spPr>
      </p:pic>
      <p:sp>
        <p:nvSpPr>
          <p:cNvPr id="10" name="Θέση κειμένου 9">
            <a:extLst>
              <a:ext uri="{FF2B5EF4-FFF2-40B4-BE49-F238E27FC236}">
                <a16:creationId xmlns:a16="http://schemas.microsoft.com/office/drawing/2014/main" id="{3660BA33-D95F-4C82-419E-ADBE0C89155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15806" y="793971"/>
            <a:ext cx="621792" cy="621792"/>
          </a:xfrm>
          <a:prstGeom prst="ellipse">
            <a:avLst/>
          </a:prstGeom>
          <a:solidFill>
            <a:schemeClr val="tx2"/>
          </a:solidFill>
        </p:spPr>
        <p:txBody>
          <a:bodyPr lIns="0" tIns="0" rIns="0" bIns="0" rtlCol="0" anchor="t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l-GR" sz="3200" b="0">
                <a:noFill/>
              </a:defRPr>
            </a:lvl1pPr>
          </a:lstStyle>
          <a:p>
            <a:pPr lvl="0" rtl="0"/>
            <a:r>
              <a:rPr lang="el-GR"/>
              <a:t>X</a:t>
            </a:r>
          </a:p>
        </p:txBody>
      </p:sp>
      <p:sp>
        <p:nvSpPr>
          <p:cNvPr id="45" name="Θέση εικόνας 42">
            <a:extLst>
              <a:ext uri="{FF2B5EF4-FFF2-40B4-BE49-F238E27FC236}">
                <a16:creationId xmlns:a16="http://schemas.microsoft.com/office/drawing/2014/main" id="{085DE0BA-CA08-ED26-0A53-02D6FB61978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330203" y="2337393"/>
            <a:ext cx="1389888" cy="138988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rtlCol="0" anchor="ctr">
            <a:normAutofit/>
          </a:bodyPr>
          <a:lstStyle>
            <a:lvl1pPr marL="0" indent="0" algn="ctr">
              <a:buNone/>
              <a:defRPr lang="el-GR" sz="800"/>
            </a:lvl1pPr>
          </a:lstStyle>
          <a:p>
            <a:pPr rtl="0"/>
            <a:r>
              <a:rPr lang="el-GR"/>
              <a:t>Κάντε κλικ στο εικονίδιο για να προσθέσετε εικόνα</a:t>
            </a:r>
            <a:endParaRPr lang="el-GR" dirty="0"/>
          </a:p>
        </p:txBody>
      </p:sp>
      <p:sp>
        <p:nvSpPr>
          <p:cNvPr id="46" name="Θέση εικόνας 42">
            <a:extLst>
              <a:ext uri="{FF2B5EF4-FFF2-40B4-BE49-F238E27FC236}">
                <a16:creationId xmlns:a16="http://schemas.microsoft.com/office/drawing/2014/main" id="{70F05177-1747-10FB-B022-0A36F8F9193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469928" y="2339375"/>
            <a:ext cx="1389888" cy="1389888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rtlCol="0" anchor="ctr">
            <a:normAutofit/>
          </a:bodyPr>
          <a:lstStyle>
            <a:lvl1pPr marL="0" indent="0" algn="ctr">
              <a:buNone/>
              <a:defRPr lang="el-GR" sz="800"/>
            </a:lvl1pPr>
          </a:lstStyle>
          <a:p>
            <a:pPr rtl="0"/>
            <a:r>
              <a:rPr lang="el-GR"/>
              <a:t>Κάντε κλικ στο εικονίδιο για να προσθέσετε εικόνα</a:t>
            </a:r>
            <a:endParaRPr lang="el-GR" dirty="0"/>
          </a:p>
        </p:txBody>
      </p:sp>
      <p:sp>
        <p:nvSpPr>
          <p:cNvPr id="50" name="Θέση κειμένου 47">
            <a:extLst>
              <a:ext uri="{FF2B5EF4-FFF2-40B4-BE49-F238E27FC236}">
                <a16:creationId xmlns:a16="http://schemas.microsoft.com/office/drawing/2014/main" id="{485E5AFC-758F-34A6-2FEC-6042921AB73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1126514" y="5064875"/>
            <a:ext cx="2788920" cy="365760"/>
          </a:xfrm>
        </p:spPr>
        <p:txBody>
          <a:bodyPr rtlCol="0"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lang="el-GR" sz="1800"/>
            </a:lvl1pPr>
          </a:lstStyle>
          <a:p>
            <a:pPr lvl="0" rtl="0"/>
            <a:r>
              <a:rPr lang="el-GR"/>
              <a:t>Στυλ κειμένου υποδείγματος</a:t>
            </a:r>
          </a:p>
        </p:txBody>
      </p:sp>
      <p:sp>
        <p:nvSpPr>
          <p:cNvPr id="51" name="Θέση κειμένου 47">
            <a:extLst>
              <a:ext uri="{FF2B5EF4-FFF2-40B4-BE49-F238E27FC236}">
                <a16:creationId xmlns:a16="http://schemas.microsoft.com/office/drawing/2014/main" id="{298713CC-F6D5-ED75-901B-4121FEC84360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8271823" y="5032014"/>
            <a:ext cx="2788920" cy="365760"/>
          </a:xfrm>
        </p:spPr>
        <p:txBody>
          <a:bodyPr rtlCol="0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lang="el-GR" sz="1800"/>
            </a:lvl1pPr>
          </a:lstStyle>
          <a:p>
            <a:pPr lvl="0" rtl="0"/>
            <a:r>
              <a:rPr lang="el-GR"/>
              <a:t>Στυλ κειμένου υποδείγματος</a:t>
            </a:r>
          </a:p>
        </p:txBody>
      </p:sp>
      <p:sp>
        <p:nvSpPr>
          <p:cNvPr id="57" name="Θέση κειμένου 47">
            <a:extLst>
              <a:ext uri="{FF2B5EF4-FFF2-40B4-BE49-F238E27FC236}">
                <a16:creationId xmlns:a16="http://schemas.microsoft.com/office/drawing/2014/main" id="{FD30C172-4265-C1CA-4368-B347D34C9F6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126515" y="2795265"/>
            <a:ext cx="2788920" cy="365760"/>
          </a:xfrm>
        </p:spPr>
        <p:txBody>
          <a:bodyPr rtlCol="0"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lang="el-GR" sz="1800"/>
            </a:lvl1pPr>
          </a:lstStyle>
          <a:p>
            <a:pPr lvl="0" rtl="0"/>
            <a:r>
              <a:rPr lang="el-GR"/>
              <a:t>Στυλ κειμένου υποδείγματος</a:t>
            </a:r>
          </a:p>
        </p:txBody>
      </p:sp>
      <p:sp>
        <p:nvSpPr>
          <p:cNvPr id="58" name="Θέση κειμένου 47">
            <a:extLst>
              <a:ext uri="{FF2B5EF4-FFF2-40B4-BE49-F238E27FC236}">
                <a16:creationId xmlns:a16="http://schemas.microsoft.com/office/drawing/2014/main" id="{E6400DD4-A698-8FC3-4A8E-02EA10BB4BF9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271823" y="2794678"/>
            <a:ext cx="2788920" cy="365760"/>
          </a:xfrm>
        </p:spPr>
        <p:txBody>
          <a:bodyPr rtlCol="0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lang="el-GR" sz="1800"/>
            </a:lvl1pPr>
          </a:lstStyle>
          <a:p>
            <a:pPr lvl="0" rtl="0"/>
            <a:r>
              <a:rPr lang="el-GR"/>
              <a:t>Στυλ κειμένου υποδείγματος</a:t>
            </a:r>
          </a:p>
        </p:txBody>
      </p:sp>
      <p:sp>
        <p:nvSpPr>
          <p:cNvPr id="59" name="Θέση κειμένου 47">
            <a:extLst>
              <a:ext uri="{FF2B5EF4-FFF2-40B4-BE49-F238E27FC236}">
                <a16:creationId xmlns:a16="http://schemas.microsoft.com/office/drawing/2014/main" id="{630E151D-3E22-BE90-7A51-5ED7C9AD7C25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1098143" y="3085049"/>
            <a:ext cx="2816352" cy="310896"/>
          </a:xfrm>
        </p:spPr>
        <p:txBody>
          <a:bodyPr rtlCol="0"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lang="el-GR"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rtl="0"/>
            <a:r>
              <a:rPr lang="el-GR"/>
              <a:t>Στυλ κειμένου υποδείγματος</a:t>
            </a:r>
          </a:p>
        </p:txBody>
      </p:sp>
      <p:sp>
        <p:nvSpPr>
          <p:cNvPr id="54" name="Θέση κειμένου 47">
            <a:extLst>
              <a:ext uri="{FF2B5EF4-FFF2-40B4-BE49-F238E27FC236}">
                <a16:creationId xmlns:a16="http://schemas.microsoft.com/office/drawing/2014/main" id="{6A448965-125C-6EED-07B0-E98A656BBF3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280067" y="3086146"/>
            <a:ext cx="2816352" cy="310896"/>
          </a:xfrm>
        </p:spPr>
        <p:txBody>
          <a:bodyPr rtlCol="0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lang="el-GR"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rtl="0"/>
            <a:r>
              <a:rPr lang="el-GR"/>
              <a:t>Στυλ κειμένου υποδείγματος</a:t>
            </a:r>
          </a:p>
        </p:txBody>
      </p:sp>
      <p:sp>
        <p:nvSpPr>
          <p:cNvPr id="72" name="Θέση εικόνας 42">
            <a:extLst>
              <a:ext uri="{FF2B5EF4-FFF2-40B4-BE49-F238E27FC236}">
                <a16:creationId xmlns:a16="http://schemas.microsoft.com/office/drawing/2014/main" id="{9BD10ABF-0CBA-9D6F-30D9-4C5B717D2F65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4332186" y="4662092"/>
            <a:ext cx="1389888" cy="1389888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rtlCol="0" anchor="ctr">
            <a:normAutofit/>
          </a:bodyPr>
          <a:lstStyle>
            <a:lvl1pPr marL="0" indent="0" algn="ctr">
              <a:buNone/>
              <a:defRPr lang="el-GR" sz="800"/>
            </a:lvl1pPr>
          </a:lstStyle>
          <a:p>
            <a:pPr rtl="0"/>
            <a:r>
              <a:rPr lang="el-GR"/>
              <a:t>Κάντε κλικ στο εικονίδιο για να προσθέσετε εικόνα</a:t>
            </a:r>
            <a:endParaRPr lang="el-GR" dirty="0"/>
          </a:p>
        </p:txBody>
      </p:sp>
      <p:sp>
        <p:nvSpPr>
          <p:cNvPr id="73" name="Θέση εικόνας 42">
            <a:extLst>
              <a:ext uri="{FF2B5EF4-FFF2-40B4-BE49-F238E27FC236}">
                <a16:creationId xmlns:a16="http://schemas.microsoft.com/office/drawing/2014/main" id="{BA07108E-6273-D8A7-4270-9E51F53721B6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6469928" y="4662092"/>
            <a:ext cx="1389888" cy="1389888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rtlCol="0" anchor="ctr">
            <a:normAutofit/>
          </a:bodyPr>
          <a:lstStyle>
            <a:lvl1pPr marL="0" indent="0" algn="ctr">
              <a:buNone/>
              <a:defRPr lang="el-GR" sz="800"/>
            </a:lvl1pPr>
          </a:lstStyle>
          <a:p>
            <a:pPr rtl="0"/>
            <a:r>
              <a:rPr lang="el-GR"/>
              <a:t>Κάντε κλικ στο εικονίδιο για να προσθέσετε εικόνα</a:t>
            </a:r>
            <a:endParaRPr lang="el-GR" dirty="0"/>
          </a:p>
        </p:txBody>
      </p:sp>
      <p:sp>
        <p:nvSpPr>
          <p:cNvPr id="56" name="Θέση κειμένου 47">
            <a:extLst>
              <a:ext uri="{FF2B5EF4-FFF2-40B4-BE49-F238E27FC236}">
                <a16:creationId xmlns:a16="http://schemas.microsoft.com/office/drawing/2014/main" id="{6E2529DA-6F13-4B74-5C48-2FDB0911FFF1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8284732" y="5337865"/>
            <a:ext cx="2816352" cy="310896"/>
          </a:xfrm>
        </p:spPr>
        <p:txBody>
          <a:bodyPr rtlCol="0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lang="el-GR"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rtl="0"/>
            <a:r>
              <a:rPr lang="el-GR"/>
              <a:t>Στυλ κειμένου υποδείγματος</a:t>
            </a:r>
          </a:p>
        </p:txBody>
      </p:sp>
      <p:sp>
        <p:nvSpPr>
          <p:cNvPr id="74" name="Θέση κειμένου 47">
            <a:extLst>
              <a:ext uri="{FF2B5EF4-FFF2-40B4-BE49-F238E27FC236}">
                <a16:creationId xmlns:a16="http://schemas.microsoft.com/office/drawing/2014/main" id="{DDB95F67-F2A0-C836-D292-8E7A6E4B1CC7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1107814" y="5335932"/>
            <a:ext cx="2816352" cy="310896"/>
          </a:xfrm>
        </p:spPr>
        <p:txBody>
          <a:bodyPr rtlCol="0"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lang="el-GR"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rtl="0"/>
            <a:r>
              <a:rPr lang="el-GR"/>
              <a:t>Στυλ κειμένου υποδείγματος</a:t>
            </a:r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6CC414FD-C705-79D9-78A9-63DB36DC2A3B}"/>
              </a:ext>
            </a:extLst>
          </p:cNvPr>
          <p:cNvSpPr>
            <a:spLocks noGrp="1"/>
          </p:cNvSpPr>
          <p:nvPr>
            <p:ph type="ftr" sz="quarter" idx="26"/>
          </p:nvPr>
        </p:nvSpPr>
        <p:spPr/>
        <p:txBody>
          <a:bodyPr rtlCol="0"/>
          <a:lstStyle>
            <a:defPPr>
              <a:defRPr lang="el-GR"/>
            </a:defPPr>
          </a:lstStyle>
          <a:p>
            <a:pPr rtl="0"/>
            <a:endParaRPr lang="el-GR" dirty="0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3DDD574B-2DC0-07BF-5573-0917979F78EA}"/>
              </a:ext>
            </a:extLst>
          </p:cNvPr>
          <p:cNvSpPr>
            <a:spLocks noGrp="1"/>
          </p:cNvSpPr>
          <p:nvPr>
            <p:ph type="sldNum" sz="quarter" idx="27"/>
          </p:nvPr>
        </p:nvSpPr>
        <p:spPr/>
        <p:txBody>
          <a:bodyPr rtlCol="0"/>
          <a:lstStyle>
            <a:defPPr>
              <a:defRPr lang="el-GR"/>
            </a:defPPr>
          </a:lstStyle>
          <a:p>
            <a:pPr rtl="0"/>
            <a:fld id="{CC43B8D3-9A08-F84C-9DD4-44948BA52D4B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2817808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Ομάδα - x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Έλλειψη 2">
            <a:extLst>
              <a:ext uri="{FF2B5EF4-FFF2-40B4-BE49-F238E27FC236}">
                <a16:creationId xmlns:a16="http://schemas.microsoft.com/office/drawing/2014/main" id="{15B61940-E61B-59FA-753F-E3122D288C5B}"/>
              </a:ext>
            </a:extLst>
          </p:cNvPr>
          <p:cNvSpPr/>
          <p:nvPr userDrawn="1"/>
        </p:nvSpPr>
        <p:spPr>
          <a:xfrm>
            <a:off x="1314365" y="1922787"/>
            <a:ext cx="1591489" cy="1591489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l-GR"/>
            </a:defPPr>
          </a:lstStyle>
          <a:p>
            <a:pPr algn="ctr" rtl="0"/>
            <a:endParaRPr lang="el-GR" dirty="0">
              <a:solidFill>
                <a:schemeClr val="accent4"/>
              </a:solidFill>
            </a:endParaRPr>
          </a:p>
        </p:txBody>
      </p:sp>
      <p:sp>
        <p:nvSpPr>
          <p:cNvPr id="9" name="Έλλειψη 8">
            <a:extLst>
              <a:ext uri="{FF2B5EF4-FFF2-40B4-BE49-F238E27FC236}">
                <a16:creationId xmlns:a16="http://schemas.microsoft.com/office/drawing/2014/main" id="{148AA701-7A67-C49D-4314-407AF753DDE7}"/>
              </a:ext>
            </a:extLst>
          </p:cNvPr>
          <p:cNvSpPr/>
          <p:nvPr userDrawn="1"/>
        </p:nvSpPr>
        <p:spPr>
          <a:xfrm>
            <a:off x="3895640" y="1922787"/>
            <a:ext cx="1591489" cy="1591489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l-GR"/>
            </a:defPPr>
          </a:lstStyle>
          <a:p>
            <a:pPr algn="ctr" rtl="0"/>
            <a:endParaRPr lang="el-GR" dirty="0">
              <a:solidFill>
                <a:schemeClr val="accent4"/>
              </a:solidFill>
            </a:endParaRPr>
          </a:p>
        </p:txBody>
      </p:sp>
      <p:sp>
        <p:nvSpPr>
          <p:cNvPr id="14" name="Έλλειψη 13">
            <a:extLst>
              <a:ext uri="{FF2B5EF4-FFF2-40B4-BE49-F238E27FC236}">
                <a16:creationId xmlns:a16="http://schemas.microsoft.com/office/drawing/2014/main" id="{7CC8E6E4-F551-385C-FB82-E0DC1F41683A}"/>
              </a:ext>
            </a:extLst>
          </p:cNvPr>
          <p:cNvSpPr/>
          <p:nvPr userDrawn="1"/>
        </p:nvSpPr>
        <p:spPr>
          <a:xfrm>
            <a:off x="6476915" y="1922787"/>
            <a:ext cx="1591489" cy="1591489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l-GR"/>
            </a:defPPr>
          </a:lstStyle>
          <a:p>
            <a:pPr algn="ctr" rtl="0"/>
            <a:endParaRPr lang="el-GR" dirty="0">
              <a:solidFill>
                <a:schemeClr val="accent4"/>
              </a:solidFill>
            </a:endParaRPr>
          </a:p>
        </p:txBody>
      </p:sp>
      <p:sp>
        <p:nvSpPr>
          <p:cNvPr id="18" name="Έλλειψη 17">
            <a:extLst>
              <a:ext uri="{FF2B5EF4-FFF2-40B4-BE49-F238E27FC236}">
                <a16:creationId xmlns:a16="http://schemas.microsoft.com/office/drawing/2014/main" id="{D29C42C5-603C-FCCB-D730-0AD61CFA4CC2}"/>
              </a:ext>
            </a:extLst>
          </p:cNvPr>
          <p:cNvSpPr/>
          <p:nvPr userDrawn="1"/>
        </p:nvSpPr>
        <p:spPr>
          <a:xfrm>
            <a:off x="9058190" y="1922787"/>
            <a:ext cx="1591489" cy="159148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l-GR"/>
            </a:defPPr>
          </a:lstStyle>
          <a:p>
            <a:pPr algn="ctr" rtl="0"/>
            <a:endParaRPr lang="el-GR" dirty="0">
              <a:solidFill>
                <a:schemeClr val="accent4"/>
              </a:solidFill>
            </a:endParaRPr>
          </a:p>
        </p:txBody>
      </p:sp>
      <p:sp>
        <p:nvSpPr>
          <p:cNvPr id="77" name="Ορθογώνιο 76">
            <a:extLst>
              <a:ext uri="{FF2B5EF4-FFF2-40B4-BE49-F238E27FC236}">
                <a16:creationId xmlns:a16="http://schemas.microsoft.com/office/drawing/2014/main" id="{06608174-ED17-1D4B-48DF-EA532646C797}"/>
              </a:ext>
            </a:extLst>
          </p:cNvPr>
          <p:cNvSpPr/>
          <p:nvPr userDrawn="1"/>
        </p:nvSpPr>
        <p:spPr>
          <a:xfrm>
            <a:off x="732271" y="723899"/>
            <a:ext cx="10727977" cy="780809"/>
          </a:xfrm>
          <a:prstGeom prst="rect">
            <a:avLst/>
          </a:prstGeom>
          <a:solidFill>
            <a:schemeClr val="bg2"/>
          </a:solidFill>
          <a:ln w="158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l-GR"/>
            </a:defPPr>
          </a:lstStyle>
          <a:p>
            <a:pPr algn="ctr" rtl="0"/>
            <a:endParaRPr lang="el-GR" dirty="0"/>
          </a:p>
        </p:txBody>
      </p:sp>
      <p:sp>
        <p:nvSpPr>
          <p:cNvPr id="79" name="Ορθογώνιο 78">
            <a:extLst>
              <a:ext uri="{FF2B5EF4-FFF2-40B4-BE49-F238E27FC236}">
                <a16:creationId xmlns:a16="http://schemas.microsoft.com/office/drawing/2014/main" id="{941AE0A6-2671-E79C-548D-3AA4D5D9CB11}"/>
              </a:ext>
            </a:extLst>
          </p:cNvPr>
          <p:cNvSpPr/>
          <p:nvPr userDrawn="1"/>
        </p:nvSpPr>
        <p:spPr>
          <a:xfrm>
            <a:off x="732271" y="404734"/>
            <a:ext cx="10727977" cy="319166"/>
          </a:xfrm>
          <a:prstGeom prst="rect">
            <a:avLst/>
          </a:prstGeom>
          <a:solidFill>
            <a:schemeClr val="tx2"/>
          </a:solidFill>
          <a:ln w="158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l-GR"/>
            </a:defPPr>
          </a:lstStyle>
          <a:p>
            <a:pPr algn="ctr" rtl="0"/>
            <a:endParaRPr lang="el-GR" dirty="0"/>
          </a:p>
        </p:txBody>
      </p:sp>
      <p:cxnSp>
        <p:nvCxnSpPr>
          <p:cNvPr id="81" name="Ευθεία γραμμή σύνδεσης 80">
            <a:extLst>
              <a:ext uri="{FF2B5EF4-FFF2-40B4-BE49-F238E27FC236}">
                <a16:creationId xmlns:a16="http://schemas.microsoft.com/office/drawing/2014/main" id="{42152D0E-B03D-CC17-D0CC-650AE3953FCF}"/>
              </a:ext>
            </a:extLst>
          </p:cNvPr>
          <p:cNvCxnSpPr>
            <a:cxnSpLocks/>
          </p:cNvCxnSpPr>
          <p:nvPr userDrawn="1"/>
        </p:nvCxnSpPr>
        <p:spPr>
          <a:xfrm>
            <a:off x="1655064" y="722376"/>
            <a:ext cx="0" cy="780808"/>
          </a:xfrm>
          <a:prstGeom prst="line">
            <a:avLst/>
          </a:prstGeom>
          <a:ln w="158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3" name="Γραφικό 82">
            <a:extLst>
              <a:ext uri="{FF2B5EF4-FFF2-40B4-BE49-F238E27FC236}">
                <a16:creationId xmlns:a16="http://schemas.microsoft.com/office/drawing/2014/main" id="{65438DF6-6622-6EE4-F01A-D199CAE96D9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3498771">
            <a:off x="868523" y="778989"/>
            <a:ext cx="660389" cy="660389"/>
          </a:xfrm>
          <a:prstGeom prst="rect">
            <a:avLst/>
          </a:prstGeom>
        </p:spPr>
      </p:pic>
      <p:cxnSp>
        <p:nvCxnSpPr>
          <p:cNvPr id="85" name="Ευθεία γραμμή σύνδεσης 84">
            <a:extLst>
              <a:ext uri="{FF2B5EF4-FFF2-40B4-BE49-F238E27FC236}">
                <a16:creationId xmlns:a16="http://schemas.microsoft.com/office/drawing/2014/main" id="{9712EE3B-E131-C405-FCA7-8263094DF01B}"/>
              </a:ext>
            </a:extLst>
          </p:cNvPr>
          <p:cNvCxnSpPr>
            <a:cxnSpLocks/>
          </p:cNvCxnSpPr>
          <p:nvPr userDrawn="1"/>
        </p:nvCxnSpPr>
        <p:spPr>
          <a:xfrm>
            <a:off x="2593735" y="718779"/>
            <a:ext cx="0" cy="780808"/>
          </a:xfrm>
          <a:prstGeom prst="line">
            <a:avLst/>
          </a:prstGeom>
          <a:ln w="158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Θέση κειμένου 9">
            <a:extLst>
              <a:ext uri="{FF2B5EF4-FFF2-40B4-BE49-F238E27FC236}">
                <a16:creationId xmlns:a16="http://schemas.microsoft.com/office/drawing/2014/main" id="{3660BA33-D95F-4C82-419E-ADBE0C89155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15806" y="793971"/>
            <a:ext cx="621792" cy="621792"/>
          </a:xfrm>
          <a:prstGeom prst="ellipse">
            <a:avLst/>
          </a:prstGeom>
          <a:solidFill>
            <a:schemeClr val="tx2"/>
          </a:solidFill>
        </p:spPr>
        <p:txBody>
          <a:bodyPr lIns="0" tIns="0" rIns="0" bIns="0" rtlCol="0" anchor="t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l-GR" sz="3200" b="0">
                <a:noFill/>
              </a:defRPr>
            </a:lvl1pPr>
          </a:lstStyle>
          <a:p>
            <a:pPr lvl="0" rtl="0"/>
            <a:r>
              <a:rPr lang="el-GR"/>
              <a:t>X</a:t>
            </a:r>
          </a:p>
        </p:txBody>
      </p:sp>
      <p:sp>
        <p:nvSpPr>
          <p:cNvPr id="45" name="Θέση εικόνας 42">
            <a:extLst>
              <a:ext uri="{FF2B5EF4-FFF2-40B4-BE49-F238E27FC236}">
                <a16:creationId xmlns:a16="http://schemas.microsoft.com/office/drawing/2014/main" id="{085DE0BA-CA08-ED26-0A53-02D6FB619788}"/>
              </a:ext>
            </a:extLst>
          </p:cNvPr>
          <p:cNvSpPr>
            <a:spLocks noGrp="1" noChangeAspect="1"/>
          </p:cNvSpPr>
          <p:nvPr>
            <p:ph type="pic" sz="quarter" idx="14"/>
          </p:nvPr>
        </p:nvSpPr>
        <p:spPr>
          <a:xfrm>
            <a:off x="1524893" y="2133315"/>
            <a:ext cx="1170432" cy="1170432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rtlCol="0" anchor="ctr">
            <a:normAutofit/>
          </a:bodyPr>
          <a:lstStyle>
            <a:lvl1pPr marL="0" indent="0" algn="ctr">
              <a:buNone/>
              <a:defRPr lang="el-GR" sz="800"/>
            </a:lvl1pPr>
          </a:lstStyle>
          <a:p>
            <a:pPr rtl="0"/>
            <a:r>
              <a:rPr lang="el-GR"/>
              <a:t>Κάντε κλικ στο εικονίδιο για να προσθέσετε εικόνα</a:t>
            </a:r>
            <a:endParaRPr lang="el-GR" dirty="0"/>
          </a:p>
        </p:txBody>
      </p:sp>
      <p:sp>
        <p:nvSpPr>
          <p:cNvPr id="46" name="Θέση εικόνας 42">
            <a:extLst>
              <a:ext uri="{FF2B5EF4-FFF2-40B4-BE49-F238E27FC236}">
                <a16:creationId xmlns:a16="http://schemas.microsoft.com/office/drawing/2014/main" id="{70F05177-1747-10FB-B022-0A36F8F91931}"/>
              </a:ext>
            </a:extLst>
          </p:cNvPr>
          <p:cNvSpPr>
            <a:spLocks noGrp="1" noChangeAspect="1"/>
          </p:cNvSpPr>
          <p:nvPr>
            <p:ph type="pic" sz="quarter" idx="15"/>
          </p:nvPr>
        </p:nvSpPr>
        <p:spPr>
          <a:xfrm>
            <a:off x="4106168" y="2133315"/>
            <a:ext cx="1170432" cy="1170432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rtlCol="0" anchor="ctr">
            <a:normAutofit/>
          </a:bodyPr>
          <a:lstStyle>
            <a:lvl1pPr marL="0" indent="0" algn="ctr">
              <a:buNone/>
              <a:defRPr lang="el-GR" sz="800"/>
            </a:lvl1pPr>
          </a:lstStyle>
          <a:p>
            <a:pPr rtl="0"/>
            <a:r>
              <a:rPr lang="el-GR"/>
              <a:t>Κάντε κλικ στο εικονίδιο για να προσθέσετε εικόνα</a:t>
            </a:r>
            <a:endParaRPr lang="el-GR" dirty="0"/>
          </a:p>
        </p:txBody>
      </p:sp>
      <p:sp>
        <p:nvSpPr>
          <p:cNvPr id="50" name="Θέση κειμένου 47">
            <a:extLst>
              <a:ext uri="{FF2B5EF4-FFF2-40B4-BE49-F238E27FC236}">
                <a16:creationId xmlns:a16="http://schemas.microsoft.com/office/drawing/2014/main" id="{485E5AFC-758F-34A6-2FEC-6042921AB73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053328" y="3575304"/>
            <a:ext cx="2441448" cy="365760"/>
          </a:xfrm>
        </p:spPr>
        <p:txBody>
          <a:bodyPr rtlCol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l-GR" sz="1600"/>
            </a:lvl1pPr>
          </a:lstStyle>
          <a:p>
            <a:pPr lvl="0" rtl="0"/>
            <a:r>
              <a:rPr lang="el-GR"/>
              <a:t>Στυλ κειμένου υποδείγματος</a:t>
            </a:r>
          </a:p>
        </p:txBody>
      </p:sp>
      <p:sp>
        <p:nvSpPr>
          <p:cNvPr id="51" name="Θέση κειμένου 47">
            <a:extLst>
              <a:ext uri="{FF2B5EF4-FFF2-40B4-BE49-F238E27FC236}">
                <a16:creationId xmlns:a16="http://schemas.microsoft.com/office/drawing/2014/main" id="{298713CC-F6D5-ED75-901B-4121FEC84360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8631936" y="3575304"/>
            <a:ext cx="2441448" cy="365760"/>
          </a:xfrm>
        </p:spPr>
        <p:txBody>
          <a:bodyPr rtlCol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l-GR" sz="1600"/>
            </a:lvl1pPr>
          </a:lstStyle>
          <a:p>
            <a:pPr lvl="0" rtl="0"/>
            <a:r>
              <a:rPr lang="el-GR"/>
              <a:t>Στυλ κειμένου υποδείγματος</a:t>
            </a:r>
          </a:p>
        </p:txBody>
      </p:sp>
      <p:sp>
        <p:nvSpPr>
          <p:cNvPr id="57" name="Θέση κειμένου 47">
            <a:extLst>
              <a:ext uri="{FF2B5EF4-FFF2-40B4-BE49-F238E27FC236}">
                <a16:creationId xmlns:a16="http://schemas.microsoft.com/office/drawing/2014/main" id="{FD30C172-4265-C1CA-4368-B347D34C9F6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86968" y="3575304"/>
            <a:ext cx="2441448" cy="365760"/>
          </a:xfrm>
        </p:spPr>
        <p:txBody>
          <a:bodyPr rtlCol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l-GR" sz="1600"/>
            </a:lvl1pPr>
          </a:lstStyle>
          <a:p>
            <a:pPr lvl="0" rtl="0"/>
            <a:r>
              <a:rPr lang="el-GR"/>
              <a:t>Στυλ κειμένου υποδείγματος</a:t>
            </a:r>
          </a:p>
        </p:txBody>
      </p:sp>
      <p:sp>
        <p:nvSpPr>
          <p:cNvPr id="58" name="Θέση κειμένου 47">
            <a:extLst>
              <a:ext uri="{FF2B5EF4-FFF2-40B4-BE49-F238E27FC236}">
                <a16:creationId xmlns:a16="http://schemas.microsoft.com/office/drawing/2014/main" id="{E6400DD4-A698-8FC3-4A8E-02EA10BB4BF9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474720" y="3575304"/>
            <a:ext cx="2441448" cy="365760"/>
          </a:xfrm>
        </p:spPr>
        <p:txBody>
          <a:bodyPr rtlCol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l-GR" sz="1600"/>
            </a:lvl1pPr>
          </a:lstStyle>
          <a:p>
            <a:pPr lvl="0" rtl="0"/>
            <a:r>
              <a:rPr lang="el-GR"/>
              <a:t>Στυλ κειμένου υποδείγματος</a:t>
            </a:r>
          </a:p>
        </p:txBody>
      </p:sp>
      <p:sp>
        <p:nvSpPr>
          <p:cNvPr id="59" name="Θέση κειμένου 47">
            <a:extLst>
              <a:ext uri="{FF2B5EF4-FFF2-40B4-BE49-F238E27FC236}">
                <a16:creationId xmlns:a16="http://schemas.microsoft.com/office/drawing/2014/main" id="{630E151D-3E22-BE90-7A51-5ED7C9AD7C25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86968" y="3867912"/>
            <a:ext cx="2441448" cy="310896"/>
          </a:xfrm>
        </p:spPr>
        <p:txBody>
          <a:bodyPr rtlCol="0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l-GR"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rtl="0"/>
            <a:r>
              <a:rPr lang="el-GR"/>
              <a:t>Στυλ κειμένου υποδείγματος</a:t>
            </a:r>
          </a:p>
        </p:txBody>
      </p:sp>
      <p:sp>
        <p:nvSpPr>
          <p:cNvPr id="54" name="Θέση κειμένου 47">
            <a:extLst>
              <a:ext uri="{FF2B5EF4-FFF2-40B4-BE49-F238E27FC236}">
                <a16:creationId xmlns:a16="http://schemas.microsoft.com/office/drawing/2014/main" id="{6A448965-125C-6EED-07B0-E98A656BBF3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474720" y="3867912"/>
            <a:ext cx="2441448" cy="310896"/>
          </a:xfrm>
        </p:spPr>
        <p:txBody>
          <a:bodyPr rtlCol="0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l-GR"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rtl="0"/>
            <a:r>
              <a:rPr lang="el-GR"/>
              <a:t>Στυλ κειμένου υποδείγματος</a:t>
            </a:r>
          </a:p>
        </p:txBody>
      </p:sp>
      <p:sp>
        <p:nvSpPr>
          <p:cNvPr id="72" name="Θέση εικόνας 42">
            <a:extLst>
              <a:ext uri="{FF2B5EF4-FFF2-40B4-BE49-F238E27FC236}">
                <a16:creationId xmlns:a16="http://schemas.microsoft.com/office/drawing/2014/main" id="{9BD10ABF-0CBA-9D6F-30D9-4C5B717D2F65}"/>
              </a:ext>
            </a:extLst>
          </p:cNvPr>
          <p:cNvSpPr>
            <a:spLocks noGrp="1" noChangeAspect="1"/>
          </p:cNvSpPr>
          <p:nvPr>
            <p:ph type="pic" sz="quarter" idx="24"/>
          </p:nvPr>
        </p:nvSpPr>
        <p:spPr>
          <a:xfrm>
            <a:off x="6687443" y="2133315"/>
            <a:ext cx="1170432" cy="1170432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rtlCol="0" anchor="ctr">
            <a:normAutofit/>
          </a:bodyPr>
          <a:lstStyle>
            <a:lvl1pPr marL="0" indent="0" algn="ctr">
              <a:buNone/>
              <a:defRPr lang="el-GR" sz="800"/>
            </a:lvl1pPr>
          </a:lstStyle>
          <a:p>
            <a:pPr rtl="0"/>
            <a:r>
              <a:rPr lang="el-GR"/>
              <a:t>Κάντε κλικ στο εικονίδιο για να προσθέσετε εικόνα</a:t>
            </a:r>
            <a:endParaRPr lang="el-GR" dirty="0"/>
          </a:p>
        </p:txBody>
      </p:sp>
      <p:sp>
        <p:nvSpPr>
          <p:cNvPr id="73" name="Θέση εικόνας 42">
            <a:extLst>
              <a:ext uri="{FF2B5EF4-FFF2-40B4-BE49-F238E27FC236}">
                <a16:creationId xmlns:a16="http://schemas.microsoft.com/office/drawing/2014/main" id="{BA07108E-6273-D8A7-4270-9E51F53721B6}"/>
              </a:ext>
            </a:extLst>
          </p:cNvPr>
          <p:cNvSpPr>
            <a:spLocks noGrp="1" noChangeAspect="1"/>
          </p:cNvSpPr>
          <p:nvPr>
            <p:ph type="pic" sz="quarter" idx="25"/>
          </p:nvPr>
        </p:nvSpPr>
        <p:spPr>
          <a:xfrm>
            <a:off x="9268718" y="2133315"/>
            <a:ext cx="1170432" cy="1170432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rtlCol="0" anchor="ctr">
            <a:normAutofit/>
          </a:bodyPr>
          <a:lstStyle>
            <a:lvl1pPr marL="0" indent="0" algn="ctr">
              <a:buNone/>
              <a:defRPr lang="el-GR" sz="800"/>
            </a:lvl1pPr>
          </a:lstStyle>
          <a:p>
            <a:pPr rtl="0"/>
            <a:r>
              <a:rPr lang="el-GR"/>
              <a:t>Κάντε κλικ στο εικονίδιο για να προσθέσετε εικόνα</a:t>
            </a:r>
            <a:endParaRPr lang="el-GR" dirty="0"/>
          </a:p>
        </p:txBody>
      </p:sp>
      <p:sp>
        <p:nvSpPr>
          <p:cNvPr id="56" name="Θέση κειμένου 47">
            <a:extLst>
              <a:ext uri="{FF2B5EF4-FFF2-40B4-BE49-F238E27FC236}">
                <a16:creationId xmlns:a16="http://schemas.microsoft.com/office/drawing/2014/main" id="{6E2529DA-6F13-4B74-5C48-2FDB0911FFF1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8631936" y="3867912"/>
            <a:ext cx="2441448" cy="310896"/>
          </a:xfrm>
        </p:spPr>
        <p:txBody>
          <a:bodyPr rtlCol="0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l-GR"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rtl="0"/>
            <a:r>
              <a:rPr lang="el-GR"/>
              <a:t>Στυλ κειμένου υποδείγματος</a:t>
            </a:r>
          </a:p>
        </p:txBody>
      </p:sp>
      <p:sp>
        <p:nvSpPr>
          <p:cNvPr id="74" name="Θέση κειμένου 47">
            <a:extLst>
              <a:ext uri="{FF2B5EF4-FFF2-40B4-BE49-F238E27FC236}">
                <a16:creationId xmlns:a16="http://schemas.microsoft.com/office/drawing/2014/main" id="{DDB95F67-F2A0-C836-D292-8E7A6E4B1CC7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053328" y="3867912"/>
            <a:ext cx="2441448" cy="310896"/>
          </a:xfrm>
        </p:spPr>
        <p:txBody>
          <a:bodyPr rtlCol="0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l-GR"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rtl="0"/>
            <a:r>
              <a:rPr lang="el-GR"/>
              <a:t>Στυλ κειμένου υποδείγματος</a:t>
            </a:r>
          </a:p>
        </p:txBody>
      </p:sp>
      <p:sp>
        <p:nvSpPr>
          <p:cNvPr id="75" name="Τίτλος 74">
            <a:extLst>
              <a:ext uri="{FF2B5EF4-FFF2-40B4-BE49-F238E27FC236}">
                <a16:creationId xmlns:a16="http://schemas.microsoft.com/office/drawing/2014/main" id="{45C7CFA5-6EFF-944C-B5AF-9679568766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defPPr>
              <a:defRPr lang="el-GR"/>
            </a:defPPr>
          </a:lstStyle>
          <a:p>
            <a:pPr rtl="0"/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24" name="Έλλειψη 23">
            <a:extLst>
              <a:ext uri="{FF2B5EF4-FFF2-40B4-BE49-F238E27FC236}">
                <a16:creationId xmlns:a16="http://schemas.microsoft.com/office/drawing/2014/main" id="{DCCCB2D5-E906-485E-2E26-F407AF7990EE}"/>
              </a:ext>
            </a:extLst>
          </p:cNvPr>
          <p:cNvSpPr/>
          <p:nvPr userDrawn="1"/>
        </p:nvSpPr>
        <p:spPr>
          <a:xfrm>
            <a:off x="1314365" y="4348233"/>
            <a:ext cx="1591489" cy="1591489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l-GR"/>
            </a:defPPr>
          </a:lstStyle>
          <a:p>
            <a:pPr algn="ctr" rtl="0"/>
            <a:endParaRPr lang="el-GR" dirty="0">
              <a:solidFill>
                <a:schemeClr val="accent4"/>
              </a:solidFill>
            </a:endParaRPr>
          </a:p>
        </p:txBody>
      </p:sp>
      <p:sp>
        <p:nvSpPr>
          <p:cNvPr id="26" name="Έλλειψη 25">
            <a:extLst>
              <a:ext uri="{FF2B5EF4-FFF2-40B4-BE49-F238E27FC236}">
                <a16:creationId xmlns:a16="http://schemas.microsoft.com/office/drawing/2014/main" id="{608273C2-3AD4-6120-E47A-26DB07BBD95D}"/>
              </a:ext>
            </a:extLst>
          </p:cNvPr>
          <p:cNvSpPr/>
          <p:nvPr userDrawn="1"/>
        </p:nvSpPr>
        <p:spPr>
          <a:xfrm>
            <a:off x="3895640" y="4348233"/>
            <a:ext cx="1591489" cy="1591489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l-GR"/>
            </a:defPPr>
          </a:lstStyle>
          <a:p>
            <a:pPr algn="ctr" rtl="0"/>
            <a:endParaRPr lang="el-GR" dirty="0">
              <a:solidFill>
                <a:schemeClr val="accent4"/>
              </a:solidFill>
            </a:endParaRPr>
          </a:p>
        </p:txBody>
      </p:sp>
      <p:sp>
        <p:nvSpPr>
          <p:cNvPr id="28" name="Έλλειψη 27">
            <a:extLst>
              <a:ext uri="{FF2B5EF4-FFF2-40B4-BE49-F238E27FC236}">
                <a16:creationId xmlns:a16="http://schemas.microsoft.com/office/drawing/2014/main" id="{52F43D3C-5856-8C0F-0F96-72BD06ABE36F}"/>
              </a:ext>
            </a:extLst>
          </p:cNvPr>
          <p:cNvSpPr/>
          <p:nvPr userDrawn="1"/>
        </p:nvSpPr>
        <p:spPr>
          <a:xfrm>
            <a:off x="6476915" y="4348233"/>
            <a:ext cx="1591489" cy="1591489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l-GR"/>
            </a:defPPr>
          </a:lstStyle>
          <a:p>
            <a:pPr algn="ctr" rtl="0"/>
            <a:endParaRPr lang="el-GR" dirty="0">
              <a:solidFill>
                <a:schemeClr val="accent4"/>
              </a:solidFill>
            </a:endParaRPr>
          </a:p>
        </p:txBody>
      </p:sp>
      <p:sp>
        <p:nvSpPr>
          <p:cNvPr id="30" name="Έλλειψη 29">
            <a:extLst>
              <a:ext uri="{FF2B5EF4-FFF2-40B4-BE49-F238E27FC236}">
                <a16:creationId xmlns:a16="http://schemas.microsoft.com/office/drawing/2014/main" id="{9185EECC-2E1F-A706-B285-3F50DE4E325D}"/>
              </a:ext>
            </a:extLst>
          </p:cNvPr>
          <p:cNvSpPr/>
          <p:nvPr userDrawn="1"/>
        </p:nvSpPr>
        <p:spPr>
          <a:xfrm>
            <a:off x="9058190" y="4348233"/>
            <a:ext cx="1591489" cy="1591489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l-GR"/>
            </a:defPPr>
          </a:lstStyle>
          <a:p>
            <a:pPr algn="ctr" rtl="0"/>
            <a:endParaRPr lang="el-GR" dirty="0">
              <a:solidFill>
                <a:schemeClr val="accent4"/>
              </a:solidFill>
            </a:endParaRPr>
          </a:p>
        </p:txBody>
      </p:sp>
      <p:sp>
        <p:nvSpPr>
          <p:cNvPr id="31" name="Θέση εικόνας 42">
            <a:extLst>
              <a:ext uri="{FF2B5EF4-FFF2-40B4-BE49-F238E27FC236}">
                <a16:creationId xmlns:a16="http://schemas.microsoft.com/office/drawing/2014/main" id="{68BB68C2-C6BF-C6F9-8006-0D20E4119CDC}"/>
              </a:ext>
            </a:extLst>
          </p:cNvPr>
          <p:cNvSpPr>
            <a:spLocks noGrp="1" noChangeAspect="1"/>
          </p:cNvSpPr>
          <p:nvPr>
            <p:ph type="pic" sz="quarter" idx="26"/>
          </p:nvPr>
        </p:nvSpPr>
        <p:spPr>
          <a:xfrm>
            <a:off x="1524893" y="4558761"/>
            <a:ext cx="1170432" cy="1170432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rtlCol="0" anchor="ctr">
            <a:normAutofit/>
          </a:bodyPr>
          <a:lstStyle>
            <a:lvl1pPr marL="0" indent="0" algn="ctr">
              <a:buNone/>
              <a:defRPr lang="el-GR" sz="800"/>
            </a:lvl1pPr>
          </a:lstStyle>
          <a:p>
            <a:pPr rtl="0"/>
            <a:r>
              <a:rPr lang="el-GR"/>
              <a:t>Κάντε κλικ στο εικονίδιο για να προσθέσετε εικόνα</a:t>
            </a:r>
            <a:endParaRPr lang="el-GR" dirty="0"/>
          </a:p>
        </p:txBody>
      </p:sp>
      <p:sp>
        <p:nvSpPr>
          <p:cNvPr id="32" name="Θέση εικόνας 42">
            <a:extLst>
              <a:ext uri="{FF2B5EF4-FFF2-40B4-BE49-F238E27FC236}">
                <a16:creationId xmlns:a16="http://schemas.microsoft.com/office/drawing/2014/main" id="{7ED2CB41-D537-2DB4-7393-38B54A68A24F}"/>
              </a:ext>
            </a:extLst>
          </p:cNvPr>
          <p:cNvSpPr>
            <a:spLocks noGrp="1" noChangeAspect="1"/>
          </p:cNvSpPr>
          <p:nvPr>
            <p:ph type="pic" sz="quarter" idx="27"/>
          </p:nvPr>
        </p:nvSpPr>
        <p:spPr>
          <a:xfrm>
            <a:off x="4106168" y="4558761"/>
            <a:ext cx="1170432" cy="1170432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rtlCol="0" anchor="ctr">
            <a:normAutofit/>
          </a:bodyPr>
          <a:lstStyle>
            <a:lvl1pPr marL="0" indent="0" algn="ctr">
              <a:buNone/>
              <a:defRPr lang="el-GR" sz="800"/>
            </a:lvl1pPr>
          </a:lstStyle>
          <a:p>
            <a:pPr rtl="0"/>
            <a:r>
              <a:rPr lang="el-GR"/>
              <a:t>Κάντε κλικ στο εικονίδιο για να προσθέσετε εικόνα</a:t>
            </a:r>
            <a:endParaRPr lang="el-GR" dirty="0"/>
          </a:p>
        </p:txBody>
      </p:sp>
      <p:sp>
        <p:nvSpPr>
          <p:cNvPr id="33" name="Θέση κειμένου 47">
            <a:extLst>
              <a:ext uri="{FF2B5EF4-FFF2-40B4-BE49-F238E27FC236}">
                <a16:creationId xmlns:a16="http://schemas.microsoft.com/office/drawing/2014/main" id="{BBFB738A-B417-1ECD-CD63-3482F41BC56C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6053328" y="6000750"/>
            <a:ext cx="2441448" cy="365760"/>
          </a:xfrm>
        </p:spPr>
        <p:txBody>
          <a:bodyPr rtlCol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l-GR" sz="1600"/>
            </a:lvl1pPr>
          </a:lstStyle>
          <a:p>
            <a:pPr lvl="0" rtl="0"/>
            <a:r>
              <a:rPr lang="el-GR"/>
              <a:t>Στυλ κειμένου υποδείγματος</a:t>
            </a:r>
          </a:p>
        </p:txBody>
      </p:sp>
      <p:sp>
        <p:nvSpPr>
          <p:cNvPr id="34" name="Θέση κειμένου 47">
            <a:extLst>
              <a:ext uri="{FF2B5EF4-FFF2-40B4-BE49-F238E27FC236}">
                <a16:creationId xmlns:a16="http://schemas.microsoft.com/office/drawing/2014/main" id="{2D5357B5-C3E2-7F93-1D38-5A371EEEF566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631936" y="6000750"/>
            <a:ext cx="2441448" cy="365760"/>
          </a:xfrm>
        </p:spPr>
        <p:txBody>
          <a:bodyPr rtlCol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l-GR" sz="1600"/>
            </a:lvl1pPr>
          </a:lstStyle>
          <a:p>
            <a:pPr lvl="0" rtl="0"/>
            <a:r>
              <a:rPr lang="el-GR"/>
              <a:t>Στυλ κειμένου υποδείγματος</a:t>
            </a:r>
          </a:p>
        </p:txBody>
      </p:sp>
      <p:sp>
        <p:nvSpPr>
          <p:cNvPr id="35" name="Θέση κειμένου 47">
            <a:extLst>
              <a:ext uri="{FF2B5EF4-FFF2-40B4-BE49-F238E27FC236}">
                <a16:creationId xmlns:a16="http://schemas.microsoft.com/office/drawing/2014/main" id="{F3A2EC5D-9943-7E84-56FB-B58A67C05507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886968" y="6000750"/>
            <a:ext cx="2441448" cy="365760"/>
          </a:xfrm>
        </p:spPr>
        <p:txBody>
          <a:bodyPr rtlCol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l-GR" sz="1600"/>
            </a:lvl1pPr>
          </a:lstStyle>
          <a:p>
            <a:pPr lvl="0" rtl="0"/>
            <a:r>
              <a:rPr lang="el-GR"/>
              <a:t>Στυλ κειμένου υποδείγματος</a:t>
            </a:r>
          </a:p>
        </p:txBody>
      </p:sp>
      <p:sp>
        <p:nvSpPr>
          <p:cNvPr id="36" name="Θέση κειμένου 47">
            <a:extLst>
              <a:ext uri="{FF2B5EF4-FFF2-40B4-BE49-F238E27FC236}">
                <a16:creationId xmlns:a16="http://schemas.microsoft.com/office/drawing/2014/main" id="{DE78D7B0-18B2-66C2-EA4E-90629F60BFAC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3474720" y="6000750"/>
            <a:ext cx="2441448" cy="365760"/>
          </a:xfrm>
        </p:spPr>
        <p:txBody>
          <a:bodyPr rtlCol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l-GR" sz="1600"/>
            </a:lvl1pPr>
          </a:lstStyle>
          <a:p>
            <a:pPr lvl="0" rtl="0"/>
            <a:r>
              <a:rPr lang="el-GR"/>
              <a:t>Στυλ κειμένου υποδείγματος</a:t>
            </a:r>
          </a:p>
        </p:txBody>
      </p:sp>
      <p:sp>
        <p:nvSpPr>
          <p:cNvPr id="37" name="Θέση κειμένου 47">
            <a:extLst>
              <a:ext uri="{FF2B5EF4-FFF2-40B4-BE49-F238E27FC236}">
                <a16:creationId xmlns:a16="http://schemas.microsoft.com/office/drawing/2014/main" id="{A171817E-40B4-8D03-2F00-07A0200ABC8F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886968" y="6293358"/>
            <a:ext cx="2441448" cy="310896"/>
          </a:xfrm>
        </p:spPr>
        <p:txBody>
          <a:bodyPr rtlCol="0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l-GR"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rtl="0"/>
            <a:r>
              <a:rPr lang="el-GR"/>
              <a:t>Στυλ κειμένου υποδείγματος</a:t>
            </a:r>
          </a:p>
        </p:txBody>
      </p:sp>
      <p:sp>
        <p:nvSpPr>
          <p:cNvPr id="38" name="Θέση κειμένου 47">
            <a:extLst>
              <a:ext uri="{FF2B5EF4-FFF2-40B4-BE49-F238E27FC236}">
                <a16:creationId xmlns:a16="http://schemas.microsoft.com/office/drawing/2014/main" id="{7CB4D57A-D57F-A9A7-E242-62A0EFB9034B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3474720" y="6293358"/>
            <a:ext cx="2441448" cy="310896"/>
          </a:xfrm>
        </p:spPr>
        <p:txBody>
          <a:bodyPr rtlCol="0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l-GR"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rtl="0"/>
            <a:r>
              <a:rPr lang="el-GR"/>
              <a:t>Στυλ κειμένου υποδείγματος</a:t>
            </a:r>
          </a:p>
        </p:txBody>
      </p:sp>
      <p:sp>
        <p:nvSpPr>
          <p:cNvPr id="39" name="Θέση εικόνας 42">
            <a:extLst>
              <a:ext uri="{FF2B5EF4-FFF2-40B4-BE49-F238E27FC236}">
                <a16:creationId xmlns:a16="http://schemas.microsoft.com/office/drawing/2014/main" id="{CABD2581-C1DD-BCD8-B303-D442E2826A57}"/>
              </a:ext>
            </a:extLst>
          </p:cNvPr>
          <p:cNvSpPr>
            <a:spLocks noGrp="1" noChangeAspect="1"/>
          </p:cNvSpPr>
          <p:nvPr>
            <p:ph type="pic" sz="quarter" idx="34"/>
          </p:nvPr>
        </p:nvSpPr>
        <p:spPr>
          <a:xfrm>
            <a:off x="6687443" y="4558761"/>
            <a:ext cx="1170432" cy="1170432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rtlCol="0" anchor="ctr">
            <a:normAutofit/>
          </a:bodyPr>
          <a:lstStyle>
            <a:lvl1pPr marL="0" indent="0" algn="ctr">
              <a:buNone/>
              <a:defRPr lang="el-GR" sz="800"/>
            </a:lvl1pPr>
          </a:lstStyle>
          <a:p>
            <a:pPr rtl="0"/>
            <a:r>
              <a:rPr lang="el-GR"/>
              <a:t>Κάντε κλικ στο εικονίδιο για να προσθέσετε εικόνα</a:t>
            </a:r>
            <a:endParaRPr lang="el-GR" dirty="0"/>
          </a:p>
        </p:txBody>
      </p:sp>
      <p:sp>
        <p:nvSpPr>
          <p:cNvPr id="40" name="Θέση εικόνας 42">
            <a:extLst>
              <a:ext uri="{FF2B5EF4-FFF2-40B4-BE49-F238E27FC236}">
                <a16:creationId xmlns:a16="http://schemas.microsoft.com/office/drawing/2014/main" id="{69C46305-033A-D1D0-006B-CA534D171213}"/>
              </a:ext>
            </a:extLst>
          </p:cNvPr>
          <p:cNvSpPr>
            <a:spLocks noGrp="1" noChangeAspect="1"/>
          </p:cNvSpPr>
          <p:nvPr>
            <p:ph type="pic" sz="quarter" idx="35"/>
          </p:nvPr>
        </p:nvSpPr>
        <p:spPr>
          <a:xfrm>
            <a:off x="9268718" y="4558761"/>
            <a:ext cx="1170432" cy="1170432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rtlCol="0" anchor="ctr">
            <a:normAutofit/>
          </a:bodyPr>
          <a:lstStyle>
            <a:lvl1pPr marL="0" indent="0" algn="ctr">
              <a:buNone/>
              <a:defRPr lang="el-GR" sz="800"/>
            </a:lvl1pPr>
          </a:lstStyle>
          <a:p>
            <a:pPr rtl="0"/>
            <a:r>
              <a:rPr lang="el-GR"/>
              <a:t>Κάντε κλικ στο εικονίδιο για να προσθέσετε εικόνα</a:t>
            </a:r>
            <a:endParaRPr lang="el-GR" dirty="0"/>
          </a:p>
        </p:txBody>
      </p:sp>
      <p:sp>
        <p:nvSpPr>
          <p:cNvPr id="41" name="Θέση κειμένου 47">
            <a:extLst>
              <a:ext uri="{FF2B5EF4-FFF2-40B4-BE49-F238E27FC236}">
                <a16:creationId xmlns:a16="http://schemas.microsoft.com/office/drawing/2014/main" id="{8A2F0738-422D-8670-FFDD-4DD9CC8579DC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8631936" y="6293358"/>
            <a:ext cx="2441448" cy="310896"/>
          </a:xfrm>
        </p:spPr>
        <p:txBody>
          <a:bodyPr rtlCol="0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l-GR"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rtl="0"/>
            <a:r>
              <a:rPr lang="el-GR"/>
              <a:t>Στυλ κειμένου υποδείγματος</a:t>
            </a:r>
          </a:p>
        </p:txBody>
      </p:sp>
      <p:sp>
        <p:nvSpPr>
          <p:cNvPr id="42" name="Θέση κειμένου 47">
            <a:extLst>
              <a:ext uri="{FF2B5EF4-FFF2-40B4-BE49-F238E27FC236}">
                <a16:creationId xmlns:a16="http://schemas.microsoft.com/office/drawing/2014/main" id="{83236D35-4927-EB6F-1700-660A0790337E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6053328" y="6293358"/>
            <a:ext cx="2441448" cy="310896"/>
          </a:xfrm>
        </p:spPr>
        <p:txBody>
          <a:bodyPr rtlCol="0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l-GR"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 rt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B5F9D1D0-8763-3145-447C-B59E4A8FC6EC}"/>
              </a:ext>
            </a:extLst>
          </p:cNvPr>
          <p:cNvSpPr>
            <a:spLocks noGrp="1"/>
          </p:cNvSpPr>
          <p:nvPr>
            <p:ph type="sldNum" sz="quarter" idx="39"/>
          </p:nvPr>
        </p:nvSpPr>
        <p:spPr/>
        <p:txBody>
          <a:bodyPr rtlCol="0"/>
          <a:lstStyle>
            <a:defPPr>
              <a:defRPr lang="el-GR"/>
            </a:defPPr>
          </a:lstStyle>
          <a:p>
            <a:pPr rtl="0"/>
            <a:fld id="{CC43B8D3-9A08-F84C-9DD4-44948BA52D4B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58818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2.sv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661E197C-8454-08AA-A652-357480D988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el-GR"/>
            </a:defPPr>
          </a:lstStyle>
          <a:p>
            <a:pPr lvl="0" rtl="0"/>
            <a:r>
              <a:rPr lang="el-GR" dirty="0"/>
              <a:t>Στυλ υποδείγματος κειμένου</a:t>
            </a:r>
          </a:p>
          <a:p>
            <a:pPr lvl="1" rtl="0"/>
            <a:r>
              <a:rPr lang="el-GR" dirty="0"/>
              <a:t>Δεύτερου επιπέδου</a:t>
            </a:r>
          </a:p>
          <a:p>
            <a:pPr lvl="2" rtl="0"/>
            <a:r>
              <a:rPr lang="el-GR" dirty="0"/>
              <a:t>Τρίτου επιπέδου</a:t>
            </a:r>
          </a:p>
          <a:p>
            <a:pPr lvl="3" rtl="0"/>
            <a:r>
              <a:rPr lang="el-GR" dirty="0"/>
              <a:t>Τέταρτου επιπέδου</a:t>
            </a:r>
          </a:p>
          <a:p>
            <a:pPr lvl="4" rtl="0"/>
            <a:r>
              <a:rPr lang="el-GR" dirty="0"/>
              <a:t>Πέμπτου επιπέδου</a:t>
            </a:r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13530FAC-6DFA-F32C-E62D-5C32C06A02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32271" y="623443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el-GR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el-GR" dirty="0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1F7B62FF-DCC3-B0E5-E9C3-736A708235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51903" y="809244"/>
            <a:ext cx="941832" cy="6217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l-GR" sz="3200">
                <a:solidFill>
                  <a:schemeClr val="bg2"/>
                </a:solidFill>
              </a:defRPr>
            </a:lvl1pPr>
          </a:lstStyle>
          <a:p>
            <a:pPr rtl="0"/>
            <a:fld id="{CC43B8D3-9A08-F84C-9DD4-44948BA52D4B}" type="slidenum">
              <a:rPr lang="el-GR" smtClean="0"/>
              <a:pPr/>
              <a:t>‹#›</a:t>
            </a:fld>
            <a:endParaRPr lang="el-GR" dirty="0"/>
          </a:p>
        </p:txBody>
      </p:sp>
      <p:sp>
        <p:nvSpPr>
          <p:cNvPr id="25" name="Ορθογώνιο 24">
            <a:extLst>
              <a:ext uri="{FF2B5EF4-FFF2-40B4-BE49-F238E27FC236}">
                <a16:creationId xmlns:a16="http://schemas.microsoft.com/office/drawing/2014/main" id="{0EEFFBFB-5A27-2D81-3931-C98447651EF4}"/>
              </a:ext>
            </a:extLst>
          </p:cNvPr>
          <p:cNvSpPr/>
          <p:nvPr userDrawn="1"/>
        </p:nvSpPr>
        <p:spPr>
          <a:xfrm>
            <a:off x="732271" y="723899"/>
            <a:ext cx="10727977" cy="780809"/>
          </a:xfrm>
          <a:prstGeom prst="rect">
            <a:avLst/>
          </a:prstGeom>
          <a:solidFill>
            <a:schemeClr val="bg2"/>
          </a:solidFill>
          <a:ln w="158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l-GR"/>
            </a:defPPr>
          </a:lstStyle>
          <a:p>
            <a:pPr algn="ctr" rtl="0"/>
            <a:endParaRPr lang="el-GR" dirty="0"/>
          </a:p>
        </p:txBody>
      </p:sp>
      <p:sp>
        <p:nvSpPr>
          <p:cNvPr id="26" name="Ορθογώνιο 25">
            <a:extLst>
              <a:ext uri="{FF2B5EF4-FFF2-40B4-BE49-F238E27FC236}">
                <a16:creationId xmlns:a16="http://schemas.microsoft.com/office/drawing/2014/main" id="{5495E283-E2C6-EE8C-5FC9-96FD9B2DC537}"/>
              </a:ext>
            </a:extLst>
          </p:cNvPr>
          <p:cNvSpPr/>
          <p:nvPr userDrawn="1"/>
        </p:nvSpPr>
        <p:spPr>
          <a:xfrm>
            <a:off x="732271" y="404734"/>
            <a:ext cx="10727977" cy="319166"/>
          </a:xfrm>
          <a:prstGeom prst="rect">
            <a:avLst/>
          </a:prstGeom>
          <a:solidFill>
            <a:schemeClr val="tx2"/>
          </a:solidFill>
          <a:ln w="158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l-GR"/>
            </a:defPPr>
          </a:lstStyle>
          <a:p>
            <a:pPr algn="ctr" rtl="0"/>
            <a:endParaRPr lang="el-GR" dirty="0"/>
          </a:p>
        </p:txBody>
      </p:sp>
      <p:cxnSp>
        <p:nvCxnSpPr>
          <p:cNvPr id="28" name="Ευθεία γραμμή σύνδεσης 27">
            <a:extLst>
              <a:ext uri="{FF2B5EF4-FFF2-40B4-BE49-F238E27FC236}">
                <a16:creationId xmlns:a16="http://schemas.microsoft.com/office/drawing/2014/main" id="{6BEB7FA7-6E9C-81BB-8E55-A22BFF734E24}"/>
              </a:ext>
            </a:extLst>
          </p:cNvPr>
          <p:cNvCxnSpPr>
            <a:cxnSpLocks/>
          </p:cNvCxnSpPr>
          <p:nvPr userDrawn="1"/>
        </p:nvCxnSpPr>
        <p:spPr>
          <a:xfrm>
            <a:off x="1655064" y="722376"/>
            <a:ext cx="0" cy="780808"/>
          </a:xfrm>
          <a:prstGeom prst="line">
            <a:avLst/>
          </a:prstGeom>
          <a:ln w="158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9" name="Γραφικό 28">
            <a:extLst>
              <a:ext uri="{FF2B5EF4-FFF2-40B4-BE49-F238E27FC236}">
                <a16:creationId xmlns:a16="http://schemas.microsoft.com/office/drawing/2014/main" id="{77E78B78-C9C0-6811-5C24-BA7F4E612036}"/>
              </a:ext>
            </a:extLst>
          </p:cNvPr>
          <p:cNvPicPr>
            <a:picLocks noChangeAspect="1"/>
          </p:cNvPicPr>
          <p:nvPr userDrawn="1"/>
        </p:nvPicPr>
        <p:blipFill>
          <a:blip r:embed="rId22">
            <a:extLs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 rot="13498771">
            <a:off x="868523" y="778989"/>
            <a:ext cx="660389" cy="660389"/>
          </a:xfrm>
          <a:prstGeom prst="rect">
            <a:avLst/>
          </a:prstGeom>
        </p:spPr>
      </p:pic>
      <p:cxnSp>
        <p:nvCxnSpPr>
          <p:cNvPr id="32" name="Ευθεία γραμμή σύνδεσης 31">
            <a:extLst>
              <a:ext uri="{FF2B5EF4-FFF2-40B4-BE49-F238E27FC236}">
                <a16:creationId xmlns:a16="http://schemas.microsoft.com/office/drawing/2014/main" id="{9F9C8F7F-2A36-A3D8-7C9C-CFDFFF47B82A}"/>
              </a:ext>
            </a:extLst>
          </p:cNvPr>
          <p:cNvCxnSpPr>
            <a:cxnSpLocks/>
          </p:cNvCxnSpPr>
          <p:nvPr userDrawn="1"/>
        </p:nvCxnSpPr>
        <p:spPr>
          <a:xfrm>
            <a:off x="2593735" y="718779"/>
            <a:ext cx="0" cy="780808"/>
          </a:xfrm>
          <a:prstGeom prst="line">
            <a:avLst/>
          </a:prstGeom>
          <a:ln w="158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3E59602F-1B68-185F-6DA7-FDDA1F06AC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97480" y="731520"/>
            <a:ext cx="8762246" cy="7772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el-GR"/>
            </a:defPPr>
          </a:lstStyle>
          <a:p>
            <a:pPr rtl="0"/>
            <a:r>
              <a:rPr lang="el-GR"/>
              <a:t>Κάντε κλικ για να επεξεργαστείτε το Στυλ κύριου τίτλου</a:t>
            </a:r>
          </a:p>
        </p:txBody>
      </p:sp>
    </p:spTree>
    <p:extLst>
      <p:ext uri="{BB962C8B-B14F-4D97-AF65-F5344CB8AC3E}">
        <p14:creationId xmlns:p14="http://schemas.microsoft.com/office/powerpoint/2010/main" val="372648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2" r:id="rId3"/>
    <p:sldLayoutId id="2147483651" r:id="rId4"/>
    <p:sldLayoutId id="2147483658" r:id="rId5"/>
    <p:sldLayoutId id="2147483663" r:id="rId6"/>
    <p:sldLayoutId id="2147483664" r:id="rId7"/>
    <p:sldLayoutId id="2147483659" r:id="rId8"/>
    <p:sldLayoutId id="2147483660" r:id="rId9"/>
    <p:sldLayoutId id="2147483661" r:id="rId10"/>
    <p:sldLayoutId id="2147483652" r:id="rId11"/>
    <p:sldLayoutId id="2147483667" r:id="rId12"/>
    <p:sldLayoutId id="2147483653" r:id="rId13"/>
    <p:sldLayoutId id="2147483668" r:id="rId14"/>
    <p:sldLayoutId id="2147483665" r:id="rId15"/>
    <p:sldLayoutId id="2147483666" r:id="rId16"/>
    <p:sldLayoutId id="2147483654" r:id="rId17"/>
    <p:sldLayoutId id="2147483655" r:id="rId18"/>
    <p:sldLayoutId id="2147483656" r:id="rId19"/>
    <p:sldLayoutId id="2147483657" r:id="rId20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l-GR"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83464" indent="-283464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lang="el-GR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66928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l-GR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l-GR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l-GR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l-GR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l-GR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l-GR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l-GR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l-GR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lang="el-GR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el-GR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el-GR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el-GR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el-GR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el-GR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el-GR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el-GR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el-GR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0528762-BFD9-B53C-F438-D440DBFDD2F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rtlCol="0"/>
          <a:lstStyle>
            <a:defPPr>
              <a:defRPr lang="el-GR"/>
            </a:defPPr>
          </a:lstStyle>
          <a:p>
            <a:pPr rtl="0"/>
            <a:r>
              <a:rPr lang="el-GR" dirty="0"/>
              <a:t>ΕΡΓΑΣΙΑ ΜΑΘΗΜΑΤΟΣ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60AFBFB-DDE8-EFB9-2FF7-DFB45A4714BC}"/>
              </a:ext>
            </a:extLst>
          </p:cNvPr>
          <p:cNvSpPr txBox="1"/>
          <p:nvPr/>
        </p:nvSpPr>
        <p:spPr>
          <a:xfrm>
            <a:off x="2724912" y="4042761"/>
            <a:ext cx="70687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l-GR" sz="2000" b="1" i="0" dirty="0">
                <a:solidFill>
                  <a:srgbClr val="333333"/>
                </a:solidFill>
                <a:effectLst/>
                <a:latin typeface="Roboto" panose="02000000000000000000" pitchFamily="2" charset="0"/>
              </a:rPr>
              <a:t>Πολιτικές Αστικής Ανάπλασης για Δημιουργικές και Ευφυείς Πόλεις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C4DFD46-2A1C-B4F9-30A5-9ADDE24D2578}"/>
              </a:ext>
            </a:extLst>
          </p:cNvPr>
          <p:cNvSpPr txBox="1"/>
          <p:nvPr/>
        </p:nvSpPr>
        <p:spPr>
          <a:xfrm>
            <a:off x="175098" y="4961106"/>
            <a:ext cx="26718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Εαρινό εξάμηνο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194A92A-2201-97EC-7FFC-4FB1B34ECF97}"/>
              </a:ext>
            </a:extLst>
          </p:cNvPr>
          <p:cNvSpPr txBox="1"/>
          <p:nvPr/>
        </p:nvSpPr>
        <p:spPr>
          <a:xfrm>
            <a:off x="175098" y="5664007"/>
            <a:ext cx="37419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Ακαδημαϊκό έτος 2024-2025</a:t>
            </a:r>
          </a:p>
        </p:txBody>
      </p:sp>
    </p:spTree>
    <p:extLst>
      <p:ext uri="{BB962C8B-B14F-4D97-AF65-F5344CB8AC3E}">
        <p14:creationId xmlns:p14="http://schemas.microsoft.com/office/powerpoint/2010/main" val="28275939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Τίτλος 11">
            <a:extLst>
              <a:ext uri="{FF2B5EF4-FFF2-40B4-BE49-F238E27FC236}">
                <a16:creationId xmlns:a16="http://schemas.microsoft.com/office/drawing/2014/main" id="{0BA60034-9E02-4BFF-D46B-98C157D638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>
            <a:defPPr>
              <a:defRPr lang="el-GR"/>
            </a:defPPr>
          </a:lstStyle>
          <a:p>
            <a:r>
              <a:rPr lang="el-GR"/>
              <a:t>Αντικείμενο Εργασίας</a:t>
            </a:r>
          </a:p>
        </p:txBody>
      </p:sp>
      <p:sp>
        <p:nvSpPr>
          <p:cNvPr id="2" name="Θέση περιεχομένου 1">
            <a:extLst>
              <a:ext uri="{FF2B5EF4-FFF2-40B4-BE49-F238E27FC236}">
                <a16:creationId xmlns:a16="http://schemas.microsoft.com/office/drawing/2014/main" id="{2BA91497-60EB-6CC6-BE1A-11323E8A96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5806" y="1700931"/>
            <a:ext cx="10803920" cy="1685349"/>
          </a:xfrm>
        </p:spPr>
        <p:txBody>
          <a:bodyPr vert="horz" lIns="91440" tIns="45720" rIns="91440" bIns="45720" rtlCol="0">
            <a:normAutofit lnSpcReduction="10000"/>
          </a:bodyPr>
          <a:lstStyle>
            <a:defPPr>
              <a:defRPr lang="el-GR"/>
            </a:defPPr>
          </a:lstStyle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l-GR" sz="1800" b="1" u="sng" kern="120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l-GR" sz="1800" b="1" u="sng" kern="1200" baseline="3000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ος</a:t>
            </a:r>
            <a:r>
              <a:rPr lang="el-GR" sz="1800" b="1" u="sng" kern="120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ΘΕΜΑΤΙΚΟΣ ΑΞΟΝΑΣ</a:t>
            </a:r>
            <a:endParaRPr lang="el-GR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l-GR" sz="1800" b="1" kern="1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Συγκριτική ανάλυση </a:t>
            </a:r>
            <a:r>
              <a:rPr lang="el-GR" sz="1800" b="1" u="sng" kern="1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δύο παραδειγμάτων</a:t>
            </a:r>
            <a:r>
              <a:rPr lang="el-GR" sz="1800" b="1" kern="1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έξυπνων πόλεων ως προς </a:t>
            </a:r>
            <a:r>
              <a:rPr lang="el-GR" sz="1800" b="1" u="sng" kern="1200" dirty="0">
                <a:solidFill>
                  <a:srgbClr val="C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έναν άξονα ευφυίας</a:t>
            </a:r>
            <a:r>
              <a:rPr lang="el-GR" sz="1800" b="1" kern="1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l-G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l-G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μεταξύ δύο πόλεων με κοινά χαρακτηριστικά (όπως πληθυσμιακό μέγεθος, θέση, χώρα, κυρίαρχη οικονομία).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l-GR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μεταξύ 2 πόλεων – μίας Ευρωπαϊκής πόλης και μίας ελληνικής πόλης ή δύο ελληνικών πόλεων.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474F284-B9D9-F0C6-61E3-9529A9394E81}"/>
              </a:ext>
            </a:extLst>
          </p:cNvPr>
          <p:cNvSpPr txBox="1"/>
          <p:nvPr/>
        </p:nvSpPr>
        <p:spPr>
          <a:xfrm>
            <a:off x="655806" y="3578451"/>
            <a:ext cx="9415564" cy="10693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l-GR" sz="1800" b="1" u="sng" kern="120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l-GR" sz="1800" b="1" u="sng" kern="1200" baseline="3000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ος</a:t>
            </a:r>
            <a:r>
              <a:rPr lang="el-GR" sz="1800" b="1" u="sng" kern="120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ΘΕΜΑΤΙΚΟΣ ΑΞΟΝΑΣ</a:t>
            </a:r>
            <a:endParaRPr lang="el-GR" sz="1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l-GR" sz="1800" b="1" kern="1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Περιγραφή, ανάλυση και αξιολόγηση </a:t>
            </a:r>
            <a:r>
              <a:rPr lang="el-GR" sz="1800" b="1" u="sng" kern="1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μιας έξυπνης πόλης</a:t>
            </a:r>
            <a:r>
              <a:rPr lang="el-GR" sz="1800" b="1" kern="1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ως προς </a:t>
            </a:r>
            <a:r>
              <a:rPr lang="el-GR" sz="1800" b="1" u="sng" kern="1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όλους τους άξονες ευφυίας.</a:t>
            </a:r>
            <a:endParaRPr lang="el-GR" sz="1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32233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0FA49DED-F98B-AA29-6402-0A09C4EFE00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435812" y="2333795"/>
            <a:ext cx="6963174" cy="519953"/>
          </a:xfrm>
        </p:spPr>
        <p:txBody>
          <a:bodyPr rtlCol="0"/>
          <a:lstStyle>
            <a:defPPr>
              <a:defRPr lang="el-GR"/>
            </a:defPPr>
          </a:lstStyle>
          <a:p>
            <a:r>
              <a:rPr lang="el-GR" sz="2000" b="1" dirty="0">
                <a:solidFill>
                  <a:schemeClr val="tx1"/>
                </a:solidFill>
                <a:latin typeface="Comic Sans MS" panose="030F0702030302020204" pitchFamily="66" charset="0"/>
              </a:rPr>
              <a:t>Έξυπνη Διακυβέρνηση</a:t>
            </a:r>
          </a:p>
        </p:txBody>
      </p:sp>
      <p:sp>
        <p:nvSpPr>
          <p:cNvPr id="48" name="Θέση κειμένου 47">
            <a:extLst>
              <a:ext uri="{FF2B5EF4-FFF2-40B4-BE49-F238E27FC236}">
                <a16:creationId xmlns:a16="http://schemas.microsoft.com/office/drawing/2014/main" id="{B79EAB77-EA1B-845C-B39D-F4147B3C0E4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11296730" y="2272122"/>
            <a:ext cx="772052" cy="665794"/>
          </a:xfrm>
        </p:spPr>
        <p:txBody>
          <a:bodyPr rtlCol="0"/>
          <a:lstStyle>
            <a:defPPr>
              <a:defRPr lang="el-GR"/>
            </a:defPPr>
          </a:lstStyle>
          <a:p>
            <a:pPr rtl="0"/>
            <a:r>
              <a:rPr lang="el-GR" sz="2800" dirty="0"/>
              <a:t>1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EBBAF7CB-A8CE-582C-C1DB-E6D72AC69A4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435812" y="3085312"/>
            <a:ext cx="6963174" cy="519953"/>
          </a:xfrm>
        </p:spPr>
        <p:txBody>
          <a:bodyPr rtlCol="0"/>
          <a:lstStyle>
            <a:defPPr>
              <a:defRPr lang="el-GR"/>
            </a:defPPr>
          </a:lstStyle>
          <a:p>
            <a:pPr lvl="0"/>
            <a:r>
              <a:rPr lang="el-GR" sz="2000" b="1" dirty="0">
                <a:solidFill>
                  <a:schemeClr val="tx1"/>
                </a:solidFill>
                <a:latin typeface="Comic Sans MS" panose="030F0702030302020204" pitchFamily="66" charset="0"/>
              </a:rPr>
              <a:t>Έξυπνη Οικονομία</a:t>
            </a:r>
          </a:p>
        </p:txBody>
      </p:sp>
      <p:sp>
        <p:nvSpPr>
          <p:cNvPr id="49" name="Θέση κειμένου 48">
            <a:extLst>
              <a:ext uri="{FF2B5EF4-FFF2-40B4-BE49-F238E27FC236}">
                <a16:creationId xmlns:a16="http://schemas.microsoft.com/office/drawing/2014/main" id="{9AD6ED5E-6255-A10D-1B61-1C38A65A017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1296730" y="3016781"/>
            <a:ext cx="772052" cy="665794"/>
          </a:xfrm>
        </p:spPr>
        <p:txBody>
          <a:bodyPr rtlCol="0"/>
          <a:lstStyle>
            <a:defPPr>
              <a:defRPr lang="el-GR"/>
            </a:defPPr>
          </a:lstStyle>
          <a:p>
            <a:pPr rtl="0"/>
            <a:r>
              <a:rPr lang="el-GR" sz="2800" dirty="0"/>
              <a:t>2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21C403DC-3521-3A53-9255-0D192EBD4F2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435812" y="3842279"/>
            <a:ext cx="6963174" cy="519953"/>
          </a:xfrm>
        </p:spPr>
        <p:txBody>
          <a:bodyPr rtlCol="0"/>
          <a:lstStyle>
            <a:defPPr>
              <a:defRPr lang="el-GR"/>
            </a:defPPr>
          </a:lstStyle>
          <a:p>
            <a:pPr lvl="0"/>
            <a:r>
              <a:rPr lang="el-GR" sz="2000" b="1" dirty="0">
                <a:solidFill>
                  <a:schemeClr val="tx1"/>
                </a:solidFill>
                <a:latin typeface="Comic Sans MS" panose="030F0702030302020204" pitchFamily="66" charset="0"/>
              </a:rPr>
              <a:t>Έξυπνη Κινητικότητα</a:t>
            </a:r>
          </a:p>
        </p:txBody>
      </p:sp>
      <p:sp>
        <p:nvSpPr>
          <p:cNvPr id="50" name="Θέση κειμένου 49">
            <a:extLst>
              <a:ext uri="{FF2B5EF4-FFF2-40B4-BE49-F238E27FC236}">
                <a16:creationId xmlns:a16="http://schemas.microsoft.com/office/drawing/2014/main" id="{725D92A4-EE14-BE47-EFF6-F0FD3F4AE66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11296730" y="3766890"/>
            <a:ext cx="772052" cy="665794"/>
          </a:xfrm>
        </p:spPr>
        <p:txBody>
          <a:bodyPr rtlCol="0"/>
          <a:lstStyle>
            <a:defPPr>
              <a:defRPr lang="el-GR"/>
            </a:defPPr>
          </a:lstStyle>
          <a:p>
            <a:pPr rtl="0"/>
            <a:r>
              <a:rPr lang="el-GR" sz="2800" dirty="0"/>
              <a:t>3</a:t>
            </a:r>
          </a:p>
        </p:txBody>
      </p:sp>
      <p:sp>
        <p:nvSpPr>
          <p:cNvPr id="6" name="Θέση κειμένου 5">
            <a:extLst>
              <a:ext uri="{FF2B5EF4-FFF2-40B4-BE49-F238E27FC236}">
                <a16:creationId xmlns:a16="http://schemas.microsoft.com/office/drawing/2014/main" id="{01F6EA68-2AA8-DF86-685C-EC384312776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435812" y="4606271"/>
            <a:ext cx="6963174" cy="519953"/>
          </a:xfrm>
          <a:solidFill>
            <a:schemeClr val="accent3">
              <a:lumMod val="75000"/>
            </a:schemeClr>
          </a:solidFill>
        </p:spPr>
        <p:txBody>
          <a:bodyPr vert="horz" lIns="713232" tIns="45720" rIns="91440" bIns="45720" rtlCol="0" anchor="ctr">
            <a:noAutofit/>
          </a:bodyPr>
          <a:lstStyle>
            <a:defPPr>
              <a:defRPr lang="el-GR"/>
            </a:defPPr>
          </a:lstStyle>
          <a:p>
            <a:r>
              <a:rPr lang="el-GR" sz="2000" b="1" dirty="0">
                <a:solidFill>
                  <a:schemeClr val="tx1"/>
                </a:solidFill>
                <a:latin typeface="Comic Sans MS" panose="030F0702030302020204" pitchFamily="66" charset="0"/>
              </a:rPr>
              <a:t>Έξυπνο Περιβάλλον</a:t>
            </a:r>
          </a:p>
        </p:txBody>
      </p:sp>
      <p:sp>
        <p:nvSpPr>
          <p:cNvPr id="51" name="Θέση κειμένου 50">
            <a:extLst>
              <a:ext uri="{FF2B5EF4-FFF2-40B4-BE49-F238E27FC236}">
                <a16:creationId xmlns:a16="http://schemas.microsoft.com/office/drawing/2014/main" id="{7FFFF704-D039-7DC7-A34E-489FEE26CD8F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11296730" y="4524024"/>
            <a:ext cx="772052" cy="665794"/>
          </a:xfrm>
          <a:solidFill>
            <a:schemeClr val="accent3">
              <a:lumMod val="75000"/>
            </a:schemeClr>
          </a:solidFill>
        </p:spPr>
        <p:txBody>
          <a:bodyPr rtlCol="0"/>
          <a:lstStyle>
            <a:defPPr>
              <a:defRPr lang="el-GR"/>
            </a:defPPr>
          </a:lstStyle>
          <a:p>
            <a:pPr rtl="0"/>
            <a:r>
              <a:rPr lang="el-GR" sz="2800" dirty="0"/>
              <a:t>4</a:t>
            </a:r>
          </a:p>
        </p:txBody>
      </p:sp>
      <p:sp>
        <p:nvSpPr>
          <p:cNvPr id="7" name="Θέση κειμένου 6">
            <a:extLst>
              <a:ext uri="{FF2B5EF4-FFF2-40B4-BE49-F238E27FC236}">
                <a16:creationId xmlns:a16="http://schemas.microsoft.com/office/drawing/2014/main" id="{A2545FBC-2F5C-8772-F385-63E10355830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435812" y="5378819"/>
            <a:ext cx="6963174" cy="519953"/>
          </a:xfrm>
          <a:solidFill>
            <a:schemeClr val="accent5">
              <a:lumMod val="75000"/>
            </a:schemeClr>
          </a:solidFill>
        </p:spPr>
        <p:txBody>
          <a:bodyPr rtlCol="0"/>
          <a:lstStyle>
            <a:defPPr>
              <a:defRPr lang="el-GR"/>
            </a:defPPr>
          </a:lstStyle>
          <a:p>
            <a:r>
              <a:rPr lang="el-GR" sz="2000" b="1" dirty="0">
                <a:solidFill>
                  <a:schemeClr val="tx1"/>
                </a:solidFill>
                <a:latin typeface="Comic Sans MS" panose="030F0702030302020204" pitchFamily="66" charset="0"/>
              </a:rPr>
              <a:t>Έξυπνοι Άνθρωποι</a:t>
            </a:r>
          </a:p>
        </p:txBody>
      </p:sp>
      <p:sp>
        <p:nvSpPr>
          <p:cNvPr id="52" name="Θέση κειμένου 51">
            <a:extLst>
              <a:ext uri="{FF2B5EF4-FFF2-40B4-BE49-F238E27FC236}">
                <a16:creationId xmlns:a16="http://schemas.microsoft.com/office/drawing/2014/main" id="{B834A08F-B9C1-B3EF-25F5-A69D401C8BC6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11296730" y="5289714"/>
            <a:ext cx="772052" cy="665794"/>
          </a:xfrm>
          <a:solidFill>
            <a:schemeClr val="accent5">
              <a:lumMod val="75000"/>
            </a:schemeClr>
          </a:solidFill>
        </p:spPr>
        <p:txBody>
          <a:bodyPr rtlCol="0"/>
          <a:lstStyle>
            <a:defPPr>
              <a:defRPr lang="el-GR"/>
            </a:defPPr>
          </a:lstStyle>
          <a:p>
            <a:pPr rtl="0"/>
            <a:r>
              <a:rPr lang="el-GR" sz="2800" dirty="0"/>
              <a:t>5</a:t>
            </a:r>
          </a:p>
        </p:txBody>
      </p:sp>
      <p:sp>
        <p:nvSpPr>
          <p:cNvPr id="10" name="Θέση κειμένου 6">
            <a:extLst>
              <a:ext uri="{FF2B5EF4-FFF2-40B4-BE49-F238E27FC236}">
                <a16:creationId xmlns:a16="http://schemas.microsoft.com/office/drawing/2014/main" id="{080F7B99-5ECD-0489-EEE3-7D20AB53A739}"/>
              </a:ext>
            </a:extLst>
          </p:cNvPr>
          <p:cNvSpPr txBox="1">
            <a:spLocks/>
          </p:cNvSpPr>
          <p:nvPr/>
        </p:nvSpPr>
        <p:spPr>
          <a:xfrm>
            <a:off x="4435812" y="6133718"/>
            <a:ext cx="6963174" cy="519953"/>
          </a:xfrm>
          <a:prstGeom prst="rect">
            <a:avLst/>
          </a:prstGeom>
          <a:solidFill>
            <a:srgbClr val="7030A0"/>
          </a:solidFill>
        </p:spPr>
        <p:txBody>
          <a:bodyPr vert="horz" lIns="713232" tIns="45720" rIns="91440" bIns="45720" rtlCol="0" anchor="ctr">
            <a:noAutofit/>
          </a:bodyPr>
          <a:lstStyle>
            <a:defPPr>
              <a:defRPr lang="el-GR"/>
            </a:defPPr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el-GR" sz="40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566928" indent="-283464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l-GR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83464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l-GR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83464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l-GR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83464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l-GR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l-GR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l-GR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l-GR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l-GR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l-GR" sz="2000" b="1" dirty="0">
                <a:solidFill>
                  <a:schemeClr val="tx1"/>
                </a:solidFill>
                <a:latin typeface="Comic Sans MS" panose="030F0702030302020204" pitchFamily="66" charset="0"/>
              </a:rPr>
              <a:t>Έξυπνη Διαβίωση</a:t>
            </a:r>
          </a:p>
        </p:txBody>
      </p:sp>
      <p:sp>
        <p:nvSpPr>
          <p:cNvPr id="11" name="Θέση κειμένου 51">
            <a:extLst>
              <a:ext uri="{FF2B5EF4-FFF2-40B4-BE49-F238E27FC236}">
                <a16:creationId xmlns:a16="http://schemas.microsoft.com/office/drawing/2014/main" id="{98B27EBC-D492-4F4A-A9FA-AEF828786678}"/>
              </a:ext>
            </a:extLst>
          </p:cNvPr>
          <p:cNvSpPr txBox="1">
            <a:spLocks/>
          </p:cNvSpPr>
          <p:nvPr/>
        </p:nvSpPr>
        <p:spPr>
          <a:xfrm>
            <a:off x="11296730" y="6044613"/>
            <a:ext cx="772052" cy="665794"/>
          </a:xfrm>
          <a:prstGeom prst="ellipse">
            <a:avLst/>
          </a:prstGeom>
          <a:solidFill>
            <a:srgbClr val="7030A0"/>
          </a:solidFill>
          <a:ln w="63500">
            <a:solidFill>
              <a:schemeClr val="bg2"/>
            </a:solidFill>
          </a:ln>
        </p:spPr>
        <p:txBody>
          <a:bodyPr vert="horz" lIns="0" tIns="0" rIns="0" bIns="0" rtlCol="0" anchor="ctr">
            <a:noAutofit/>
          </a:bodyPr>
          <a:lstStyle>
            <a:defPPr>
              <a:defRPr lang="el-GR"/>
            </a:defPPr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el-GR" sz="40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566928" indent="-283464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l-GR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83464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l-GR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83464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l-GR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83464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l-GR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l-GR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l-GR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l-GR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l-GR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2800" dirty="0"/>
              <a:t>6</a:t>
            </a:r>
          </a:p>
        </p:txBody>
      </p:sp>
      <p:sp>
        <p:nvSpPr>
          <p:cNvPr id="17" name="Τίτλος 1">
            <a:extLst>
              <a:ext uri="{FF2B5EF4-FFF2-40B4-BE49-F238E27FC236}">
                <a16:creationId xmlns:a16="http://schemas.microsoft.com/office/drawing/2014/main" id="{3ADCE8B7-B072-11F5-3F2A-299D5C70A0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268" y="-241181"/>
            <a:ext cx="7821621" cy="1927309"/>
          </a:xfrm>
        </p:spPr>
        <p:txBody>
          <a:bodyPr rtlCol="0"/>
          <a:lstStyle>
            <a:defPPr>
              <a:defRPr lang="el-GR"/>
            </a:defPPr>
          </a:lstStyle>
          <a:p>
            <a:pPr rtl="0"/>
            <a:r>
              <a:rPr lang="el-GR" dirty="0"/>
              <a:t>Άξονες Ευφυΐας</a:t>
            </a:r>
          </a:p>
        </p:txBody>
      </p:sp>
    </p:spTree>
    <p:extLst>
      <p:ext uri="{BB962C8B-B14F-4D97-AF65-F5344CB8AC3E}">
        <p14:creationId xmlns:p14="http://schemas.microsoft.com/office/powerpoint/2010/main" val="4528508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ιμένου 1">
            <a:extLst>
              <a:ext uri="{FF2B5EF4-FFF2-40B4-BE49-F238E27FC236}">
                <a16:creationId xmlns:a16="http://schemas.microsoft.com/office/drawing/2014/main" id="{35C45E05-9BDF-2932-926B-17861F56918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2C0DF43-EA7E-FF2F-398D-66C46B06D3E6}"/>
              </a:ext>
            </a:extLst>
          </p:cNvPr>
          <p:cNvSpPr txBox="1"/>
          <p:nvPr/>
        </p:nvSpPr>
        <p:spPr>
          <a:xfrm>
            <a:off x="664723" y="1695564"/>
            <a:ext cx="10862554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buAutoNum type="arabicPeriod"/>
            </a:pPr>
            <a:r>
              <a:rPr lang="el-GR" b="1" u="sng" dirty="0">
                <a:latin typeface="Arial" panose="020B0604020202020204" pitchFamily="34" charset="0"/>
                <a:cs typeface="Arial" panose="020B0604020202020204" pitchFamily="34" charset="0"/>
              </a:rPr>
              <a:t>Η Περίληψη</a:t>
            </a:r>
            <a:r>
              <a:rPr lang="el-GR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l-GR" dirty="0">
                <a:latin typeface="Arial" panose="020B0604020202020204" pitchFamily="34" charset="0"/>
                <a:cs typeface="Arial" panose="020B0604020202020204" pitchFamily="34" charset="0"/>
              </a:rPr>
              <a:t>αποτελείται από μια με δύο παραγράφους (250-300 λέξεις) στις οποίες περιλαμβάνονται συνοπτικά το θέμα της εργασίας, ο σκοπός της εργασίας, η υπόθεση/ερευνητικό ερώτημα, η μεθοδολογία και τα βασικά συμπεράσματα. </a:t>
            </a:r>
          </a:p>
          <a:p>
            <a:pPr marL="342900" indent="-342900" algn="just">
              <a:buAutoNum type="arabicPeriod"/>
            </a:pPr>
            <a:endParaRPr lang="el-G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AutoNum type="arabicPeriod"/>
            </a:pPr>
            <a:r>
              <a:rPr lang="el-GR" dirty="0">
                <a:latin typeface="Arial" panose="020B0604020202020204" pitchFamily="34" charset="0"/>
                <a:cs typeface="Arial" panose="020B0604020202020204" pitchFamily="34" charset="0"/>
              </a:rPr>
              <a:t>Την περίληψη ακολουθούν οι </a:t>
            </a:r>
            <a:r>
              <a:rPr lang="el-GR" b="1" u="sng" dirty="0">
                <a:latin typeface="Arial" panose="020B0604020202020204" pitchFamily="34" charset="0"/>
                <a:cs typeface="Arial" panose="020B0604020202020204" pitchFamily="34" charset="0"/>
              </a:rPr>
              <a:t>λέξεις-κλειδιά</a:t>
            </a:r>
            <a:r>
              <a:rPr lang="el-GR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l-GR" dirty="0">
                <a:latin typeface="Arial" panose="020B0604020202020204" pitchFamily="34" charset="0"/>
                <a:cs typeface="Arial" panose="020B0604020202020204" pitchFamily="34" charset="0"/>
              </a:rPr>
              <a:t>Αποτελούνται συνήθως από 5-7 βασικούς όρους που χαρακτηρίζουν/προσδιορίζουν το περιεχόμενο της εργασίας.</a:t>
            </a:r>
          </a:p>
          <a:p>
            <a:pPr marL="342900" indent="-342900" algn="just">
              <a:buAutoNum type="arabicPeriod"/>
            </a:pPr>
            <a:endParaRPr lang="el-G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AutoNum type="arabicPeriod"/>
            </a:pPr>
            <a:r>
              <a:rPr lang="el-GR" b="1" dirty="0">
                <a:latin typeface="Arial" panose="020B0604020202020204" pitchFamily="34" charset="0"/>
                <a:cs typeface="Arial" panose="020B0604020202020204" pitchFamily="34" charset="0"/>
              </a:rPr>
              <a:t>Η Εισαγωγή</a:t>
            </a:r>
            <a:r>
              <a:rPr lang="el-GR" b="1" u="none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l-GR" b="0" u="none" dirty="0">
                <a:latin typeface="Arial" panose="020B0604020202020204" pitchFamily="34" charset="0"/>
                <a:cs typeface="Arial" panose="020B0604020202020204" pitchFamily="34" charset="0"/>
              </a:rPr>
              <a:t>μπορεί να αποτελεί μη αριθμημένη ενότητα ή το πρώτο κεφάλαιο της εργασίας. Περιλαμβάνει λίγα λόγια για το υπόβαθρο (την προβληματική της εργασίας), το σκοπό και τη δομή της εργασίας. Περιλαμβάνει μια μικρή περίληψη κάθε κεφαλαίου της εργασίας. Ουσιαστικά η εισαγωγή είναι ο αναλυτικός σχολιασμός του καταλόγου περιεχομένων. Δίνουμε στον αναγνώστη μια ξεκάθαρη εικόνα της εργασίας χωρίς ωστόσο να διατυπώνουμε επιχειρήματα και θέσεις.</a:t>
            </a:r>
          </a:p>
          <a:p>
            <a:pPr marL="342900" indent="-342900" algn="just">
              <a:buAutoNum type="arabicPeriod"/>
            </a:pPr>
            <a:endParaRPr lang="el-GR" b="0" u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AutoNum type="arabicPeriod"/>
            </a:pPr>
            <a:r>
              <a:rPr lang="el-GR" b="1" dirty="0">
                <a:latin typeface="Arial" panose="020B0604020202020204" pitchFamily="34" charset="0"/>
                <a:cs typeface="Arial" panose="020B0604020202020204" pitchFamily="34" charset="0"/>
              </a:rPr>
              <a:t>Τα Συμπεράσματα: </a:t>
            </a:r>
            <a:r>
              <a:rPr lang="el-GR" dirty="0">
                <a:latin typeface="Arial" panose="020B0604020202020204" pitchFamily="34" charset="0"/>
                <a:cs typeface="Arial" panose="020B0604020202020204" pitchFamily="34" charset="0"/>
              </a:rPr>
              <a:t>θα αποτελούν το τελευταίο κεφάλαιο της εργασίας όπου θα καταγράφονται συνολικά τα αποτελέσματα της συνθετικής και αναλυτικής μεθόδου από </a:t>
            </a:r>
            <a:r>
              <a:rPr lang="el-GR" u="sng" dirty="0">
                <a:latin typeface="Arial" panose="020B0604020202020204" pitchFamily="34" charset="0"/>
                <a:cs typeface="Arial" panose="020B0604020202020204" pitchFamily="34" charset="0"/>
              </a:rPr>
              <a:t>όλα τα κεφάλαια της εργασίας</a:t>
            </a:r>
            <a:r>
              <a:rPr lang="el-GR" dirty="0">
                <a:latin typeface="Arial" panose="020B0604020202020204" pitchFamily="34" charset="0"/>
                <a:cs typeface="Arial" panose="020B0604020202020204" pitchFamily="34" charset="0"/>
              </a:rPr>
              <a:t>. Τα συμπεράσματα αποτελούν το αποκορύφωμα της εργασίας όπου καταγράφονται με σαφήνεια οι </a:t>
            </a:r>
            <a:r>
              <a:rPr lang="el-GR" u="sng" dirty="0">
                <a:latin typeface="Arial" panose="020B0604020202020204" pitchFamily="34" charset="0"/>
                <a:cs typeface="Arial" panose="020B0604020202020204" pitchFamily="34" charset="0"/>
              </a:rPr>
              <a:t>προσωπικές επιστημονικές θέσεις του φοιτητή</a:t>
            </a:r>
            <a:r>
              <a:rPr lang="el-GR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l-GR" b="0" u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AutoNum type="arabicPeriod"/>
            </a:pPr>
            <a:endParaRPr lang="el-G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Τίτλος 11">
            <a:extLst>
              <a:ext uri="{FF2B5EF4-FFF2-40B4-BE49-F238E27FC236}">
                <a16:creationId xmlns:a16="http://schemas.microsoft.com/office/drawing/2014/main" id="{3854C966-4E7E-4A2B-3A44-B3FD46705B1D}"/>
              </a:ext>
            </a:extLst>
          </p:cNvPr>
          <p:cNvSpPr txBox="1">
            <a:spLocks/>
          </p:cNvSpPr>
          <p:nvPr/>
        </p:nvSpPr>
        <p:spPr>
          <a:xfrm>
            <a:off x="2697480" y="731520"/>
            <a:ext cx="8762246" cy="7772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l-GR"/>
            </a:defPPr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l-GR"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dirty="0"/>
              <a:t>Δομή Εργασίας</a:t>
            </a:r>
          </a:p>
        </p:txBody>
      </p:sp>
    </p:spTree>
    <p:extLst>
      <p:ext uri="{BB962C8B-B14F-4D97-AF65-F5344CB8AC3E}">
        <p14:creationId xmlns:p14="http://schemas.microsoft.com/office/powerpoint/2010/main" val="23123513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ιμένου 1">
            <a:extLst>
              <a:ext uri="{FF2B5EF4-FFF2-40B4-BE49-F238E27FC236}">
                <a16:creationId xmlns:a16="http://schemas.microsoft.com/office/drawing/2014/main" id="{FA67FB3C-C8BF-9543-A745-8759A65679C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Τίτλος 11">
            <a:extLst>
              <a:ext uri="{FF2B5EF4-FFF2-40B4-BE49-F238E27FC236}">
                <a16:creationId xmlns:a16="http://schemas.microsoft.com/office/drawing/2014/main" id="{81D5E859-3483-2F00-31E2-2086C7805EA4}"/>
              </a:ext>
            </a:extLst>
          </p:cNvPr>
          <p:cNvSpPr txBox="1">
            <a:spLocks/>
          </p:cNvSpPr>
          <p:nvPr/>
        </p:nvSpPr>
        <p:spPr>
          <a:xfrm>
            <a:off x="2697480" y="731520"/>
            <a:ext cx="8762246" cy="7772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l-GR"/>
            </a:defPPr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l-GR"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dirty="0"/>
              <a:t>Γενικές παρατηρήσεις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9A05C67-1EEB-76C1-E4F2-048DA5203478}"/>
              </a:ext>
            </a:extLst>
          </p:cNvPr>
          <p:cNvSpPr txBox="1"/>
          <p:nvPr/>
        </p:nvSpPr>
        <p:spPr>
          <a:xfrm>
            <a:off x="729438" y="1679643"/>
            <a:ext cx="34163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/>
              <a:t>1. Μορφοποίηση κειμένου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B50CA72-97D4-5D12-B27B-B0110D4726FD}"/>
              </a:ext>
            </a:extLst>
          </p:cNvPr>
          <p:cNvSpPr txBox="1"/>
          <p:nvPr/>
        </p:nvSpPr>
        <p:spPr>
          <a:xfrm>
            <a:off x="729438" y="2312855"/>
            <a:ext cx="79512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  <a:r>
              <a:rPr lang="el-GR" dirty="0"/>
              <a:t>. Περιεχόμενα εργασίας (θέλουμε μια ολοκληρωμένη εργασία)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0F087EB-EAEB-235C-185E-61E6D57A0ECB}"/>
              </a:ext>
            </a:extLst>
          </p:cNvPr>
          <p:cNvSpPr txBox="1"/>
          <p:nvPr/>
        </p:nvSpPr>
        <p:spPr>
          <a:xfrm>
            <a:off x="1005054" y="2682187"/>
            <a:ext cx="5910977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el-GR" dirty="0">
                <a:latin typeface="Arial" panose="020B0604020202020204" pitchFamily="34" charset="0"/>
                <a:cs typeface="Arial" panose="020B0604020202020204" pitchFamily="34" charset="0"/>
              </a:rPr>
              <a:t>Εξώφυλλο</a:t>
            </a:r>
          </a:p>
          <a:p>
            <a:pPr marL="342900" indent="-342900">
              <a:buAutoNum type="arabicPeriod"/>
            </a:pPr>
            <a:r>
              <a:rPr lang="el-GR" dirty="0">
                <a:latin typeface="Arial" panose="020B0604020202020204" pitchFamily="34" charset="0"/>
                <a:cs typeface="Arial" panose="020B0604020202020204" pitchFamily="34" charset="0"/>
              </a:rPr>
              <a:t>Περίληψη</a:t>
            </a:r>
          </a:p>
          <a:p>
            <a:pPr marL="342900" indent="-342900">
              <a:buAutoNum type="arabicPeriod"/>
            </a:pPr>
            <a:r>
              <a:rPr lang="el-GR" dirty="0">
                <a:latin typeface="Arial" panose="020B0604020202020204" pitchFamily="34" charset="0"/>
                <a:cs typeface="Arial" panose="020B0604020202020204" pitchFamily="34" charset="0"/>
              </a:rPr>
              <a:t>Περιεχόμενα</a:t>
            </a:r>
          </a:p>
          <a:p>
            <a:pPr marL="342900" indent="-342900">
              <a:buAutoNum type="arabicPeriod"/>
            </a:pPr>
            <a:r>
              <a:rPr lang="el-GR" dirty="0">
                <a:latin typeface="Arial" panose="020B0604020202020204" pitchFamily="34" charset="0"/>
                <a:cs typeface="Arial" panose="020B0604020202020204" pitchFamily="34" charset="0"/>
              </a:rPr>
              <a:t>Εισαγωγή</a:t>
            </a:r>
          </a:p>
          <a:p>
            <a:pPr marL="342900" indent="-342900">
              <a:buAutoNum type="arabicPeriod"/>
            </a:pPr>
            <a:r>
              <a:rPr lang="el-GR" dirty="0">
                <a:latin typeface="Arial" panose="020B0604020202020204" pitchFamily="34" charset="0"/>
                <a:cs typeface="Arial" panose="020B0604020202020204" pitchFamily="34" charset="0"/>
              </a:rPr>
              <a:t>Κυρίως κείμενο (θεωρητικό υπόβαθρο,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case studies</a:t>
            </a:r>
            <a:r>
              <a:rPr lang="el-GR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342900" indent="-342900">
              <a:buAutoNum type="arabicPeriod"/>
            </a:pPr>
            <a:r>
              <a:rPr lang="el-GR" dirty="0">
                <a:latin typeface="Arial" panose="020B0604020202020204" pitchFamily="34" charset="0"/>
                <a:cs typeface="Arial" panose="020B0604020202020204" pitchFamily="34" charset="0"/>
              </a:rPr>
              <a:t>Συμπεράσματα</a:t>
            </a:r>
          </a:p>
          <a:p>
            <a:pPr marL="342900" indent="-342900">
              <a:buAutoNum type="arabicPeriod"/>
            </a:pPr>
            <a:r>
              <a:rPr lang="el-GR" dirty="0">
                <a:latin typeface="Arial" panose="020B0604020202020204" pitchFamily="34" charset="0"/>
                <a:cs typeface="Arial" panose="020B0604020202020204" pitchFamily="34" charset="0"/>
              </a:rPr>
              <a:t>Βιβλιογραφία</a:t>
            </a:r>
          </a:p>
          <a:p>
            <a:pPr marL="342900" indent="-342900">
              <a:buAutoNum type="arabicPeriod"/>
            </a:pPr>
            <a:r>
              <a:rPr lang="el-GR" dirty="0">
                <a:latin typeface="Arial" panose="020B0604020202020204" pitchFamily="34" charset="0"/>
                <a:cs typeface="Arial" panose="020B0604020202020204" pitchFamily="34" charset="0"/>
              </a:rPr>
              <a:t>Παράρτημα (προαιρετικό)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EB8A88A-163D-E633-C2CF-688C222E0D59}"/>
              </a:ext>
            </a:extLst>
          </p:cNvPr>
          <p:cNvSpPr txBox="1"/>
          <p:nvPr/>
        </p:nvSpPr>
        <p:spPr>
          <a:xfrm>
            <a:off x="729438" y="5271322"/>
            <a:ext cx="61478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  <a:r>
              <a:rPr lang="el-GR" dirty="0"/>
              <a:t>. Βιβλιογραφία και αναφορές μέσα στο κείμενο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19CEB83-15EC-456D-C2CF-2BAC26C3DE34}"/>
              </a:ext>
            </a:extLst>
          </p:cNvPr>
          <p:cNvSpPr txBox="1"/>
          <p:nvPr/>
        </p:nvSpPr>
        <p:spPr>
          <a:xfrm>
            <a:off x="748091" y="5921465"/>
            <a:ext cx="39869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/>
              <a:t>4. Γενικούς τίτλους κεφαλαίων</a:t>
            </a:r>
          </a:p>
        </p:txBody>
      </p:sp>
    </p:spTree>
    <p:extLst>
      <p:ext uri="{BB962C8B-B14F-4D97-AF65-F5344CB8AC3E}">
        <p14:creationId xmlns:p14="http://schemas.microsoft.com/office/powerpoint/2010/main" val="41550052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ιμένου 1">
            <a:extLst>
              <a:ext uri="{FF2B5EF4-FFF2-40B4-BE49-F238E27FC236}">
                <a16:creationId xmlns:a16="http://schemas.microsoft.com/office/drawing/2014/main" id="{53EE694B-FA81-FBCC-739E-5A67CEA50F6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F419DF4-F4EB-4C1E-0D82-BD4C8B639B07}"/>
              </a:ext>
            </a:extLst>
          </p:cNvPr>
          <p:cNvSpPr txBox="1"/>
          <p:nvPr/>
        </p:nvSpPr>
        <p:spPr>
          <a:xfrm>
            <a:off x="562113" y="2653546"/>
            <a:ext cx="55338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/>
              <a:t>7. Ακαδημαϊκή γραφή/Επιστημονικός λόγος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F35CCA0-17E8-44FA-7633-B9647C482D83}"/>
              </a:ext>
            </a:extLst>
          </p:cNvPr>
          <p:cNvSpPr txBox="1"/>
          <p:nvPr/>
        </p:nvSpPr>
        <p:spPr>
          <a:xfrm>
            <a:off x="816988" y="3264158"/>
            <a:ext cx="1086917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AutoNum type="arabicPeriod"/>
            </a:pPr>
            <a:r>
              <a:rPr lang="el-GR" dirty="0">
                <a:latin typeface="Arial" panose="020B0604020202020204" pitchFamily="34" charset="0"/>
                <a:cs typeface="Arial" panose="020B0604020202020204" pitchFamily="34" charset="0"/>
              </a:rPr>
              <a:t>Ακρίβεια και σαφήνεια, εκφραστική λιτότητα, αντικειμενική παρουσίαση του θέματος, ορθότητα επιχειρημάτων.</a:t>
            </a:r>
          </a:p>
          <a:p>
            <a:pPr marL="342900" indent="-342900" algn="just">
              <a:buAutoNum type="arabicPeriod"/>
            </a:pPr>
            <a:endParaRPr lang="el-G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AutoNum type="arabicPeriod"/>
            </a:pPr>
            <a:r>
              <a:rPr lang="el-GR" dirty="0">
                <a:latin typeface="Arial" panose="020B0604020202020204" pitchFamily="34" charset="0"/>
                <a:cs typeface="Arial" panose="020B0604020202020204" pitchFamily="34" charset="0"/>
              </a:rPr>
              <a:t>Συνοχή: θα πρέπει να έχει συνεχή ροή.</a:t>
            </a:r>
          </a:p>
          <a:p>
            <a:pPr marL="342900" indent="-342900" algn="just">
              <a:buAutoNum type="arabicPeriod"/>
            </a:pPr>
            <a:endParaRPr lang="el-G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AutoNum type="arabicPeriod"/>
            </a:pPr>
            <a:r>
              <a:rPr lang="el-GR" dirty="0">
                <a:latin typeface="Arial" panose="020B0604020202020204" pitchFamily="34" charset="0"/>
                <a:cs typeface="Arial" panose="020B0604020202020204" pitchFamily="34" charset="0"/>
              </a:rPr>
              <a:t>Αποφεύγουμε να χρησιμοποιούμε το α’ ενικό πρόσωπο και συνήθως καταφεύγουμε στο α’ πληθυντικό </a:t>
            </a:r>
            <a:r>
              <a:rPr lang="el-GR" b="1" dirty="0">
                <a:latin typeface="Arial" panose="020B0604020202020204" pitchFamily="34" charset="0"/>
                <a:cs typeface="Arial" panose="020B0604020202020204" pitchFamily="34" charset="0"/>
              </a:rPr>
              <a:t>(στην συνέχεια της εργασίας θα </a:t>
            </a:r>
            <a:r>
              <a:rPr lang="el-GR" b="1" u="sng" dirty="0">
                <a:latin typeface="Arial" panose="020B0604020202020204" pitchFamily="34" charset="0"/>
                <a:cs typeface="Arial" panose="020B0604020202020204" pitchFamily="34" charset="0"/>
              </a:rPr>
              <a:t>αναλύσουμε</a:t>
            </a:r>
            <a:r>
              <a:rPr lang="el-GR" b="1" dirty="0">
                <a:latin typeface="Arial" panose="020B0604020202020204" pitchFamily="34" charset="0"/>
                <a:cs typeface="Arial" panose="020B0604020202020204" pitchFamily="34" charset="0"/>
              </a:rPr>
              <a:t>…). </a:t>
            </a:r>
            <a:r>
              <a:rPr lang="el-GR" dirty="0">
                <a:latin typeface="Arial" panose="020B0604020202020204" pitchFamily="34" charset="0"/>
                <a:cs typeface="Arial" panose="020B0604020202020204" pitchFamily="34" charset="0"/>
              </a:rPr>
              <a:t>Χρησιμοποιούμε κυρίως την παθητική φωνή </a:t>
            </a:r>
            <a:r>
              <a:rPr lang="el-GR" b="1" dirty="0">
                <a:latin typeface="Arial" panose="020B0604020202020204" pitchFamily="34" charset="0"/>
                <a:cs typeface="Arial" panose="020B0604020202020204" pitchFamily="34" charset="0"/>
              </a:rPr>
              <a:t>(στην παρούσα εργασία </a:t>
            </a:r>
            <a:r>
              <a:rPr lang="el-GR" b="1" u="sng" dirty="0">
                <a:latin typeface="Arial" panose="020B0604020202020204" pitchFamily="34" charset="0"/>
                <a:cs typeface="Arial" panose="020B0604020202020204" pitchFamily="34" charset="0"/>
              </a:rPr>
              <a:t>επιχειρείται</a:t>
            </a:r>
            <a:r>
              <a:rPr lang="el-GR" b="1" dirty="0">
                <a:latin typeface="Arial" panose="020B0604020202020204" pitchFamily="34" charset="0"/>
                <a:cs typeface="Arial" panose="020B0604020202020204" pitchFamily="34" charset="0"/>
              </a:rPr>
              <a:t> μια νέα προσέγγιση…)</a:t>
            </a:r>
          </a:p>
        </p:txBody>
      </p:sp>
      <p:sp>
        <p:nvSpPr>
          <p:cNvPr id="4" name="Τίτλος 11">
            <a:extLst>
              <a:ext uri="{FF2B5EF4-FFF2-40B4-BE49-F238E27FC236}">
                <a16:creationId xmlns:a16="http://schemas.microsoft.com/office/drawing/2014/main" id="{C3AE9E1F-2BDB-0EE2-C323-A48C114A6A75}"/>
              </a:ext>
            </a:extLst>
          </p:cNvPr>
          <p:cNvSpPr txBox="1">
            <a:spLocks/>
          </p:cNvSpPr>
          <p:nvPr/>
        </p:nvSpPr>
        <p:spPr>
          <a:xfrm>
            <a:off x="2697480" y="731520"/>
            <a:ext cx="8762246" cy="7772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l-GR"/>
            </a:defPPr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l-GR"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dirty="0"/>
              <a:t>Γενικές παρατηρήσεις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D7920ED-8AD8-C968-65D5-6A529200B6F7}"/>
              </a:ext>
            </a:extLst>
          </p:cNvPr>
          <p:cNvSpPr txBox="1"/>
          <p:nvPr/>
        </p:nvSpPr>
        <p:spPr>
          <a:xfrm>
            <a:off x="579957" y="1914882"/>
            <a:ext cx="48173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/>
              <a:t>6. Ορθογραφικά και συντακτικά λάθη</a:t>
            </a:r>
          </a:p>
        </p:txBody>
      </p:sp>
    </p:spTree>
    <p:extLst>
      <p:ext uri="{BB962C8B-B14F-4D97-AF65-F5344CB8AC3E}">
        <p14:creationId xmlns:p14="http://schemas.microsoft.com/office/powerpoint/2010/main" val="2381939401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Custom 19">
      <a:dk1>
        <a:srgbClr val="231F20"/>
      </a:dk1>
      <a:lt1>
        <a:srgbClr val="FFFFFF"/>
      </a:lt1>
      <a:dk2>
        <a:srgbClr val="231F20"/>
      </a:dk2>
      <a:lt2>
        <a:srgbClr val="FDF9E2"/>
      </a:lt2>
      <a:accent1>
        <a:srgbClr val="FC2834"/>
      </a:accent1>
      <a:accent2>
        <a:srgbClr val="43AAC7"/>
      </a:accent2>
      <a:accent3>
        <a:srgbClr val="00AA59"/>
      </a:accent3>
      <a:accent4>
        <a:srgbClr val="FEA000"/>
      </a:accent4>
      <a:accent5>
        <a:srgbClr val="FDEE6B"/>
      </a:accent5>
      <a:accent6>
        <a:srgbClr val="3266A6"/>
      </a:accent6>
      <a:hlink>
        <a:srgbClr val="FC2734"/>
      </a:hlink>
      <a:folHlink>
        <a:srgbClr val="42AAC7"/>
      </a:folHlink>
    </a:clrScheme>
    <a:fontScheme name="Custom 26">
      <a:majorFont>
        <a:latin typeface="Arial Black"/>
        <a:ea typeface=""/>
        <a:cs typeface=""/>
      </a:majorFont>
      <a:minorFont>
        <a:latin typeface="Arial Blac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68494342_TF22529792_Win32" id="{C7CD33C1-20EA-4E8D-BA7D-1B9678FAB626}" vid="{A53C38DD-DE39-4942-929F-C268E89B2BD5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5" ma:contentTypeDescription="Create a new document." ma:contentTypeScope="" ma:versionID="e02306daf00165b375dc6a58966960be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df88fb76bf5f555224557953949c1ec9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4FB0F111-FD6B-4279-A9B8-A9ADF277465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3441F37-C10B-49C7-9131-D813AD6E948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065A588-1D2A-427C-AA32-A236D95C8F89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Σχεδίαση Μητροπολιτική</Template>
  <TotalTime>826</TotalTime>
  <Words>412</Words>
  <Application>Microsoft Office PowerPoint</Application>
  <PresentationFormat>Ευρεία οθόνη</PresentationFormat>
  <Paragraphs>56</Paragraphs>
  <Slides>6</Slides>
  <Notes>3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6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13" baseType="lpstr">
      <vt:lpstr>Arial</vt:lpstr>
      <vt:lpstr>Arial Black</vt:lpstr>
      <vt:lpstr>Calibri</vt:lpstr>
      <vt:lpstr>Comic Sans MS</vt:lpstr>
      <vt:lpstr>Roboto</vt:lpstr>
      <vt:lpstr>Symbol</vt:lpstr>
      <vt:lpstr>Θέμα του Office</vt:lpstr>
      <vt:lpstr>ΕΡΓΑΣΙΑ ΜΑΘΗΜΑΤΟΣ</vt:lpstr>
      <vt:lpstr>Αντικείμενο Εργασίας</vt:lpstr>
      <vt:lpstr>Άξονες Ευφυΐας</vt:lpstr>
      <vt:lpstr>Παρουσίαση του PowerPoint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ΕΡΓΑΣΙΑ ΜΑΘΗΜΑΤΟΣ</dc:title>
  <dc:creator>VOUZA ANNA-ROSKAGIA</dc:creator>
  <cp:lastModifiedBy>ΑΝΝΑ ΒΑΣΙΛΑΚΟΥ</cp:lastModifiedBy>
  <cp:revision>2</cp:revision>
  <dcterms:created xsi:type="dcterms:W3CDTF">2023-11-06T12:00:34Z</dcterms:created>
  <dcterms:modified xsi:type="dcterms:W3CDTF">2025-03-10T18:02:45Z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