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</p:sldMasterIdLst>
  <p:notesMasterIdLst>
    <p:notesMasterId r:id="rId34"/>
  </p:notesMasterIdLst>
  <p:sldIdLst>
    <p:sldId id="722" r:id="rId4"/>
    <p:sldId id="630" r:id="rId5"/>
    <p:sldId id="555" r:id="rId6"/>
    <p:sldId id="556" r:id="rId7"/>
    <p:sldId id="567" r:id="rId8"/>
    <p:sldId id="658" r:id="rId9"/>
    <p:sldId id="654" r:id="rId10"/>
    <p:sldId id="655" r:id="rId11"/>
    <p:sldId id="700" r:id="rId12"/>
    <p:sldId id="701" r:id="rId13"/>
    <p:sldId id="702" r:id="rId14"/>
    <p:sldId id="703" r:id="rId15"/>
    <p:sldId id="704" r:id="rId16"/>
    <p:sldId id="705" r:id="rId17"/>
    <p:sldId id="706" r:id="rId18"/>
    <p:sldId id="707" r:id="rId19"/>
    <p:sldId id="708" r:id="rId20"/>
    <p:sldId id="709" r:id="rId21"/>
    <p:sldId id="710" r:id="rId22"/>
    <p:sldId id="711" r:id="rId23"/>
    <p:sldId id="712" r:id="rId24"/>
    <p:sldId id="713" r:id="rId25"/>
    <p:sldId id="714" r:id="rId26"/>
    <p:sldId id="715" r:id="rId27"/>
    <p:sldId id="716" r:id="rId28"/>
    <p:sldId id="717" r:id="rId29"/>
    <p:sldId id="718" r:id="rId30"/>
    <p:sldId id="719" r:id="rId31"/>
    <p:sldId id="720" r:id="rId32"/>
    <p:sldId id="721" r:id="rId33"/>
  </p:sldIdLst>
  <p:sldSz cx="12193588" cy="6858000"/>
  <p:notesSz cx="7559675" cy="106918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postolos" initials="A" lastIdx="1" clrIdx="0">
    <p:extLst>
      <p:ext uri="{19B8F6BF-5375-455C-9EA6-DF929625EA0E}">
        <p15:presenceInfo xmlns:p15="http://schemas.microsoft.com/office/powerpoint/2012/main" userId="Apostolo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64" autoAdjust="0"/>
    <p:restoredTop sz="94660"/>
  </p:normalViewPr>
  <p:slideViewPr>
    <p:cSldViewPr>
      <p:cViewPr varScale="1">
        <p:scale>
          <a:sx n="87" d="100"/>
          <a:sy n="87" d="100"/>
        </p:scale>
        <p:origin x="522" y="7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commentAuthors" Target="commentAuthor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">
            <a:extLst>
              <a:ext uri="{FF2B5EF4-FFF2-40B4-BE49-F238E27FC236}">
                <a16:creationId xmlns:a16="http://schemas.microsoft.com/office/drawing/2014/main" id="{ABC28FE0-DBCA-40B4-8423-1A462EB8E2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sp>
        <p:nvSpPr>
          <p:cNvPr id="4099" name="AutoShape 2">
            <a:extLst>
              <a:ext uri="{FF2B5EF4-FFF2-40B4-BE49-F238E27FC236}">
                <a16:creationId xmlns:a16="http://schemas.microsoft.com/office/drawing/2014/main" id="{BAA70162-A110-4568-B4C1-764C96DD8B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A1114350-F5BC-4AB1-8E51-51CC3C0383F4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15900" y="812800"/>
            <a:ext cx="7123113" cy="400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907EBE0A-ECCF-4CBA-A2C2-BB2AD375A45E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3613" cy="4806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l-GR" altLang="el-GR" noProof="0"/>
          </a:p>
        </p:txBody>
      </p:sp>
      <p:sp>
        <p:nvSpPr>
          <p:cNvPr id="4102" name="Text Box 5">
            <a:extLst>
              <a:ext uri="{FF2B5EF4-FFF2-40B4-BE49-F238E27FC236}">
                <a16:creationId xmlns:a16="http://schemas.microsoft.com/office/drawing/2014/main" id="{7C9C187F-8611-4903-80A8-A6F8C79AC1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sp>
        <p:nvSpPr>
          <p:cNvPr id="4103" name="Text Box 6">
            <a:extLst>
              <a:ext uri="{FF2B5EF4-FFF2-40B4-BE49-F238E27FC236}">
                <a16:creationId xmlns:a16="http://schemas.microsoft.com/office/drawing/2014/main" id="{C5D0B747-EAFD-40A7-ABA6-35C44C92B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sp>
        <p:nvSpPr>
          <p:cNvPr id="4104" name="Text Box 7">
            <a:extLst>
              <a:ext uri="{FF2B5EF4-FFF2-40B4-BE49-F238E27FC236}">
                <a16:creationId xmlns:a16="http://schemas.microsoft.com/office/drawing/2014/main" id="{97A76F5B-2391-45CA-AB00-FA7510814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BE5431BF-A8B8-4C0B-9C8E-18DB5D7B3CF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3DDEC7D-6AB1-4F49-AEA8-1FA98F2CD8D6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8">
            <a:extLst>
              <a:ext uri="{FF2B5EF4-FFF2-40B4-BE49-F238E27FC236}">
                <a16:creationId xmlns:a16="http://schemas.microsoft.com/office/drawing/2014/main" id="{9C9BDD63-7D8B-49F6-AE06-DF186119113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1E9ECDE2-42BF-40A3-B72A-3682886259A5}" type="slidenum">
              <a:rPr lang="el-GR" altLang="el-GR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1</a:t>
            </a:fld>
            <a:endParaRPr lang="el-GR" altLang="el-G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7" name="Rectangle 1">
            <a:extLst>
              <a:ext uri="{FF2B5EF4-FFF2-40B4-BE49-F238E27FC236}">
                <a16:creationId xmlns:a16="http://schemas.microsoft.com/office/drawing/2014/main" id="{9DA6C369-AE3A-41BA-82A8-004612DA5E7B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1525" cy="40052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5DF72DDE-35F1-4764-9A3E-7C3CFBBD7D4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395699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8">
            <a:extLst>
              <a:ext uri="{FF2B5EF4-FFF2-40B4-BE49-F238E27FC236}">
                <a16:creationId xmlns:a16="http://schemas.microsoft.com/office/drawing/2014/main" id="{9C9BDD63-7D8B-49F6-AE06-DF186119113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1E9ECDE2-42BF-40A3-B72A-3682886259A5}" type="slidenum">
              <a:rPr lang="el-GR" altLang="el-GR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2</a:t>
            </a:fld>
            <a:endParaRPr lang="el-GR" altLang="el-G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7" name="Rectangle 1">
            <a:extLst>
              <a:ext uri="{FF2B5EF4-FFF2-40B4-BE49-F238E27FC236}">
                <a16:creationId xmlns:a16="http://schemas.microsoft.com/office/drawing/2014/main" id="{9DA6C369-AE3A-41BA-82A8-004612DA5E7B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1525" cy="40052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5DF72DDE-35F1-4764-9A3E-7C3CFBBD7D4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9115370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8">
            <a:extLst>
              <a:ext uri="{FF2B5EF4-FFF2-40B4-BE49-F238E27FC236}">
                <a16:creationId xmlns:a16="http://schemas.microsoft.com/office/drawing/2014/main" id="{D01A8892-5436-48D1-80CD-F2F34736B59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3EF098BD-9185-4931-B20A-15458893492A}" type="slidenum">
              <a:rPr lang="el-GR" altLang="el-GR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3</a:t>
            </a:fld>
            <a:endParaRPr lang="el-GR" altLang="el-G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19" name="Rectangle 1">
            <a:extLst>
              <a:ext uri="{FF2B5EF4-FFF2-40B4-BE49-F238E27FC236}">
                <a16:creationId xmlns:a16="http://schemas.microsoft.com/office/drawing/2014/main" id="{F7DEFE9B-EAEF-4AE1-B0FF-F32AF14A6D26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20" name="Rectangle 2">
            <a:extLst>
              <a:ext uri="{FF2B5EF4-FFF2-40B4-BE49-F238E27FC236}">
                <a16:creationId xmlns:a16="http://schemas.microsoft.com/office/drawing/2014/main" id="{16F32701-E951-4127-A83D-C9D39BAF9F2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7603626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8">
            <a:extLst>
              <a:ext uri="{FF2B5EF4-FFF2-40B4-BE49-F238E27FC236}">
                <a16:creationId xmlns:a16="http://schemas.microsoft.com/office/drawing/2014/main" id="{D01A8892-5436-48D1-80CD-F2F34736B59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3EF098BD-9185-4931-B20A-15458893492A}" type="slidenum">
              <a:rPr lang="el-GR" altLang="el-GR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4</a:t>
            </a:fld>
            <a:endParaRPr lang="el-GR" altLang="el-G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19" name="Rectangle 1">
            <a:extLst>
              <a:ext uri="{FF2B5EF4-FFF2-40B4-BE49-F238E27FC236}">
                <a16:creationId xmlns:a16="http://schemas.microsoft.com/office/drawing/2014/main" id="{F7DEFE9B-EAEF-4AE1-B0FF-F32AF14A6D26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20" name="Rectangle 2">
            <a:extLst>
              <a:ext uri="{FF2B5EF4-FFF2-40B4-BE49-F238E27FC236}">
                <a16:creationId xmlns:a16="http://schemas.microsoft.com/office/drawing/2014/main" id="{16F32701-E951-4127-A83D-C9D39BAF9F2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5744495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8">
            <a:extLst>
              <a:ext uri="{FF2B5EF4-FFF2-40B4-BE49-F238E27FC236}">
                <a16:creationId xmlns:a16="http://schemas.microsoft.com/office/drawing/2014/main" id="{56AA4307-F4EC-43B5-B25B-9AF24F236A4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AE0076E7-6087-496C-B525-5D393B6A8117}" type="slidenum">
              <a:rPr lang="el-GR" altLang="el-GR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5</a:t>
            </a:fld>
            <a:endParaRPr lang="el-GR" altLang="el-G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63" name="Rectangle 1">
            <a:extLst>
              <a:ext uri="{FF2B5EF4-FFF2-40B4-BE49-F238E27FC236}">
                <a16:creationId xmlns:a16="http://schemas.microsoft.com/office/drawing/2014/main" id="{64EEDBB4-78E9-4769-B149-24971104D344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4" name="Rectangle 2">
            <a:extLst>
              <a:ext uri="{FF2B5EF4-FFF2-40B4-BE49-F238E27FC236}">
                <a16:creationId xmlns:a16="http://schemas.microsoft.com/office/drawing/2014/main" id="{DE811948-6A48-4634-A33F-2F3235A1F07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81975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5588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558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DDF19EB-758F-4616-A20D-DA1E80AD046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9F661B-2439-4174-AC7D-98845195280D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E65C4-7E88-410B-A978-5CDD6DBCCC21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802211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F7F111A-2C2B-47AF-A2E5-FE14D6AE199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57420D-A3D4-4985-ADED-C118875646AB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762DC9-4C7A-4E42-9C9C-5883D1090069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283808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834438" y="1122363"/>
            <a:ext cx="2741612" cy="5002212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609600" y="1122363"/>
            <a:ext cx="8072438" cy="5002212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4D0D01C-D7D5-4336-8C53-E75E25CC62D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D06B262-4753-4AA2-9E0F-FD4F901D07A4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7E7E70-D3C2-44B5-9B48-6EE256F7B7CF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4658247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5588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558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26BA3D0-159C-4007-8417-C4CDAFDB75F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7D25C48-2D77-40B3-9049-D2002688886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0F841-FD67-4E46-BCEC-F76D458D3958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1888129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4A4C459-7DC6-41B3-9CE8-4E254957E51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C7C9F8A-9739-4893-A53C-A11EEA436CC0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CE46F-5104-40E2-9293-F5E4E7DA4468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7337206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718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7188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1AD7670-EAF1-40F2-A570-E5B0C296E5B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EAC902A-D2E7-4607-9A77-FD6C0E0213B5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C0DAC8-53B2-4D4D-8951-630F7325B1C9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1059885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78425" cy="43449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69025" y="1825625"/>
            <a:ext cx="5178425" cy="43449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C0DA666-82B8-4A28-B3CF-2EE3A44BA49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AA6752-C565-4125-9477-F8727B8A561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DCDF63-389C-45B3-AD0A-7D2B84C55416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0608946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7187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3788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3788" y="2505075"/>
            <a:ext cx="51831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99A4FBD7-C8BE-43AF-A667-58F0632FA63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7ED7EF2-684B-450B-BE44-A0381FEB0A0A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8806C-88A4-4900-A22F-FFB182087B64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7586271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F8A6CBB8-5775-413D-AA1D-0846CB60FF8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4ED666B-04BA-4058-A2C8-4DA9E13F67FF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CB89D3-47AC-463B-904C-B2F52D0946F9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9567074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02491E66-606D-4EAC-AF2D-4FE3489DC11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B8E1E20-8D26-45B0-A53C-E5B7ED62E68D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7B65D-1C0F-4037-89DD-22168052A84E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5680009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92E0C16-D1D0-492F-928F-FF6D0D299C9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B588BA0-8D0D-4236-A032-BBF5F8F6400C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C6AC0-53B3-4D7D-B197-D05AA20351C7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600556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883E0E4-0D2F-4D01-9B8B-2859221109C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D8D7AE-A3F1-4716-BA56-97CC33B03421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339F6B-8D88-4741-9E85-AB5BD31007E1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7247364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2F7E133-7351-4CF5-BC3D-6DC701E4413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A7A199-53DA-426F-BFE2-CFF604008B2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BAFC2-E72B-4361-B1FB-E673CD208FCC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7473858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4494FF4-DD46-4F98-A18F-ACA4EBD7F4B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78EC649-0FA4-4F2D-A468-885669C49E7A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2E4AC-7D1F-46C5-9C50-D711548E58F5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1407002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0138" y="365125"/>
            <a:ext cx="2627312" cy="580548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29538" cy="580548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D93F442-2FC6-4934-A24B-6736E6AB5F2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AB1D409-1315-4F90-9793-E58579869C71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F73D65-9BBF-414C-90C8-70E58C29F59E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2442780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5588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558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2011D7C-AF3A-4A58-BE1F-709B72F1A7C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BB36A4A-2C33-429B-92B0-BC3CF269882E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22CFA4-0DD5-44B3-9F45-490B52C0BDCB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1722357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F3817B0-0014-4F7D-9153-A6812E6C817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24C9097-9281-4D75-A71B-4207AED44921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D6BA65-B341-4941-9C80-4EE7AE9F9CD8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0626769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718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7188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B15542-F1C5-4C4C-9AA3-442D4612000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4A8C000-2941-4E90-9962-3E8BD80F8265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A4F8BC-6C79-4272-A15D-86B800E76141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7693238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78425" cy="4346575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69025" y="1825625"/>
            <a:ext cx="5180013" cy="4346575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AB56E34-8454-41EF-A417-54DD83BE086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6F1663F-3094-4B48-B9B4-735739865868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A2976-77A4-4C2B-AB4A-BFD7BB81025A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9804491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7187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3788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3788" y="2505075"/>
            <a:ext cx="51831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945FB963-14A9-4E11-916D-B19063D22BE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5503985-C679-456C-BBDA-F00FEFAD1FEB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9B2ACE-C6E3-4C28-B29A-D46DBB4102E1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1691555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7631CAE3-29FB-4C2B-953E-D2B13928A15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0B5BBA7-6235-4D24-B5EF-EF4EE4C7D36F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4E1B9-5138-47FB-A9FD-A0A098C82C79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2274043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655D1417-ED91-484E-9CC9-910A1D68A57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EC33C84-ED51-4AB4-9DDC-6FB5D8DE8C5B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4465B-9876-491B-9C52-038DC24B463B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866702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7188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7188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C53A483-4B20-4E7D-8DBC-93492217711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CECAE3-2A15-4818-B68E-31DFF0182026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6A552-3A1E-4F1E-9BFC-29514354CF30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5088270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6F13115-E8EE-4FEE-825D-8F00311F71D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72BF12-8F44-4664-A0F9-0E1F569D3867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21F20A-BD97-45AE-94C7-5EC3281E981D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3765975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DF20026-60F1-40F9-8C15-F7E61765EE7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7EFFF9-42A8-4F0A-877D-D76ACB52AAAD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817706-3867-4AAC-8F08-84F7912B093A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0174233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D3D6D57-8117-4C03-9982-1672168AEE0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E587F60-4F27-4EAB-A4B7-15AE931B0935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74E25-A4D2-41DD-9F92-1F52E890CC48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594145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1725" y="365125"/>
            <a:ext cx="2627313" cy="5807075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1125" cy="5807075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A6B030-F857-4D87-8F63-9C683A97F44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E9239EF-6DA3-40B2-AB44-8BC61B495536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67FCC7-A8E7-4B47-ADD3-F01907D13308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17511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609600" y="1604963"/>
            <a:ext cx="5407025" cy="4519612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69025" y="1604963"/>
            <a:ext cx="5407025" cy="4519612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FC264C8-0F7D-4738-B4BA-840AFCED056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6AF1628-54A8-4813-BD55-476A9BA8F13E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75518-9852-4D46-8250-E6BE9292EDAE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730977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7187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3788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3788" y="2505075"/>
            <a:ext cx="51831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D5E2D443-B5E3-47B8-8134-BBDE6ABD76E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9547C4F2-ED14-4AF2-96CF-F7567E8D8800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765AC9-E019-44F1-B315-6A67A86C42BA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032953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C36F56-4F4A-4F03-AAD9-4681C13372E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A45F1A8-F1CC-43B0-8976-BBA49842ECA7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2B4B5-6EC4-45FA-BAC4-D81D3FBABDFF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199627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1D82CA5E-E9F9-4A92-B71A-B68F7C3D30A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5E15931-FB98-4D5C-A77D-AF2BBAB324F3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460F08-2A2F-4261-A053-DA592720AC78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270344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8EA49C4-BCAD-440C-A8BD-AFCE0932126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A7A988AA-7821-474D-B35C-359091DE723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FF429-DBF0-485F-A86A-A93D0AB1833F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052490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F629C954-2961-4190-8EA2-C1251F92F9B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4263963D-E365-4B06-B1BB-0EC3A334CE92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979C9-55DA-46C2-8664-6AA15838FAC9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29661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B5DB0C29-2CDC-40FD-9904-5F944E9213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1122363"/>
            <a:ext cx="913765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/>
              <a:t>Κάντε κλικ εδώ για την επεξεργασία της μορφής του κειμένου του τίτλου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61A14092-160C-400E-B209-E8C7201403C0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838200" y="6356350"/>
            <a:ext cx="2736850" cy="3587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1028" name="Text Box 3">
            <a:extLst>
              <a:ext uri="{FF2B5EF4-FFF2-40B4-BE49-F238E27FC236}">
                <a16:creationId xmlns:a16="http://schemas.microsoft.com/office/drawing/2014/main" id="{4FAACA44-93E7-40BA-A13F-46CE7FECD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C0BE0A5-B2DE-426B-800D-63F902ACB40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8610600" y="6356350"/>
            <a:ext cx="2736850" cy="3587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A51F8311-3D5B-41DA-9EEA-70ECF44BB012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  <p:sp>
        <p:nvSpPr>
          <p:cNvPr id="1030" name="Rectangle 5">
            <a:extLst>
              <a:ext uri="{FF2B5EF4-FFF2-40B4-BE49-F238E27FC236}">
                <a16:creationId xmlns:a16="http://schemas.microsoft.com/office/drawing/2014/main" id="{A9FC18A3-B542-432E-BCA7-3868B2E4D9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4963"/>
            <a:ext cx="10966450" cy="451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/>
              <a:t>Κάντε κλικ εδώ για την επεξεργασία της μορφής των κειμένων διάρθρωσης</a:t>
            </a:r>
          </a:p>
          <a:p>
            <a:pPr lvl="1"/>
            <a:r>
              <a:rPr lang="en-GB" altLang="el-GR"/>
              <a:t>Δεύτερο επίπεδο διάρθρωσης</a:t>
            </a:r>
          </a:p>
          <a:p>
            <a:pPr lvl="2"/>
            <a:r>
              <a:rPr lang="en-GB" altLang="el-GR"/>
              <a:t>Τρίτο επίπεδο διάρθρωσης</a:t>
            </a:r>
          </a:p>
          <a:p>
            <a:pPr lvl="3"/>
            <a:r>
              <a:rPr lang="en-GB" altLang="el-GR"/>
              <a:t>Τέταρτο επίπεδο διάρθρωσης</a:t>
            </a:r>
          </a:p>
          <a:p>
            <a:pPr lvl="4"/>
            <a:r>
              <a:rPr lang="en-GB" altLang="el-GR"/>
              <a:t>Πέμπτο επίπεδο διάρθρωσης</a:t>
            </a:r>
          </a:p>
          <a:p>
            <a:pPr lvl="4"/>
            <a:r>
              <a:rPr lang="en-GB" altLang="el-GR"/>
              <a:t>Έκτο επίπεδο διάρθρωσης</a:t>
            </a:r>
          </a:p>
          <a:p>
            <a:pPr lvl="4"/>
            <a:r>
              <a:rPr lang="en-GB" altLang="el-GR"/>
              <a:t>Έβδομο επίπεδο διάρθρωσης</a:t>
            </a:r>
          </a:p>
          <a:p>
            <a:pPr lvl="4"/>
            <a:r>
              <a:rPr lang="en-GB" altLang="el-GR"/>
              <a:t>Όγδοο επίπεδο διάρθρωσης</a:t>
            </a:r>
          </a:p>
          <a:p>
            <a:pPr lvl="4"/>
            <a:r>
              <a:rPr lang="en-GB" altLang="el-GR"/>
              <a:t>Ένατο επίπεδο διάρθρωσης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sldNum="0" hdr="0" ftr="0"/>
  <p:txStyles>
    <p:titleStyle>
      <a:lvl1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25146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29718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34290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38862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9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>
            <a:extLst>
              <a:ext uri="{FF2B5EF4-FFF2-40B4-BE49-F238E27FC236}">
                <a16:creationId xmlns:a16="http://schemas.microsoft.com/office/drawing/2014/main" id="{E1045CAB-FAA2-485C-BF82-D2EBC16173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09250" cy="131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/>
              <a:t>Κάντε κλικ εδώ για την επεξεργασία της μορφής του κειμένου του τίτλου</a:t>
            </a:r>
          </a:p>
        </p:txBody>
      </p:sp>
      <p:sp>
        <p:nvSpPr>
          <p:cNvPr id="2051" name="Rectangle 2">
            <a:extLst>
              <a:ext uri="{FF2B5EF4-FFF2-40B4-BE49-F238E27FC236}">
                <a16:creationId xmlns:a16="http://schemas.microsoft.com/office/drawing/2014/main" id="{1F8A7AC1-6501-4A70-AF13-24E3BB45B9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09250" cy="434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/>
              <a:t>Κάντε κλικ εδώ για την επεξεργασία της μορφής των κειμένων διάρθρωσης</a:t>
            </a:r>
          </a:p>
          <a:p>
            <a:pPr lvl="1"/>
            <a:r>
              <a:rPr lang="en-GB" altLang="el-GR"/>
              <a:t>Δεύτερο επίπεδο διάρθρωσης</a:t>
            </a:r>
          </a:p>
          <a:p>
            <a:pPr lvl="2"/>
            <a:r>
              <a:rPr lang="en-GB" altLang="el-GR"/>
              <a:t>Τρίτο επίπεδο διάρθρωσης</a:t>
            </a:r>
          </a:p>
          <a:p>
            <a:pPr lvl="3"/>
            <a:r>
              <a:rPr lang="en-GB" altLang="el-GR"/>
              <a:t>Τέταρτο επίπεδο διάρθρωσης</a:t>
            </a:r>
          </a:p>
          <a:p>
            <a:pPr lvl="4"/>
            <a:r>
              <a:rPr lang="en-GB" altLang="el-GR"/>
              <a:t>Πέμπτο επίπεδο διάρθρωσης</a:t>
            </a:r>
          </a:p>
          <a:p>
            <a:pPr lvl="4"/>
            <a:r>
              <a:rPr lang="en-GB" altLang="el-GR"/>
              <a:t>Έκτο επίπεδο διάρθρωσης</a:t>
            </a:r>
          </a:p>
          <a:p>
            <a:pPr lvl="4"/>
            <a:r>
              <a:rPr lang="en-GB" altLang="el-GR"/>
              <a:t>Έβδομο επίπεδο διάρθρωσης</a:t>
            </a:r>
          </a:p>
          <a:p>
            <a:pPr lvl="4"/>
            <a:r>
              <a:rPr lang="en-GB" altLang="el-GR"/>
              <a:t>Όγδοο επίπεδο διάρθρωσης</a:t>
            </a:r>
          </a:p>
          <a:p>
            <a:pPr lvl="4"/>
            <a:r>
              <a:rPr lang="en-GB" altLang="el-GR"/>
              <a:t>Ένατο επίπεδο διάρθρωσης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A006C749-DC83-44F0-86B4-9BF673D774D6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838200" y="6356350"/>
            <a:ext cx="2736850" cy="3587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2053" name="Text Box 4">
            <a:extLst>
              <a:ext uri="{FF2B5EF4-FFF2-40B4-BE49-F238E27FC236}">
                <a16:creationId xmlns:a16="http://schemas.microsoft.com/office/drawing/2014/main" id="{74FD3DED-4700-46CA-9886-A0C10BD18B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3B7F7A6-048C-4ACD-9943-A5FFEAE8620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8610600" y="6356350"/>
            <a:ext cx="2736850" cy="3587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240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A071103-0E1F-442A-B638-5CB29DA63AC7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/>
  <p:txStyles>
    <p:titleStyle>
      <a:lvl1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25146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29718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34290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38862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9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>
            <a:extLst>
              <a:ext uri="{FF2B5EF4-FFF2-40B4-BE49-F238E27FC236}">
                <a16:creationId xmlns:a16="http://schemas.microsoft.com/office/drawing/2014/main" id="{21D2A112-4B7B-432D-8EAE-07B1E7C88B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0838" cy="132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/>
              <a:t>Κάντε κλικ εδώ για την επεξεργασία της μορφής του κειμένου του τίτλου</a:t>
            </a:r>
          </a:p>
        </p:txBody>
      </p:sp>
      <p:sp>
        <p:nvSpPr>
          <p:cNvPr id="3075" name="Rectangle 2">
            <a:extLst>
              <a:ext uri="{FF2B5EF4-FFF2-40B4-BE49-F238E27FC236}">
                <a16:creationId xmlns:a16="http://schemas.microsoft.com/office/drawing/2014/main" id="{51F83EA8-7F6F-45AC-8EA2-96D6D96B9A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0838" cy="434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/>
              <a:t>Κάντε κλικ εδώ για την επεξεργασία της μορφής των κειμένων διάρθρωσης</a:t>
            </a:r>
          </a:p>
          <a:p>
            <a:pPr lvl="1"/>
            <a:r>
              <a:rPr lang="en-GB" altLang="el-GR"/>
              <a:t>Δεύτερο επίπεδο διάρθρωσης</a:t>
            </a:r>
          </a:p>
          <a:p>
            <a:pPr lvl="2"/>
            <a:r>
              <a:rPr lang="en-GB" altLang="el-GR"/>
              <a:t>Τρίτο επίπεδο διάρθρωσης</a:t>
            </a:r>
          </a:p>
          <a:p>
            <a:pPr lvl="3"/>
            <a:r>
              <a:rPr lang="en-GB" altLang="el-GR"/>
              <a:t>Τέταρτο επίπεδο διάρθρωσης</a:t>
            </a:r>
          </a:p>
          <a:p>
            <a:pPr lvl="4"/>
            <a:r>
              <a:rPr lang="en-GB" altLang="el-GR"/>
              <a:t>Πέμπτο επίπεδο διάρθρωσης</a:t>
            </a:r>
          </a:p>
          <a:p>
            <a:pPr lvl="4"/>
            <a:r>
              <a:rPr lang="en-GB" altLang="el-GR"/>
              <a:t>Έκτο επίπεδο διάρθρωσης</a:t>
            </a:r>
          </a:p>
          <a:p>
            <a:pPr lvl="4"/>
            <a:r>
              <a:rPr lang="en-GB" altLang="el-GR"/>
              <a:t>Έβδομο επίπεδο διάρθρωσης</a:t>
            </a:r>
          </a:p>
          <a:p>
            <a:pPr lvl="4"/>
            <a:r>
              <a:rPr lang="en-GB" altLang="el-GR"/>
              <a:t>Όγδοο επίπεδο διάρθρωσης</a:t>
            </a:r>
          </a:p>
          <a:p>
            <a:pPr lvl="4"/>
            <a:r>
              <a:rPr lang="en-GB" altLang="el-GR"/>
              <a:t>Ένατο επίπεδο διάρθρωσης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0C34ACAC-D20D-4DF8-A084-5498F8BB09F2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838200" y="6356350"/>
            <a:ext cx="2738438" cy="3603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3077" name="Text Box 4">
            <a:extLst>
              <a:ext uri="{FF2B5EF4-FFF2-40B4-BE49-F238E27FC236}">
                <a16:creationId xmlns:a16="http://schemas.microsoft.com/office/drawing/2014/main" id="{C33AD6FD-4508-47EF-8014-C055222125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253537B-4AA9-49FE-8BCE-063D2EEE61E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8610600" y="6356350"/>
            <a:ext cx="2738438" cy="3603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240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FEA22C3-BDF3-44BA-B819-16C90BDFC898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/>
  <p:txStyles>
    <p:titleStyle>
      <a:lvl1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25146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29718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34290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38862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9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5B81F20E-1C95-4F3B-9B84-27C4E3FA98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1875" y="2204864"/>
            <a:ext cx="10177487" cy="1080120"/>
          </a:xfrm>
          <a:prstGeom prst="rect">
            <a:avLst/>
          </a:prstGeom>
          <a:solidFill>
            <a:srgbClr val="F8CBA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el-GR" altLang="el-GR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ΠΡΑΞΕΙΣ ΜΕ ΚΛΑΣΜΑΤΙΚΟΥΣ ΑΡΙΘΜΟΥΣ </a:t>
            </a:r>
          </a:p>
        </p:txBody>
      </p:sp>
    </p:spTree>
    <p:extLst>
      <p:ext uri="{BB962C8B-B14F-4D97-AF65-F5344CB8AC3E}">
        <p14:creationId xmlns:p14="http://schemas.microsoft.com/office/powerpoint/2010/main" val="127418584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401A3E7C-7459-4633-AB11-88BEECDEB9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199" y="692696"/>
            <a:ext cx="8046847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1893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9D9083EE-A89B-4E52-B066-7C23AD9C53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487" y="2132856"/>
            <a:ext cx="10304614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7926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A5C090A0-8EAA-4291-AC12-F943C8A09F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87" y="1628800"/>
            <a:ext cx="10409211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8247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9C45349D-87E7-431A-9D41-A89A6165DC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571" y="1844824"/>
            <a:ext cx="9613333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5119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4C9D442B-2410-46EF-9F83-A09613B0EC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89" y="1628800"/>
            <a:ext cx="10484365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4778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DF268591-7345-457B-9162-C69B457E3B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243" y="2040886"/>
            <a:ext cx="10270111" cy="282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4650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183DD191-B3C7-4391-9052-CDB92D5C66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330" y="586595"/>
            <a:ext cx="8136904" cy="5839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6384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4AA8286A-A9F9-42FD-99A4-EB594044A9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003" y="1484784"/>
            <a:ext cx="9695304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2161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28193DB7-31E7-44F7-B80F-34C0589569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35" y="2132856"/>
            <a:ext cx="11061118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1084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98728490-7D6F-493B-91A2-7DDDD3C25F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250" y="1015729"/>
            <a:ext cx="9145016" cy="5194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428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5B81F20E-1C95-4F3B-9B84-27C4E3FA98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1875" y="2204864"/>
            <a:ext cx="10177487" cy="1080120"/>
          </a:xfrm>
          <a:prstGeom prst="rect">
            <a:avLst/>
          </a:prstGeom>
          <a:solidFill>
            <a:srgbClr val="F8CBA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el-GR" altLang="el-GR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Ε΄ τάξη</a:t>
            </a:r>
          </a:p>
        </p:txBody>
      </p:sp>
    </p:spTree>
    <p:extLst>
      <p:ext uri="{BB962C8B-B14F-4D97-AF65-F5344CB8AC3E}">
        <p14:creationId xmlns:p14="http://schemas.microsoft.com/office/powerpoint/2010/main" val="56839747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2A4E434E-926B-4F1C-B664-782DCA63B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35" y="1772816"/>
            <a:ext cx="10661108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4510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A1F01E4F-7442-4440-B224-F75830F23D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749" y="1412776"/>
            <a:ext cx="10094985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4741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9393A0AB-47ED-4F13-B6FC-82ECB378FC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419" y="586579"/>
            <a:ext cx="8768847" cy="586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4574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1D815E36-4DA2-4EB2-B60F-6532DA66F3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563" y="994355"/>
            <a:ext cx="9818767" cy="495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6593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2B2B4B67-4976-4CFC-B88D-F4943FE978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08" y="2492896"/>
            <a:ext cx="10775372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45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21DEBF40-E0D0-4C43-879D-F720E5A501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41" y="1844824"/>
            <a:ext cx="10507408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9941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024A8E03-D278-4A15-97E9-771474289F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258" y="929344"/>
            <a:ext cx="9145016" cy="529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240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2228E91D-F7B1-48E8-B640-7E397B9D01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236" y="1412776"/>
            <a:ext cx="9559062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4063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A7C81E0F-F92E-487E-AE25-B4066158CF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789" y="908720"/>
            <a:ext cx="10288009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2089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857F66DC-417C-48FD-857B-D2D60CDD72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322" y="569963"/>
            <a:ext cx="8136904" cy="598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553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">
            <a:extLst>
              <a:ext uri="{FF2B5EF4-FFF2-40B4-BE49-F238E27FC236}">
                <a16:creationId xmlns:a16="http://schemas.microsoft.com/office/drawing/2014/main" id="{AF0291E6-F720-445B-AC5C-562AB9AF4B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65125"/>
            <a:ext cx="10514013" cy="1323975"/>
          </a:xfrm>
          <a:prstGeom prst="rect">
            <a:avLst/>
          </a:prstGeom>
          <a:solidFill>
            <a:srgbClr val="F8CBA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el-GR" altLang="el-GR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Αριθμοί και πράξεις (Ε΄ τάξη)</a:t>
            </a:r>
          </a:p>
        </p:txBody>
      </p:sp>
      <p:graphicFrame>
        <p:nvGraphicFramePr>
          <p:cNvPr id="19458" name="Group 2">
            <a:extLst>
              <a:ext uri="{FF2B5EF4-FFF2-40B4-BE49-F238E27FC236}">
                <a16:creationId xmlns:a16="http://schemas.microsoft.com/office/drawing/2014/main" id="{B2D65653-B4D7-4CDD-B5E6-3B37A323907B}"/>
              </a:ext>
            </a:extLst>
          </p:cNvPr>
          <p:cNvGraphicFramePr>
            <a:graphicFrameLocks noGrp="1"/>
          </p:cNvGraphicFramePr>
          <p:nvPr/>
        </p:nvGraphicFramePr>
        <p:xfrm>
          <a:off x="808819" y="2218053"/>
          <a:ext cx="10514013" cy="2784096"/>
        </p:xfrm>
        <a:graphic>
          <a:graphicData uri="http://schemas.openxmlformats.org/drawingml/2006/table">
            <a:tbl>
              <a:tblPr/>
              <a:tblGrid>
                <a:gridCol w="77788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51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1468"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l-GR" alt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Στόχοι</a:t>
                      </a:r>
                    </a:p>
                  </a:txBody>
                  <a:tcPr marT="45718" marB="45718" anchor="ctr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7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Θεματικές Ενότητες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(διατιθέμενος χρόνος) </a:t>
                      </a:r>
                    </a:p>
                  </a:txBody>
                  <a:tcPr marT="45718" marB="45718" anchor="ctr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7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5624"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342900" indent="-34290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l-GR" sz="2400" b="0" i="0" u="none" strike="noStrike" kern="12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να δημιουργούν και να διακρίνουν ομώνυμα και ετερώνυμα κλάσματα</a:t>
                      </a:r>
                    </a:p>
                    <a:p>
                      <a:pPr marL="342900" indent="-34290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l-GR" sz="2400" b="0" i="0" u="none" strike="noStrike" kern="12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να μετατρέπουν ετερώνυμα κλάσματα σε ομώνυμα.</a:t>
                      </a:r>
                    </a:p>
                    <a:p>
                      <a:pPr marL="342900" indent="-34290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l-GR" sz="2400" b="0" i="0" u="none" strike="noStrike" kern="12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να απλοποιούν κλάσματα</a:t>
                      </a:r>
                    </a:p>
                    <a:p>
                      <a:pPr marL="342900" indent="-34290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l-GR" sz="2400" b="0" i="0" u="none" strike="noStrike" kern="12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να συγκρίνουν και να διατάσσουν κλάσματα</a:t>
                      </a:r>
                    </a:p>
                    <a:p>
                      <a:pPr marL="342900" indent="-34290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l-GR" sz="2400" b="0" i="0" u="none" strike="noStrike" kern="12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να μετατρέπουν κλάσματα σε μεικτούς αριθμούς</a:t>
                      </a:r>
                    </a:p>
                  </a:txBody>
                  <a:tcPr marT="68397" marB="45718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7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just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l-GR" altLang="el-G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400" b="0" i="0" u="none" strike="noStrike" kern="12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κλάσματα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l-GR" sz="2400" b="0" i="0" u="none" strike="noStrike" kern="1200" baseline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400" b="0" i="0" u="none" strike="noStrike" kern="12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(6 ώρες)</a:t>
                      </a:r>
                      <a:endParaRPr lang="el-GR" sz="2400" b="0" i="0" u="none" strike="noStrike" kern="1200" baseline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T="45718" marB="45718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7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76993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98B37686-ED4F-4315-A894-A8F0240BCF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60" y="2708920"/>
            <a:ext cx="10442778" cy="1719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831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">
            <a:extLst>
              <a:ext uri="{FF2B5EF4-FFF2-40B4-BE49-F238E27FC236}">
                <a16:creationId xmlns:a16="http://schemas.microsoft.com/office/drawing/2014/main" id="{AF0291E6-F720-445B-AC5C-562AB9AF4B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65125"/>
            <a:ext cx="10514013" cy="1323975"/>
          </a:xfrm>
          <a:prstGeom prst="rect">
            <a:avLst/>
          </a:prstGeom>
          <a:solidFill>
            <a:srgbClr val="F8CBA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el-GR" altLang="el-GR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Αριθμοί και πράξεις (Ε΄ τάξη)</a:t>
            </a:r>
          </a:p>
        </p:txBody>
      </p:sp>
      <p:graphicFrame>
        <p:nvGraphicFramePr>
          <p:cNvPr id="19458" name="Group 2">
            <a:extLst>
              <a:ext uri="{FF2B5EF4-FFF2-40B4-BE49-F238E27FC236}">
                <a16:creationId xmlns:a16="http://schemas.microsoft.com/office/drawing/2014/main" id="{B2D65653-B4D7-4CDD-B5E6-3B37A32390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3032043"/>
              </p:ext>
            </p:extLst>
          </p:nvPr>
        </p:nvGraphicFramePr>
        <p:xfrm>
          <a:off x="808819" y="2218053"/>
          <a:ext cx="10514013" cy="2656686"/>
        </p:xfrm>
        <a:graphic>
          <a:graphicData uri="http://schemas.openxmlformats.org/drawingml/2006/table">
            <a:tbl>
              <a:tblPr/>
              <a:tblGrid>
                <a:gridCol w="77788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51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1468"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l-GR" alt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Στόχοι</a:t>
                      </a:r>
                    </a:p>
                  </a:txBody>
                  <a:tcPr marT="45718" marB="45718" anchor="ctr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7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Θεματικές Ενότητες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(διατιθέμενος χρόνος) </a:t>
                      </a:r>
                    </a:p>
                  </a:txBody>
                  <a:tcPr marT="45718" marB="45718" anchor="ctr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7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5624"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342900" indent="-34290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l-GR" sz="2400" b="0" i="0" u="none" strike="noStrike" kern="12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να προσθέτουν και να αφαιρούν κλάσματα.</a:t>
                      </a:r>
                    </a:p>
                    <a:p>
                      <a:pPr marL="342900" indent="-34290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l-GR" sz="2400" b="0" i="0" u="none" strike="noStrike" kern="12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να πολλαπλασιάζουν και να διαιρούν κλάσματα</a:t>
                      </a:r>
                    </a:p>
                    <a:p>
                      <a:pPr marL="342900" indent="-34290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l-GR" sz="2400" b="0" i="0" u="none" strike="noStrike" kern="12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να επιλύουν απλά προβλήματα κλασμάτων</a:t>
                      </a:r>
                    </a:p>
                    <a:p>
                      <a:pPr marL="342900" indent="-34290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l-GR" sz="2400" b="0" i="0" u="none" strike="noStrike" kern="12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να χρησιμοποιούν τη μέθοδο της αναγωγής στην κλασματική μονάδα</a:t>
                      </a:r>
                    </a:p>
                  </a:txBody>
                  <a:tcPr marT="68397" marB="45718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7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400" b="0" i="0" u="none" strike="noStrike" kern="12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πράξεις με κλάσματα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l-GR" sz="2400" b="0" i="0" u="none" strike="noStrike" kern="1200" baseline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400" b="0" i="0" u="none" strike="noStrike" kern="12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(15 ώρες)</a:t>
                      </a:r>
                      <a:endParaRPr lang="el-GR" sz="2400" b="0" i="0" u="none" strike="noStrike" kern="1200" baseline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T="45718" marB="45718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7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60823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">
            <a:extLst>
              <a:ext uri="{FF2B5EF4-FFF2-40B4-BE49-F238E27FC236}">
                <a16:creationId xmlns:a16="http://schemas.microsoft.com/office/drawing/2014/main" id="{697C1719-3348-48FB-85DC-9C077E5381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65125"/>
            <a:ext cx="10514013" cy="615950"/>
          </a:xfrm>
          <a:prstGeom prst="rect">
            <a:avLst/>
          </a:prstGeom>
          <a:solidFill>
            <a:srgbClr val="F8CBA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el-GR" altLang="el-GR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Ν.Π.Σ.-Αριθμοί (Ε΄ τάξη)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064F4E-2AA3-4164-81C0-516F746CBBCB}"/>
              </a:ext>
            </a:extLst>
          </p:cNvPr>
          <p:cNvSpPr txBox="1"/>
          <p:nvPr/>
        </p:nvSpPr>
        <p:spPr>
          <a:xfrm>
            <a:off x="838200" y="1568981"/>
            <a:ext cx="10514013" cy="3477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εισάγονται στα κλάσματα μεγαλύτερα της μονάδας και στους μικτούς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αναγνωρίζουν και κατασκευάζουν ισοδύναμα κλάσματα και απλοποιούν κλάσματα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διατάσσουν ένα σύνολο κλασματικών αριθμών και βρίσκουν ενδιάμεσους, μικρότερους και μεγαλύτερους κλασματικούς αριθμούς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προσθέτουν και αφαιρούν κλάσματα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πολλαπλασιάζουν κλάσματα με φυσικούς και κλάσματα με κλάσματα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διαιρούν κλάσματα με φυσικούς και κλάσματα με κλάσματα (διαίρεση ως αντίστροφος πολλαπλασιασμός)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l-GR" sz="22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l-GR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</a:t>
            </a:r>
            <a:r>
              <a:rPr lang="el-GR" sz="2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λασματικοί αριθμοί (20 ώρες)</a:t>
            </a:r>
          </a:p>
        </p:txBody>
      </p:sp>
    </p:spTree>
    <p:extLst>
      <p:ext uri="{BB962C8B-B14F-4D97-AF65-F5344CB8AC3E}">
        <p14:creationId xmlns:p14="http://schemas.microsoft.com/office/powerpoint/2010/main" val="23962942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EFF7C9D4-61CB-4C2D-BEC3-2C52560834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46" y="1186559"/>
            <a:ext cx="9482144" cy="4762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128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698AC137-F969-4B53-A9E4-6A97A0F917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597" y="1124744"/>
            <a:ext cx="9486933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585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43AE19EE-2280-45A9-968E-FBBEFA8252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432" y="1556792"/>
            <a:ext cx="9821414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58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52509690-B448-45DD-9E84-A532928A07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282" y="1248868"/>
            <a:ext cx="8928992" cy="4505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928779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Θέμα του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Θέμα του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l-G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l-G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Θέμα του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Θέμα του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Θέμα του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l-G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l-G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Θέμα του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Θέμα του Office">
  <a:themeElements>
    <a:clrScheme name="Θέμα του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Θέμα του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l-G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l-G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Θέμα του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39197</TotalTime>
  <Words>187</Words>
  <Application>Microsoft Office PowerPoint</Application>
  <PresentationFormat>Προσαρμογή</PresentationFormat>
  <Paragraphs>40</Paragraphs>
  <Slides>30</Slides>
  <Notes>5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3</vt:i4>
      </vt:variant>
      <vt:variant>
        <vt:lpstr>Τίτλοι διαφανειών</vt:lpstr>
      </vt:variant>
      <vt:variant>
        <vt:i4>30</vt:i4>
      </vt:variant>
    </vt:vector>
  </HeadingPairs>
  <TitlesOfParts>
    <vt:vector size="36" baseType="lpstr">
      <vt:lpstr>Arial</vt:lpstr>
      <vt:lpstr>Calibri</vt:lpstr>
      <vt:lpstr>Times New Roman</vt:lpstr>
      <vt:lpstr>Θέμα του Office</vt:lpstr>
      <vt:lpstr>Θέμα του Office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μαθηματικά δημοτικού σχολείου</dc:title>
  <dc:creator>Apostolos</dc:creator>
  <cp:lastModifiedBy>Apostolos</cp:lastModifiedBy>
  <cp:revision>238</cp:revision>
  <cp:lastPrinted>1601-01-01T00:00:00Z</cp:lastPrinted>
  <dcterms:created xsi:type="dcterms:W3CDTF">1601-01-01T00:00:00Z</dcterms:created>
  <dcterms:modified xsi:type="dcterms:W3CDTF">2021-05-11T19:38:07Z</dcterms:modified>
</cp:coreProperties>
</file>