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34"/>
  </p:notesMasterIdLst>
  <p:sldIdLst>
    <p:sldId id="722" r:id="rId4"/>
    <p:sldId id="630" r:id="rId5"/>
    <p:sldId id="555" r:id="rId6"/>
    <p:sldId id="556" r:id="rId7"/>
    <p:sldId id="567" r:id="rId8"/>
    <p:sldId id="658" r:id="rId9"/>
    <p:sldId id="654" r:id="rId10"/>
    <p:sldId id="655" r:id="rId11"/>
    <p:sldId id="700" r:id="rId12"/>
    <p:sldId id="701" r:id="rId13"/>
    <p:sldId id="702" r:id="rId14"/>
    <p:sldId id="703" r:id="rId15"/>
    <p:sldId id="704" r:id="rId16"/>
    <p:sldId id="705" r:id="rId17"/>
    <p:sldId id="706" r:id="rId18"/>
    <p:sldId id="707" r:id="rId19"/>
    <p:sldId id="708" r:id="rId20"/>
    <p:sldId id="709" r:id="rId21"/>
    <p:sldId id="710" r:id="rId22"/>
    <p:sldId id="711" r:id="rId23"/>
    <p:sldId id="712" r:id="rId24"/>
    <p:sldId id="713" r:id="rId25"/>
    <p:sldId id="714" r:id="rId26"/>
    <p:sldId id="715" r:id="rId27"/>
    <p:sldId id="716" r:id="rId28"/>
    <p:sldId id="717" r:id="rId29"/>
    <p:sldId id="718" r:id="rId30"/>
    <p:sldId id="719" r:id="rId31"/>
    <p:sldId id="720" r:id="rId32"/>
    <p:sldId id="721" r:id="rId33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87" d="100"/>
          <a:sy n="87" d="100"/>
        </p:scale>
        <p:origin x="522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commentAuthors" Target="comment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95699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911537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60362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574449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81975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ΠΡΑΞΕΙΣ ΜΕ ΚΛΑΣΜΑΤΙΚΟΥΣ ΑΡΙΘΜΟΥΣ </a:t>
            </a:r>
          </a:p>
        </p:txBody>
      </p:sp>
    </p:spTree>
    <p:extLst>
      <p:ext uri="{BB962C8B-B14F-4D97-AF65-F5344CB8AC3E}">
        <p14:creationId xmlns:p14="http://schemas.microsoft.com/office/powerpoint/2010/main" val="12741858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01A3E7C-7459-4633-AB11-88BEECDEB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199" y="692696"/>
            <a:ext cx="8046847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189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D9083EE-A89B-4E52-B066-7C23AD9C5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87" y="2132856"/>
            <a:ext cx="1030461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92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5C090A0-8EAA-4291-AC12-F943C8A09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87" y="1628800"/>
            <a:ext cx="10409211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824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C45349D-87E7-431A-9D41-A89A6165D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71" y="1844824"/>
            <a:ext cx="9613333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511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C9D442B-2410-46EF-9F83-A09613B0E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89" y="1628800"/>
            <a:ext cx="10484365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477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F268591-7345-457B-9162-C69B457E3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43" y="2040886"/>
            <a:ext cx="10270111" cy="282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65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83DD191-B3C7-4391-9052-CDB92D5C6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30" y="586595"/>
            <a:ext cx="8136904" cy="583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638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AA8286A-A9F9-42FD-99A4-EB594044A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003" y="1484784"/>
            <a:ext cx="9695304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216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8193DB7-31E7-44F7-B80F-34C058956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35" y="2132856"/>
            <a:ext cx="1106111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08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8728490-7D6F-493B-91A2-7DDDD3C25F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250" y="1015729"/>
            <a:ext cx="9145016" cy="519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428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Ε΄ τάξη</a:t>
            </a:r>
          </a:p>
        </p:txBody>
      </p:sp>
    </p:spTree>
    <p:extLst>
      <p:ext uri="{BB962C8B-B14F-4D97-AF65-F5344CB8AC3E}">
        <p14:creationId xmlns:p14="http://schemas.microsoft.com/office/powerpoint/2010/main" val="5683974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A4E434E-926B-4F1C-B664-782DCA63B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35" y="1772816"/>
            <a:ext cx="10661108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451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1F01E4F-7442-4440-B224-F75830F23D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49" y="1412776"/>
            <a:ext cx="10094985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741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393A0AB-47ED-4F13-B6FC-82ECB378F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419" y="586579"/>
            <a:ext cx="8768847" cy="586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4574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D815E36-4DA2-4EB2-B60F-6532DA66F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63" y="994355"/>
            <a:ext cx="9818767" cy="495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659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2B2B4B67-4976-4CFC-B88D-F4943FE97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08" y="2492896"/>
            <a:ext cx="10775372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1DEBF40-E0D0-4C43-879D-F720E5A50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41" y="1844824"/>
            <a:ext cx="10507408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9941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24A8E03-D278-4A15-97E9-771474289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258" y="929344"/>
            <a:ext cx="9145016" cy="529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240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228E91D-F7B1-48E8-B640-7E397B9D0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236" y="1412776"/>
            <a:ext cx="955906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4063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7C81E0F-F92E-487E-AE25-B4066158CF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89" y="908720"/>
            <a:ext cx="10288009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2089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57F66DC-417C-48FD-857B-D2D60CDD72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322" y="569963"/>
            <a:ext cx="8136904" cy="59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53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(Ε΄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/>
        </p:nvGraphicFramePr>
        <p:xfrm>
          <a:off x="808819" y="2218053"/>
          <a:ext cx="10514013" cy="2784096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468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624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δημιουργούν και να διακρίνουν ομώνυμα και ετερώνυμα κλάσματα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μετατρέπουν ετερώνυμα κλάσματα σε ομώνυμα.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απλοποιούν κλάσματα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συγκρίνουν και να διατάσσουν κλάσματα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μετατρέπουν κλάσματα σε μεικτούς αριθμούς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κλάσματα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(6 ώρες)</a:t>
                      </a: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6993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8B37686-ED4F-4315-A894-A8F0240BC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60" y="2708920"/>
            <a:ext cx="10442778" cy="171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31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(Ε΄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032043"/>
              </p:ext>
            </p:extLst>
          </p:nvPr>
        </p:nvGraphicFramePr>
        <p:xfrm>
          <a:off x="808819" y="2218053"/>
          <a:ext cx="10514013" cy="2656686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468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624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προσθέτουν και να αφαιρούν κλάσματα.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πολλαπλασιάζουν και να διαιρούν κλάσματα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επιλύουν απλά προβλήματα κλασμάτων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χρησιμοποιούν τη μέθοδο της αναγωγής στην κλασματική μονάδα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πράξεις με κλάσματα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(15 ώρες)</a:t>
                      </a: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60823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(Ε΄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568981"/>
            <a:ext cx="10514013" cy="3477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εισάγονται στα κλάσματα μεγαλύτερα της μονάδας και στους μικτούς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αναγνωρίζουν και κατασκευάζουν ισοδύναμα κλάσματα και απλοποιούν κλάσματα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διατάσσουν ένα σύνολο κλασματικών αριθμών και βρίσκουν ενδιάμεσους, μικρότερους και μεγαλύτερους κλασματικούς αριθμούς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προσθέτουν και αφαιρούν κλάσματα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πολλαπλασιάζουν κλάσματα με φυσικούς και κλάσματα με κλάσματα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διαιρούν κλάσματα με φυσικούς και κλάσματα με κλάσματα (διαίρεση ως αντίστροφος πολλαπλασιασμός)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2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λασματικοί αριθμοί (20 ώρες)</a:t>
            </a:r>
          </a:p>
        </p:txBody>
      </p:sp>
    </p:spTree>
    <p:extLst>
      <p:ext uri="{BB962C8B-B14F-4D97-AF65-F5344CB8AC3E}">
        <p14:creationId xmlns:p14="http://schemas.microsoft.com/office/powerpoint/2010/main" val="23962942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FF7C9D4-61CB-4C2D-BEC3-2C5256083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146" y="1186559"/>
            <a:ext cx="9482144" cy="476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28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98AC137-F969-4B53-A9E4-6A97A0F91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97" y="1124744"/>
            <a:ext cx="9486933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85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3AE19EE-2280-45A9-968E-FBBEFA825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432" y="1556792"/>
            <a:ext cx="982141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8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2509690-B448-45DD-9E84-A532928A0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282" y="1248868"/>
            <a:ext cx="8928992" cy="450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92877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39197</TotalTime>
  <Words>187</Words>
  <Application>Microsoft Office PowerPoint</Application>
  <PresentationFormat>Προσαρμογή</PresentationFormat>
  <Paragraphs>40</Paragraphs>
  <Slides>30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30</vt:i4>
      </vt:variant>
    </vt:vector>
  </HeadingPairs>
  <TitlesOfParts>
    <vt:vector size="36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238</cp:revision>
  <cp:lastPrinted>1601-01-01T00:00:00Z</cp:lastPrinted>
  <dcterms:created xsi:type="dcterms:W3CDTF">1601-01-01T00:00:00Z</dcterms:created>
  <dcterms:modified xsi:type="dcterms:W3CDTF">2021-05-11T19:38:07Z</dcterms:modified>
</cp:coreProperties>
</file>