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57"/>
  </p:notesMasterIdLst>
  <p:sldIdLst>
    <p:sldId id="256" r:id="rId4"/>
    <p:sldId id="631" r:id="rId5"/>
    <p:sldId id="558" r:id="rId6"/>
    <p:sldId id="557" r:id="rId7"/>
    <p:sldId id="568" r:id="rId8"/>
    <p:sldId id="672" r:id="rId9"/>
    <p:sldId id="705" r:id="rId10"/>
    <p:sldId id="706" r:id="rId11"/>
    <p:sldId id="707" r:id="rId12"/>
    <p:sldId id="708" r:id="rId13"/>
    <p:sldId id="673" r:id="rId14"/>
    <p:sldId id="674" r:id="rId15"/>
    <p:sldId id="710" r:id="rId16"/>
    <p:sldId id="711" r:id="rId17"/>
    <p:sldId id="712" r:id="rId18"/>
    <p:sldId id="713" r:id="rId19"/>
    <p:sldId id="714" r:id="rId20"/>
    <p:sldId id="715" r:id="rId21"/>
    <p:sldId id="716" r:id="rId22"/>
    <p:sldId id="717" r:id="rId23"/>
    <p:sldId id="718" r:id="rId24"/>
    <p:sldId id="719" r:id="rId25"/>
    <p:sldId id="720" r:id="rId26"/>
    <p:sldId id="721" r:id="rId27"/>
    <p:sldId id="722" r:id="rId28"/>
    <p:sldId id="723" r:id="rId29"/>
    <p:sldId id="724" r:id="rId30"/>
    <p:sldId id="725" r:id="rId31"/>
    <p:sldId id="726" r:id="rId32"/>
    <p:sldId id="727" r:id="rId33"/>
    <p:sldId id="728" r:id="rId34"/>
    <p:sldId id="729" r:id="rId35"/>
    <p:sldId id="730" r:id="rId36"/>
    <p:sldId id="731" r:id="rId37"/>
    <p:sldId id="732" r:id="rId38"/>
    <p:sldId id="733" r:id="rId39"/>
    <p:sldId id="734" r:id="rId40"/>
    <p:sldId id="735" r:id="rId41"/>
    <p:sldId id="736" r:id="rId42"/>
    <p:sldId id="737" r:id="rId43"/>
    <p:sldId id="738" r:id="rId44"/>
    <p:sldId id="739" r:id="rId45"/>
    <p:sldId id="741" r:id="rId46"/>
    <p:sldId id="742" r:id="rId47"/>
    <p:sldId id="743" r:id="rId48"/>
    <p:sldId id="744" r:id="rId49"/>
    <p:sldId id="745" r:id="rId50"/>
    <p:sldId id="748" r:id="rId51"/>
    <p:sldId id="747" r:id="rId52"/>
    <p:sldId id="746" r:id="rId53"/>
    <p:sldId id="749" r:id="rId54"/>
    <p:sldId id="750" r:id="rId55"/>
    <p:sldId id="751" r:id="rId56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0893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0283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628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806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ΔΕΚΑΔΙΚΟΙ ΑΡΙΘΜΟΙ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0A87E7-88D0-401D-9CDD-9145DEE1E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8" y="1484784"/>
            <a:ext cx="1137121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9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91F895-5EEE-4926-9EDB-30361031F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7" y="1843854"/>
            <a:ext cx="10509951" cy="31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F3D14F-8F81-4A22-BCF9-65E9F75A1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7" y="1916832"/>
            <a:ext cx="1077053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4EAE02-AF02-4ED0-B51C-7B9498F65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9" y="2060848"/>
            <a:ext cx="1064777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7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7B609E-5BE0-44EC-8CF1-926169A8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2" y="1340768"/>
            <a:ext cx="110986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7CE662-5842-416C-A85C-E41FC426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8" y="558281"/>
            <a:ext cx="10657184" cy="59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7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BB3CB1-0321-4B5A-A067-BABB0E05B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8" y="764703"/>
            <a:ext cx="10498022" cy="564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A4C15CF-F6AD-4A51-B6AF-7EE058B73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6" y="644598"/>
            <a:ext cx="10279594" cy="552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6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C4367DF-D6B2-4B6F-B2F2-0E8B0A038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5" y="1844824"/>
            <a:ext cx="1074378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9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69C4B2-53B1-49D3-9C23-FAC4B4D3B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1" y="1700808"/>
            <a:ext cx="1122794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ΣΤ΄ τάξη</a:t>
            </a:r>
          </a:p>
        </p:txBody>
      </p:sp>
    </p:spTree>
    <p:extLst>
      <p:ext uri="{BB962C8B-B14F-4D97-AF65-F5344CB8AC3E}">
        <p14:creationId xmlns:p14="http://schemas.microsoft.com/office/powerpoint/2010/main" val="38285394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C2EF88D-E9C7-42BD-B545-E6F489F6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0" y="563641"/>
            <a:ext cx="9963046" cy="57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4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AE0B134-D764-4BDA-9554-60676C94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4" y="767949"/>
            <a:ext cx="10804064" cy="54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7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053A8F-9E26-449E-8475-24D069212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6" y="1047341"/>
            <a:ext cx="10226290" cy="490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E3223C4-4601-4F41-8C53-5C77B495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1" y="1645830"/>
            <a:ext cx="10923255" cy="36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A2A74A-473C-4230-99C1-BC10FAE8E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3" y="1736024"/>
            <a:ext cx="10846095" cy="34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92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CF5E4F-C024-48E8-B7A7-5B84E534A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8" y="1988840"/>
            <a:ext cx="1077251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04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1B1E8F-0142-462D-91FB-59F800557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1" y="1988840"/>
            <a:ext cx="1050178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4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D538D5-8F1B-475E-A858-D279BB697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7" y="1173654"/>
            <a:ext cx="11209473" cy="45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95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DAC9C4A-35D9-42B7-95DA-EB7DC2B1C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1" y="583949"/>
            <a:ext cx="10877299" cy="55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1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4084D1-79B5-4F43-92A7-5133A3813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7" y="599911"/>
            <a:ext cx="10577975" cy="58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(ΣΤ΄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75381"/>
              </p:ext>
            </p:extLst>
          </p:nvPr>
        </p:nvGraphicFramePr>
        <p:xfrm>
          <a:off x="808819" y="2218053"/>
          <a:ext cx="10514013" cy="3434390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τη διαφορετική αξία καθενός από τα ψηφία που σχηματίζουν ένα φυσικό ή ένα δεκαδικό αριθμό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χρησιμοποιούν τους συνήθεις κανόνες γραφής των δεκαδικών αριθμών και να περνούν από ένα δεκαδικό αριθμό σε ένα κλάσμα, και αντίστροφα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συγκρίνουν δύο φυσικούς ή δεκαδικούς αριθμούς και να χρησιμοποιούν σωστά τα σύμβολα σύγκρισης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φυσικοί και δεκαδικοί αριθμοί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(5 ώρες)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διάταξη και σύγκριση φυσικών και δεκαδικών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(2 ώρες)</a:t>
                      </a: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08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0AE4A9-F5E8-4B82-8937-04221C6E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1" y="1659383"/>
            <a:ext cx="11262481" cy="36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77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368963-3715-411B-9F24-8628DC8F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3" y="1988840"/>
            <a:ext cx="1115204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81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2F43F7-D05C-4149-A357-43E34108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7" y="1844824"/>
            <a:ext cx="112171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2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CA4811-2CF2-4A33-9955-7841C1167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3" y="2060848"/>
            <a:ext cx="987940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0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0FBD7D-FEF4-4108-8245-E3CA1439D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6" y="921901"/>
            <a:ext cx="9793088" cy="52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15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DDCBB6-273A-4D7E-85CC-84CA9DBAA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68" y="1285138"/>
            <a:ext cx="10200210" cy="41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0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88A632-CEC8-4697-80DD-9A7A70160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1" y="452159"/>
            <a:ext cx="9842749" cy="60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86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A8FDCD-204C-4FD3-A618-E7C9AEE8C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7" y="1844824"/>
            <a:ext cx="1110221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85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514893-2E89-46CB-8FA7-F0EB7645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3" y="1988840"/>
            <a:ext cx="1192554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22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6208DB-EDFF-4466-8270-7B15FB28E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5" y="1988840"/>
            <a:ext cx="1113723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6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(ΣΤ΄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67115"/>
              </p:ext>
            </p:extLst>
          </p:nvPr>
        </p:nvGraphicFramePr>
        <p:xfrm>
          <a:off x="808819" y="2218053"/>
          <a:ext cx="10514013" cy="3849753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εκτελούν με ευχέρεια τις τέσσερις βασικές πράξεις με ακέραιους , δεκαδικούς και κλασματικούς αριθμούς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πολλαπλασιάζουν και να διαιρούν έναν ακέραιο ή δεκαδικό αριθμό με 10, 100, 1.000 και με 0,1, 0,01, 0,001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εκτελούν πράξεις με μεικτές αριθμητικές παραστάσεις φυσικών και δεκαδικών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χρησιμοποιούν τις ιδιότητες των πράξεων, για να λύνουν σύνθετα προβλήματα τεσσάρων πράξεων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στρογγυλοποιούν φυσικούς και δεκαδικούς αριθμούς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ελέγχουν το αποτέλεσμα μιας πράξης με νοερές διαδικασίες, εκτιμώντας το μέγεθος του αποτελέσματος αυτού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μέθοδοι ακριβούς υπολογισμού (πράξεις μεταξύ φυσικών και δεκαδικών αριθμών)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(6 ώρες)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μέθοδοι προσεγγιστικού υπολογισμού και στρογγυλοποίησης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(2 ώρες)</a:t>
                      </a: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072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2A18A3-4751-4F01-AE00-CB8CC8E78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" y="2060848"/>
            <a:ext cx="1015236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38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420C5A6-20AB-4021-8FA0-827456CE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6" y="799893"/>
            <a:ext cx="10582560" cy="52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461CB2-29D4-4A0C-8675-945277F42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6" y="1013064"/>
            <a:ext cx="10150512" cy="50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1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7147C2-AB20-4DAB-8120-003223E3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7" y="879971"/>
            <a:ext cx="10889605" cy="54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1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DFEDC2-9CB5-4824-BB6C-00C2C2D9F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1" y="2074517"/>
            <a:ext cx="10697099" cy="27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3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C21C72-994C-479C-A7E1-19AB2FFF9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9" y="1790694"/>
            <a:ext cx="10428087" cy="34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40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FC59B6F-43CB-43C4-80CB-71F91E7C9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0" y="1900287"/>
            <a:ext cx="11315696" cy="30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89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60079A-1041-4940-92CE-6C690A98D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9" y="1503834"/>
            <a:ext cx="10761799" cy="39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C7BDB9-BBAC-442A-94EF-1257AFECE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7" y="1412776"/>
            <a:ext cx="1113371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97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FA9691-FF4B-4F02-82B3-25929464C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49" y="417103"/>
            <a:ext cx="9236057" cy="60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8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(ΣΤ΄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προσθέτουν και αφαιρούν νοερά αριθμούς που έχουν μέχρι δύο δεκαδικά ψηφία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χρησιμοποιούν γνωστές διαδικασίες, για να εκτελέσουν τις τέσσερις πράξεις με δεκαδικούς αριθμούς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εκτιμούν το αποτέλεσμα μιας πράξης, στρογγυλοποιώντας σ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την πλησιέστερη δύναμη του 10 με αρνητικό εκθέτη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ρησιμοποιούν αποτελεσματικά την αριθμομηχανή για υπολογισμούς με δεκαδικούς αριθμούς </a:t>
            </a:r>
          </a:p>
          <a:p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δεκαδικοί αριθμοί (18 ώρες)</a:t>
            </a:r>
          </a:p>
        </p:txBody>
      </p:sp>
    </p:spTree>
    <p:extLst>
      <p:ext uri="{BB962C8B-B14F-4D97-AF65-F5344CB8AC3E}">
        <p14:creationId xmlns:p14="http://schemas.microsoft.com/office/powerpoint/2010/main" val="3569496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54D1CC-7D39-4E87-8E26-7DA904A06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99" y="434072"/>
            <a:ext cx="9723439" cy="59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8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140F84-CF7E-4411-AF38-6762459EE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9" y="1772816"/>
            <a:ext cx="1139545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63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0AF2310-BAE3-4AC0-BEBC-68779EDAE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2" y="2132856"/>
            <a:ext cx="1051490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50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5F193E-26BF-43C7-87E1-674844319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6" y="1988840"/>
            <a:ext cx="111683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0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814FD9-A64D-480F-A2AC-3299473AF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5" y="1916832"/>
            <a:ext cx="1118603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20BAE1A-E250-4996-B189-4599CBA0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19" y="825353"/>
            <a:ext cx="9915427" cy="51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5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32EEAB3-DF02-4731-889A-E6DE0CEBB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3" y="1484784"/>
            <a:ext cx="1097056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5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E04705A-7323-4FF7-94E0-4C6EBFC95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8" y="1253004"/>
            <a:ext cx="9946178" cy="46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4365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39183</TotalTime>
  <Words>287</Words>
  <Application>Microsoft Office PowerPoint</Application>
  <PresentationFormat>Προσαρμογή</PresentationFormat>
  <Paragraphs>41</Paragraphs>
  <Slides>53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53</vt:i4>
      </vt:variant>
    </vt:vector>
  </HeadingPairs>
  <TitlesOfParts>
    <vt:vector size="59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242</cp:revision>
  <cp:lastPrinted>1601-01-01T00:00:00Z</cp:lastPrinted>
  <dcterms:created xsi:type="dcterms:W3CDTF">1601-01-01T00:00:00Z</dcterms:created>
  <dcterms:modified xsi:type="dcterms:W3CDTF">2021-05-11T19:03:26Z</dcterms:modified>
</cp:coreProperties>
</file>