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44"/>
  </p:notesMasterIdLst>
  <p:handoutMasterIdLst>
    <p:handoutMasterId r:id="rId45"/>
  </p:handoutMasterIdLst>
  <p:sldIdLst>
    <p:sldId id="256" r:id="rId2"/>
    <p:sldId id="285" r:id="rId3"/>
    <p:sldId id="303" r:id="rId4"/>
    <p:sldId id="306" r:id="rId5"/>
    <p:sldId id="327" r:id="rId6"/>
    <p:sldId id="307" r:id="rId7"/>
    <p:sldId id="325" r:id="rId8"/>
    <p:sldId id="341" r:id="rId9"/>
    <p:sldId id="342" r:id="rId10"/>
    <p:sldId id="326" r:id="rId11"/>
    <p:sldId id="343" r:id="rId12"/>
    <p:sldId id="328" r:id="rId13"/>
    <p:sldId id="344" r:id="rId14"/>
    <p:sldId id="329" r:id="rId15"/>
    <p:sldId id="368" r:id="rId16"/>
    <p:sldId id="345" r:id="rId17"/>
    <p:sldId id="330" r:id="rId18"/>
    <p:sldId id="335" r:id="rId19"/>
    <p:sldId id="336" r:id="rId20"/>
    <p:sldId id="346" r:id="rId21"/>
    <p:sldId id="347" r:id="rId22"/>
    <p:sldId id="348" r:id="rId23"/>
    <p:sldId id="337"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62" r:id="rId38"/>
    <p:sldId id="363" r:id="rId39"/>
    <p:sldId id="364" r:id="rId40"/>
    <p:sldId id="365" r:id="rId41"/>
    <p:sldId id="366" r:id="rId42"/>
    <p:sldId id="367" r:id="rId4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311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3164"/>
    <a:srgbClr val="225B5F"/>
    <a:srgbClr val="E6E6E6"/>
    <a:srgbClr val="0F1722"/>
    <a:srgbClr val="348151"/>
    <a:srgbClr val="1B24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740" autoAdjust="0"/>
  </p:normalViewPr>
  <p:slideViewPr>
    <p:cSldViewPr snapToGrid="0" showGuides="1">
      <p:cViewPr varScale="1">
        <p:scale>
          <a:sx n="78" d="100"/>
          <a:sy n="78" d="100"/>
        </p:scale>
        <p:origin x="1008" y="84"/>
      </p:cViewPr>
      <p:guideLst>
        <p:guide orient="horz" pos="2160"/>
        <p:guide pos="3840"/>
        <p:guide orient="horz" pos="3113"/>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4FC509-A25D-4AC1-956B-244FAC61AF2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a:extLst>
              <a:ext uri="{FF2B5EF4-FFF2-40B4-BE49-F238E27FC236}">
                <a16:creationId xmlns:a16="http://schemas.microsoft.com/office/drawing/2014/main" id="{F1EDCBDF-04F2-4646-A118-9A2CBABEDF9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A3C146-E2BA-41EA-8AE9-0C67692768F2}" type="datetimeFigureOut">
              <a:rPr lang="ru-RU" smtClean="0"/>
              <a:t>17.04.2024</a:t>
            </a:fld>
            <a:endParaRPr lang="ru-RU" dirty="0"/>
          </a:p>
        </p:txBody>
      </p:sp>
      <p:sp>
        <p:nvSpPr>
          <p:cNvPr id="4" name="Footer Placeholder 3">
            <a:extLst>
              <a:ext uri="{FF2B5EF4-FFF2-40B4-BE49-F238E27FC236}">
                <a16:creationId xmlns:a16="http://schemas.microsoft.com/office/drawing/2014/main" id="{95BD4EF4-9023-4CAF-937E-F78CF009DB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id="{C0300887-CA61-4CEF-BD28-E51D6F957D7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00C303-0EDA-42E1-9745-6C6A39A7B5C4}" type="slidenum">
              <a:rPr lang="ru-RU" smtClean="0"/>
              <a:t>‹#›</a:t>
            </a:fld>
            <a:endParaRPr lang="ru-RU" dirty="0"/>
          </a:p>
        </p:txBody>
      </p:sp>
    </p:spTree>
    <p:extLst>
      <p:ext uri="{BB962C8B-B14F-4D97-AF65-F5344CB8AC3E}">
        <p14:creationId xmlns:p14="http://schemas.microsoft.com/office/powerpoint/2010/main" val="30167664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7D3EB6-8099-4744-9273-C8C1DD61A2EA}" type="datetimeFigureOut">
              <a:rPr lang="ru-RU" smtClean="0"/>
              <a:t>17.04.2024</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C40A10-6036-4879-816D-55C01FC94846}" type="slidenum">
              <a:rPr lang="ru-RU" smtClean="0"/>
              <a:t>‹#›</a:t>
            </a:fld>
            <a:endParaRPr lang="ru-RU" dirty="0"/>
          </a:p>
        </p:txBody>
      </p:sp>
    </p:spTree>
    <p:extLst>
      <p:ext uri="{BB962C8B-B14F-4D97-AF65-F5344CB8AC3E}">
        <p14:creationId xmlns:p14="http://schemas.microsoft.com/office/powerpoint/2010/main" val="76573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6FC40A10-6036-4879-816D-55C01FC94846}" type="slidenum">
              <a:rPr lang="ru-RU" smtClean="0"/>
              <a:t>2</a:t>
            </a:fld>
            <a:endParaRPr lang="ru-RU" dirty="0"/>
          </a:p>
        </p:txBody>
      </p:sp>
    </p:spTree>
    <p:extLst>
      <p:ext uri="{BB962C8B-B14F-4D97-AF65-F5344CB8AC3E}">
        <p14:creationId xmlns:p14="http://schemas.microsoft.com/office/powerpoint/2010/main" val="498722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12</a:t>
            </a:fld>
            <a:endParaRPr lang="ru-RU" dirty="0"/>
          </a:p>
        </p:txBody>
      </p:sp>
    </p:spTree>
    <p:extLst>
      <p:ext uri="{BB962C8B-B14F-4D97-AF65-F5344CB8AC3E}">
        <p14:creationId xmlns:p14="http://schemas.microsoft.com/office/powerpoint/2010/main" val="2311884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13</a:t>
            </a:fld>
            <a:endParaRPr lang="ru-RU" dirty="0"/>
          </a:p>
        </p:txBody>
      </p:sp>
    </p:spTree>
    <p:extLst>
      <p:ext uri="{BB962C8B-B14F-4D97-AF65-F5344CB8AC3E}">
        <p14:creationId xmlns:p14="http://schemas.microsoft.com/office/powerpoint/2010/main" val="3286790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14</a:t>
            </a:fld>
            <a:endParaRPr lang="ru-RU" dirty="0"/>
          </a:p>
        </p:txBody>
      </p:sp>
    </p:spTree>
    <p:extLst>
      <p:ext uri="{BB962C8B-B14F-4D97-AF65-F5344CB8AC3E}">
        <p14:creationId xmlns:p14="http://schemas.microsoft.com/office/powerpoint/2010/main" val="3907909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15</a:t>
            </a:fld>
            <a:endParaRPr lang="ru-RU" dirty="0"/>
          </a:p>
        </p:txBody>
      </p:sp>
    </p:spTree>
    <p:extLst>
      <p:ext uri="{BB962C8B-B14F-4D97-AF65-F5344CB8AC3E}">
        <p14:creationId xmlns:p14="http://schemas.microsoft.com/office/powerpoint/2010/main" val="2710410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16</a:t>
            </a:fld>
            <a:endParaRPr lang="ru-RU" dirty="0"/>
          </a:p>
        </p:txBody>
      </p:sp>
    </p:spTree>
    <p:extLst>
      <p:ext uri="{BB962C8B-B14F-4D97-AF65-F5344CB8AC3E}">
        <p14:creationId xmlns:p14="http://schemas.microsoft.com/office/powerpoint/2010/main" val="2802121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17</a:t>
            </a:fld>
            <a:endParaRPr lang="ru-RU" dirty="0"/>
          </a:p>
        </p:txBody>
      </p:sp>
    </p:spTree>
    <p:extLst>
      <p:ext uri="{BB962C8B-B14F-4D97-AF65-F5344CB8AC3E}">
        <p14:creationId xmlns:p14="http://schemas.microsoft.com/office/powerpoint/2010/main" val="972354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19</a:t>
            </a:fld>
            <a:endParaRPr lang="ru-RU" dirty="0"/>
          </a:p>
        </p:txBody>
      </p:sp>
    </p:spTree>
    <p:extLst>
      <p:ext uri="{BB962C8B-B14F-4D97-AF65-F5344CB8AC3E}">
        <p14:creationId xmlns:p14="http://schemas.microsoft.com/office/powerpoint/2010/main" val="3836260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20</a:t>
            </a:fld>
            <a:endParaRPr lang="ru-RU" dirty="0"/>
          </a:p>
        </p:txBody>
      </p:sp>
    </p:spTree>
    <p:extLst>
      <p:ext uri="{BB962C8B-B14F-4D97-AF65-F5344CB8AC3E}">
        <p14:creationId xmlns:p14="http://schemas.microsoft.com/office/powerpoint/2010/main" val="3830360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21</a:t>
            </a:fld>
            <a:endParaRPr lang="ru-RU" dirty="0"/>
          </a:p>
        </p:txBody>
      </p:sp>
    </p:spTree>
    <p:extLst>
      <p:ext uri="{BB962C8B-B14F-4D97-AF65-F5344CB8AC3E}">
        <p14:creationId xmlns:p14="http://schemas.microsoft.com/office/powerpoint/2010/main" val="2430568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23</a:t>
            </a:fld>
            <a:endParaRPr lang="ru-RU" dirty="0"/>
          </a:p>
        </p:txBody>
      </p:sp>
    </p:spTree>
    <p:extLst>
      <p:ext uri="{BB962C8B-B14F-4D97-AF65-F5344CB8AC3E}">
        <p14:creationId xmlns:p14="http://schemas.microsoft.com/office/powerpoint/2010/main" val="353548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3</a:t>
            </a:fld>
            <a:endParaRPr lang="ru-RU" dirty="0"/>
          </a:p>
        </p:txBody>
      </p:sp>
    </p:spTree>
    <p:extLst>
      <p:ext uri="{BB962C8B-B14F-4D97-AF65-F5344CB8AC3E}">
        <p14:creationId xmlns:p14="http://schemas.microsoft.com/office/powerpoint/2010/main" val="3310238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24</a:t>
            </a:fld>
            <a:endParaRPr lang="ru-RU" dirty="0"/>
          </a:p>
        </p:txBody>
      </p:sp>
    </p:spTree>
    <p:extLst>
      <p:ext uri="{BB962C8B-B14F-4D97-AF65-F5344CB8AC3E}">
        <p14:creationId xmlns:p14="http://schemas.microsoft.com/office/powerpoint/2010/main" val="3369773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25</a:t>
            </a:fld>
            <a:endParaRPr lang="ru-RU" dirty="0"/>
          </a:p>
        </p:txBody>
      </p:sp>
    </p:spTree>
    <p:extLst>
      <p:ext uri="{BB962C8B-B14F-4D97-AF65-F5344CB8AC3E}">
        <p14:creationId xmlns:p14="http://schemas.microsoft.com/office/powerpoint/2010/main" val="3022364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26</a:t>
            </a:fld>
            <a:endParaRPr lang="ru-RU" dirty="0"/>
          </a:p>
        </p:txBody>
      </p:sp>
    </p:spTree>
    <p:extLst>
      <p:ext uri="{BB962C8B-B14F-4D97-AF65-F5344CB8AC3E}">
        <p14:creationId xmlns:p14="http://schemas.microsoft.com/office/powerpoint/2010/main" val="3564982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27</a:t>
            </a:fld>
            <a:endParaRPr lang="ru-RU" dirty="0"/>
          </a:p>
        </p:txBody>
      </p:sp>
    </p:spTree>
    <p:extLst>
      <p:ext uri="{BB962C8B-B14F-4D97-AF65-F5344CB8AC3E}">
        <p14:creationId xmlns:p14="http://schemas.microsoft.com/office/powerpoint/2010/main" val="1574573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28</a:t>
            </a:fld>
            <a:endParaRPr lang="ru-RU" dirty="0"/>
          </a:p>
        </p:txBody>
      </p:sp>
    </p:spTree>
    <p:extLst>
      <p:ext uri="{BB962C8B-B14F-4D97-AF65-F5344CB8AC3E}">
        <p14:creationId xmlns:p14="http://schemas.microsoft.com/office/powerpoint/2010/main" val="279428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29</a:t>
            </a:fld>
            <a:endParaRPr lang="ru-RU" dirty="0"/>
          </a:p>
        </p:txBody>
      </p:sp>
    </p:spTree>
    <p:extLst>
      <p:ext uri="{BB962C8B-B14F-4D97-AF65-F5344CB8AC3E}">
        <p14:creationId xmlns:p14="http://schemas.microsoft.com/office/powerpoint/2010/main" val="2720631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30</a:t>
            </a:fld>
            <a:endParaRPr lang="ru-RU" dirty="0"/>
          </a:p>
        </p:txBody>
      </p:sp>
    </p:spTree>
    <p:extLst>
      <p:ext uri="{BB962C8B-B14F-4D97-AF65-F5344CB8AC3E}">
        <p14:creationId xmlns:p14="http://schemas.microsoft.com/office/powerpoint/2010/main" val="3896375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31</a:t>
            </a:fld>
            <a:endParaRPr lang="ru-RU" dirty="0"/>
          </a:p>
        </p:txBody>
      </p:sp>
    </p:spTree>
    <p:extLst>
      <p:ext uri="{BB962C8B-B14F-4D97-AF65-F5344CB8AC3E}">
        <p14:creationId xmlns:p14="http://schemas.microsoft.com/office/powerpoint/2010/main" val="3777439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32</a:t>
            </a:fld>
            <a:endParaRPr lang="ru-RU" dirty="0"/>
          </a:p>
        </p:txBody>
      </p:sp>
    </p:spTree>
    <p:extLst>
      <p:ext uri="{BB962C8B-B14F-4D97-AF65-F5344CB8AC3E}">
        <p14:creationId xmlns:p14="http://schemas.microsoft.com/office/powerpoint/2010/main" val="194929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33</a:t>
            </a:fld>
            <a:endParaRPr lang="ru-RU" dirty="0"/>
          </a:p>
        </p:txBody>
      </p:sp>
    </p:spTree>
    <p:extLst>
      <p:ext uri="{BB962C8B-B14F-4D97-AF65-F5344CB8AC3E}">
        <p14:creationId xmlns:p14="http://schemas.microsoft.com/office/powerpoint/2010/main" val="10553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πραγματική αύξηση της συγκέντρωσης της </a:t>
            </a:r>
            <a:r>
              <a:rPr lang="en-US" dirty="0"/>
              <a:t>CK </a:t>
            </a:r>
            <a:r>
              <a:rPr lang="el-GR" dirty="0"/>
              <a:t>μπορεί να οφείλεται σε παθολογικές καταστάσεις των μυών, τραυματισμοί, σοκ και επιληπτικές κρίσεις που μπορεί να οδηγήσουν μέχρι και σε νέκρωση μυών και τελικά την αύξηση της συγκέντρωσης της </a:t>
            </a:r>
            <a:r>
              <a:rPr lang="en-US" dirty="0"/>
              <a:t>CK. </a:t>
            </a:r>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4</a:t>
            </a:fld>
            <a:endParaRPr lang="ru-RU" dirty="0"/>
          </a:p>
        </p:txBody>
      </p:sp>
    </p:spTree>
    <p:extLst>
      <p:ext uri="{BB962C8B-B14F-4D97-AF65-F5344CB8AC3E}">
        <p14:creationId xmlns:p14="http://schemas.microsoft.com/office/powerpoint/2010/main" val="9931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34</a:t>
            </a:fld>
            <a:endParaRPr lang="ru-RU" dirty="0"/>
          </a:p>
        </p:txBody>
      </p:sp>
    </p:spTree>
    <p:extLst>
      <p:ext uri="{BB962C8B-B14F-4D97-AF65-F5344CB8AC3E}">
        <p14:creationId xmlns:p14="http://schemas.microsoft.com/office/powerpoint/2010/main" val="3090490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35</a:t>
            </a:fld>
            <a:endParaRPr lang="ru-RU" dirty="0"/>
          </a:p>
        </p:txBody>
      </p:sp>
    </p:spTree>
    <p:extLst>
      <p:ext uri="{BB962C8B-B14F-4D97-AF65-F5344CB8AC3E}">
        <p14:creationId xmlns:p14="http://schemas.microsoft.com/office/powerpoint/2010/main" val="16469685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36</a:t>
            </a:fld>
            <a:endParaRPr lang="ru-RU" dirty="0"/>
          </a:p>
        </p:txBody>
      </p:sp>
    </p:spTree>
    <p:extLst>
      <p:ext uri="{BB962C8B-B14F-4D97-AF65-F5344CB8AC3E}">
        <p14:creationId xmlns:p14="http://schemas.microsoft.com/office/powerpoint/2010/main" val="23659376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38</a:t>
            </a:fld>
            <a:endParaRPr lang="ru-RU" dirty="0"/>
          </a:p>
        </p:txBody>
      </p:sp>
    </p:spTree>
    <p:extLst>
      <p:ext uri="{BB962C8B-B14F-4D97-AF65-F5344CB8AC3E}">
        <p14:creationId xmlns:p14="http://schemas.microsoft.com/office/powerpoint/2010/main" val="10110745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39</a:t>
            </a:fld>
            <a:endParaRPr lang="ru-RU" dirty="0"/>
          </a:p>
        </p:txBody>
      </p:sp>
    </p:spTree>
    <p:extLst>
      <p:ext uri="{BB962C8B-B14F-4D97-AF65-F5344CB8AC3E}">
        <p14:creationId xmlns:p14="http://schemas.microsoft.com/office/powerpoint/2010/main" val="3009778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40</a:t>
            </a:fld>
            <a:endParaRPr lang="ru-RU" dirty="0"/>
          </a:p>
        </p:txBody>
      </p:sp>
    </p:spTree>
    <p:extLst>
      <p:ext uri="{BB962C8B-B14F-4D97-AF65-F5344CB8AC3E}">
        <p14:creationId xmlns:p14="http://schemas.microsoft.com/office/powerpoint/2010/main" val="32479637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41</a:t>
            </a:fld>
            <a:endParaRPr lang="ru-RU" dirty="0"/>
          </a:p>
        </p:txBody>
      </p:sp>
    </p:spTree>
    <p:extLst>
      <p:ext uri="{BB962C8B-B14F-4D97-AF65-F5344CB8AC3E}">
        <p14:creationId xmlns:p14="http://schemas.microsoft.com/office/powerpoint/2010/main" val="4177472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chemeClr val="bg2"/>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42</a:t>
            </a:fld>
            <a:endParaRPr lang="ru-RU" dirty="0"/>
          </a:p>
        </p:txBody>
      </p:sp>
    </p:spTree>
    <p:extLst>
      <p:ext uri="{BB962C8B-B14F-4D97-AF65-F5344CB8AC3E}">
        <p14:creationId xmlns:p14="http://schemas.microsoft.com/office/powerpoint/2010/main" val="1028878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Λόγω του μικρού χρόνου ημίσειας ζωής (2-3 ώρες) και την γρήγορη αποκατάσταση της μετά την αντιμετώπιση του τραυματισμού είναι περισσότερο αξιόπιστη για οξύς τραυματισμούς και λιγότερο αξιόπιστη για χρόνιους μυϊκούς τραυματισμούς μικρής έκτασης. Για πιο πρόσφατους και χρόνιους τραυματισμούς μυών μετράμε και την </a:t>
            </a:r>
            <a:r>
              <a:rPr lang="en-US" dirty="0"/>
              <a:t>AST </a:t>
            </a:r>
            <a:r>
              <a:rPr lang="el-GR" dirty="0"/>
              <a:t>που αναμένεται να είναι αυξημένη μαζί με την όποια αύξηση της </a:t>
            </a:r>
            <a:r>
              <a:rPr lang="en-US" dirty="0"/>
              <a:t>CK. </a:t>
            </a:r>
            <a:endParaRPr lang="el-GR" dirty="0"/>
          </a:p>
        </p:txBody>
      </p:sp>
      <p:sp>
        <p:nvSpPr>
          <p:cNvPr id="4" name="Slide Number Placeholder 3"/>
          <p:cNvSpPr>
            <a:spLocks noGrp="1"/>
          </p:cNvSpPr>
          <p:nvPr>
            <p:ph type="sldNum" sz="quarter" idx="5"/>
          </p:nvPr>
        </p:nvSpPr>
        <p:spPr/>
        <p:txBody>
          <a:bodyPr/>
          <a:lstStyle/>
          <a:p>
            <a:fld id="{6FC40A10-6036-4879-816D-55C01FC94846}" type="slidenum">
              <a:rPr lang="ru-RU" smtClean="0"/>
              <a:t>5</a:t>
            </a:fld>
            <a:endParaRPr lang="ru-RU" dirty="0"/>
          </a:p>
        </p:txBody>
      </p:sp>
    </p:spTree>
    <p:extLst>
      <p:ext uri="{BB962C8B-B14F-4D97-AF65-F5344CB8AC3E}">
        <p14:creationId xmlns:p14="http://schemas.microsoft.com/office/powerpoint/2010/main" val="4294886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a:solidFill>
                  <a:schemeClr val="tx1"/>
                </a:solidFill>
                <a:effectLst/>
                <a:latin typeface="+mn-lt"/>
                <a:ea typeface="+mn-ea"/>
                <a:cs typeface="+mn-cs"/>
              </a:rPr>
              <a:t>Σε κλινικό επίπεδο μετράμε πάντα την ολική </a:t>
            </a:r>
            <a:r>
              <a:rPr lang="el-GR" sz="1200" kern="1200" dirty="0" err="1">
                <a:solidFill>
                  <a:schemeClr val="tx1"/>
                </a:solidFill>
                <a:effectLst/>
                <a:latin typeface="+mn-lt"/>
                <a:ea typeface="+mn-ea"/>
                <a:cs typeface="+mn-cs"/>
              </a:rPr>
              <a:t>χολερυθρίνη</a:t>
            </a:r>
            <a:r>
              <a:rPr lang="el-GR" sz="1200" kern="1200" dirty="0">
                <a:solidFill>
                  <a:schemeClr val="tx1"/>
                </a:solidFill>
                <a:effectLst/>
                <a:latin typeface="+mn-lt"/>
                <a:ea typeface="+mn-ea"/>
                <a:cs typeface="+mn-cs"/>
              </a:rPr>
              <a:t>. Η μέτρηση της άμεσης ή έμμεσης </a:t>
            </a:r>
            <a:r>
              <a:rPr lang="el-GR" sz="1200" kern="1200" dirty="0" err="1">
                <a:solidFill>
                  <a:schemeClr val="tx1"/>
                </a:solidFill>
                <a:effectLst/>
                <a:latin typeface="+mn-lt"/>
                <a:ea typeface="+mn-ea"/>
                <a:cs typeface="+mn-cs"/>
              </a:rPr>
              <a:t>χολερυθρίνης</a:t>
            </a:r>
            <a:r>
              <a:rPr lang="el-GR" sz="1200" kern="1200" dirty="0">
                <a:solidFill>
                  <a:schemeClr val="tx1"/>
                </a:solidFill>
                <a:effectLst/>
                <a:latin typeface="+mn-lt"/>
                <a:ea typeface="+mn-ea"/>
                <a:cs typeface="+mn-cs"/>
              </a:rPr>
              <a:t> μεμονωμένα δεν έχει απολύτως καμία διαγνωστική αξία. </a:t>
            </a:r>
          </a:p>
        </p:txBody>
      </p:sp>
      <p:sp>
        <p:nvSpPr>
          <p:cNvPr id="4" name="Slide Number Placeholder 3"/>
          <p:cNvSpPr>
            <a:spLocks noGrp="1"/>
          </p:cNvSpPr>
          <p:nvPr>
            <p:ph type="sldNum" sz="quarter" idx="5"/>
          </p:nvPr>
        </p:nvSpPr>
        <p:spPr/>
        <p:txBody>
          <a:bodyPr/>
          <a:lstStyle/>
          <a:p>
            <a:fld id="{6FC40A10-6036-4879-816D-55C01FC94846}" type="slidenum">
              <a:rPr lang="ru-RU" smtClean="0"/>
              <a:t>6</a:t>
            </a:fld>
            <a:endParaRPr lang="ru-RU" dirty="0"/>
          </a:p>
        </p:txBody>
      </p:sp>
    </p:spTree>
    <p:extLst>
      <p:ext uri="{BB962C8B-B14F-4D97-AF65-F5344CB8AC3E}">
        <p14:creationId xmlns:p14="http://schemas.microsoft.com/office/powerpoint/2010/main" val="3610290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Σε περιπτώσεις όπου η παραγωγή </a:t>
            </a:r>
            <a:r>
              <a:rPr lang="el-GR" dirty="0" err="1"/>
              <a:t>χολερυθρίνης</a:t>
            </a:r>
            <a:r>
              <a:rPr lang="el-GR" dirty="0"/>
              <a:t> ξεπερνά την δυνατότητα του ήπατος να την απομακρύνει. </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7</a:t>
            </a:fld>
            <a:endParaRPr lang="ru-RU" dirty="0"/>
          </a:p>
        </p:txBody>
      </p:sp>
    </p:spTree>
    <p:extLst>
      <p:ext uri="{BB962C8B-B14F-4D97-AF65-F5344CB8AC3E}">
        <p14:creationId xmlns:p14="http://schemas.microsoft.com/office/powerpoint/2010/main" val="2451350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Σε περιπτώσεις όπου το ήπαρ δεν είναι θέση να απομακρύνει τη </a:t>
            </a:r>
            <a:r>
              <a:rPr lang="el-GR" dirty="0" err="1"/>
              <a:t>χολερυθρίνη</a:t>
            </a:r>
            <a:r>
              <a:rPr lang="el-GR" dirty="0"/>
              <a:t> που παράγεται φυσιολογικά</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8</a:t>
            </a:fld>
            <a:endParaRPr lang="ru-RU" dirty="0"/>
          </a:p>
        </p:txBody>
      </p:sp>
    </p:spTree>
    <p:extLst>
      <p:ext uri="{BB962C8B-B14F-4D97-AF65-F5344CB8AC3E}">
        <p14:creationId xmlns:p14="http://schemas.microsoft.com/office/powerpoint/2010/main" val="3556564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err="1">
                <a:solidFill>
                  <a:schemeClr val="tx1"/>
                </a:solidFill>
                <a:effectLst/>
                <a:latin typeface="+mn-lt"/>
                <a:ea typeface="+mn-ea"/>
                <a:cs typeface="+mn-cs"/>
              </a:rPr>
              <a:t>Εξω</a:t>
            </a:r>
            <a:r>
              <a:rPr lang="el-GR" sz="1200" kern="1200" dirty="0">
                <a:solidFill>
                  <a:schemeClr val="tx1"/>
                </a:solidFill>
                <a:effectLst/>
                <a:latin typeface="+mn-lt"/>
                <a:ea typeface="+mn-ea"/>
                <a:cs typeface="+mn-cs"/>
              </a:rPr>
              <a:t> ηπατική </a:t>
            </a:r>
            <a:r>
              <a:rPr lang="el-GR" sz="1200" kern="1200" dirty="0" err="1">
                <a:solidFill>
                  <a:schemeClr val="tx1"/>
                </a:solidFill>
                <a:effectLst/>
                <a:latin typeface="+mn-lt"/>
                <a:ea typeface="+mn-ea"/>
                <a:cs typeface="+mn-cs"/>
              </a:rPr>
              <a:t>χολόσταση</a:t>
            </a:r>
            <a:r>
              <a:rPr lang="el-GR" sz="1200" kern="1200" dirty="0">
                <a:solidFill>
                  <a:schemeClr val="tx1"/>
                </a:solidFill>
                <a:effectLst/>
                <a:latin typeface="+mn-lt"/>
                <a:ea typeface="+mn-ea"/>
                <a:cs typeface="+mn-cs"/>
              </a:rPr>
              <a:t> δηλαδή αδυναμία απομάκρυνσης της χολής </a:t>
            </a:r>
          </a:p>
        </p:txBody>
      </p:sp>
      <p:sp>
        <p:nvSpPr>
          <p:cNvPr id="4" name="Slide Number Placeholder 3"/>
          <p:cNvSpPr>
            <a:spLocks noGrp="1"/>
          </p:cNvSpPr>
          <p:nvPr>
            <p:ph type="sldNum" sz="quarter" idx="5"/>
          </p:nvPr>
        </p:nvSpPr>
        <p:spPr/>
        <p:txBody>
          <a:bodyPr/>
          <a:lstStyle/>
          <a:p>
            <a:fld id="{6FC40A10-6036-4879-816D-55C01FC94846}" type="slidenum">
              <a:rPr lang="ru-RU" smtClean="0"/>
              <a:t>9</a:t>
            </a:fld>
            <a:endParaRPr lang="ru-RU" dirty="0"/>
          </a:p>
        </p:txBody>
      </p:sp>
    </p:spTree>
    <p:extLst>
      <p:ext uri="{BB962C8B-B14F-4D97-AF65-F5344CB8AC3E}">
        <p14:creationId xmlns:p14="http://schemas.microsoft.com/office/powerpoint/2010/main" val="2983302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a:solidFill>
                  <a:schemeClr val="tx1"/>
                </a:solidFill>
                <a:effectLst/>
                <a:latin typeface="+mn-lt"/>
                <a:ea typeface="+mn-ea"/>
                <a:cs typeface="+mn-cs"/>
              </a:rPr>
              <a:t>Οι φυσιολογικές τιμές της </a:t>
            </a:r>
            <a:r>
              <a:rPr lang="el-GR" sz="1200" kern="1200" dirty="0" err="1">
                <a:solidFill>
                  <a:schemeClr val="tx1"/>
                </a:solidFill>
                <a:effectLst/>
                <a:latin typeface="+mn-lt"/>
                <a:ea typeface="+mn-ea"/>
                <a:cs typeface="+mn-cs"/>
              </a:rPr>
              <a:t>χολερυθρίνης</a:t>
            </a:r>
            <a:r>
              <a:rPr lang="el-GR" sz="1200" kern="1200" dirty="0">
                <a:solidFill>
                  <a:schemeClr val="tx1"/>
                </a:solidFill>
                <a:effectLst/>
                <a:latin typeface="+mn-lt"/>
                <a:ea typeface="+mn-ea"/>
                <a:cs typeface="+mn-cs"/>
              </a:rPr>
              <a:t> στον ορό αίματος είναι κάτω από </a:t>
            </a:r>
            <a:r>
              <a:rPr lang="en-US" sz="1200" kern="1200" dirty="0">
                <a:solidFill>
                  <a:schemeClr val="tx1"/>
                </a:solidFill>
                <a:effectLst/>
                <a:latin typeface="+mn-lt"/>
                <a:ea typeface="+mn-ea"/>
                <a:cs typeface="+mn-cs"/>
              </a:rPr>
              <a:t>1mg/dl. </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FC40A10-6036-4879-816D-55C01FC94846}" type="slidenum">
              <a:rPr lang="ru-RU" smtClean="0"/>
              <a:t>10</a:t>
            </a:fld>
            <a:endParaRPr lang="ru-RU" dirty="0"/>
          </a:p>
        </p:txBody>
      </p:sp>
    </p:spTree>
    <p:extLst>
      <p:ext uri="{BB962C8B-B14F-4D97-AF65-F5344CB8AC3E}">
        <p14:creationId xmlns:p14="http://schemas.microsoft.com/office/powerpoint/2010/main" val="40542362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Log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8196A9-689D-4410-BFC0-7ACB19755A0C}"/>
              </a:ext>
            </a:extLst>
          </p:cNvPr>
          <p:cNvSpPr/>
          <p:nvPr userDrawn="1"/>
        </p:nvSpPr>
        <p:spPr>
          <a:xfrm>
            <a:off x="0" y="0"/>
            <a:ext cx="12192000" cy="4416552"/>
          </a:xfrm>
          <a:prstGeom prst="rect">
            <a:avLst/>
          </a:prstGeom>
          <a:blipFill>
            <a:blip r:embed="rId2"/>
            <a:srcRect/>
            <a:stretch>
              <a:fillRect l="-842" r="-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 name="Title 1">
            <a:extLst>
              <a:ext uri="{FF2B5EF4-FFF2-40B4-BE49-F238E27FC236}">
                <a16:creationId xmlns:a16="http://schemas.microsoft.com/office/drawing/2014/main" id="{129BFEAD-57CF-438A-8084-C5AC7F47E544}"/>
              </a:ext>
            </a:extLst>
          </p:cNvPr>
          <p:cNvSpPr>
            <a:spLocks noGrp="1"/>
          </p:cNvSpPr>
          <p:nvPr>
            <p:ph type="ctrTitle" hasCustomPrompt="1"/>
          </p:nvPr>
        </p:nvSpPr>
        <p:spPr>
          <a:xfrm>
            <a:off x="1524000" y="2462986"/>
            <a:ext cx="9144000" cy="1786094"/>
          </a:xfrm>
        </p:spPr>
        <p:txBody>
          <a:bodyPr anchor="b"/>
          <a:lstStyle>
            <a:lvl1pPr algn="ctr">
              <a:defRPr sz="6000"/>
            </a:lvl1pPr>
          </a:lstStyle>
          <a:p>
            <a:r>
              <a:rPr lang="en-US" dirty="0"/>
              <a:t>CLICK TO EDIT MASTER TITLE STYLE</a:t>
            </a:r>
            <a:endParaRPr lang="ru-RU" dirty="0"/>
          </a:p>
        </p:txBody>
      </p:sp>
      <p:sp>
        <p:nvSpPr>
          <p:cNvPr id="4" name="Date Placeholder 3">
            <a:extLst>
              <a:ext uri="{FF2B5EF4-FFF2-40B4-BE49-F238E27FC236}">
                <a16:creationId xmlns:a16="http://schemas.microsoft.com/office/drawing/2014/main" id="{7E17A3CB-B083-4E49-9123-A5E47559DCDB}"/>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A8C4102C-4609-416C-A808-0FFE0051DAA1}"/>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2D7BCC5D-6F2C-472F-BD4C-4096793DFC2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7" name="Rectangle 6">
            <a:extLst>
              <a:ext uri="{FF2B5EF4-FFF2-40B4-BE49-F238E27FC236}">
                <a16:creationId xmlns:a16="http://schemas.microsoft.com/office/drawing/2014/main" id="{7BE854BB-FA44-4CAB-85DF-F5C412560348}"/>
              </a:ext>
            </a:extLst>
          </p:cNvPr>
          <p:cNvSpPr/>
          <p:nvPr userDrawn="1"/>
        </p:nvSpPr>
        <p:spPr>
          <a:xfrm>
            <a:off x="0" y="4416552"/>
            <a:ext cx="12192000" cy="2441448"/>
          </a:xfrm>
          <a:prstGeom prst="rect">
            <a:avLst/>
          </a:prstGeom>
          <a:gradFill flip="none" rotWithShape="1">
            <a:gsLst>
              <a:gs pos="0">
                <a:schemeClr val="accent2"/>
              </a:gs>
              <a:gs pos="34000">
                <a:srgbClr val="0F1722"/>
              </a:gs>
              <a:gs pos="69000">
                <a:srgbClr val="0F1722"/>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Subtitle 2">
            <a:extLst>
              <a:ext uri="{FF2B5EF4-FFF2-40B4-BE49-F238E27FC236}">
                <a16:creationId xmlns:a16="http://schemas.microsoft.com/office/drawing/2014/main" id="{389BFFF1-5465-4317-B9DB-C23A5B1D76EF}"/>
              </a:ext>
            </a:extLst>
          </p:cNvPr>
          <p:cNvSpPr>
            <a:spLocks noGrp="1"/>
          </p:cNvSpPr>
          <p:nvPr>
            <p:ph type="subTitle" idx="1"/>
          </p:nvPr>
        </p:nvSpPr>
        <p:spPr>
          <a:xfrm>
            <a:off x="1524000" y="4734696"/>
            <a:ext cx="9144000" cy="459798"/>
          </a:xfrm>
        </p:spPr>
        <p:txBody>
          <a:bodyPr lIns="0" tIns="0" rIns="0" bIns="0">
            <a:normAutofit/>
          </a:bodyPr>
          <a:lstStyle>
            <a:lvl1pPr marL="0" indent="0" algn="ctr">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10" name="Picture Placeholder 9">
            <a:extLst>
              <a:ext uri="{FF2B5EF4-FFF2-40B4-BE49-F238E27FC236}">
                <a16:creationId xmlns:a16="http://schemas.microsoft.com/office/drawing/2014/main" id="{EA313B4B-5B98-4B33-885A-DF7669E72D7A}"/>
              </a:ext>
            </a:extLst>
          </p:cNvPr>
          <p:cNvSpPr>
            <a:spLocks noGrp="1"/>
          </p:cNvSpPr>
          <p:nvPr>
            <p:ph type="pic" sz="quarter" idx="13"/>
          </p:nvPr>
        </p:nvSpPr>
        <p:spPr>
          <a:xfrm>
            <a:off x="5355336" y="1172982"/>
            <a:ext cx="1481328" cy="758952"/>
          </a:xfrm>
        </p:spPr>
        <p:txBody>
          <a:bodyPr anchor="ctr" anchorCtr="0">
            <a:normAutofit/>
          </a:bodyPr>
          <a:lstStyle>
            <a:lvl1pPr marL="0" indent="0" algn="ctr">
              <a:buNone/>
              <a:defRPr sz="1400"/>
            </a:lvl1pPr>
          </a:lstStyle>
          <a:p>
            <a:r>
              <a:rPr lang="en-US"/>
              <a:t>Click icon to add picture</a:t>
            </a:r>
            <a:endParaRPr lang="ru-RU" dirty="0"/>
          </a:p>
        </p:txBody>
      </p:sp>
      <p:grpSp>
        <p:nvGrpSpPr>
          <p:cNvPr id="15" name="Group 14">
            <a:extLst>
              <a:ext uri="{FF2B5EF4-FFF2-40B4-BE49-F238E27FC236}">
                <a16:creationId xmlns:a16="http://schemas.microsoft.com/office/drawing/2014/main" id="{676B4374-8F24-43DE-860D-E5C6EA850AB4}"/>
              </a:ext>
            </a:extLst>
          </p:cNvPr>
          <p:cNvGrpSpPr/>
          <p:nvPr userDrawn="1"/>
        </p:nvGrpSpPr>
        <p:grpSpPr>
          <a:xfrm>
            <a:off x="3619265" y="2253996"/>
            <a:ext cx="4953471" cy="100584"/>
            <a:chOff x="3631692" y="2253996"/>
            <a:chExt cx="4953471" cy="100584"/>
          </a:xfrm>
        </p:grpSpPr>
        <p:sp>
          <p:nvSpPr>
            <p:cNvPr id="11" name="Oval 10">
              <a:extLst>
                <a:ext uri="{FF2B5EF4-FFF2-40B4-BE49-F238E27FC236}">
                  <a16:creationId xmlns:a16="http://schemas.microsoft.com/office/drawing/2014/main" id="{585C7755-9394-4129-AB48-1AC32DA80C75}"/>
                </a:ext>
              </a:extLst>
            </p:cNvPr>
            <p:cNvSpPr/>
            <p:nvPr userDrawn="1"/>
          </p:nvSpPr>
          <p:spPr>
            <a:xfrm>
              <a:off x="3631692"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3" name="Straight Connector 12">
              <a:extLst>
                <a:ext uri="{FF2B5EF4-FFF2-40B4-BE49-F238E27FC236}">
                  <a16:creationId xmlns:a16="http://schemas.microsoft.com/office/drawing/2014/main" id="{64C71ABE-575A-48CF-82B1-EDE8535F3993}"/>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E3C1EA63-78B2-4715-B4DC-63D98AC7F354}"/>
                </a:ext>
              </a:extLst>
            </p:cNvPr>
            <p:cNvSpPr/>
            <p:nvPr userDrawn="1"/>
          </p:nvSpPr>
          <p:spPr>
            <a:xfrm>
              <a:off x="8484579"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16" name="Group 15">
            <a:extLst>
              <a:ext uri="{FF2B5EF4-FFF2-40B4-BE49-F238E27FC236}">
                <a16:creationId xmlns:a16="http://schemas.microsoft.com/office/drawing/2014/main" id="{E9BB74A1-0BEA-4AD8-8138-0641A45D8B40}"/>
              </a:ext>
            </a:extLst>
          </p:cNvPr>
          <p:cNvGrpSpPr/>
          <p:nvPr userDrawn="1"/>
        </p:nvGrpSpPr>
        <p:grpSpPr>
          <a:xfrm>
            <a:off x="4652581" y="5305363"/>
            <a:ext cx="2886839" cy="100584"/>
            <a:chOff x="3631690" y="2253996"/>
            <a:chExt cx="5028467" cy="100584"/>
          </a:xfrm>
        </p:grpSpPr>
        <p:sp>
          <p:nvSpPr>
            <p:cNvPr id="17" name="Oval 16">
              <a:extLst>
                <a:ext uri="{FF2B5EF4-FFF2-40B4-BE49-F238E27FC236}">
                  <a16:creationId xmlns:a16="http://schemas.microsoft.com/office/drawing/2014/main" id="{73D0026E-5270-4C52-A1AF-5631E8192DCD}"/>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A6085D92-5F70-4097-A2FF-C15B13788D08}"/>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E68EB6C-48D0-4EBF-8541-926D16790F52}"/>
                </a:ext>
              </a:extLst>
            </p:cNvPr>
            <p:cNvSpPr/>
            <p:nvPr userDrawn="1"/>
          </p:nvSpPr>
          <p:spPr>
            <a:xfrm>
              <a:off x="8484578"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Tree>
    <p:extLst>
      <p:ext uri="{BB962C8B-B14F-4D97-AF65-F5344CB8AC3E}">
        <p14:creationId xmlns:p14="http://schemas.microsoft.com/office/powerpoint/2010/main" val="3424638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s 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p:nvPr>
        </p:nvSpPr>
        <p:spPr>
          <a:xfrm>
            <a:off x="4292016" y="707529"/>
            <a:ext cx="7118056" cy="569086"/>
          </a:xfrm>
        </p:spPr>
        <p:txBody>
          <a:bodyPr lIns="0" tIns="0" rIns="0" bIns="0" anchor="b">
            <a:normAutofit/>
          </a:bodyPr>
          <a:lstStyle>
            <a:lvl1pPr algn="l">
              <a:defRPr sz="3600"/>
            </a:lvl1pPr>
          </a:lstStyle>
          <a:p>
            <a:r>
              <a:rPr lang="en-US"/>
              <a:t>Click to edit Master title style</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4292016" y="1625821"/>
            <a:ext cx="7096709" cy="978407"/>
          </a:xfrm>
        </p:spPr>
        <p:txBody>
          <a:bodyPr lIns="0" tIns="0" rIns="0" bIns="0">
            <a:normAutofit/>
          </a:bodyPr>
          <a:lstStyle>
            <a:lvl1pPr marL="0" indent="0" algn="l">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4314481" y="1375202"/>
            <a:ext cx="7877519" cy="100800"/>
            <a:chOff x="245550" y="3240138"/>
            <a:chExt cx="4015976" cy="100800"/>
          </a:xfrm>
        </p:grpSpPr>
        <p:cxnSp>
          <p:nvCxnSpPr>
            <p:cNvPr id="12" name="Straight Connector 11">
              <a:extLst>
                <a:ext uri="{FF2B5EF4-FFF2-40B4-BE49-F238E27FC236}">
                  <a16:creationId xmlns:a16="http://schemas.microsoft.com/office/drawing/2014/main" id="{370B72A7-B625-48B8-88E6-BCE2A4DD531E}"/>
                </a:ext>
              </a:extLst>
            </p:cNvPr>
            <p:cNvCxnSpPr>
              <a:cxnSpLocks/>
              <a:endCxn id="13" idx="6"/>
            </p:cNvCxnSpPr>
            <p:nvPr userDrawn="1"/>
          </p:nvCxnSpPr>
          <p:spPr>
            <a:xfrm>
              <a:off x="245550" y="3290538"/>
              <a:ext cx="401597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4210138" y="324013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Text Placeholder 15">
            <a:extLst>
              <a:ext uri="{FF2B5EF4-FFF2-40B4-BE49-F238E27FC236}">
                <a16:creationId xmlns:a16="http://schemas.microsoft.com/office/drawing/2014/main" id="{D0092E26-7A96-4712-98A7-FFDA7C3D7721}"/>
              </a:ext>
            </a:extLst>
          </p:cNvPr>
          <p:cNvSpPr>
            <a:spLocks noGrp="1"/>
          </p:cNvSpPr>
          <p:nvPr>
            <p:ph type="body" sz="quarter" idx="26" hasCustomPrompt="1"/>
          </p:nvPr>
        </p:nvSpPr>
        <p:spPr>
          <a:xfrm>
            <a:off x="783723" y="3301941"/>
            <a:ext cx="3408243" cy="978408"/>
          </a:xfrm>
          <a:prstGeom prst="rect">
            <a:avLst/>
          </a:prstGeom>
          <a:ln w="6350">
            <a:noFill/>
          </a:ln>
        </p:spPr>
        <p:txBody>
          <a:bodyPr lIns="0" tIns="0" rIns="0" bIns="0" anchor="ctr" anchorCtr="0">
            <a:noAutofit/>
          </a:bodyPr>
          <a:lstStyle>
            <a:lvl1pPr marL="0" indent="0" algn="l">
              <a:buNone/>
              <a:defRPr sz="7000" b="1">
                <a:ln w="6350">
                  <a:solidFill>
                    <a:schemeClr val="tx1"/>
                  </a:solidFill>
                </a:ln>
                <a:noFill/>
                <a:latin typeface="+mj-lt"/>
              </a:defRPr>
            </a:lvl1pPr>
          </a:lstStyle>
          <a:p>
            <a:pPr lvl="0"/>
            <a:r>
              <a:rPr lang="en-US" dirty="0"/>
              <a:t>$12,345</a:t>
            </a:r>
            <a:endParaRPr lang="ru-RU" dirty="0"/>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5716329" y="3394494"/>
            <a:ext cx="5678300" cy="978407"/>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4292016" y="3394494"/>
            <a:ext cx="1399099" cy="978407"/>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6" name="Text Placeholder 15">
            <a:extLst>
              <a:ext uri="{FF2B5EF4-FFF2-40B4-BE49-F238E27FC236}">
                <a16:creationId xmlns:a16="http://schemas.microsoft.com/office/drawing/2014/main" id="{EA5D8D7D-F37C-49AD-98F0-641CE42B8A83}"/>
              </a:ext>
            </a:extLst>
          </p:cNvPr>
          <p:cNvSpPr>
            <a:spLocks noGrp="1"/>
          </p:cNvSpPr>
          <p:nvPr>
            <p:ph type="body" sz="quarter" idx="30" hasCustomPrompt="1"/>
          </p:nvPr>
        </p:nvSpPr>
        <p:spPr>
          <a:xfrm>
            <a:off x="783723" y="4594663"/>
            <a:ext cx="3408243" cy="978408"/>
          </a:xfrm>
          <a:prstGeom prst="rect">
            <a:avLst/>
          </a:prstGeom>
          <a:ln w="6350">
            <a:noFill/>
          </a:ln>
        </p:spPr>
        <p:txBody>
          <a:bodyPr lIns="0" tIns="0" rIns="0" bIns="0" anchor="ctr" anchorCtr="0">
            <a:noAutofit/>
          </a:bodyPr>
          <a:lstStyle>
            <a:lvl1pPr marL="0" indent="0" algn="l">
              <a:buNone/>
              <a:defRPr sz="7000" b="1">
                <a:ln w="6350">
                  <a:solidFill>
                    <a:schemeClr val="tx1"/>
                  </a:solidFill>
                </a:ln>
                <a:noFill/>
                <a:latin typeface="+mj-lt"/>
              </a:defRPr>
            </a:lvl1pPr>
          </a:lstStyle>
          <a:p>
            <a:pPr lvl="0"/>
            <a:r>
              <a:rPr lang="en-US" dirty="0"/>
              <a:t>$6,789</a:t>
            </a:r>
            <a:endParaRPr lang="ru-RU" dirty="0"/>
          </a:p>
        </p:txBody>
      </p:sp>
      <p:sp>
        <p:nvSpPr>
          <p:cNvPr id="27" name="Text Placeholder 2">
            <a:extLst>
              <a:ext uri="{FF2B5EF4-FFF2-40B4-BE49-F238E27FC236}">
                <a16:creationId xmlns:a16="http://schemas.microsoft.com/office/drawing/2014/main" id="{521FF93D-8384-4E22-8645-BDE6AB983488}"/>
              </a:ext>
            </a:extLst>
          </p:cNvPr>
          <p:cNvSpPr>
            <a:spLocks noGrp="1"/>
          </p:cNvSpPr>
          <p:nvPr>
            <p:ph type="body" idx="31" hasCustomPrompt="1"/>
          </p:nvPr>
        </p:nvSpPr>
        <p:spPr>
          <a:xfrm>
            <a:off x="5716329" y="4687216"/>
            <a:ext cx="5678300" cy="978407"/>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8" name="Text Placeholder 2">
            <a:extLst>
              <a:ext uri="{FF2B5EF4-FFF2-40B4-BE49-F238E27FC236}">
                <a16:creationId xmlns:a16="http://schemas.microsoft.com/office/drawing/2014/main" id="{BA358F36-EA77-462E-9158-AFDF1D449A1A}"/>
              </a:ext>
            </a:extLst>
          </p:cNvPr>
          <p:cNvSpPr>
            <a:spLocks noGrp="1"/>
          </p:cNvSpPr>
          <p:nvPr>
            <p:ph type="body" idx="32" hasCustomPrompt="1"/>
          </p:nvPr>
        </p:nvSpPr>
        <p:spPr>
          <a:xfrm>
            <a:off x="4292016" y="4687216"/>
            <a:ext cx="1399099" cy="978407"/>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40411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Layout with circ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6" y="3242645"/>
            <a:ext cx="4464049" cy="1177174"/>
          </a:xfrm>
        </p:spPr>
        <p:txBody>
          <a:bodyPr lIns="0" tIns="0" rIns="0" bIns="0" anchor="b">
            <a:normAutofit/>
          </a:bodyPr>
          <a:lstStyle>
            <a:lvl1pP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0" y="4872948"/>
            <a:ext cx="4443165" cy="882062"/>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4581382"/>
            <a:ext cx="4370400" cy="100800"/>
            <a:chOff x="-1228304" y="3240138"/>
            <a:chExt cx="4370400"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userDrawn="1"/>
          </p:nvCxnSpPr>
          <p:spPr>
            <a:xfrm>
              <a:off x="-1228304" y="3290538"/>
              <a:ext cx="4320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304129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6" name="Text Placeholder 2">
            <a:extLst>
              <a:ext uri="{FF2B5EF4-FFF2-40B4-BE49-F238E27FC236}">
                <a16:creationId xmlns:a16="http://schemas.microsoft.com/office/drawing/2014/main" id="{BB522941-5C7D-4701-9AD7-BB4C11C6EBCE}"/>
              </a:ext>
            </a:extLst>
          </p:cNvPr>
          <p:cNvSpPr>
            <a:spLocks noGrp="1"/>
          </p:cNvSpPr>
          <p:nvPr>
            <p:ph type="body" idx="14" hasCustomPrompt="1"/>
          </p:nvPr>
        </p:nvSpPr>
        <p:spPr>
          <a:xfrm>
            <a:off x="5533023" y="4551485"/>
            <a:ext cx="5855702" cy="1208079"/>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DC059E4-36DE-4100-8F15-85A9F37E84FE}"/>
              </a:ext>
            </a:extLst>
          </p:cNvPr>
          <p:cNvSpPr/>
          <p:nvPr userDrawn="1"/>
        </p:nvSpPr>
        <p:spPr>
          <a:xfrm>
            <a:off x="3616960" y="859665"/>
            <a:ext cx="2121408" cy="2121408"/>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1" name="Oval 20">
            <a:extLst>
              <a:ext uri="{FF2B5EF4-FFF2-40B4-BE49-F238E27FC236}">
                <a16:creationId xmlns:a16="http://schemas.microsoft.com/office/drawing/2014/main" id="{34E475F8-9B44-4A3E-9F99-CF0346C89B8E}"/>
              </a:ext>
            </a:extLst>
          </p:cNvPr>
          <p:cNvSpPr/>
          <p:nvPr userDrawn="1"/>
        </p:nvSpPr>
        <p:spPr>
          <a:xfrm>
            <a:off x="5522965" y="836613"/>
            <a:ext cx="2816352" cy="281635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2" name="Oval 21">
            <a:extLst>
              <a:ext uri="{FF2B5EF4-FFF2-40B4-BE49-F238E27FC236}">
                <a16:creationId xmlns:a16="http://schemas.microsoft.com/office/drawing/2014/main" id="{EF5FAF95-28E9-4D03-884C-A89CBC8B61DC}"/>
              </a:ext>
            </a:extLst>
          </p:cNvPr>
          <p:cNvSpPr/>
          <p:nvPr userDrawn="1"/>
        </p:nvSpPr>
        <p:spPr>
          <a:xfrm>
            <a:off x="8123915" y="859665"/>
            <a:ext cx="3273552" cy="3273552"/>
          </a:xfrm>
          <a:prstGeom prst="ellipse">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7" name="Text Placeholder 15">
            <a:extLst>
              <a:ext uri="{FF2B5EF4-FFF2-40B4-BE49-F238E27FC236}">
                <a16:creationId xmlns:a16="http://schemas.microsoft.com/office/drawing/2014/main" id="{5F221D05-AC12-4B7C-A00B-E28F93E23D7A}"/>
              </a:ext>
            </a:extLst>
          </p:cNvPr>
          <p:cNvSpPr>
            <a:spLocks noGrp="1"/>
          </p:cNvSpPr>
          <p:nvPr>
            <p:ph type="body" sz="quarter" idx="26" hasCustomPrompt="1"/>
          </p:nvPr>
        </p:nvSpPr>
        <p:spPr>
          <a:xfrm>
            <a:off x="3851931" y="1382322"/>
            <a:ext cx="168109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$25</a:t>
            </a:r>
            <a:endParaRPr lang="ru-RU" dirty="0"/>
          </a:p>
        </p:txBody>
      </p:sp>
      <p:sp>
        <p:nvSpPr>
          <p:cNvPr id="28" name="Text Placeholder 2">
            <a:extLst>
              <a:ext uri="{FF2B5EF4-FFF2-40B4-BE49-F238E27FC236}">
                <a16:creationId xmlns:a16="http://schemas.microsoft.com/office/drawing/2014/main" id="{A3904B01-A725-4CE3-9321-D42F3E296703}"/>
              </a:ext>
            </a:extLst>
          </p:cNvPr>
          <p:cNvSpPr>
            <a:spLocks noGrp="1"/>
          </p:cNvSpPr>
          <p:nvPr>
            <p:ph type="body" idx="29" hasCustomPrompt="1"/>
          </p:nvPr>
        </p:nvSpPr>
        <p:spPr>
          <a:xfrm>
            <a:off x="3927524" y="2363691"/>
            <a:ext cx="1519848" cy="617093"/>
          </a:xfrm>
        </p:spPr>
        <p:txBody>
          <a:bodyPr lIns="0" tIns="0" rIns="0" bIns="0" anchor="t"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a:t>
            </a:r>
            <a:br>
              <a:rPr lang="en-US" dirty="0"/>
            </a:br>
            <a:r>
              <a:rPr lang="en-US" dirty="0"/>
              <a:t>Title</a:t>
            </a:r>
          </a:p>
        </p:txBody>
      </p:sp>
      <p:sp>
        <p:nvSpPr>
          <p:cNvPr id="29" name="Text Placeholder 2">
            <a:extLst>
              <a:ext uri="{FF2B5EF4-FFF2-40B4-BE49-F238E27FC236}">
                <a16:creationId xmlns:a16="http://schemas.microsoft.com/office/drawing/2014/main" id="{D9CE08AF-782B-4514-BE33-D3AED71A7344}"/>
              </a:ext>
            </a:extLst>
          </p:cNvPr>
          <p:cNvSpPr>
            <a:spLocks noGrp="1"/>
          </p:cNvSpPr>
          <p:nvPr>
            <p:ph type="body" idx="30" hasCustomPrompt="1"/>
          </p:nvPr>
        </p:nvSpPr>
        <p:spPr>
          <a:xfrm>
            <a:off x="3806132" y="1185842"/>
            <a:ext cx="1519848" cy="250619"/>
          </a:xfrm>
        </p:spPr>
        <p:txBody>
          <a:bodyPr lIns="0" tIns="0" rIns="0" bIns="0" anchor="t" anchorCtr="0">
            <a:normAutofit/>
          </a:bodyPr>
          <a:lstStyle>
            <a:lvl1pPr marL="0" indent="0" algn="r">
              <a:spcBef>
                <a:spcPts val="600"/>
              </a:spcBef>
              <a:buClr>
                <a:schemeClr val="tx1"/>
              </a:buClr>
              <a:buFont typeface="Courier New" panose="02070309020205020404" pitchFamily="49" charset="0"/>
              <a:buNone/>
              <a:defRPr sz="1800" b="0">
                <a:solidFill>
                  <a:schemeClr val="tx1"/>
                </a:solidFill>
                <a:latin typeface="+mn-lt"/>
                <a:cs typeface="Segoe UI Light"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BILLION</a:t>
            </a:r>
          </a:p>
        </p:txBody>
      </p:sp>
      <p:sp>
        <p:nvSpPr>
          <p:cNvPr id="30" name="Text Placeholder 15">
            <a:extLst>
              <a:ext uri="{FF2B5EF4-FFF2-40B4-BE49-F238E27FC236}">
                <a16:creationId xmlns:a16="http://schemas.microsoft.com/office/drawing/2014/main" id="{614098B4-704D-42A8-B776-2C93C30C39DA}"/>
              </a:ext>
            </a:extLst>
          </p:cNvPr>
          <p:cNvSpPr>
            <a:spLocks noGrp="1"/>
          </p:cNvSpPr>
          <p:nvPr>
            <p:ph type="body" sz="quarter" idx="31" hasCustomPrompt="1"/>
          </p:nvPr>
        </p:nvSpPr>
        <p:spPr>
          <a:xfrm>
            <a:off x="6113495" y="1767897"/>
            <a:ext cx="168109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$50</a:t>
            </a:r>
            <a:endParaRPr lang="ru-RU" dirty="0"/>
          </a:p>
        </p:txBody>
      </p:sp>
      <p:sp>
        <p:nvSpPr>
          <p:cNvPr id="31" name="Text Placeholder 2">
            <a:extLst>
              <a:ext uri="{FF2B5EF4-FFF2-40B4-BE49-F238E27FC236}">
                <a16:creationId xmlns:a16="http://schemas.microsoft.com/office/drawing/2014/main" id="{CE6465F4-0B4D-4B43-BE59-BC984FE8EF05}"/>
              </a:ext>
            </a:extLst>
          </p:cNvPr>
          <p:cNvSpPr>
            <a:spLocks noGrp="1"/>
          </p:cNvSpPr>
          <p:nvPr>
            <p:ph type="body" idx="32" hasCustomPrompt="1"/>
          </p:nvPr>
        </p:nvSpPr>
        <p:spPr>
          <a:xfrm>
            <a:off x="6189088" y="2753338"/>
            <a:ext cx="1519848" cy="617093"/>
          </a:xfrm>
        </p:spPr>
        <p:txBody>
          <a:bodyPr lIns="0" tIns="0" rIns="0" bIns="0" anchor="t"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a:t>
            </a:r>
            <a:br>
              <a:rPr lang="en-US" dirty="0"/>
            </a:br>
            <a:r>
              <a:rPr lang="en-US" dirty="0"/>
              <a:t>Title</a:t>
            </a:r>
          </a:p>
        </p:txBody>
      </p:sp>
      <p:sp>
        <p:nvSpPr>
          <p:cNvPr id="32" name="Text Placeholder 2">
            <a:extLst>
              <a:ext uri="{FF2B5EF4-FFF2-40B4-BE49-F238E27FC236}">
                <a16:creationId xmlns:a16="http://schemas.microsoft.com/office/drawing/2014/main" id="{4DBC997E-F996-4F59-A610-3C8558F180CA}"/>
              </a:ext>
            </a:extLst>
          </p:cNvPr>
          <p:cNvSpPr>
            <a:spLocks noGrp="1"/>
          </p:cNvSpPr>
          <p:nvPr>
            <p:ph type="body" idx="33" hasCustomPrompt="1"/>
          </p:nvPr>
        </p:nvSpPr>
        <p:spPr>
          <a:xfrm>
            <a:off x="6067696" y="1537655"/>
            <a:ext cx="1519848" cy="250619"/>
          </a:xfrm>
        </p:spPr>
        <p:txBody>
          <a:bodyPr lIns="0" tIns="0" rIns="0" bIns="0" anchor="t" anchorCtr="0">
            <a:normAutofit/>
          </a:bodyPr>
          <a:lstStyle>
            <a:lvl1pPr marL="0" indent="0" algn="r">
              <a:spcBef>
                <a:spcPts val="600"/>
              </a:spcBef>
              <a:buClr>
                <a:schemeClr val="tx1"/>
              </a:buClr>
              <a:buFont typeface="Courier New" panose="02070309020205020404" pitchFamily="49" charset="0"/>
              <a:buNone/>
              <a:defRPr sz="1800" b="0">
                <a:solidFill>
                  <a:schemeClr val="tx1"/>
                </a:solidFill>
                <a:latin typeface="+mn-lt"/>
                <a:cs typeface="Segoe UI Light"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BILLION</a:t>
            </a:r>
          </a:p>
        </p:txBody>
      </p:sp>
      <p:sp>
        <p:nvSpPr>
          <p:cNvPr id="33" name="Text Placeholder 15">
            <a:extLst>
              <a:ext uri="{FF2B5EF4-FFF2-40B4-BE49-F238E27FC236}">
                <a16:creationId xmlns:a16="http://schemas.microsoft.com/office/drawing/2014/main" id="{D2098E46-8023-469E-86ED-39848BCA69B9}"/>
              </a:ext>
            </a:extLst>
          </p:cNvPr>
          <p:cNvSpPr>
            <a:spLocks noGrp="1"/>
          </p:cNvSpPr>
          <p:nvPr>
            <p:ph type="body" sz="quarter" idx="34" hasCustomPrompt="1"/>
          </p:nvPr>
        </p:nvSpPr>
        <p:spPr>
          <a:xfrm>
            <a:off x="8714444" y="2049128"/>
            <a:ext cx="2010420"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$100</a:t>
            </a:r>
            <a:endParaRPr lang="ru-RU" dirty="0"/>
          </a:p>
        </p:txBody>
      </p:sp>
      <p:sp>
        <p:nvSpPr>
          <p:cNvPr id="34" name="Text Placeholder 2">
            <a:extLst>
              <a:ext uri="{FF2B5EF4-FFF2-40B4-BE49-F238E27FC236}">
                <a16:creationId xmlns:a16="http://schemas.microsoft.com/office/drawing/2014/main" id="{93715D94-9DBE-476D-B2A4-208BC6D40C35}"/>
              </a:ext>
            </a:extLst>
          </p:cNvPr>
          <p:cNvSpPr>
            <a:spLocks noGrp="1"/>
          </p:cNvSpPr>
          <p:nvPr>
            <p:ph type="body" idx="35" hasCustomPrompt="1"/>
          </p:nvPr>
        </p:nvSpPr>
        <p:spPr>
          <a:xfrm>
            <a:off x="8981735" y="3034569"/>
            <a:ext cx="1519848" cy="617093"/>
          </a:xfrm>
        </p:spPr>
        <p:txBody>
          <a:bodyPr lIns="0" tIns="0" rIns="0" bIns="0" anchor="t"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a:t>
            </a:r>
            <a:br>
              <a:rPr lang="en-US" dirty="0"/>
            </a:br>
            <a:r>
              <a:rPr lang="en-US" dirty="0"/>
              <a:t>Title</a:t>
            </a:r>
          </a:p>
        </p:txBody>
      </p:sp>
      <p:sp>
        <p:nvSpPr>
          <p:cNvPr id="35" name="Text Placeholder 2">
            <a:extLst>
              <a:ext uri="{FF2B5EF4-FFF2-40B4-BE49-F238E27FC236}">
                <a16:creationId xmlns:a16="http://schemas.microsoft.com/office/drawing/2014/main" id="{C6E1A50B-8AFF-497B-8AEC-C61D95DC0685}"/>
              </a:ext>
            </a:extLst>
          </p:cNvPr>
          <p:cNvSpPr>
            <a:spLocks noGrp="1"/>
          </p:cNvSpPr>
          <p:nvPr>
            <p:ph type="body" idx="36" hasCustomPrompt="1"/>
          </p:nvPr>
        </p:nvSpPr>
        <p:spPr>
          <a:xfrm>
            <a:off x="9089050" y="1818886"/>
            <a:ext cx="1519848" cy="250619"/>
          </a:xfrm>
        </p:spPr>
        <p:txBody>
          <a:bodyPr lIns="0" tIns="0" rIns="0" bIns="0" anchor="t" anchorCtr="0">
            <a:normAutofit/>
          </a:bodyPr>
          <a:lstStyle>
            <a:lvl1pPr marL="0" indent="0" algn="r">
              <a:spcBef>
                <a:spcPts val="600"/>
              </a:spcBef>
              <a:buClr>
                <a:schemeClr val="tx1"/>
              </a:buClr>
              <a:buFont typeface="Courier New" panose="02070309020205020404" pitchFamily="49" charset="0"/>
              <a:buNone/>
              <a:defRPr sz="1800" b="0">
                <a:solidFill>
                  <a:schemeClr val="tx1"/>
                </a:solidFill>
                <a:latin typeface="+mn-lt"/>
                <a:cs typeface="Segoe UI Light"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BILLION</a:t>
            </a:r>
          </a:p>
        </p:txBody>
      </p:sp>
    </p:spTree>
    <p:extLst>
      <p:ext uri="{BB962C8B-B14F-4D97-AF65-F5344CB8AC3E}">
        <p14:creationId xmlns:p14="http://schemas.microsoft.com/office/powerpoint/2010/main" val="3942925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096000" y="707529"/>
            <a:ext cx="5314072" cy="569086"/>
          </a:xfrm>
        </p:spPr>
        <p:txBody>
          <a:bodyPr lIns="0" tIns="0" rIns="0" bIns="0" anchor="b">
            <a:normAutofit/>
          </a:bodyPr>
          <a:lstStyle>
            <a:lvl1pPr algn="l">
              <a:defRPr sz="3600"/>
            </a:lvl1pPr>
          </a:lstStyle>
          <a:p>
            <a:r>
              <a:rPr lang="en-US" dirty="0"/>
              <a:t>CLICK TO EDIT TITLE</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096000" y="1625821"/>
            <a:ext cx="5292725" cy="978407"/>
          </a:xfrm>
        </p:spPr>
        <p:txBody>
          <a:bodyPr lIns="0" tIns="0" rIns="0" bIns="0">
            <a:normAutofit/>
          </a:bodyPr>
          <a:lstStyle>
            <a:lvl1pPr marL="0" indent="0" algn="l">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6096000" y="1383372"/>
            <a:ext cx="6096000" cy="100800"/>
            <a:chOff x="646015" y="3248308"/>
            <a:chExt cx="3107749"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831851" y="3335524"/>
            <a:ext cx="4817836" cy="2248846"/>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831850" y="2905291"/>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3" name="Text Placeholder 2">
            <a:extLst>
              <a:ext uri="{FF2B5EF4-FFF2-40B4-BE49-F238E27FC236}">
                <a16:creationId xmlns:a16="http://schemas.microsoft.com/office/drawing/2014/main" id="{ABD2EF23-562D-4049-92E3-48371C9E83A4}"/>
              </a:ext>
            </a:extLst>
          </p:cNvPr>
          <p:cNvSpPr>
            <a:spLocks noGrp="1"/>
          </p:cNvSpPr>
          <p:nvPr>
            <p:ph type="body" idx="30" hasCustomPrompt="1"/>
          </p:nvPr>
        </p:nvSpPr>
        <p:spPr>
          <a:xfrm>
            <a:off x="6098826" y="3335524"/>
            <a:ext cx="5311245" cy="2248846"/>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4" name="Text Placeholder 2">
            <a:extLst>
              <a:ext uri="{FF2B5EF4-FFF2-40B4-BE49-F238E27FC236}">
                <a16:creationId xmlns:a16="http://schemas.microsoft.com/office/drawing/2014/main" id="{FB2A0B34-417C-46AC-95C0-9B2A2FCC8BFC}"/>
              </a:ext>
            </a:extLst>
          </p:cNvPr>
          <p:cNvSpPr>
            <a:spLocks noGrp="1"/>
          </p:cNvSpPr>
          <p:nvPr>
            <p:ph type="body" idx="31" hasCustomPrompt="1"/>
          </p:nvPr>
        </p:nvSpPr>
        <p:spPr>
          <a:xfrm>
            <a:off x="6098826" y="2905291"/>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78086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806105" y="707529"/>
            <a:ext cx="3704150" cy="569086"/>
          </a:xfrm>
        </p:spPr>
        <p:txBody>
          <a:bodyPr lIns="0" tIns="0" rIns="0" bIns="0" anchor="b">
            <a:normAutofit/>
          </a:bodyPr>
          <a:lstStyle>
            <a:lvl1pPr algn="l">
              <a:defRPr sz="3600"/>
            </a:lvl1pPr>
          </a:lstStyle>
          <a:p>
            <a:r>
              <a:rPr lang="en-US" dirty="0"/>
              <a:t>CLICK TO EDIT</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a:off x="-6" y="1374243"/>
            <a:ext cx="4319045" cy="100800"/>
            <a:chOff x="646012" y="3239179"/>
            <a:chExt cx="220185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646012" y="3290538"/>
              <a:ext cx="216563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2796480" y="3239179"/>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Picture Placeholder 11" descr="Competitors logos quadrant">
            <a:extLst>
              <a:ext uri="{FF2B5EF4-FFF2-40B4-BE49-F238E27FC236}">
                <a16:creationId xmlns:a16="http://schemas.microsoft.com/office/drawing/2014/main" id="{58A093A6-410B-4E4B-BA54-D31E8313D9B1}"/>
              </a:ext>
            </a:extLst>
          </p:cNvPr>
          <p:cNvSpPr>
            <a:spLocks noGrp="1"/>
          </p:cNvSpPr>
          <p:nvPr>
            <p:ph type="pic" sz="quarter" idx="39" hasCustomPrompt="1"/>
          </p:nvPr>
        </p:nvSpPr>
        <p:spPr>
          <a:xfrm>
            <a:off x="3928670" y="2872719"/>
            <a:ext cx="1772153" cy="777240"/>
          </a:xfrm>
          <a:noFill/>
        </p:spPr>
        <p:txBody>
          <a:bodyPr anchor="ctr" anchorCtr="0">
            <a:noAutofit/>
          </a:bodyPr>
          <a:lstStyle>
            <a:lvl1pPr marL="0" indent="0" algn="ctr">
              <a:buNone/>
              <a:defRPr sz="2000" i="1">
                <a:solidFill>
                  <a:schemeClr val="tx1"/>
                </a:solidFill>
              </a:defRPr>
            </a:lvl1pPr>
          </a:lstStyle>
          <a:p>
            <a:r>
              <a:rPr lang="en-US" dirty="0"/>
              <a:t>Competitor 2</a:t>
            </a:r>
          </a:p>
          <a:p>
            <a:r>
              <a:rPr lang="en-US" dirty="0"/>
              <a:t>Logo</a:t>
            </a:r>
            <a:endParaRPr lang="ru-RU" dirty="0"/>
          </a:p>
        </p:txBody>
      </p:sp>
      <p:sp>
        <p:nvSpPr>
          <p:cNvPr id="22" name="Picture Placeholder 11" descr="Competitors logos quadrant">
            <a:extLst>
              <a:ext uri="{FF2B5EF4-FFF2-40B4-BE49-F238E27FC236}">
                <a16:creationId xmlns:a16="http://schemas.microsoft.com/office/drawing/2014/main" id="{C852F764-614E-4E0D-B231-E5EF9B5D3AFE}"/>
              </a:ext>
            </a:extLst>
          </p:cNvPr>
          <p:cNvSpPr>
            <a:spLocks noGrp="1"/>
          </p:cNvSpPr>
          <p:nvPr>
            <p:ph type="pic" sz="quarter" idx="40" hasCustomPrompt="1"/>
          </p:nvPr>
        </p:nvSpPr>
        <p:spPr>
          <a:xfrm>
            <a:off x="806105" y="2171148"/>
            <a:ext cx="1655064" cy="777240"/>
          </a:xfrm>
          <a:noFill/>
        </p:spPr>
        <p:txBody>
          <a:bodyPr anchor="ctr" anchorCtr="0">
            <a:noAutofit/>
          </a:bodyPr>
          <a:lstStyle>
            <a:lvl1pPr marL="0" indent="0" algn="ctr">
              <a:buNone/>
              <a:defRPr sz="2000" i="1">
                <a:solidFill>
                  <a:schemeClr val="tx1"/>
                </a:solidFill>
              </a:defRPr>
            </a:lvl1pPr>
          </a:lstStyle>
          <a:p>
            <a:r>
              <a:rPr lang="en-US" dirty="0"/>
              <a:t>Competitor </a:t>
            </a:r>
            <a:r>
              <a:rPr lang="ru-RU" dirty="0"/>
              <a:t>1</a:t>
            </a:r>
            <a:endParaRPr lang="en-US" dirty="0"/>
          </a:p>
          <a:p>
            <a:r>
              <a:rPr lang="en-US" dirty="0"/>
              <a:t>Logo</a:t>
            </a:r>
            <a:endParaRPr lang="ru-RU" dirty="0"/>
          </a:p>
        </p:txBody>
      </p:sp>
      <p:sp>
        <p:nvSpPr>
          <p:cNvPr id="25" name="Picture Placeholder 11" descr="Competitors logos quadrant">
            <a:extLst>
              <a:ext uri="{FF2B5EF4-FFF2-40B4-BE49-F238E27FC236}">
                <a16:creationId xmlns:a16="http://schemas.microsoft.com/office/drawing/2014/main" id="{0349F007-C349-4EF3-A61F-86C43BEB5478}"/>
              </a:ext>
            </a:extLst>
          </p:cNvPr>
          <p:cNvSpPr>
            <a:spLocks noGrp="1"/>
          </p:cNvSpPr>
          <p:nvPr>
            <p:ph type="pic" sz="quarter" idx="41" hasCustomPrompt="1"/>
          </p:nvPr>
        </p:nvSpPr>
        <p:spPr>
          <a:xfrm>
            <a:off x="2729582" y="4456262"/>
            <a:ext cx="1772153" cy="777240"/>
          </a:xfrm>
          <a:noFill/>
        </p:spPr>
        <p:txBody>
          <a:bodyPr anchor="ctr" anchorCtr="0">
            <a:noAutofit/>
          </a:bodyPr>
          <a:lstStyle>
            <a:lvl1pPr marL="0" indent="0" algn="ctr">
              <a:buNone/>
              <a:defRPr sz="2000" i="1">
                <a:solidFill>
                  <a:schemeClr val="tx1"/>
                </a:solidFill>
              </a:defRPr>
            </a:lvl1pPr>
          </a:lstStyle>
          <a:p>
            <a:r>
              <a:rPr lang="en-US" dirty="0"/>
              <a:t>Competitor </a:t>
            </a:r>
            <a:r>
              <a:rPr lang="ru-RU" dirty="0"/>
              <a:t>3</a:t>
            </a:r>
            <a:endParaRPr lang="en-US" dirty="0"/>
          </a:p>
          <a:p>
            <a:r>
              <a:rPr lang="en-US" dirty="0"/>
              <a:t>Logo</a:t>
            </a:r>
            <a:endParaRPr lang="ru-RU" dirty="0"/>
          </a:p>
        </p:txBody>
      </p:sp>
      <p:sp>
        <p:nvSpPr>
          <p:cNvPr id="26" name="Picture Placeholder 11" descr="Competitors logos quadrant">
            <a:extLst>
              <a:ext uri="{FF2B5EF4-FFF2-40B4-BE49-F238E27FC236}">
                <a16:creationId xmlns:a16="http://schemas.microsoft.com/office/drawing/2014/main" id="{FEA8BDDC-623F-4C67-AD04-E7801B537019}"/>
              </a:ext>
            </a:extLst>
          </p:cNvPr>
          <p:cNvSpPr>
            <a:spLocks noGrp="1"/>
          </p:cNvSpPr>
          <p:nvPr>
            <p:ph type="pic" sz="quarter" idx="42" hasCustomPrompt="1"/>
          </p:nvPr>
        </p:nvSpPr>
        <p:spPr>
          <a:xfrm>
            <a:off x="6829546" y="2770168"/>
            <a:ext cx="1772153" cy="777240"/>
          </a:xfrm>
          <a:noFill/>
        </p:spPr>
        <p:txBody>
          <a:bodyPr anchor="ctr" anchorCtr="0">
            <a:noAutofit/>
          </a:bodyPr>
          <a:lstStyle>
            <a:lvl1pPr marL="0" indent="0" algn="ctr">
              <a:buNone/>
              <a:defRPr sz="2000" i="1">
                <a:solidFill>
                  <a:schemeClr val="tx1"/>
                </a:solidFill>
              </a:defRPr>
            </a:lvl1pPr>
          </a:lstStyle>
          <a:p>
            <a:r>
              <a:rPr lang="en-US" dirty="0"/>
              <a:t>Competitor </a:t>
            </a:r>
            <a:r>
              <a:rPr lang="ru-RU" dirty="0"/>
              <a:t>4</a:t>
            </a:r>
            <a:endParaRPr lang="en-US" dirty="0"/>
          </a:p>
          <a:p>
            <a:r>
              <a:rPr lang="en-US" dirty="0"/>
              <a:t>Logo</a:t>
            </a:r>
            <a:r>
              <a:rPr lang="ru-RU" dirty="0"/>
              <a:t>я</a:t>
            </a:r>
          </a:p>
        </p:txBody>
      </p:sp>
      <p:sp>
        <p:nvSpPr>
          <p:cNvPr id="27" name="Picture Placeholder 11" descr="Competitors logos quadrant">
            <a:extLst>
              <a:ext uri="{FF2B5EF4-FFF2-40B4-BE49-F238E27FC236}">
                <a16:creationId xmlns:a16="http://schemas.microsoft.com/office/drawing/2014/main" id="{28B0D00B-97E7-4133-B35A-AC2EF334CD2B}"/>
              </a:ext>
            </a:extLst>
          </p:cNvPr>
          <p:cNvSpPr>
            <a:spLocks noGrp="1"/>
          </p:cNvSpPr>
          <p:nvPr>
            <p:ph type="pic" sz="quarter" idx="43" hasCustomPrompt="1"/>
          </p:nvPr>
        </p:nvSpPr>
        <p:spPr>
          <a:xfrm>
            <a:off x="6610067" y="4588832"/>
            <a:ext cx="1772153" cy="777240"/>
          </a:xfrm>
          <a:noFill/>
        </p:spPr>
        <p:txBody>
          <a:bodyPr anchor="ctr" anchorCtr="0">
            <a:noAutofit/>
          </a:bodyPr>
          <a:lstStyle>
            <a:lvl1pPr marL="0" indent="0" algn="ctr">
              <a:buNone/>
              <a:defRPr sz="2000" i="1">
                <a:solidFill>
                  <a:schemeClr val="tx1"/>
                </a:solidFill>
              </a:defRPr>
            </a:lvl1pPr>
          </a:lstStyle>
          <a:p>
            <a:r>
              <a:rPr lang="en-US" dirty="0"/>
              <a:t>Competitor </a:t>
            </a:r>
            <a:r>
              <a:rPr lang="ru-RU" dirty="0"/>
              <a:t>5</a:t>
            </a:r>
            <a:endParaRPr lang="en-US" dirty="0"/>
          </a:p>
          <a:p>
            <a:r>
              <a:rPr lang="en-US" dirty="0"/>
              <a:t>Logo</a:t>
            </a:r>
            <a:endParaRPr lang="ru-RU" dirty="0"/>
          </a:p>
        </p:txBody>
      </p:sp>
      <p:sp>
        <p:nvSpPr>
          <p:cNvPr id="28" name="Picture Placeholder 11" descr="Competitors logos quadrant">
            <a:extLst>
              <a:ext uri="{FF2B5EF4-FFF2-40B4-BE49-F238E27FC236}">
                <a16:creationId xmlns:a16="http://schemas.microsoft.com/office/drawing/2014/main" id="{8D1A7417-EFAD-46F6-ADA5-117D4C7B1A9D}"/>
              </a:ext>
            </a:extLst>
          </p:cNvPr>
          <p:cNvSpPr>
            <a:spLocks noGrp="1"/>
          </p:cNvSpPr>
          <p:nvPr>
            <p:ph type="pic" sz="quarter" idx="44" hasCustomPrompt="1"/>
          </p:nvPr>
        </p:nvSpPr>
        <p:spPr>
          <a:xfrm>
            <a:off x="9571158" y="4977452"/>
            <a:ext cx="1772153" cy="777240"/>
          </a:xfrm>
          <a:noFill/>
        </p:spPr>
        <p:txBody>
          <a:bodyPr anchor="ctr" anchorCtr="0">
            <a:noAutofit/>
          </a:bodyPr>
          <a:lstStyle>
            <a:lvl1pPr marL="0" indent="0" algn="ctr">
              <a:buNone/>
              <a:defRPr sz="2000" i="1">
                <a:solidFill>
                  <a:schemeClr val="tx1"/>
                </a:solidFill>
              </a:defRPr>
            </a:lvl1pPr>
          </a:lstStyle>
          <a:p>
            <a:r>
              <a:rPr lang="en-US" dirty="0"/>
              <a:t>Competitor </a:t>
            </a:r>
            <a:r>
              <a:rPr lang="ru-RU" dirty="0"/>
              <a:t>6</a:t>
            </a:r>
            <a:endParaRPr lang="en-US" dirty="0"/>
          </a:p>
          <a:p>
            <a:r>
              <a:rPr lang="en-US" dirty="0"/>
              <a:t>Logo</a:t>
            </a:r>
            <a:endParaRPr lang="ru-RU" dirty="0"/>
          </a:p>
        </p:txBody>
      </p:sp>
      <p:sp>
        <p:nvSpPr>
          <p:cNvPr id="29" name="Text Placeholder 7">
            <a:extLst>
              <a:ext uri="{FF2B5EF4-FFF2-40B4-BE49-F238E27FC236}">
                <a16:creationId xmlns:a16="http://schemas.microsoft.com/office/drawing/2014/main" id="{D4B80E14-BBC8-42CC-8777-FFF50D168A09}"/>
              </a:ext>
            </a:extLst>
          </p:cNvPr>
          <p:cNvSpPr>
            <a:spLocks noGrp="1"/>
          </p:cNvSpPr>
          <p:nvPr>
            <p:ph type="body" sz="quarter" idx="46" hasCustomPrompt="1"/>
          </p:nvPr>
        </p:nvSpPr>
        <p:spPr>
          <a:xfrm>
            <a:off x="789869" y="3642757"/>
            <a:ext cx="2741612" cy="248888"/>
          </a:xfrm>
        </p:spPr>
        <p:txBody>
          <a:bodyPr wrap="square" lIns="0" tIns="0" rIns="0" bIns="0">
            <a:noAutofit/>
          </a:bodyPr>
          <a:lstStyle>
            <a:lvl1pPr marL="0" indent="0">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dirty="0"/>
              <a:t>More expensive</a:t>
            </a:r>
          </a:p>
        </p:txBody>
      </p:sp>
      <p:sp>
        <p:nvSpPr>
          <p:cNvPr id="30" name="Text Placeholder 7">
            <a:extLst>
              <a:ext uri="{FF2B5EF4-FFF2-40B4-BE49-F238E27FC236}">
                <a16:creationId xmlns:a16="http://schemas.microsoft.com/office/drawing/2014/main" id="{95033551-3DD0-4EBE-8DFD-9335F8BA9268}"/>
              </a:ext>
            </a:extLst>
          </p:cNvPr>
          <p:cNvSpPr>
            <a:spLocks noGrp="1"/>
          </p:cNvSpPr>
          <p:nvPr>
            <p:ph type="body" sz="quarter" idx="48" hasCustomPrompt="1"/>
          </p:nvPr>
        </p:nvSpPr>
        <p:spPr>
          <a:xfrm>
            <a:off x="6315481" y="5884080"/>
            <a:ext cx="2741612" cy="248888"/>
          </a:xfrm>
        </p:spPr>
        <p:txBody>
          <a:bodyPr wrap="square" lIns="0" tIns="0" rIns="0" bIns="0">
            <a:noAutofit/>
          </a:bodyPr>
          <a:lstStyle>
            <a:lvl1pPr marL="0" indent="0" algn="l">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dirty="0"/>
              <a:t>Less convenient</a:t>
            </a:r>
          </a:p>
        </p:txBody>
      </p:sp>
      <p:sp>
        <p:nvSpPr>
          <p:cNvPr id="31" name="Text Placeholder 7">
            <a:extLst>
              <a:ext uri="{FF2B5EF4-FFF2-40B4-BE49-F238E27FC236}">
                <a16:creationId xmlns:a16="http://schemas.microsoft.com/office/drawing/2014/main" id="{CC507E62-D7F3-4E81-8DE2-5A7084588A33}"/>
              </a:ext>
            </a:extLst>
          </p:cNvPr>
          <p:cNvSpPr>
            <a:spLocks noGrp="1"/>
          </p:cNvSpPr>
          <p:nvPr>
            <p:ph type="body" sz="quarter" idx="49" hasCustomPrompt="1"/>
          </p:nvPr>
        </p:nvSpPr>
        <p:spPr>
          <a:xfrm>
            <a:off x="6315481" y="1343118"/>
            <a:ext cx="2741612" cy="248888"/>
          </a:xfrm>
        </p:spPr>
        <p:txBody>
          <a:bodyPr wrap="square" lIns="0" tIns="0" rIns="0" bIns="0">
            <a:noAutofit/>
          </a:bodyPr>
          <a:lstStyle>
            <a:lvl1pPr marL="0" indent="0" algn="l">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dirty="0"/>
              <a:t>More convenient</a:t>
            </a:r>
          </a:p>
        </p:txBody>
      </p:sp>
      <p:sp>
        <p:nvSpPr>
          <p:cNvPr id="32" name="Picture Placeholder 13">
            <a:extLst>
              <a:ext uri="{FF2B5EF4-FFF2-40B4-BE49-F238E27FC236}">
                <a16:creationId xmlns:a16="http://schemas.microsoft.com/office/drawing/2014/main" id="{61EF622D-8E08-41C3-BEBA-2274C2AB487A}"/>
              </a:ext>
            </a:extLst>
          </p:cNvPr>
          <p:cNvSpPr>
            <a:spLocks noGrp="1"/>
          </p:cNvSpPr>
          <p:nvPr>
            <p:ph type="pic" sz="quarter" idx="50"/>
          </p:nvPr>
        </p:nvSpPr>
        <p:spPr>
          <a:xfrm>
            <a:off x="9417999" y="1977257"/>
            <a:ext cx="1481328" cy="758952"/>
          </a:xfrm>
          <a:noFill/>
          <a:ln>
            <a:noFill/>
          </a:ln>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33" name="Text Placeholder 7">
            <a:extLst>
              <a:ext uri="{FF2B5EF4-FFF2-40B4-BE49-F238E27FC236}">
                <a16:creationId xmlns:a16="http://schemas.microsoft.com/office/drawing/2014/main" id="{690ADA54-0156-49A9-AEF7-A4972EEB15AA}"/>
              </a:ext>
            </a:extLst>
          </p:cNvPr>
          <p:cNvSpPr>
            <a:spLocks noGrp="1"/>
          </p:cNvSpPr>
          <p:nvPr>
            <p:ph type="body" sz="quarter" idx="51" hasCustomPrompt="1"/>
          </p:nvPr>
        </p:nvSpPr>
        <p:spPr>
          <a:xfrm>
            <a:off x="8651686" y="3642757"/>
            <a:ext cx="2741612" cy="248888"/>
          </a:xfrm>
        </p:spPr>
        <p:txBody>
          <a:bodyPr lIns="0" tIns="0" rIns="0" bIns="0">
            <a:noAutofit/>
          </a:bodyPr>
          <a:lstStyle>
            <a:lvl1pPr marL="0" indent="0" algn="r">
              <a:buNone/>
              <a:defRPr sz="2000" b="0">
                <a:solidFill>
                  <a:schemeClr val="tx2"/>
                </a:solidFill>
                <a:latin typeface="+mj-lt"/>
              </a:defRPr>
            </a:lvl1pPr>
            <a:lvl2pPr marL="457200" indent="0">
              <a:buNone/>
              <a:defRPr sz="1200" b="1"/>
            </a:lvl2pPr>
            <a:lvl3pPr>
              <a:defRPr sz="1200" b="1"/>
            </a:lvl3pPr>
            <a:lvl4pPr>
              <a:defRPr sz="1200" b="1"/>
            </a:lvl4pPr>
            <a:lvl5pPr>
              <a:defRPr sz="1200" b="1"/>
            </a:lvl5pPr>
          </a:lstStyle>
          <a:p>
            <a:pPr lvl="0"/>
            <a:r>
              <a:rPr lang="en-US" dirty="0"/>
              <a:t>Less expensive</a:t>
            </a:r>
          </a:p>
        </p:txBody>
      </p:sp>
      <p:grpSp>
        <p:nvGrpSpPr>
          <p:cNvPr id="4" name="Group 3">
            <a:extLst>
              <a:ext uri="{FF2B5EF4-FFF2-40B4-BE49-F238E27FC236}">
                <a16:creationId xmlns:a16="http://schemas.microsoft.com/office/drawing/2014/main" id="{32193FB7-0142-40DD-9186-F3156B0AE4B0}"/>
              </a:ext>
            </a:extLst>
          </p:cNvPr>
          <p:cNvGrpSpPr/>
          <p:nvPr userDrawn="1"/>
        </p:nvGrpSpPr>
        <p:grpSpPr>
          <a:xfrm>
            <a:off x="6045600" y="1376748"/>
            <a:ext cx="100800" cy="5481252"/>
            <a:chOff x="6045600" y="1376748"/>
            <a:chExt cx="100800" cy="5481252"/>
          </a:xfrm>
        </p:grpSpPr>
        <p:cxnSp>
          <p:nvCxnSpPr>
            <p:cNvPr id="3" name="Straight Connector 2">
              <a:extLst>
                <a:ext uri="{FF2B5EF4-FFF2-40B4-BE49-F238E27FC236}">
                  <a16:creationId xmlns:a16="http://schemas.microsoft.com/office/drawing/2014/main" id="{CD1389D4-2EB7-40E2-B21B-4EE70FCA2236}"/>
                </a:ext>
              </a:extLst>
            </p:cNvPr>
            <p:cNvCxnSpPr>
              <a:cxnSpLocks/>
            </p:cNvCxnSpPr>
            <p:nvPr userDrawn="1"/>
          </p:nvCxnSpPr>
          <p:spPr>
            <a:xfrm rot="16200000">
              <a:off x="3389377" y="4151376"/>
              <a:ext cx="54132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BA48E795-AD00-4819-94E4-A5211D331715}"/>
                </a:ext>
              </a:extLst>
            </p:cNvPr>
            <p:cNvSpPr/>
            <p:nvPr userDrawn="1"/>
          </p:nvSpPr>
          <p:spPr>
            <a:xfrm>
              <a:off x="6045600" y="1376748"/>
              <a:ext cx="100800" cy="100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grpSp>
        <p:nvGrpSpPr>
          <p:cNvPr id="37" name="Group 36">
            <a:extLst>
              <a:ext uri="{FF2B5EF4-FFF2-40B4-BE49-F238E27FC236}">
                <a16:creationId xmlns:a16="http://schemas.microsoft.com/office/drawing/2014/main" id="{41BD97BD-35F4-4534-8B74-24D44A99BC58}"/>
              </a:ext>
            </a:extLst>
          </p:cNvPr>
          <p:cNvGrpSpPr/>
          <p:nvPr userDrawn="1"/>
        </p:nvGrpSpPr>
        <p:grpSpPr>
          <a:xfrm rot="5400000">
            <a:off x="5669857" y="-1673474"/>
            <a:ext cx="100800" cy="11440514"/>
            <a:chOff x="6045600" y="1329588"/>
            <a:chExt cx="100800" cy="11440514"/>
          </a:xfrm>
        </p:grpSpPr>
        <p:cxnSp>
          <p:nvCxnSpPr>
            <p:cNvPr id="38" name="Straight Connector 37">
              <a:extLst>
                <a:ext uri="{FF2B5EF4-FFF2-40B4-BE49-F238E27FC236}">
                  <a16:creationId xmlns:a16="http://schemas.microsoft.com/office/drawing/2014/main" id="{D8351F13-467F-49F8-8279-C5B29A51798F}"/>
                </a:ext>
              </a:extLst>
            </p:cNvPr>
            <p:cNvCxnSpPr>
              <a:cxnSpLocks/>
            </p:cNvCxnSpPr>
            <p:nvPr userDrawn="1"/>
          </p:nvCxnSpPr>
          <p:spPr>
            <a:xfrm rot="16200000">
              <a:off x="408032" y="7082102"/>
              <a:ext cx="1137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09AA12FA-7959-4581-B344-DF9E7B0AD37A}"/>
                </a:ext>
              </a:extLst>
            </p:cNvPr>
            <p:cNvSpPr/>
            <p:nvPr userDrawn="1"/>
          </p:nvSpPr>
          <p:spPr>
            <a:xfrm>
              <a:off x="6045600" y="1329588"/>
              <a:ext cx="100800" cy="100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Tree>
    <p:extLst>
      <p:ext uri="{BB962C8B-B14F-4D97-AF65-F5344CB8AC3E}">
        <p14:creationId xmlns:p14="http://schemas.microsoft.com/office/powerpoint/2010/main" val="29395588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Section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7" y="1512271"/>
            <a:ext cx="2828198" cy="1286838"/>
          </a:xfrm>
        </p:spPr>
        <p:txBody>
          <a:bodyPr lIns="0" tIns="0" rIns="0" bIns="0" anchor="b">
            <a:normAutofit/>
          </a:bodyPr>
          <a:lstStyle>
            <a:lvl1pP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148315"/>
            <a:ext cx="2216876" cy="2098138"/>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2897696"/>
            <a:ext cx="3360726" cy="100800"/>
            <a:chOff x="0" y="3240138"/>
            <a:chExt cx="3360726" cy="100800"/>
          </a:xfrm>
        </p:grpSpPr>
        <p:cxnSp>
          <p:nvCxnSpPr>
            <p:cNvPr id="13" name="Straight Connector 12">
              <a:extLst>
                <a:ext uri="{FF2B5EF4-FFF2-40B4-BE49-F238E27FC236}">
                  <a16:creationId xmlns:a16="http://schemas.microsoft.com/office/drawing/2014/main" id="{785A4134-866D-4143-AC1E-8A2FFDB49855}"/>
                </a:ext>
              </a:extLst>
            </p:cNvPr>
            <p:cNvCxnSpPr/>
            <p:nvPr userDrawn="1"/>
          </p:nvCxnSpPr>
          <p:spPr>
            <a:xfrm>
              <a:off x="0" y="3290538"/>
              <a:ext cx="327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325992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15">
            <a:extLst>
              <a:ext uri="{FF2B5EF4-FFF2-40B4-BE49-F238E27FC236}">
                <a16:creationId xmlns:a16="http://schemas.microsoft.com/office/drawing/2014/main" id="{DA80730C-5AC9-41A0-ACC5-624F0652D685}"/>
              </a:ext>
            </a:extLst>
          </p:cNvPr>
          <p:cNvSpPr>
            <a:spLocks noGrp="1"/>
          </p:cNvSpPr>
          <p:nvPr>
            <p:ph type="body" sz="quarter" idx="26" hasCustomPrompt="1"/>
          </p:nvPr>
        </p:nvSpPr>
        <p:spPr>
          <a:xfrm>
            <a:off x="4475261" y="2631676"/>
            <a:ext cx="978408" cy="978408"/>
          </a:xfrm>
          <a:prstGeom prst="ellipse">
            <a:avLst/>
          </a:prstGeom>
          <a:ln w="6350">
            <a:solidFill>
              <a:schemeClr val="tx1"/>
            </a:solidFill>
          </a:ln>
        </p:spPr>
        <p:txBody>
          <a:bodyPr lIns="0" tIns="72000" rIns="0" bIns="0" anchor="ctr" anchorCtr="0">
            <a:noAutofit/>
          </a:bodyPr>
          <a:lstStyle>
            <a:lvl1pPr marL="0" indent="0" algn="ctr">
              <a:buNone/>
              <a:defRPr sz="7000" b="1">
                <a:ln w="6350">
                  <a:solidFill>
                    <a:schemeClr val="tx1"/>
                  </a:solidFill>
                </a:ln>
                <a:noFill/>
                <a:latin typeface="+mj-lt"/>
              </a:defRPr>
            </a:lvl1pPr>
          </a:lstStyle>
          <a:p>
            <a:pPr lvl="0"/>
            <a:r>
              <a:rPr lang="en-US" dirty="0"/>
              <a:t>1</a:t>
            </a:r>
            <a:endParaRPr lang="ru-RU" dirty="0"/>
          </a:p>
        </p:txBody>
      </p:sp>
      <p:sp>
        <p:nvSpPr>
          <p:cNvPr id="22" name="Text Placeholder 15">
            <a:extLst>
              <a:ext uri="{FF2B5EF4-FFF2-40B4-BE49-F238E27FC236}">
                <a16:creationId xmlns:a16="http://schemas.microsoft.com/office/drawing/2014/main" id="{515B23A8-23EB-4E6E-A24C-4154570D7DC0}"/>
              </a:ext>
            </a:extLst>
          </p:cNvPr>
          <p:cNvSpPr>
            <a:spLocks noGrp="1"/>
          </p:cNvSpPr>
          <p:nvPr>
            <p:ph type="body" sz="quarter" idx="28" hasCustomPrompt="1"/>
          </p:nvPr>
        </p:nvSpPr>
        <p:spPr>
          <a:xfrm>
            <a:off x="7436251" y="2015540"/>
            <a:ext cx="978408" cy="978408"/>
          </a:xfrm>
          <a:prstGeom prst="ellipse">
            <a:avLst/>
          </a:prstGeom>
          <a:ln w="6350">
            <a:solidFill>
              <a:schemeClr val="tx1"/>
            </a:solidFill>
          </a:ln>
        </p:spPr>
        <p:txBody>
          <a:bodyPr lIns="0" tIns="36000" rIns="0" bIns="0" anchor="ctr" anchorCtr="0">
            <a:noAutofit/>
          </a:bodyPr>
          <a:lstStyle>
            <a:lvl1pPr marL="0" indent="0" algn="ctr">
              <a:buNone/>
              <a:defRPr sz="7000" b="1">
                <a:ln w="6350">
                  <a:solidFill>
                    <a:schemeClr val="tx1"/>
                  </a:solidFill>
                </a:ln>
                <a:noFill/>
                <a:latin typeface="+mj-lt"/>
              </a:defRPr>
            </a:lvl1pPr>
          </a:lstStyle>
          <a:p>
            <a:pPr lvl="0"/>
            <a:r>
              <a:rPr lang="en-US" dirty="0"/>
              <a:t>2</a:t>
            </a:r>
            <a:endParaRPr lang="ru-RU" dirty="0"/>
          </a:p>
        </p:txBody>
      </p:sp>
      <p:sp>
        <p:nvSpPr>
          <p:cNvPr id="23" name="Text Placeholder 15">
            <a:extLst>
              <a:ext uri="{FF2B5EF4-FFF2-40B4-BE49-F238E27FC236}">
                <a16:creationId xmlns:a16="http://schemas.microsoft.com/office/drawing/2014/main" id="{C12919ED-FD55-4081-BB4A-2B2FDA3BED17}"/>
              </a:ext>
            </a:extLst>
          </p:cNvPr>
          <p:cNvSpPr>
            <a:spLocks noGrp="1"/>
          </p:cNvSpPr>
          <p:nvPr>
            <p:ph type="body" sz="quarter" idx="31" hasCustomPrompt="1"/>
          </p:nvPr>
        </p:nvSpPr>
        <p:spPr>
          <a:xfrm>
            <a:off x="10397240" y="1239687"/>
            <a:ext cx="978408" cy="978408"/>
          </a:xfrm>
          <a:prstGeom prst="ellipse">
            <a:avLst/>
          </a:prstGeom>
          <a:ln w="6350">
            <a:solidFill>
              <a:schemeClr val="tx1"/>
            </a:solidFill>
          </a:ln>
        </p:spPr>
        <p:txBody>
          <a:bodyPr lIns="0" tIns="36000" rIns="0" bIns="0" anchor="ctr" anchorCtr="0">
            <a:noAutofit/>
          </a:bodyPr>
          <a:lstStyle>
            <a:lvl1pPr marL="0" indent="0" algn="ctr">
              <a:buNone/>
              <a:defRPr sz="7000" b="1">
                <a:ln w="6350">
                  <a:solidFill>
                    <a:schemeClr val="tx1"/>
                  </a:solidFill>
                </a:ln>
                <a:noFill/>
                <a:latin typeface="+mj-lt"/>
              </a:defRPr>
            </a:lvl1pPr>
          </a:lstStyle>
          <a:p>
            <a:pPr lvl="0"/>
            <a:r>
              <a:rPr lang="en-US" dirty="0"/>
              <a:t>3</a:t>
            </a:r>
            <a:endParaRPr lang="ru-RU" dirty="0"/>
          </a:p>
        </p:txBody>
      </p:sp>
      <p:cxnSp>
        <p:nvCxnSpPr>
          <p:cNvPr id="24" name="Straight Connector 23">
            <a:extLst>
              <a:ext uri="{FF2B5EF4-FFF2-40B4-BE49-F238E27FC236}">
                <a16:creationId xmlns:a16="http://schemas.microsoft.com/office/drawing/2014/main" id="{56A6259C-432B-4405-9E82-995AF092FB7A}"/>
              </a:ext>
            </a:extLst>
          </p:cNvPr>
          <p:cNvCxnSpPr>
            <a:cxnSpLocks/>
          </p:cNvCxnSpPr>
          <p:nvPr userDrawn="1"/>
        </p:nvCxnSpPr>
        <p:spPr>
          <a:xfrm rot="16200000" flipV="1">
            <a:off x="4068065" y="1728891"/>
            <a:ext cx="1792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3BC485E-8BCE-479F-A7E9-7F9E193E6E96}"/>
              </a:ext>
            </a:extLst>
          </p:cNvPr>
          <p:cNvCxnSpPr>
            <a:cxnSpLocks/>
          </p:cNvCxnSpPr>
          <p:nvPr userDrawn="1"/>
        </p:nvCxnSpPr>
        <p:spPr>
          <a:xfrm>
            <a:off x="4964465" y="836613"/>
            <a:ext cx="5925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5094BC6-BA16-4E05-868C-3AE971AF3DA4}"/>
              </a:ext>
            </a:extLst>
          </p:cNvPr>
          <p:cNvCxnSpPr>
            <a:cxnSpLocks/>
          </p:cNvCxnSpPr>
          <p:nvPr userDrawn="1"/>
        </p:nvCxnSpPr>
        <p:spPr>
          <a:xfrm rot="16200000" flipV="1">
            <a:off x="10688444" y="1030491"/>
            <a:ext cx="39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9130EC6-4A8D-447F-862E-E5A693E68C8C}"/>
              </a:ext>
            </a:extLst>
          </p:cNvPr>
          <p:cNvCxnSpPr>
            <a:cxnSpLocks/>
          </p:cNvCxnSpPr>
          <p:nvPr userDrawn="1"/>
        </p:nvCxnSpPr>
        <p:spPr>
          <a:xfrm flipV="1">
            <a:off x="7925455" y="837355"/>
            <a:ext cx="0" cy="11781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1B29C9C1-9494-4E8B-A0F3-611E947A19B3}"/>
              </a:ext>
            </a:extLst>
          </p:cNvPr>
          <p:cNvSpPr>
            <a:spLocks noGrp="1"/>
          </p:cNvSpPr>
          <p:nvPr>
            <p:ph type="body" idx="27" hasCustomPrompt="1"/>
          </p:nvPr>
        </p:nvSpPr>
        <p:spPr>
          <a:xfrm>
            <a:off x="3151266" y="4543170"/>
            <a:ext cx="2589369" cy="1280958"/>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0" name="Text Placeholder 2">
            <a:extLst>
              <a:ext uri="{FF2B5EF4-FFF2-40B4-BE49-F238E27FC236}">
                <a16:creationId xmlns:a16="http://schemas.microsoft.com/office/drawing/2014/main" id="{ABB09D16-148A-45C2-B0B8-1495E8DC7D64}"/>
              </a:ext>
            </a:extLst>
          </p:cNvPr>
          <p:cNvSpPr>
            <a:spLocks noGrp="1"/>
          </p:cNvSpPr>
          <p:nvPr>
            <p:ph type="body" idx="29" hasCustomPrompt="1"/>
          </p:nvPr>
        </p:nvSpPr>
        <p:spPr>
          <a:xfrm>
            <a:off x="3151265" y="4246467"/>
            <a:ext cx="2415199" cy="236141"/>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1" name="Text Placeholder 2">
            <a:extLst>
              <a:ext uri="{FF2B5EF4-FFF2-40B4-BE49-F238E27FC236}">
                <a16:creationId xmlns:a16="http://schemas.microsoft.com/office/drawing/2014/main" id="{67814C7C-3597-4B16-A4AC-D81985C587BD}"/>
              </a:ext>
            </a:extLst>
          </p:cNvPr>
          <p:cNvSpPr>
            <a:spLocks noGrp="1"/>
          </p:cNvSpPr>
          <p:nvPr>
            <p:ph type="body" idx="32" hasCustomPrompt="1"/>
          </p:nvPr>
        </p:nvSpPr>
        <p:spPr>
          <a:xfrm>
            <a:off x="3151265" y="3883902"/>
            <a:ext cx="2415199" cy="360000"/>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43" name="Text Placeholder 2">
            <a:extLst>
              <a:ext uri="{FF2B5EF4-FFF2-40B4-BE49-F238E27FC236}">
                <a16:creationId xmlns:a16="http://schemas.microsoft.com/office/drawing/2014/main" id="{EFE2A8C5-F462-436C-B748-BBE5D58CB8B4}"/>
              </a:ext>
            </a:extLst>
          </p:cNvPr>
          <p:cNvSpPr>
            <a:spLocks noGrp="1"/>
          </p:cNvSpPr>
          <p:nvPr>
            <p:ph type="body" idx="33" hasCustomPrompt="1"/>
          </p:nvPr>
        </p:nvSpPr>
        <p:spPr>
          <a:xfrm>
            <a:off x="6048861" y="3849559"/>
            <a:ext cx="2589369" cy="178695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4" name="Text Placeholder 2">
            <a:extLst>
              <a:ext uri="{FF2B5EF4-FFF2-40B4-BE49-F238E27FC236}">
                <a16:creationId xmlns:a16="http://schemas.microsoft.com/office/drawing/2014/main" id="{586DAC0D-9859-40A1-8456-F0B43D96718B}"/>
              </a:ext>
            </a:extLst>
          </p:cNvPr>
          <p:cNvSpPr>
            <a:spLocks noGrp="1"/>
          </p:cNvSpPr>
          <p:nvPr>
            <p:ph type="body" idx="34" hasCustomPrompt="1"/>
          </p:nvPr>
        </p:nvSpPr>
        <p:spPr>
          <a:xfrm>
            <a:off x="6048860" y="3552857"/>
            <a:ext cx="2415199" cy="236141"/>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5" name="Text Placeholder 2">
            <a:extLst>
              <a:ext uri="{FF2B5EF4-FFF2-40B4-BE49-F238E27FC236}">
                <a16:creationId xmlns:a16="http://schemas.microsoft.com/office/drawing/2014/main" id="{37B983EE-F89D-4F09-8A9F-2347FA364217}"/>
              </a:ext>
            </a:extLst>
          </p:cNvPr>
          <p:cNvSpPr>
            <a:spLocks noGrp="1"/>
          </p:cNvSpPr>
          <p:nvPr>
            <p:ph type="body" idx="35" hasCustomPrompt="1"/>
          </p:nvPr>
        </p:nvSpPr>
        <p:spPr>
          <a:xfrm>
            <a:off x="6048860" y="3190292"/>
            <a:ext cx="2415199" cy="360000"/>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46" name="Text Placeholder 2">
            <a:extLst>
              <a:ext uri="{FF2B5EF4-FFF2-40B4-BE49-F238E27FC236}">
                <a16:creationId xmlns:a16="http://schemas.microsoft.com/office/drawing/2014/main" id="{D30DD128-A937-4A2F-B070-523A5BAAE260}"/>
              </a:ext>
            </a:extLst>
          </p:cNvPr>
          <p:cNvSpPr>
            <a:spLocks noGrp="1"/>
          </p:cNvSpPr>
          <p:nvPr>
            <p:ph type="body" idx="36" hasCustomPrompt="1"/>
          </p:nvPr>
        </p:nvSpPr>
        <p:spPr>
          <a:xfrm>
            <a:off x="8975159" y="3147170"/>
            <a:ext cx="2589369" cy="2311934"/>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7" name="Text Placeholder 2">
            <a:extLst>
              <a:ext uri="{FF2B5EF4-FFF2-40B4-BE49-F238E27FC236}">
                <a16:creationId xmlns:a16="http://schemas.microsoft.com/office/drawing/2014/main" id="{5737B87C-E3C0-46B2-8B79-63EB60491503}"/>
              </a:ext>
            </a:extLst>
          </p:cNvPr>
          <p:cNvSpPr>
            <a:spLocks noGrp="1"/>
          </p:cNvSpPr>
          <p:nvPr>
            <p:ph type="body" idx="37" hasCustomPrompt="1"/>
          </p:nvPr>
        </p:nvSpPr>
        <p:spPr>
          <a:xfrm>
            <a:off x="8975158" y="2850467"/>
            <a:ext cx="2415199" cy="236141"/>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8" name="Text Placeholder 2">
            <a:extLst>
              <a:ext uri="{FF2B5EF4-FFF2-40B4-BE49-F238E27FC236}">
                <a16:creationId xmlns:a16="http://schemas.microsoft.com/office/drawing/2014/main" id="{22F76863-7DCD-4365-80F0-001D51F08779}"/>
              </a:ext>
            </a:extLst>
          </p:cNvPr>
          <p:cNvSpPr>
            <a:spLocks noGrp="1"/>
          </p:cNvSpPr>
          <p:nvPr>
            <p:ph type="body" idx="38" hasCustomPrompt="1"/>
          </p:nvPr>
        </p:nvSpPr>
        <p:spPr>
          <a:xfrm>
            <a:off x="8975158" y="2487902"/>
            <a:ext cx="2415199" cy="360000"/>
          </a:xfrm>
        </p:spPr>
        <p:txBody>
          <a:bodyPr lIns="0" tIns="0" rIns="0" bIns="0" anchor="b" anchorCtr="0">
            <a:normAutofit/>
          </a:bodyPr>
          <a:lstStyle>
            <a:lvl1pPr marL="0" indent="0" algn="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Tree>
    <p:extLst>
      <p:ext uri="{BB962C8B-B14F-4D97-AF65-F5344CB8AC3E}">
        <p14:creationId xmlns:p14="http://schemas.microsoft.com/office/powerpoint/2010/main" val="3078273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and Chart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096000" y="707529"/>
            <a:ext cx="5314072" cy="569086"/>
          </a:xfrm>
        </p:spPr>
        <p:txBody>
          <a:bodyPr lIns="0" tIns="0" rIns="0" bIns="0" anchor="b">
            <a:normAutofit/>
          </a:bodyPr>
          <a:lstStyle>
            <a:lvl1pPr algn="l">
              <a:defRPr sz="3600"/>
            </a:lvl1pPr>
          </a:lstStyle>
          <a:p>
            <a:r>
              <a:rPr lang="en-US" dirty="0"/>
              <a:t>CLICK TO EDIT TITLE</a:t>
            </a:r>
            <a:endParaRPr lang="ru-RU" dirty="0"/>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6096000" y="1383372"/>
            <a:ext cx="6096000" cy="100800"/>
            <a:chOff x="646015" y="3248308"/>
            <a:chExt cx="3107749"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831850" y="2031832"/>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4" name="Text Placeholder 2">
            <a:extLst>
              <a:ext uri="{FF2B5EF4-FFF2-40B4-BE49-F238E27FC236}">
                <a16:creationId xmlns:a16="http://schemas.microsoft.com/office/drawing/2014/main" id="{FB2A0B34-417C-46AC-95C0-9B2A2FCC8BFC}"/>
              </a:ext>
            </a:extLst>
          </p:cNvPr>
          <p:cNvSpPr>
            <a:spLocks noGrp="1"/>
          </p:cNvSpPr>
          <p:nvPr>
            <p:ph type="body" idx="31" hasCustomPrompt="1"/>
          </p:nvPr>
        </p:nvSpPr>
        <p:spPr>
          <a:xfrm>
            <a:off x="6096000" y="2031832"/>
            <a:ext cx="2915732" cy="360000"/>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 name="Content Placeholder 2">
            <a:extLst>
              <a:ext uri="{FF2B5EF4-FFF2-40B4-BE49-F238E27FC236}">
                <a16:creationId xmlns:a16="http://schemas.microsoft.com/office/drawing/2014/main" id="{7D36F8EF-728B-45C1-87D8-4AD8FA8F3716}"/>
              </a:ext>
            </a:extLst>
          </p:cNvPr>
          <p:cNvSpPr>
            <a:spLocks noGrp="1"/>
          </p:cNvSpPr>
          <p:nvPr>
            <p:ph sz="quarter" idx="32"/>
          </p:nvPr>
        </p:nvSpPr>
        <p:spPr>
          <a:xfrm>
            <a:off x="803275" y="2524125"/>
            <a:ext cx="4970463" cy="293528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22" name="Content Placeholder 2">
            <a:extLst>
              <a:ext uri="{FF2B5EF4-FFF2-40B4-BE49-F238E27FC236}">
                <a16:creationId xmlns:a16="http://schemas.microsoft.com/office/drawing/2014/main" id="{7395C5B4-6B03-4F70-96F8-3AE3A7817B52}"/>
              </a:ext>
            </a:extLst>
          </p:cNvPr>
          <p:cNvSpPr>
            <a:spLocks noGrp="1"/>
          </p:cNvSpPr>
          <p:nvPr>
            <p:ph sz="quarter" idx="33"/>
          </p:nvPr>
        </p:nvSpPr>
        <p:spPr>
          <a:xfrm>
            <a:off x="6096000" y="2524125"/>
            <a:ext cx="4970463" cy="293528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Tree>
    <p:extLst>
      <p:ext uri="{BB962C8B-B14F-4D97-AF65-F5344CB8AC3E}">
        <p14:creationId xmlns:p14="http://schemas.microsoft.com/office/powerpoint/2010/main" val="778915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8736466" y="707529"/>
            <a:ext cx="2673606" cy="569086"/>
          </a:xfrm>
        </p:spPr>
        <p:txBody>
          <a:bodyPr lIns="0" tIns="0" rIns="0" bIns="0" anchor="b">
            <a:normAutofit/>
          </a:bodyPr>
          <a:lstStyle>
            <a:lvl1pPr algn="r">
              <a:defRPr sz="3600"/>
            </a:lvl1pPr>
          </a:lstStyle>
          <a:p>
            <a:r>
              <a:rPr lang="en-US" dirty="0"/>
              <a:t>TIMELINE</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9147803" y="1625821"/>
            <a:ext cx="2262267" cy="2021536"/>
          </a:xfrm>
        </p:spPr>
        <p:txBody>
          <a:bodyPr lIns="0" tIns="0" rIns="0" bIns="0">
            <a:normAutofit/>
          </a:bodyPr>
          <a:lstStyle>
            <a:lvl1pPr marL="0" indent="0" algn="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9186215" y="1375202"/>
            <a:ext cx="3005785" cy="100800"/>
            <a:chOff x="2729180" y="3240138"/>
            <a:chExt cx="153234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2729180" y="3290538"/>
              <a:ext cx="1504927"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4210138" y="324013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Text Placeholder 15">
            <a:extLst>
              <a:ext uri="{FF2B5EF4-FFF2-40B4-BE49-F238E27FC236}">
                <a16:creationId xmlns:a16="http://schemas.microsoft.com/office/drawing/2014/main" id="{D0092E26-7A96-4712-98A7-FFDA7C3D7721}"/>
              </a:ext>
            </a:extLst>
          </p:cNvPr>
          <p:cNvSpPr>
            <a:spLocks noGrp="1"/>
          </p:cNvSpPr>
          <p:nvPr>
            <p:ph type="body" sz="quarter" idx="26" hasCustomPrompt="1"/>
          </p:nvPr>
        </p:nvSpPr>
        <p:spPr>
          <a:xfrm>
            <a:off x="2618284" y="685667"/>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20XX</a:t>
            </a:r>
            <a:endParaRPr lang="ru-RU" dirty="0"/>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5930241" y="1079309"/>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5930241" y="786637"/>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14" name="Straight Connector 13">
            <a:extLst>
              <a:ext uri="{FF2B5EF4-FFF2-40B4-BE49-F238E27FC236}">
                <a16:creationId xmlns:a16="http://schemas.microsoft.com/office/drawing/2014/main" id="{1AD3A3AB-488E-4090-9FD5-E005D5A9ECF5}"/>
              </a:ext>
            </a:extLst>
          </p:cNvPr>
          <p:cNvCxnSpPr>
            <a:cxnSpLocks/>
          </p:cNvCxnSpPr>
          <p:nvPr userDrawn="1"/>
        </p:nvCxnSpPr>
        <p:spPr>
          <a:xfrm rot="16200000">
            <a:off x="2094269" y="3429000"/>
            <a:ext cx="68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BD6729DC-C5B3-485B-B5CD-F06FC3CAFD9A}"/>
              </a:ext>
            </a:extLst>
          </p:cNvPr>
          <p:cNvSpPr/>
          <p:nvPr userDrawn="1"/>
        </p:nvSpPr>
        <p:spPr>
          <a:xfrm>
            <a:off x="5372392" y="9598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9" name="Oval 28">
            <a:extLst>
              <a:ext uri="{FF2B5EF4-FFF2-40B4-BE49-F238E27FC236}">
                <a16:creationId xmlns:a16="http://schemas.microsoft.com/office/drawing/2014/main" id="{C4046DD7-8FB2-43D4-8E94-3D35DC3E2891}"/>
              </a:ext>
            </a:extLst>
          </p:cNvPr>
          <p:cNvSpPr/>
          <p:nvPr userDrawn="1"/>
        </p:nvSpPr>
        <p:spPr>
          <a:xfrm>
            <a:off x="5372392" y="53623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0" name="Oval 29">
            <a:extLst>
              <a:ext uri="{FF2B5EF4-FFF2-40B4-BE49-F238E27FC236}">
                <a16:creationId xmlns:a16="http://schemas.microsoft.com/office/drawing/2014/main" id="{A320A73A-D3CB-4E04-B7E2-F3696B8ACDEA}"/>
              </a:ext>
            </a:extLst>
          </p:cNvPr>
          <p:cNvSpPr/>
          <p:nvPr userDrawn="1"/>
        </p:nvSpPr>
        <p:spPr>
          <a:xfrm>
            <a:off x="5372392" y="24273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1" name="Oval 30">
            <a:extLst>
              <a:ext uri="{FF2B5EF4-FFF2-40B4-BE49-F238E27FC236}">
                <a16:creationId xmlns:a16="http://schemas.microsoft.com/office/drawing/2014/main" id="{3E2B01F0-78A8-41AE-95B8-811603402031}"/>
              </a:ext>
            </a:extLst>
          </p:cNvPr>
          <p:cNvSpPr/>
          <p:nvPr userDrawn="1"/>
        </p:nvSpPr>
        <p:spPr>
          <a:xfrm>
            <a:off x="5372392" y="3894827"/>
            <a:ext cx="301752" cy="301752"/>
          </a:xfrm>
          <a:prstGeom prst="ellipse">
            <a:avLst/>
          </a:prstGeom>
          <a:solidFill>
            <a:srgbClr val="0F172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2" name="Text Placeholder 2">
            <a:extLst>
              <a:ext uri="{FF2B5EF4-FFF2-40B4-BE49-F238E27FC236}">
                <a16:creationId xmlns:a16="http://schemas.microsoft.com/office/drawing/2014/main" id="{A70E382B-B932-45B7-BD95-6D722A4A2480}"/>
              </a:ext>
            </a:extLst>
          </p:cNvPr>
          <p:cNvSpPr>
            <a:spLocks noGrp="1"/>
          </p:cNvSpPr>
          <p:nvPr>
            <p:ph type="body" idx="31" hasCustomPrompt="1"/>
          </p:nvPr>
        </p:nvSpPr>
        <p:spPr>
          <a:xfrm>
            <a:off x="5930241" y="2532448"/>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3" name="Text Placeholder 2">
            <a:extLst>
              <a:ext uri="{FF2B5EF4-FFF2-40B4-BE49-F238E27FC236}">
                <a16:creationId xmlns:a16="http://schemas.microsoft.com/office/drawing/2014/main" id="{2F096B52-06C2-46DF-BB33-70D931283F16}"/>
              </a:ext>
            </a:extLst>
          </p:cNvPr>
          <p:cNvSpPr>
            <a:spLocks noGrp="1"/>
          </p:cNvSpPr>
          <p:nvPr>
            <p:ph type="body" idx="32" hasCustomPrompt="1"/>
          </p:nvPr>
        </p:nvSpPr>
        <p:spPr>
          <a:xfrm>
            <a:off x="5930241" y="2239776"/>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5" name="Text Placeholder 2">
            <a:extLst>
              <a:ext uri="{FF2B5EF4-FFF2-40B4-BE49-F238E27FC236}">
                <a16:creationId xmlns:a16="http://schemas.microsoft.com/office/drawing/2014/main" id="{5D87FD43-95C9-4217-AD5F-FE02E28AD4CE}"/>
              </a:ext>
            </a:extLst>
          </p:cNvPr>
          <p:cNvSpPr>
            <a:spLocks noGrp="1"/>
          </p:cNvSpPr>
          <p:nvPr>
            <p:ph type="body" idx="33" hasCustomPrompt="1"/>
          </p:nvPr>
        </p:nvSpPr>
        <p:spPr>
          <a:xfrm>
            <a:off x="5930241" y="3985587"/>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7" name="Text Placeholder 2">
            <a:extLst>
              <a:ext uri="{FF2B5EF4-FFF2-40B4-BE49-F238E27FC236}">
                <a16:creationId xmlns:a16="http://schemas.microsoft.com/office/drawing/2014/main" id="{A6706CEB-523E-4248-9A66-5D139D8B0DE5}"/>
              </a:ext>
            </a:extLst>
          </p:cNvPr>
          <p:cNvSpPr>
            <a:spLocks noGrp="1"/>
          </p:cNvSpPr>
          <p:nvPr>
            <p:ph type="body" idx="34" hasCustomPrompt="1"/>
          </p:nvPr>
        </p:nvSpPr>
        <p:spPr>
          <a:xfrm>
            <a:off x="5930241" y="3692915"/>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8" name="Text Placeholder 2">
            <a:extLst>
              <a:ext uri="{FF2B5EF4-FFF2-40B4-BE49-F238E27FC236}">
                <a16:creationId xmlns:a16="http://schemas.microsoft.com/office/drawing/2014/main" id="{6ADC931C-F9B2-467E-A024-CB5BE74BAD85}"/>
              </a:ext>
            </a:extLst>
          </p:cNvPr>
          <p:cNvSpPr>
            <a:spLocks noGrp="1"/>
          </p:cNvSpPr>
          <p:nvPr>
            <p:ph type="body" idx="35" hasCustomPrompt="1"/>
          </p:nvPr>
        </p:nvSpPr>
        <p:spPr>
          <a:xfrm>
            <a:off x="5930241" y="5438727"/>
            <a:ext cx="2810591" cy="758864"/>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9" name="Text Placeholder 2">
            <a:extLst>
              <a:ext uri="{FF2B5EF4-FFF2-40B4-BE49-F238E27FC236}">
                <a16:creationId xmlns:a16="http://schemas.microsoft.com/office/drawing/2014/main" id="{0A301DE6-2E75-41F5-9314-B269815BA3F3}"/>
              </a:ext>
            </a:extLst>
          </p:cNvPr>
          <p:cNvSpPr>
            <a:spLocks noGrp="1"/>
          </p:cNvSpPr>
          <p:nvPr>
            <p:ph type="body" idx="36" hasCustomPrompt="1"/>
          </p:nvPr>
        </p:nvSpPr>
        <p:spPr>
          <a:xfrm>
            <a:off x="5930241" y="5146055"/>
            <a:ext cx="2810591" cy="292671"/>
          </a:xfrm>
        </p:spPr>
        <p:txBody>
          <a:bodyPr lIns="0" tIns="0" rIns="0" bIns="0" anchor="t"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0" name="Text Placeholder 15">
            <a:extLst>
              <a:ext uri="{FF2B5EF4-FFF2-40B4-BE49-F238E27FC236}">
                <a16:creationId xmlns:a16="http://schemas.microsoft.com/office/drawing/2014/main" id="{B9154606-4DE0-4DC7-830A-371423BE4201}"/>
              </a:ext>
            </a:extLst>
          </p:cNvPr>
          <p:cNvSpPr>
            <a:spLocks noGrp="1"/>
          </p:cNvSpPr>
          <p:nvPr>
            <p:ph type="body" sz="quarter" idx="37" hasCustomPrompt="1"/>
          </p:nvPr>
        </p:nvSpPr>
        <p:spPr>
          <a:xfrm>
            <a:off x="2618284" y="2153566"/>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20XX</a:t>
            </a:r>
            <a:endParaRPr lang="ru-RU" dirty="0"/>
          </a:p>
        </p:txBody>
      </p:sp>
      <p:sp>
        <p:nvSpPr>
          <p:cNvPr id="41" name="Text Placeholder 15">
            <a:extLst>
              <a:ext uri="{FF2B5EF4-FFF2-40B4-BE49-F238E27FC236}">
                <a16:creationId xmlns:a16="http://schemas.microsoft.com/office/drawing/2014/main" id="{5AC8C127-0F88-413C-B7BA-2ED0F81E7D4E}"/>
              </a:ext>
            </a:extLst>
          </p:cNvPr>
          <p:cNvSpPr>
            <a:spLocks noGrp="1"/>
          </p:cNvSpPr>
          <p:nvPr>
            <p:ph type="body" sz="quarter" idx="38" hasCustomPrompt="1"/>
          </p:nvPr>
        </p:nvSpPr>
        <p:spPr>
          <a:xfrm>
            <a:off x="2618284" y="3621465"/>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20XX</a:t>
            </a:r>
            <a:endParaRPr lang="ru-RU" dirty="0"/>
          </a:p>
        </p:txBody>
      </p:sp>
      <p:sp>
        <p:nvSpPr>
          <p:cNvPr id="42" name="Text Placeholder 15">
            <a:extLst>
              <a:ext uri="{FF2B5EF4-FFF2-40B4-BE49-F238E27FC236}">
                <a16:creationId xmlns:a16="http://schemas.microsoft.com/office/drawing/2014/main" id="{63C5707A-6E08-4B58-A5FE-40063DB6548E}"/>
              </a:ext>
            </a:extLst>
          </p:cNvPr>
          <p:cNvSpPr>
            <a:spLocks noGrp="1"/>
          </p:cNvSpPr>
          <p:nvPr>
            <p:ph type="body" sz="quarter" idx="39" hasCustomPrompt="1"/>
          </p:nvPr>
        </p:nvSpPr>
        <p:spPr>
          <a:xfrm>
            <a:off x="2618284" y="5089363"/>
            <a:ext cx="2616212" cy="978408"/>
          </a:xfrm>
          <a:prstGeom prst="rect">
            <a:avLst/>
          </a:prstGeom>
          <a:ln w="6350">
            <a:no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20XX</a:t>
            </a:r>
            <a:endParaRPr lang="ru-RU" dirty="0"/>
          </a:p>
        </p:txBody>
      </p:sp>
    </p:spTree>
    <p:extLst>
      <p:ext uri="{BB962C8B-B14F-4D97-AF65-F5344CB8AC3E}">
        <p14:creationId xmlns:p14="http://schemas.microsoft.com/office/powerpoint/2010/main" val="3627535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6" y="2260000"/>
            <a:ext cx="3911599" cy="1177174"/>
          </a:xfrm>
        </p:spPr>
        <p:txBody>
          <a:bodyPr lIns="0" tIns="0" rIns="0" bIns="0" anchor="b">
            <a:normAutofit/>
          </a:bodyPr>
          <a:lstStyle>
            <a:lvl1pP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0" y="3890303"/>
            <a:ext cx="3275463" cy="882062"/>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3598737"/>
            <a:ext cx="3764756" cy="100800"/>
            <a:chOff x="-1228304" y="3240138"/>
            <a:chExt cx="3764756"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userDrawn="1"/>
          </p:nvCxnSpPr>
          <p:spPr>
            <a:xfrm>
              <a:off x="-1228304" y="3290538"/>
              <a:ext cx="367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2435652"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able Placeholder 9">
            <a:extLst>
              <a:ext uri="{FF2B5EF4-FFF2-40B4-BE49-F238E27FC236}">
                <a16:creationId xmlns:a16="http://schemas.microsoft.com/office/drawing/2014/main" id="{3F646CE6-E75B-4112-896D-5A26E1F1520E}"/>
              </a:ext>
            </a:extLst>
          </p:cNvPr>
          <p:cNvSpPr>
            <a:spLocks noGrp="1"/>
          </p:cNvSpPr>
          <p:nvPr>
            <p:ph type="tbl" sz="quarter" idx="14"/>
          </p:nvPr>
        </p:nvSpPr>
        <p:spPr>
          <a:xfrm>
            <a:off x="5518150" y="860425"/>
            <a:ext cx="5870575" cy="4867275"/>
          </a:xfrm>
        </p:spPr>
        <p:txBody>
          <a:bodyPr anchor="ctr" anchorCtr="0">
            <a:normAutofit/>
          </a:bodyPr>
          <a:lstStyle>
            <a:lvl1pPr marL="0" indent="0" algn="ctr">
              <a:buNone/>
              <a:defRPr sz="2000"/>
            </a:lvl1pPr>
          </a:lstStyle>
          <a:p>
            <a:r>
              <a:rPr lang="en-US"/>
              <a:t>Click icon to add table</a:t>
            </a:r>
            <a:endParaRPr lang="ru-RU" dirty="0"/>
          </a:p>
        </p:txBody>
      </p:sp>
    </p:spTree>
    <p:extLst>
      <p:ext uri="{BB962C8B-B14F-4D97-AF65-F5344CB8AC3E}">
        <p14:creationId xmlns:p14="http://schemas.microsoft.com/office/powerpoint/2010/main" val="3183923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7" y="1608523"/>
            <a:ext cx="2828198" cy="1286838"/>
          </a:xfrm>
        </p:spPr>
        <p:txBody>
          <a:bodyPr lIns="0" tIns="0" rIns="0" bIns="0" anchor="b">
            <a:normAutofit/>
          </a:bodyPr>
          <a:lstStyle>
            <a:lvl1pP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1" y="3244567"/>
            <a:ext cx="2828198" cy="2098138"/>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2993948"/>
            <a:ext cx="2258048" cy="100800"/>
            <a:chOff x="0" y="3240138"/>
            <a:chExt cx="2258048" cy="100800"/>
          </a:xfrm>
        </p:grpSpPr>
        <p:cxnSp>
          <p:nvCxnSpPr>
            <p:cNvPr id="13" name="Straight Connector 12">
              <a:extLst>
                <a:ext uri="{FF2B5EF4-FFF2-40B4-BE49-F238E27FC236}">
                  <a16:creationId xmlns:a16="http://schemas.microsoft.com/office/drawing/2014/main" id="{785A4134-866D-4143-AC1E-8A2FFDB49855}"/>
                </a:ext>
              </a:extLst>
            </p:cNvPr>
            <p:cNvCxnSpPr/>
            <p:nvPr userDrawn="1"/>
          </p:nvCxnSpPr>
          <p:spPr>
            <a:xfrm>
              <a:off x="0" y="3290538"/>
              <a:ext cx="2160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2157248"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1B29C9C1-9494-4E8B-A0F3-611E947A19B3}"/>
              </a:ext>
            </a:extLst>
          </p:cNvPr>
          <p:cNvSpPr>
            <a:spLocks noGrp="1"/>
          </p:cNvSpPr>
          <p:nvPr>
            <p:ph type="body" idx="27" hasCustomPrompt="1"/>
          </p:nvPr>
        </p:nvSpPr>
        <p:spPr>
          <a:xfrm>
            <a:off x="4128617" y="4355032"/>
            <a:ext cx="2066544" cy="1280958"/>
          </a:xfrm>
        </p:spPr>
        <p:txBody>
          <a:bodyPr lIns="0" tIns="0" rIns="0" bIns="0">
            <a:normAutofit/>
          </a:bodyPr>
          <a:lstStyle>
            <a:lvl1pPr marL="0" indent="0" algn="ctr">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0" name="Text Placeholder 2">
            <a:extLst>
              <a:ext uri="{FF2B5EF4-FFF2-40B4-BE49-F238E27FC236}">
                <a16:creationId xmlns:a16="http://schemas.microsoft.com/office/drawing/2014/main" id="{ABB09D16-148A-45C2-B0B8-1495E8DC7D64}"/>
              </a:ext>
            </a:extLst>
          </p:cNvPr>
          <p:cNvSpPr>
            <a:spLocks noGrp="1"/>
          </p:cNvSpPr>
          <p:nvPr>
            <p:ph type="body" idx="29" hasCustomPrompt="1"/>
          </p:nvPr>
        </p:nvSpPr>
        <p:spPr>
          <a:xfrm>
            <a:off x="4128616" y="4042831"/>
            <a:ext cx="2066544" cy="282991"/>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1" name="Text Placeholder 2">
            <a:extLst>
              <a:ext uri="{FF2B5EF4-FFF2-40B4-BE49-F238E27FC236}">
                <a16:creationId xmlns:a16="http://schemas.microsoft.com/office/drawing/2014/main" id="{67814C7C-3597-4B16-A4AC-D81985C587BD}"/>
              </a:ext>
            </a:extLst>
          </p:cNvPr>
          <p:cNvSpPr>
            <a:spLocks noGrp="1"/>
          </p:cNvSpPr>
          <p:nvPr>
            <p:ph type="body" idx="32" hasCustomPrompt="1"/>
          </p:nvPr>
        </p:nvSpPr>
        <p:spPr>
          <a:xfrm>
            <a:off x="4128616" y="3428999"/>
            <a:ext cx="2066544" cy="615618"/>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9" name="Picture Placeholder 8">
            <a:extLst>
              <a:ext uri="{FF2B5EF4-FFF2-40B4-BE49-F238E27FC236}">
                <a16:creationId xmlns:a16="http://schemas.microsoft.com/office/drawing/2014/main" id="{B284A57B-147A-4287-AA6B-E508A9222F7F}"/>
              </a:ext>
            </a:extLst>
          </p:cNvPr>
          <p:cNvSpPr>
            <a:spLocks noGrp="1"/>
          </p:cNvSpPr>
          <p:nvPr>
            <p:ph type="pic" sz="quarter" idx="33"/>
          </p:nvPr>
        </p:nvSpPr>
        <p:spPr>
          <a:xfrm>
            <a:off x="4130072" y="1179843"/>
            <a:ext cx="2066544" cy="2066544"/>
          </a:xfrm>
          <a:prstGeom prst="ellipse">
            <a:avLst/>
          </a:prstGeom>
          <a:ln w="12700">
            <a:solidFill>
              <a:schemeClr val="tx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5" name="Picture Placeholder 8">
            <a:extLst>
              <a:ext uri="{FF2B5EF4-FFF2-40B4-BE49-F238E27FC236}">
                <a16:creationId xmlns:a16="http://schemas.microsoft.com/office/drawing/2014/main" id="{9DBE0996-CEA3-41C3-A75A-84DC3C2B5194}"/>
              </a:ext>
            </a:extLst>
          </p:cNvPr>
          <p:cNvSpPr>
            <a:spLocks noGrp="1"/>
          </p:cNvSpPr>
          <p:nvPr>
            <p:ph type="pic" sz="quarter" idx="34"/>
          </p:nvPr>
        </p:nvSpPr>
        <p:spPr>
          <a:xfrm>
            <a:off x="9128072" y="1179843"/>
            <a:ext cx="2066544" cy="2066544"/>
          </a:xfrm>
          <a:prstGeom prst="ellipse">
            <a:avLst/>
          </a:prstGeom>
          <a:ln w="12700">
            <a:solidFill>
              <a:schemeClr val="tx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6" name="Picture Placeholder 8">
            <a:extLst>
              <a:ext uri="{FF2B5EF4-FFF2-40B4-BE49-F238E27FC236}">
                <a16:creationId xmlns:a16="http://schemas.microsoft.com/office/drawing/2014/main" id="{F7B28261-CB14-4E4E-AA66-A0239B3DD28E}"/>
              </a:ext>
            </a:extLst>
          </p:cNvPr>
          <p:cNvSpPr>
            <a:spLocks noGrp="1"/>
          </p:cNvSpPr>
          <p:nvPr>
            <p:ph type="pic" sz="quarter" idx="35"/>
          </p:nvPr>
        </p:nvSpPr>
        <p:spPr>
          <a:xfrm>
            <a:off x="6629072" y="1179843"/>
            <a:ext cx="2066544" cy="2066544"/>
          </a:xfrm>
          <a:prstGeom prst="ellipse">
            <a:avLst/>
          </a:prstGeom>
          <a:ln w="12700">
            <a:solidFill>
              <a:schemeClr val="tx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7" name="Text Placeholder 2">
            <a:extLst>
              <a:ext uri="{FF2B5EF4-FFF2-40B4-BE49-F238E27FC236}">
                <a16:creationId xmlns:a16="http://schemas.microsoft.com/office/drawing/2014/main" id="{BAA53E0C-9536-4177-A63F-0E2565EC53CD}"/>
              </a:ext>
            </a:extLst>
          </p:cNvPr>
          <p:cNvSpPr>
            <a:spLocks noGrp="1"/>
          </p:cNvSpPr>
          <p:nvPr>
            <p:ph type="body" idx="36" hasCustomPrompt="1"/>
          </p:nvPr>
        </p:nvSpPr>
        <p:spPr>
          <a:xfrm>
            <a:off x="9127048" y="4355032"/>
            <a:ext cx="2066400" cy="1280958"/>
          </a:xfrm>
        </p:spPr>
        <p:txBody>
          <a:bodyPr lIns="0" tIns="0" rIns="0" bIns="0">
            <a:normAutofit/>
          </a:bodyPr>
          <a:lstStyle>
            <a:lvl1pPr marL="0" indent="0" algn="ctr">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8" name="Text Placeholder 2">
            <a:extLst>
              <a:ext uri="{FF2B5EF4-FFF2-40B4-BE49-F238E27FC236}">
                <a16:creationId xmlns:a16="http://schemas.microsoft.com/office/drawing/2014/main" id="{67EF8E36-183B-420B-AF25-17CFA963987A}"/>
              </a:ext>
            </a:extLst>
          </p:cNvPr>
          <p:cNvSpPr>
            <a:spLocks noGrp="1"/>
          </p:cNvSpPr>
          <p:nvPr>
            <p:ph type="body" idx="37" hasCustomPrompt="1"/>
          </p:nvPr>
        </p:nvSpPr>
        <p:spPr>
          <a:xfrm>
            <a:off x="9127047" y="4042831"/>
            <a:ext cx="2066400" cy="282991"/>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9" name="Text Placeholder 2">
            <a:extLst>
              <a:ext uri="{FF2B5EF4-FFF2-40B4-BE49-F238E27FC236}">
                <a16:creationId xmlns:a16="http://schemas.microsoft.com/office/drawing/2014/main" id="{58DA6E86-8039-4690-AFE1-7CCF07B7CBAF}"/>
              </a:ext>
            </a:extLst>
          </p:cNvPr>
          <p:cNvSpPr>
            <a:spLocks noGrp="1"/>
          </p:cNvSpPr>
          <p:nvPr>
            <p:ph type="body" idx="38" hasCustomPrompt="1"/>
          </p:nvPr>
        </p:nvSpPr>
        <p:spPr>
          <a:xfrm>
            <a:off x="9127047" y="3428999"/>
            <a:ext cx="2066400" cy="615618"/>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41" name="Text Placeholder 2">
            <a:extLst>
              <a:ext uri="{FF2B5EF4-FFF2-40B4-BE49-F238E27FC236}">
                <a16:creationId xmlns:a16="http://schemas.microsoft.com/office/drawing/2014/main" id="{933214B9-0452-4C8B-AB10-922F3C3BCF01}"/>
              </a:ext>
            </a:extLst>
          </p:cNvPr>
          <p:cNvSpPr>
            <a:spLocks noGrp="1"/>
          </p:cNvSpPr>
          <p:nvPr>
            <p:ph type="body" idx="39" hasCustomPrompt="1"/>
          </p:nvPr>
        </p:nvSpPr>
        <p:spPr>
          <a:xfrm>
            <a:off x="6629217" y="4355032"/>
            <a:ext cx="2066400" cy="1280958"/>
          </a:xfrm>
        </p:spPr>
        <p:txBody>
          <a:bodyPr lIns="0" tIns="0" rIns="0" bIns="0">
            <a:normAutofit/>
          </a:bodyPr>
          <a:lstStyle>
            <a:lvl1pPr marL="0" indent="0" algn="ctr">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2" name="Text Placeholder 2">
            <a:extLst>
              <a:ext uri="{FF2B5EF4-FFF2-40B4-BE49-F238E27FC236}">
                <a16:creationId xmlns:a16="http://schemas.microsoft.com/office/drawing/2014/main" id="{A5C23113-D98B-48C7-A675-4FD5F50333F3}"/>
              </a:ext>
            </a:extLst>
          </p:cNvPr>
          <p:cNvSpPr>
            <a:spLocks noGrp="1"/>
          </p:cNvSpPr>
          <p:nvPr>
            <p:ph type="body" idx="40" hasCustomPrompt="1"/>
          </p:nvPr>
        </p:nvSpPr>
        <p:spPr>
          <a:xfrm>
            <a:off x="6629216" y="4042831"/>
            <a:ext cx="2066400" cy="282991"/>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1600" b="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9" name="Text Placeholder 2">
            <a:extLst>
              <a:ext uri="{FF2B5EF4-FFF2-40B4-BE49-F238E27FC236}">
                <a16:creationId xmlns:a16="http://schemas.microsoft.com/office/drawing/2014/main" id="{09781257-B563-41E0-B9E6-9C7330084BCC}"/>
              </a:ext>
            </a:extLst>
          </p:cNvPr>
          <p:cNvSpPr>
            <a:spLocks noGrp="1"/>
          </p:cNvSpPr>
          <p:nvPr>
            <p:ph type="body" idx="41" hasCustomPrompt="1"/>
          </p:nvPr>
        </p:nvSpPr>
        <p:spPr>
          <a:xfrm>
            <a:off x="6627903" y="3428999"/>
            <a:ext cx="2066400" cy="615618"/>
          </a:xfrm>
        </p:spPr>
        <p:txBody>
          <a:bodyPr lIns="0" tIns="0" rIns="0" bIns="0" anchor="b" anchorCtr="0">
            <a:normAutofit/>
          </a:bodyPr>
          <a:lstStyle>
            <a:lvl1pPr marL="0" indent="0" algn="ctr">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cxnSp>
        <p:nvCxnSpPr>
          <p:cNvPr id="32" name="Straight Connector 31">
            <a:extLst>
              <a:ext uri="{FF2B5EF4-FFF2-40B4-BE49-F238E27FC236}">
                <a16:creationId xmlns:a16="http://schemas.microsoft.com/office/drawing/2014/main" id="{9A32EC27-ACD8-47C0-A3ED-E4ED58D88358}"/>
              </a:ext>
            </a:extLst>
          </p:cNvPr>
          <p:cNvCxnSpPr/>
          <p:nvPr userDrawn="1"/>
        </p:nvCxnSpPr>
        <p:spPr>
          <a:xfrm>
            <a:off x="6195160" y="2217849"/>
            <a:ext cx="43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9E8819A-135C-4A5C-9F6A-A3BE05AA294F}"/>
              </a:ext>
            </a:extLst>
          </p:cNvPr>
          <p:cNvCxnSpPr/>
          <p:nvPr userDrawn="1"/>
        </p:nvCxnSpPr>
        <p:spPr>
          <a:xfrm>
            <a:off x="8703909" y="2216687"/>
            <a:ext cx="43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294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Content Layout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p:nvPr>
        </p:nvSpPr>
        <p:spPr>
          <a:xfrm>
            <a:off x="5104263" y="707529"/>
            <a:ext cx="6310887" cy="569086"/>
          </a:xfrm>
        </p:spPr>
        <p:txBody>
          <a:bodyPr lIns="0" tIns="0" rIns="0" bIns="0" anchor="b">
            <a:normAutofit/>
          </a:bodyPr>
          <a:lstStyle>
            <a:lvl1pPr algn="r">
              <a:defRPr sz="3600"/>
            </a:lvl1pPr>
          </a:lstStyle>
          <a:p>
            <a:r>
              <a:rPr lang="en-US"/>
              <a:t>Click to edit Master title style</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5104263" y="1625821"/>
            <a:ext cx="6289862" cy="569085"/>
          </a:xfrm>
        </p:spPr>
        <p:txBody>
          <a:bodyPr lIns="0" tIns="0" rIns="0" bIns="0">
            <a:normAutofit/>
          </a:bodyPr>
          <a:lstStyle>
            <a:lvl1pPr marL="0" indent="0" algn="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7395281" y="1375202"/>
            <a:ext cx="4796719" cy="100800"/>
            <a:chOff x="439494" y="3240138"/>
            <a:chExt cx="299490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439494" y="3290538"/>
              <a:ext cx="294450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1958968" y="3372939"/>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Text Placeholder 2">
            <a:extLst>
              <a:ext uri="{FF2B5EF4-FFF2-40B4-BE49-F238E27FC236}">
                <a16:creationId xmlns:a16="http://schemas.microsoft.com/office/drawing/2014/main" id="{F2ACDD32-C1AB-4359-B055-2F910492987E}"/>
              </a:ext>
            </a:extLst>
          </p:cNvPr>
          <p:cNvSpPr>
            <a:spLocks noGrp="1"/>
          </p:cNvSpPr>
          <p:nvPr>
            <p:ph type="body" idx="16" hasCustomPrompt="1"/>
          </p:nvPr>
        </p:nvSpPr>
        <p:spPr>
          <a:xfrm>
            <a:off x="1958968" y="2960253"/>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3" name="Picture Placeholder 2">
            <a:extLst>
              <a:ext uri="{FF2B5EF4-FFF2-40B4-BE49-F238E27FC236}">
                <a16:creationId xmlns:a16="http://schemas.microsoft.com/office/drawing/2014/main" id="{F6FF07C5-314A-4EA8-B78F-7A51C234D3A1}"/>
              </a:ext>
            </a:extLst>
          </p:cNvPr>
          <p:cNvSpPr>
            <a:spLocks noGrp="1"/>
          </p:cNvSpPr>
          <p:nvPr>
            <p:ph type="pic" sz="quarter" idx="33"/>
          </p:nvPr>
        </p:nvSpPr>
        <p:spPr>
          <a:xfrm>
            <a:off x="721841" y="2764036"/>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cxnSp>
        <p:nvCxnSpPr>
          <p:cNvPr id="23" name="Straight Connector 22">
            <a:extLst>
              <a:ext uri="{FF2B5EF4-FFF2-40B4-BE49-F238E27FC236}">
                <a16:creationId xmlns:a16="http://schemas.microsoft.com/office/drawing/2014/main" id="{B691060D-E361-43B0-BFD7-43D7CC4E5CCD}"/>
              </a:ext>
            </a:extLst>
          </p:cNvPr>
          <p:cNvCxnSpPr>
            <a:cxnSpLocks/>
          </p:cNvCxnSpPr>
          <p:nvPr userDrawn="1"/>
        </p:nvCxnSpPr>
        <p:spPr>
          <a:xfrm>
            <a:off x="0" y="3288596"/>
            <a:ext cx="72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0" name="Text Placeholder 2">
            <a:extLst>
              <a:ext uri="{FF2B5EF4-FFF2-40B4-BE49-F238E27FC236}">
                <a16:creationId xmlns:a16="http://schemas.microsoft.com/office/drawing/2014/main" id="{4A98AB01-9578-4430-96AD-F434AF0CDA20}"/>
              </a:ext>
            </a:extLst>
          </p:cNvPr>
          <p:cNvSpPr>
            <a:spLocks noGrp="1"/>
          </p:cNvSpPr>
          <p:nvPr>
            <p:ph type="body" idx="34" hasCustomPrompt="1"/>
          </p:nvPr>
        </p:nvSpPr>
        <p:spPr>
          <a:xfrm>
            <a:off x="1957127" y="4800796"/>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1" name="Text Placeholder 2">
            <a:extLst>
              <a:ext uri="{FF2B5EF4-FFF2-40B4-BE49-F238E27FC236}">
                <a16:creationId xmlns:a16="http://schemas.microsoft.com/office/drawing/2014/main" id="{EF9D60F2-A1FB-4A95-997B-A4F1723AC1EC}"/>
              </a:ext>
            </a:extLst>
          </p:cNvPr>
          <p:cNvSpPr>
            <a:spLocks noGrp="1"/>
          </p:cNvSpPr>
          <p:nvPr>
            <p:ph type="body" idx="35" hasCustomPrompt="1"/>
          </p:nvPr>
        </p:nvSpPr>
        <p:spPr>
          <a:xfrm>
            <a:off x="1957127" y="4388110"/>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42" name="Picture Placeholder 2">
            <a:extLst>
              <a:ext uri="{FF2B5EF4-FFF2-40B4-BE49-F238E27FC236}">
                <a16:creationId xmlns:a16="http://schemas.microsoft.com/office/drawing/2014/main" id="{76A56D2A-42F0-40C5-96D7-B1AC33152A85}"/>
              </a:ext>
            </a:extLst>
          </p:cNvPr>
          <p:cNvSpPr>
            <a:spLocks noGrp="1"/>
          </p:cNvSpPr>
          <p:nvPr>
            <p:ph type="pic" sz="quarter" idx="36"/>
          </p:nvPr>
        </p:nvSpPr>
        <p:spPr>
          <a:xfrm>
            <a:off x="720000" y="4191893"/>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cxnSp>
        <p:nvCxnSpPr>
          <p:cNvPr id="43" name="Straight Connector 42">
            <a:extLst>
              <a:ext uri="{FF2B5EF4-FFF2-40B4-BE49-F238E27FC236}">
                <a16:creationId xmlns:a16="http://schemas.microsoft.com/office/drawing/2014/main" id="{CF6D1C91-9136-4678-A712-92BE9B3902C4}"/>
              </a:ext>
            </a:extLst>
          </p:cNvPr>
          <p:cNvCxnSpPr>
            <a:cxnSpLocks/>
          </p:cNvCxnSpPr>
          <p:nvPr userDrawn="1"/>
        </p:nvCxnSpPr>
        <p:spPr>
          <a:xfrm rot="16200000">
            <a:off x="1111670" y="4028309"/>
            <a:ext cx="32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Text Placeholder 2">
            <a:extLst>
              <a:ext uri="{FF2B5EF4-FFF2-40B4-BE49-F238E27FC236}">
                <a16:creationId xmlns:a16="http://schemas.microsoft.com/office/drawing/2014/main" id="{BACF15AB-FF8A-422B-840D-88503024E5D3}"/>
              </a:ext>
            </a:extLst>
          </p:cNvPr>
          <p:cNvSpPr>
            <a:spLocks noGrp="1"/>
          </p:cNvSpPr>
          <p:nvPr>
            <p:ph type="body" idx="37" hasCustomPrompt="1"/>
          </p:nvPr>
        </p:nvSpPr>
        <p:spPr>
          <a:xfrm>
            <a:off x="5708709" y="3372939"/>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5" name="Text Placeholder 2">
            <a:extLst>
              <a:ext uri="{FF2B5EF4-FFF2-40B4-BE49-F238E27FC236}">
                <a16:creationId xmlns:a16="http://schemas.microsoft.com/office/drawing/2014/main" id="{EFC2028F-7DFE-412D-97DF-707D128D95E0}"/>
              </a:ext>
            </a:extLst>
          </p:cNvPr>
          <p:cNvSpPr>
            <a:spLocks noGrp="1"/>
          </p:cNvSpPr>
          <p:nvPr>
            <p:ph type="body" idx="38" hasCustomPrompt="1"/>
          </p:nvPr>
        </p:nvSpPr>
        <p:spPr>
          <a:xfrm>
            <a:off x="5708709" y="2960253"/>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47" name="Text Placeholder 2">
            <a:extLst>
              <a:ext uri="{FF2B5EF4-FFF2-40B4-BE49-F238E27FC236}">
                <a16:creationId xmlns:a16="http://schemas.microsoft.com/office/drawing/2014/main" id="{4349A4F0-1181-4A58-BFD4-4783CD130356}"/>
              </a:ext>
            </a:extLst>
          </p:cNvPr>
          <p:cNvSpPr>
            <a:spLocks noGrp="1"/>
          </p:cNvSpPr>
          <p:nvPr>
            <p:ph type="body" idx="40" hasCustomPrompt="1"/>
          </p:nvPr>
        </p:nvSpPr>
        <p:spPr>
          <a:xfrm>
            <a:off x="5704578" y="4800796"/>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8" name="Text Placeholder 2">
            <a:extLst>
              <a:ext uri="{FF2B5EF4-FFF2-40B4-BE49-F238E27FC236}">
                <a16:creationId xmlns:a16="http://schemas.microsoft.com/office/drawing/2014/main" id="{DC1D5D83-8D32-491F-87EB-9DA9360D4F2B}"/>
              </a:ext>
            </a:extLst>
          </p:cNvPr>
          <p:cNvSpPr>
            <a:spLocks noGrp="1"/>
          </p:cNvSpPr>
          <p:nvPr>
            <p:ph type="body" idx="41" hasCustomPrompt="1"/>
          </p:nvPr>
        </p:nvSpPr>
        <p:spPr>
          <a:xfrm>
            <a:off x="5704578" y="4388110"/>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50" name="Text Placeholder 2">
            <a:extLst>
              <a:ext uri="{FF2B5EF4-FFF2-40B4-BE49-F238E27FC236}">
                <a16:creationId xmlns:a16="http://schemas.microsoft.com/office/drawing/2014/main" id="{8120723F-A42C-4B81-97FD-6F575E5C2584}"/>
              </a:ext>
            </a:extLst>
          </p:cNvPr>
          <p:cNvSpPr>
            <a:spLocks noGrp="1"/>
          </p:cNvSpPr>
          <p:nvPr>
            <p:ph type="body" idx="43" hasCustomPrompt="1"/>
          </p:nvPr>
        </p:nvSpPr>
        <p:spPr>
          <a:xfrm>
            <a:off x="9453870" y="3372939"/>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1" name="Text Placeholder 2">
            <a:extLst>
              <a:ext uri="{FF2B5EF4-FFF2-40B4-BE49-F238E27FC236}">
                <a16:creationId xmlns:a16="http://schemas.microsoft.com/office/drawing/2014/main" id="{27D068F1-398F-4D11-977C-080C8151C786}"/>
              </a:ext>
            </a:extLst>
          </p:cNvPr>
          <p:cNvSpPr>
            <a:spLocks noGrp="1"/>
          </p:cNvSpPr>
          <p:nvPr>
            <p:ph type="body" idx="44" hasCustomPrompt="1"/>
          </p:nvPr>
        </p:nvSpPr>
        <p:spPr>
          <a:xfrm>
            <a:off x="9453870" y="2960253"/>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sp>
        <p:nvSpPr>
          <p:cNvPr id="53" name="Text Placeholder 2">
            <a:extLst>
              <a:ext uri="{FF2B5EF4-FFF2-40B4-BE49-F238E27FC236}">
                <a16:creationId xmlns:a16="http://schemas.microsoft.com/office/drawing/2014/main" id="{B795705E-C5CB-46CC-9E41-D2269E07BC15}"/>
              </a:ext>
            </a:extLst>
          </p:cNvPr>
          <p:cNvSpPr>
            <a:spLocks noGrp="1"/>
          </p:cNvSpPr>
          <p:nvPr>
            <p:ph type="body" idx="46" hasCustomPrompt="1"/>
          </p:nvPr>
        </p:nvSpPr>
        <p:spPr>
          <a:xfrm>
            <a:off x="9452029" y="4800796"/>
            <a:ext cx="2297722"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4" name="Text Placeholder 2">
            <a:extLst>
              <a:ext uri="{FF2B5EF4-FFF2-40B4-BE49-F238E27FC236}">
                <a16:creationId xmlns:a16="http://schemas.microsoft.com/office/drawing/2014/main" id="{80211A2B-0F3C-4DBE-AE01-069AE7FC3468}"/>
              </a:ext>
            </a:extLst>
          </p:cNvPr>
          <p:cNvSpPr>
            <a:spLocks noGrp="1"/>
          </p:cNvSpPr>
          <p:nvPr>
            <p:ph type="body" idx="47" hasCustomPrompt="1"/>
          </p:nvPr>
        </p:nvSpPr>
        <p:spPr>
          <a:xfrm>
            <a:off x="9452029" y="4388110"/>
            <a:ext cx="2297722"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a:t>
            </a:r>
          </a:p>
        </p:txBody>
      </p:sp>
      <p:cxnSp>
        <p:nvCxnSpPr>
          <p:cNvPr id="56" name="Straight Connector 55">
            <a:extLst>
              <a:ext uri="{FF2B5EF4-FFF2-40B4-BE49-F238E27FC236}">
                <a16:creationId xmlns:a16="http://schemas.microsoft.com/office/drawing/2014/main" id="{2E5E9742-C670-47AB-AA69-AE65D7915B06}"/>
              </a:ext>
            </a:extLst>
          </p:cNvPr>
          <p:cNvCxnSpPr>
            <a:cxnSpLocks/>
          </p:cNvCxnSpPr>
          <p:nvPr userDrawn="1"/>
        </p:nvCxnSpPr>
        <p:spPr>
          <a:xfrm rot="16200000">
            <a:off x="3531847" y="5364000"/>
            <a:ext cx="2988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58712DB-5183-45D8-9ABB-6E0795658012}"/>
              </a:ext>
            </a:extLst>
          </p:cNvPr>
          <p:cNvCxnSpPr>
            <a:cxnSpLocks/>
          </p:cNvCxnSpPr>
          <p:nvPr userDrawn="1"/>
        </p:nvCxnSpPr>
        <p:spPr>
          <a:xfrm rot="16200000">
            <a:off x="7274194" y="5363999"/>
            <a:ext cx="2988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9" name="Picture Placeholder 2">
            <a:extLst>
              <a:ext uri="{FF2B5EF4-FFF2-40B4-BE49-F238E27FC236}">
                <a16:creationId xmlns:a16="http://schemas.microsoft.com/office/drawing/2014/main" id="{417A32F4-3459-4A31-A90E-AA771FD4D491}"/>
              </a:ext>
            </a:extLst>
          </p:cNvPr>
          <p:cNvSpPr>
            <a:spLocks noGrp="1"/>
          </p:cNvSpPr>
          <p:nvPr>
            <p:ph type="pic" sz="quarter" idx="42"/>
          </p:nvPr>
        </p:nvSpPr>
        <p:spPr>
          <a:xfrm>
            <a:off x="4467451" y="4191893"/>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55" name="Picture Placeholder 2">
            <a:extLst>
              <a:ext uri="{FF2B5EF4-FFF2-40B4-BE49-F238E27FC236}">
                <a16:creationId xmlns:a16="http://schemas.microsoft.com/office/drawing/2014/main" id="{63549FA7-92E5-4DB1-92FA-15902DFD3753}"/>
              </a:ext>
            </a:extLst>
          </p:cNvPr>
          <p:cNvSpPr>
            <a:spLocks noGrp="1"/>
          </p:cNvSpPr>
          <p:nvPr>
            <p:ph type="pic" sz="quarter" idx="48"/>
          </p:nvPr>
        </p:nvSpPr>
        <p:spPr>
          <a:xfrm>
            <a:off x="8214902" y="4191893"/>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46" name="Picture Placeholder 2">
            <a:extLst>
              <a:ext uri="{FF2B5EF4-FFF2-40B4-BE49-F238E27FC236}">
                <a16:creationId xmlns:a16="http://schemas.microsoft.com/office/drawing/2014/main" id="{0F62D330-6A30-4A65-89DA-EDFE4AAD343E}"/>
              </a:ext>
            </a:extLst>
          </p:cNvPr>
          <p:cNvSpPr>
            <a:spLocks noGrp="1"/>
          </p:cNvSpPr>
          <p:nvPr>
            <p:ph type="pic" sz="quarter" idx="39"/>
          </p:nvPr>
        </p:nvSpPr>
        <p:spPr>
          <a:xfrm>
            <a:off x="4469292" y="2764036"/>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52" name="Picture Placeholder 2">
            <a:extLst>
              <a:ext uri="{FF2B5EF4-FFF2-40B4-BE49-F238E27FC236}">
                <a16:creationId xmlns:a16="http://schemas.microsoft.com/office/drawing/2014/main" id="{A3FC286B-05E7-4E48-A7FD-197800349118}"/>
              </a:ext>
            </a:extLst>
          </p:cNvPr>
          <p:cNvSpPr>
            <a:spLocks noGrp="1"/>
          </p:cNvSpPr>
          <p:nvPr>
            <p:ph type="pic" sz="quarter" idx="45"/>
          </p:nvPr>
        </p:nvSpPr>
        <p:spPr>
          <a:xfrm>
            <a:off x="8216743" y="2764036"/>
            <a:ext cx="1106424" cy="1106423"/>
          </a:xfrm>
          <a:prstGeom prst="ellipse">
            <a:avLst/>
          </a:prstGeom>
          <a:solidFill>
            <a:srgbClr val="0F1722"/>
          </a:solidFill>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174431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799DC18-D353-427C-B849-0204F13D9B3D}"/>
              </a:ext>
            </a:extLst>
          </p:cNvPr>
          <p:cNvSpPr>
            <a:spLocks noGrp="1"/>
          </p:cNvSpPr>
          <p:nvPr>
            <p:ph type="pic" sz="quarter" idx="14"/>
          </p:nvPr>
        </p:nvSpPr>
        <p:spPr>
          <a:xfrm>
            <a:off x="0" y="0"/>
            <a:ext cx="6083300" cy="6858000"/>
          </a:xfrm>
        </p:spPr>
        <p:txBody>
          <a:bodyPr anchor="ctr" anchorCtr="0">
            <a:normAutofit/>
          </a:bodyPr>
          <a:lstStyle>
            <a:lvl1pPr marL="0" indent="0" algn="ctr">
              <a:buNone/>
              <a:defRPr sz="1800"/>
            </a:lvl1pPr>
          </a:lstStyle>
          <a:p>
            <a:r>
              <a:rPr lang="en-US"/>
              <a:t>Click icon to add picture</a:t>
            </a:r>
            <a:endParaRPr lang="ru-RU" dirty="0"/>
          </a:p>
        </p:txBody>
      </p:sp>
      <p:sp>
        <p:nvSpPr>
          <p:cNvPr id="7" name="Rectangle 6">
            <a:extLst>
              <a:ext uri="{FF2B5EF4-FFF2-40B4-BE49-F238E27FC236}">
                <a16:creationId xmlns:a16="http://schemas.microsoft.com/office/drawing/2014/main" id="{45015858-8549-49EA-BB83-070E0D9D4890}"/>
              </a:ext>
            </a:extLst>
          </p:cNvPr>
          <p:cNvSpPr/>
          <p:nvPr userDrawn="1"/>
        </p:nvSpPr>
        <p:spPr>
          <a:xfrm>
            <a:off x="6083808" y="0"/>
            <a:ext cx="6108192" cy="6858000"/>
          </a:xfrm>
          <a:prstGeom prst="rect">
            <a:avLst/>
          </a:prstGeom>
          <a:gradFill flip="none" rotWithShape="1">
            <a:gsLst>
              <a:gs pos="0">
                <a:schemeClr val="accent2"/>
              </a:gs>
              <a:gs pos="36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2206FBAC-B8FD-4768-B682-E0B93BA33105}"/>
              </a:ext>
            </a:extLst>
          </p:cNvPr>
          <p:cNvSpPr>
            <a:spLocks noGrp="1"/>
          </p:cNvSpPr>
          <p:nvPr>
            <p:ph type="title" hasCustomPrompt="1"/>
          </p:nvPr>
        </p:nvSpPr>
        <p:spPr>
          <a:xfrm>
            <a:off x="6769768" y="2133599"/>
            <a:ext cx="4618957" cy="2492461"/>
          </a:xfrm>
        </p:spPr>
        <p:txBody>
          <a:bodyPr lIns="0" tIns="0" rIns="0" bIns="0" anchor="b" anchorCtr="0">
            <a:noAutofit/>
          </a:bodyPr>
          <a:lstStyle>
            <a:lvl1pPr>
              <a:defRPr sz="6000"/>
            </a:lvl1pPr>
          </a:lstStyle>
          <a:p>
            <a:r>
              <a:rPr lang="en-US" dirty="0"/>
              <a:t>PITCH</a:t>
            </a:r>
            <a:br>
              <a:rPr lang="en-US" dirty="0"/>
            </a:br>
            <a:r>
              <a:rPr lang="en-US" dirty="0"/>
              <a:t>DECK</a:t>
            </a:r>
            <a:br>
              <a:rPr lang="en-US" dirty="0"/>
            </a:br>
            <a:r>
              <a:rPr lang="en-US" dirty="0"/>
              <a:t>TITLE</a:t>
            </a:r>
            <a:endParaRPr lang="ru-RU" dirty="0"/>
          </a:p>
        </p:txBody>
      </p:sp>
      <p:sp>
        <p:nvSpPr>
          <p:cNvPr id="4" name="Date Placeholder 3">
            <a:extLst>
              <a:ext uri="{FF2B5EF4-FFF2-40B4-BE49-F238E27FC236}">
                <a16:creationId xmlns:a16="http://schemas.microsoft.com/office/drawing/2014/main" id="{2472534F-03A6-408A-9BF1-303D0A440BA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0A24E181-0C50-4F43-A5A7-6FDD1500C708}"/>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13A749CC-EB55-4FEF-AA4C-9A9C6E2AA9C0}"/>
              </a:ext>
            </a:extLst>
          </p:cNvPr>
          <p:cNvSpPr>
            <a:spLocks noGrp="1"/>
          </p:cNvSpPr>
          <p:nvPr>
            <p:ph type="sldNum" sz="quarter" idx="12"/>
          </p:nvPr>
        </p:nvSpPr>
        <p:spPr/>
        <p:txBody>
          <a:bodyPr/>
          <a:lstStyle/>
          <a:p>
            <a:fld id="{8D581BC7-E183-40DB-AC97-C19EA4EB8894}" type="slidenum">
              <a:rPr lang="ru-RU" smtClean="0"/>
              <a:t>‹#›</a:t>
            </a:fld>
            <a:endParaRPr lang="ru-RU" dirty="0"/>
          </a:p>
        </p:txBody>
      </p:sp>
      <p:grpSp>
        <p:nvGrpSpPr>
          <p:cNvPr id="9" name="Group 8">
            <a:extLst>
              <a:ext uri="{FF2B5EF4-FFF2-40B4-BE49-F238E27FC236}">
                <a16:creationId xmlns:a16="http://schemas.microsoft.com/office/drawing/2014/main" id="{6F3E26A6-6962-4A35-AA86-805537D45296}"/>
              </a:ext>
            </a:extLst>
          </p:cNvPr>
          <p:cNvGrpSpPr/>
          <p:nvPr userDrawn="1"/>
        </p:nvGrpSpPr>
        <p:grpSpPr>
          <a:xfrm>
            <a:off x="6769768" y="1947412"/>
            <a:ext cx="2520148" cy="102440"/>
            <a:chOff x="3631690" y="2252140"/>
            <a:chExt cx="4389743" cy="102440"/>
          </a:xfrm>
        </p:grpSpPr>
        <p:sp>
          <p:nvSpPr>
            <p:cNvPr id="10" name="Oval 9">
              <a:extLst>
                <a:ext uri="{FF2B5EF4-FFF2-40B4-BE49-F238E27FC236}">
                  <a16:creationId xmlns:a16="http://schemas.microsoft.com/office/drawing/2014/main" id="{681504C4-12AC-4251-8E47-0089784BDB9B}"/>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1" name="Straight Connector 10">
              <a:extLst>
                <a:ext uri="{FF2B5EF4-FFF2-40B4-BE49-F238E27FC236}">
                  <a16:creationId xmlns:a16="http://schemas.microsoft.com/office/drawing/2014/main" id="{192040D0-01C2-4643-8F84-3B8F334E545C}"/>
                </a:ext>
              </a:extLst>
            </p:cNvPr>
            <p:cNvCxnSpPr/>
            <p:nvPr userDrawn="1"/>
          </p:nvCxnSpPr>
          <p:spPr>
            <a:xfrm>
              <a:off x="3681984" y="2307679"/>
              <a:ext cx="4201365"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ED601E9-2BFC-460B-A2A8-69A787A4988E}"/>
                </a:ext>
              </a:extLst>
            </p:cNvPr>
            <p:cNvSpPr/>
            <p:nvPr userDrawn="1"/>
          </p:nvSpPr>
          <p:spPr>
            <a:xfrm>
              <a:off x="7845854" y="2252140"/>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13" name="Group 12">
            <a:extLst>
              <a:ext uri="{FF2B5EF4-FFF2-40B4-BE49-F238E27FC236}">
                <a16:creationId xmlns:a16="http://schemas.microsoft.com/office/drawing/2014/main" id="{BB49A8A6-FEDB-4D20-B581-A84DB8EFE977}"/>
              </a:ext>
            </a:extLst>
          </p:cNvPr>
          <p:cNvGrpSpPr/>
          <p:nvPr userDrawn="1"/>
        </p:nvGrpSpPr>
        <p:grpSpPr>
          <a:xfrm>
            <a:off x="6769768" y="4654084"/>
            <a:ext cx="2520148" cy="100584"/>
            <a:chOff x="3631690" y="2253996"/>
            <a:chExt cx="4389742" cy="100584"/>
          </a:xfrm>
        </p:grpSpPr>
        <p:sp>
          <p:nvSpPr>
            <p:cNvPr id="14" name="Oval 13">
              <a:extLst>
                <a:ext uri="{FF2B5EF4-FFF2-40B4-BE49-F238E27FC236}">
                  <a16:creationId xmlns:a16="http://schemas.microsoft.com/office/drawing/2014/main" id="{C2F65998-5EC3-446A-8307-1CF81A348CE3}"/>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5" name="Straight Connector 14">
              <a:extLst>
                <a:ext uri="{FF2B5EF4-FFF2-40B4-BE49-F238E27FC236}">
                  <a16:creationId xmlns:a16="http://schemas.microsoft.com/office/drawing/2014/main" id="{7CC5D776-F60A-4A0C-AA7C-EFACDA2CEA88}"/>
                </a:ext>
              </a:extLst>
            </p:cNvPr>
            <p:cNvCxnSpPr/>
            <p:nvPr userDrawn="1"/>
          </p:nvCxnSpPr>
          <p:spPr>
            <a:xfrm>
              <a:off x="3681984" y="2307679"/>
              <a:ext cx="4201364"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AEAFE309-55C5-409C-92ED-748307C74318}"/>
                </a:ext>
              </a:extLst>
            </p:cNvPr>
            <p:cNvSpPr/>
            <p:nvPr userDrawn="1"/>
          </p:nvSpPr>
          <p:spPr>
            <a:xfrm>
              <a:off x="7845853"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17" name="Subtitle 2">
            <a:extLst>
              <a:ext uri="{FF2B5EF4-FFF2-40B4-BE49-F238E27FC236}">
                <a16:creationId xmlns:a16="http://schemas.microsoft.com/office/drawing/2014/main" id="{5B77B20B-76F5-4912-803D-5709F730D4FB}"/>
              </a:ext>
            </a:extLst>
          </p:cNvPr>
          <p:cNvSpPr>
            <a:spLocks noGrp="1"/>
          </p:cNvSpPr>
          <p:nvPr>
            <p:ph type="subTitle" idx="1"/>
          </p:nvPr>
        </p:nvSpPr>
        <p:spPr>
          <a:xfrm>
            <a:off x="6769767" y="4889444"/>
            <a:ext cx="4618957" cy="590626"/>
          </a:xfrm>
        </p:spPr>
        <p:txBody>
          <a:bodyPr lIns="0" tIns="0" rIns="0" bIns="0">
            <a:normAutofit/>
          </a:bodyPr>
          <a:lstStyle>
            <a:lvl1pPr marL="0" indent="0" algn="l">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18" name="Picture Placeholder 9">
            <a:extLst>
              <a:ext uri="{FF2B5EF4-FFF2-40B4-BE49-F238E27FC236}">
                <a16:creationId xmlns:a16="http://schemas.microsoft.com/office/drawing/2014/main" id="{4293BA4F-7776-4C41-BE4F-7247935D5CCC}"/>
              </a:ext>
            </a:extLst>
          </p:cNvPr>
          <p:cNvSpPr>
            <a:spLocks noGrp="1"/>
          </p:cNvSpPr>
          <p:nvPr>
            <p:ph type="pic" sz="quarter" idx="13"/>
          </p:nvPr>
        </p:nvSpPr>
        <p:spPr>
          <a:xfrm>
            <a:off x="3706368" y="3079602"/>
            <a:ext cx="1481328" cy="758952"/>
          </a:xfrm>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907692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e Char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6" y="1461974"/>
            <a:ext cx="4464049" cy="1177174"/>
          </a:xfrm>
        </p:spPr>
        <p:txBody>
          <a:bodyPr lIns="0" tIns="0" rIns="0" bIns="0" anchor="b">
            <a:normAutofit/>
          </a:bodyPr>
          <a:lstStyle>
            <a:lvl1pP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0" y="3092276"/>
            <a:ext cx="4443165" cy="1008841"/>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2811097"/>
            <a:ext cx="3149152" cy="100800"/>
            <a:chOff x="-1228304" y="3250524"/>
            <a:chExt cx="3149152"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userDrawn="1"/>
          </p:nvCxnSpPr>
          <p:spPr>
            <a:xfrm>
              <a:off x="-1228304" y="3290538"/>
              <a:ext cx="309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1820048" y="3250524"/>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Text Placeholder 2">
            <a:extLst>
              <a:ext uri="{FF2B5EF4-FFF2-40B4-BE49-F238E27FC236}">
                <a16:creationId xmlns:a16="http://schemas.microsoft.com/office/drawing/2014/main" id="{9A5180A6-7D2B-4341-A749-16387D907EEF}"/>
              </a:ext>
            </a:extLst>
          </p:cNvPr>
          <p:cNvSpPr>
            <a:spLocks noGrp="1"/>
          </p:cNvSpPr>
          <p:nvPr>
            <p:ph type="body" idx="34" hasCustomPrompt="1"/>
          </p:nvPr>
        </p:nvSpPr>
        <p:spPr>
          <a:xfrm>
            <a:off x="1262770" y="4138611"/>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$ 1,500,000</a:t>
            </a:r>
          </a:p>
        </p:txBody>
      </p:sp>
      <p:sp>
        <p:nvSpPr>
          <p:cNvPr id="37" name="Text Placeholder 2">
            <a:extLst>
              <a:ext uri="{FF2B5EF4-FFF2-40B4-BE49-F238E27FC236}">
                <a16:creationId xmlns:a16="http://schemas.microsoft.com/office/drawing/2014/main" id="{79DFBEE7-50AA-4F4F-8B5D-AD23ECAD9919}"/>
              </a:ext>
            </a:extLst>
          </p:cNvPr>
          <p:cNvSpPr>
            <a:spLocks noGrp="1"/>
          </p:cNvSpPr>
          <p:nvPr>
            <p:ph type="body" idx="42" hasCustomPrompt="1"/>
          </p:nvPr>
        </p:nvSpPr>
        <p:spPr>
          <a:xfrm>
            <a:off x="1262769" y="4499972"/>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Title</a:t>
            </a:r>
          </a:p>
        </p:txBody>
      </p:sp>
      <p:sp>
        <p:nvSpPr>
          <p:cNvPr id="39" name="Text Placeholder 2">
            <a:extLst>
              <a:ext uri="{FF2B5EF4-FFF2-40B4-BE49-F238E27FC236}">
                <a16:creationId xmlns:a16="http://schemas.microsoft.com/office/drawing/2014/main" id="{306EAF0C-F17D-47D6-BAA1-16745F4F70D9}"/>
              </a:ext>
            </a:extLst>
          </p:cNvPr>
          <p:cNvSpPr>
            <a:spLocks noGrp="1"/>
          </p:cNvSpPr>
          <p:nvPr>
            <p:ph type="body" idx="45" hasCustomPrompt="1"/>
          </p:nvPr>
        </p:nvSpPr>
        <p:spPr>
          <a:xfrm>
            <a:off x="3193135" y="4138611"/>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$ 1,500,000</a:t>
            </a:r>
          </a:p>
        </p:txBody>
      </p:sp>
      <p:sp>
        <p:nvSpPr>
          <p:cNvPr id="40" name="Text Placeholder 2">
            <a:extLst>
              <a:ext uri="{FF2B5EF4-FFF2-40B4-BE49-F238E27FC236}">
                <a16:creationId xmlns:a16="http://schemas.microsoft.com/office/drawing/2014/main" id="{D091E31C-C1DC-4D72-8C9E-3B6BD91E72AF}"/>
              </a:ext>
            </a:extLst>
          </p:cNvPr>
          <p:cNvSpPr>
            <a:spLocks noGrp="1"/>
          </p:cNvSpPr>
          <p:nvPr>
            <p:ph type="body" idx="46" hasCustomPrompt="1"/>
          </p:nvPr>
        </p:nvSpPr>
        <p:spPr>
          <a:xfrm>
            <a:off x="3193134" y="4499972"/>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Title</a:t>
            </a:r>
          </a:p>
        </p:txBody>
      </p:sp>
      <p:sp>
        <p:nvSpPr>
          <p:cNvPr id="42" name="Text Placeholder 2">
            <a:extLst>
              <a:ext uri="{FF2B5EF4-FFF2-40B4-BE49-F238E27FC236}">
                <a16:creationId xmlns:a16="http://schemas.microsoft.com/office/drawing/2014/main" id="{F62E753C-C8BE-457D-9B22-6A8227347A67}"/>
              </a:ext>
            </a:extLst>
          </p:cNvPr>
          <p:cNvSpPr>
            <a:spLocks noGrp="1"/>
          </p:cNvSpPr>
          <p:nvPr>
            <p:ph type="body" idx="47" hasCustomPrompt="1"/>
          </p:nvPr>
        </p:nvSpPr>
        <p:spPr>
          <a:xfrm>
            <a:off x="5123499" y="4142294"/>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$ 1,500,000</a:t>
            </a:r>
          </a:p>
        </p:txBody>
      </p:sp>
      <p:sp>
        <p:nvSpPr>
          <p:cNvPr id="43" name="Text Placeholder 2">
            <a:extLst>
              <a:ext uri="{FF2B5EF4-FFF2-40B4-BE49-F238E27FC236}">
                <a16:creationId xmlns:a16="http://schemas.microsoft.com/office/drawing/2014/main" id="{BC1E8F6C-0BDD-4AFA-9E8D-5EF61AA59F50}"/>
              </a:ext>
            </a:extLst>
          </p:cNvPr>
          <p:cNvSpPr>
            <a:spLocks noGrp="1"/>
          </p:cNvSpPr>
          <p:nvPr>
            <p:ph type="body" idx="48" hasCustomPrompt="1"/>
          </p:nvPr>
        </p:nvSpPr>
        <p:spPr>
          <a:xfrm>
            <a:off x="5123498" y="4503655"/>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Title</a:t>
            </a:r>
          </a:p>
        </p:txBody>
      </p:sp>
      <p:sp>
        <p:nvSpPr>
          <p:cNvPr id="45" name="Text Placeholder 2">
            <a:extLst>
              <a:ext uri="{FF2B5EF4-FFF2-40B4-BE49-F238E27FC236}">
                <a16:creationId xmlns:a16="http://schemas.microsoft.com/office/drawing/2014/main" id="{C70C9772-55FF-4449-988F-6CDDE075E730}"/>
              </a:ext>
            </a:extLst>
          </p:cNvPr>
          <p:cNvSpPr>
            <a:spLocks noGrp="1"/>
          </p:cNvSpPr>
          <p:nvPr>
            <p:ph type="body" idx="49" hasCustomPrompt="1"/>
          </p:nvPr>
        </p:nvSpPr>
        <p:spPr>
          <a:xfrm>
            <a:off x="1262770" y="4826750"/>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$ 1,500,000</a:t>
            </a:r>
          </a:p>
        </p:txBody>
      </p:sp>
      <p:sp>
        <p:nvSpPr>
          <p:cNvPr id="46" name="Text Placeholder 2">
            <a:extLst>
              <a:ext uri="{FF2B5EF4-FFF2-40B4-BE49-F238E27FC236}">
                <a16:creationId xmlns:a16="http://schemas.microsoft.com/office/drawing/2014/main" id="{75EE6DCE-6A55-4D95-85F7-E22E3E268256}"/>
              </a:ext>
            </a:extLst>
          </p:cNvPr>
          <p:cNvSpPr>
            <a:spLocks noGrp="1"/>
          </p:cNvSpPr>
          <p:nvPr>
            <p:ph type="body" idx="50" hasCustomPrompt="1"/>
          </p:nvPr>
        </p:nvSpPr>
        <p:spPr>
          <a:xfrm>
            <a:off x="1262769" y="5188111"/>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Title</a:t>
            </a:r>
          </a:p>
        </p:txBody>
      </p:sp>
      <p:sp>
        <p:nvSpPr>
          <p:cNvPr id="48" name="Text Placeholder 2">
            <a:extLst>
              <a:ext uri="{FF2B5EF4-FFF2-40B4-BE49-F238E27FC236}">
                <a16:creationId xmlns:a16="http://schemas.microsoft.com/office/drawing/2014/main" id="{84DC7882-7541-4AEA-95FE-DDBCF6F9CA32}"/>
              </a:ext>
            </a:extLst>
          </p:cNvPr>
          <p:cNvSpPr>
            <a:spLocks noGrp="1"/>
          </p:cNvSpPr>
          <p:nvPr>
            <p:ph type="body" idx="51" hasCustomPrompt="1"/>
          </p:nvPr>
        </p:nvSpPr>
        <p:spPr>
          <a:xfrm>
            <a:off x="3193135" y="4826750"/>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$ 1,500,000</a:t>
            </a:r>
          </a:p>
        </p:txBody>
      </p:sp>
      <p:sp>
        <p:nvSpPr>
          <p:cNvPr id="49" name="Text Placeholder 2">
            <a:extLst>
              <a:ext uri="{FF2B5EF4-FFF2-40B4-BE49-F238E27FC236}">
                <a16:creationId xmlns:a16="http://schemas.microsoft.com/office/drawing/2014/main" id="{5542D500-4CD6-4FDE-9133-F8020797D9B5}"/>
              </a:ext>
            </a:extLst>
          </p:cNvPr>
          <p:cNvSpPr>
            <a:spLocks noGrp="1"/>
          </p:cNvSpPr>
          <p:nvPr>
            <p:ph type="body" idx="52" hasCustomPrompt="1"/>
          </p:nvPr>
        </p:nvSpPr>
        <p:spPr>
          <a:xfrm>
            <a:off x="3193134" y="5188111"/>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Title</a:t>
            </a:r>
          </a:p>
        </p:txBody>
      </p:sp>
      <p:sp>
        <p:nvSpPr>
          <p:cNvPr id="51" name="Text Placeholder 2">
            <a:extLst>
              <a:ext uri="{FF2B5EF4-FFF2-40B4-BE49-F238E27FC236}">
                <a16:creationId xmlns:a16="http://schemas.microsoft.com/office/drawing/2014/main" id="{500C362B-BA02-4F7D-86F6-3F6F2EF20D04}"/>
              </a:ext>
            </a:extLst>
          </p:cNvPr>
          <p:cNvSpPr>
            <a:spLocks noGrp="1"/>
          </p:cNvSpPr>
          <p:nvPr>
            <p:ph type="body" idx="53" hasCustomPrompt="1"/>
          </p:nvPr>
        </p:nvSpPr>
        <p:spPr>
          <a:xfrm>
            <a:off x="5123499" y="4830433"/>
            <a:ext cx="1283894" cy="349611"/>
          </a:xfrm>
        </p:spPr>
        <p:txBody>
          <a:bodyPr lIns="0" tIns="0" rIns="0" bIns="0" anchor="b">
            <a:normAutofit/>
          </a:bodyPr>
          <a:lstStyle>
            <a:lvl1pPr marL="0" indent="0" algn="l">
              <a:spcBef>
                <a:spcPts val="600"/>
              </a:spcBef>
              <a:buNone/>
              <a:defRPr sz="1800" b="1" i="0">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$ 1,500,000</a:t>
            </a:r>
          </a:p>
        </p:txBody>
      </p:sp>
      <p:sp>
        <p:nvSpPr>
          <p:cNvPr id="52" name="Text Placeholder 2">
            <a:extLst>
              <a:ext uri="{FF2B5EF4-FFF2-40B4-BE49-F238E27FC236}">
                <a16:creationId xmlns:a16="http://schemas.microsoft.com/office/drawing/2014/main" id="{E213E497-634E-40E7-BF08-765CC21529E2}"/>
              </a:ext>
            </a:extLst>
          </p:cNvPr>
          <p:cNvSpPr>
            <a:spLocks noGrp="1"/>
          </p:cNvSpPr>
          <p:nvPr>
            <p:ph type="body" idx="54" hasCustomPrompt="1"/>
          </p:nvPr>
        </p:nvSpPr>
        <p:spPr>
          <a:xfrm>
            <a:off x="5123498" y="5191794"/>
            <a:ext cx="1285861" cy="246279"/>
          </a:xfrm>
        </p:spPr>
        <p:txBody>
          <a:bodyPr lIns="0" tIns="0" rIns="0" bIns="0" anchor="t" anchorCtr="0">
            <a:normAutofit/>
          </a:bodyPr>
          <a:lstStyle>
            <a:lvl1pPr marL="0" indent="0" algn="l">
              <a:spcBef>
                <a:spcPts val="600"/>
              </a:spcBef>
              <a:buNone/>
              <a:defRPr sz="1400" b="0" i="1">
                <a:solidFill>
                  <a:schemeClr val="tx1"/>
                </a:solidFill>
                <a:latin typeface="+mn-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Title</a:t>
            </a:r>
          </a:p>
        </p:txBody>
      </p:sp>
      <p:sp>
        <p:nvSpPr>
          <p:cNvPr id="8" name="Oval 7">
            <a:extLst>
              <a:ext uri="{FF2B5EF4-FFF2-40B4-BE49-F238E27FC236}">
                <a16:creationId xmlns:a16="http://schemas.microsoft.com/office/drawing/2014/main" id="{FA01C659-0131-449B-BA07-5BC568F00BF0}"/>
              </a:ext>
            </a:extLst>
          </p:cNvPr>
          <p:cNvSpPr/>
          <p:nvPr userDrawn="1"/>
        </p:nvSpPr>
        <p:spPr>
          <a:xfrm>
            <a:off x="790959" y="4258650"/>
            <a:ext cx="384048" cy="3840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4" name="Oval 53">
            <a:extLst>
              <a:ext uri="{FF2B5EF4-FFF2-40B4-BE49-F238E27FC236}">
                <a16:creationId xmlns:a16="http://schemas.microsoft.com/office/drawing/2014/main" id="{69CB80EA-A8D6-4099-9412-0C14095755FF}"/>
              </a:ext>
            </a:extLst>
          </p:cNvPr>
          <p:cNvSpPr/>
          <p:nvPr userDrawn="1"/>
        </p:nvSpPr>
        <p:spPr>
          <a:xfrm>
            <a:off x="790959" y="4965077"/>
            <a:ext cx="384048" cy="384048"/>
          </a:xfrm>
          <a:prstGeom prst="ellipse">
            <a:avLst/>
          </a:prstGeom>
          <a:solidFill>
            <a:srgbClr val="225B5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5" name="Oval 54">
            <a:extLst>
              <a:ext uri="{FF2B5EF4-FFF2-40B4-BE49-F238E27FC236}">
                <a16:creationId xmlns:a16="http://schemas.microsoft.com/office/drawing/2014/main" id="{2E20CCE5-B889-49FE-8FA6-A6F0F11A5D91}"/>
              </a:ext>
            </a:extLst>
          </p:cNvPr>
          <p:cNvSpPr/>
          <p:nvPr userDrawn="1"/>
        </p:nvSpPr>
        <p:spPr>
          <a:xfrm>
            <a:off x="2725217" y="4261982"/>
            <a:ext cx="384048" cy="384048"/>
          </a:xfrm>
          <a:prstGeom prst="ellipse">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6" name="Oval 55">
            <a:extLst>
              <a:ext uri="{FF2B5EF4-FFF2-40B4-BE49-F238E27FC236}">
                <a16:creationId xmlns:a16="http://schemas.microsoft.com/office/drawing/2014/main" id="{769A77E3-4AFB-45BB-8FDC-4AD084EA9D23}"/>
              </a:ext>
            </a:extLst>
          </p:cNvPr>
          <p:cNvSpPr/>
          <p:nvPr userDrawn="1"/>
        </p:nvSpPr>
        <p:spPr>
          <a:xfrm>
            <a:off x="2725217" y="4968409"/>
            <a:ext cx="384048" cy="3840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7" name="Oval 56">
            <a:extLst>
              <a:ext uri="{FF2B5EF4-FFF2-40B4-BE49-F238E27FC236}">
                <a16:creationId xmlns:a16="http://schemas.microsoft.com/office/drawing/2014/main" id="{53A8B986-3280-4EAC-846B-9167ECC55646}"/>
              </a:ext>
            </a:extLst>
          </p:cNvPr>
          <p:cNvSpPr/>
          <p:nvPr userDrawn="1"/>
        </p:nvSpPr>
        <p:spPr>
          <a:xfrm>
            <a:off x="4660323" y="4257848"/>
            <a:ext cx="384048" cy="384048"/>
          </a:xfrm>
          <a:prstGeom prst="ellipse">
            <a:avLst/>
          </a:prstGeom>
          <a:solidFill>
            <a:srgbClr val="B5316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8" name="Oval 57">
            <a:extLst>
              <a:ext uri="{FF2B5EF4-FFF2-40B4-BE49-F238E27FC236}">
                <a16:creationId xmlns:a16="http://schemas.microsoft.com/office/drawing/2014/main" id="{0AE6D315-5EC0-4956-B7BF-B94D2AFE679B}"/>
              </a:ext>
            </a:extLst>
          </p:cNvPr>
          <p:cNvSpPr/>
          <p:nvPr userDrawn="1"/>
        </p:nvSpPr>
        <p:spPr>
          <a:xfrm>
            <a:off x="4660323" y="4964275"/>
            <a:ext cx="384048" cy="384048"/>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2" name="Chart Placeholder 11">
            <a:extLst>
              <a:ext uri="{FF2B5EF4-FFF2-40B4-BE49-F238E27FC236}">
                <a16:creationId xmlns:a16="http://schemas.microsoft.com/office/drawing/2014/main" id="{9ED8422E-0C74-45EF-B794-252146C6639A}"/>
              </a:ext>
            </a:extLst>
          </p:cNvPr>
          <p:cNvSpPr>
            <a:spLocks noGrp="1"/>
          </p:cNvSpPr>
          <p:nvPr>
            <p:ph type="chart" sz="quarter" idx="55"/>
          </p:nvPr>
        </p:nvSpPr>
        <p:spPr>
          <a:xfrm>
            <a:off x="6924675" y="860425"/>
            <a:ext cx="4483100" cy="4573588"/>
          </a:xfrm>
        </p:spPr>
        <p:txBody>
          <a:bodyPr anchor="ctr" anchorCtr="0">
            <a:normAutofit/>
          </a:bodyPr>
          <a:lstStyle>
            <a:lvl1pPr marL="0" indent="0" algn="ctr">
              <a:buNone/>
              <a:defRPr sz="1200"/>
            </a:lvl1pPr>
          </a:lstStyle>
          <a:p>
            <a:r>
              <a:rPr lang="en-US"/>
              <a:t>Click icon to add chart</a:t>
            </a:r>
            <a:endParaRPr lang="ru-RU" dirty="0"/>
          </a:p>
        </p:txBody>
      </p:sp>
      <p:sp>
        <p:nvSpPr>
          <p:cNvPr id="35" name="Oval 34">
            <a:extLst>
              <a:ext uri="{FF2B5EF4-FFF2-40B4-BE49-F238E27FC236}">
                <a16:creationId xmlns:a16="http://schemas.microsoft.com/office/drawing/2014/main" id="{E8B7C827-F016-49F6-B775-FAC0E6420466}"/>
              </a:ext>
            </a:extLst>
          </p:cNvPr>
          <p:cNvSpPr/>
          <p:nvPr userDrawn="1"/>
        </p:nvSpPr>
        <p:spPr>
          <a:xfrm>
            <a:off x="6905624" y="905669"/>
            <a:ext cx="4483100" cy="4483100"/>
          </a:xfrm>
          <a:prstGeom prst="ellipse">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8" name="Oval 37">
            <a:extLst>
              <a:ext uri="{FF2B5EF4-FFF2-40B4-BE49-F238E27FC236}">
                <a16:creationId xmlns:a16="http://schemas.microsoft.com/office/drawing/2014/main" id="{C0F8D2C7-9093-4F92-B8A4-D819FEE69F1F}"/>
              </a:ext>
            </a:extLst>
          </p:cNvPr>
          <p:cNvSpPr/>
          <p:nvPr userDrawn="1"/>
        </p:nvSpPr>
        <p:spPr>
          <a:xfrm>
            <a:off x="8294757" y="2294802"/>
            <a:ext cx="1704834" cy="1704834"/>
          </a:xfrm>
          <a:prstGeom prst="ellipse">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cxnSp>
        <p:nvCxnSpPr>
          <p:cNvPr id="41" name="Straight Connector 40">
            <a:extLst>
              <a:ext uri="{FF2B5EF4-FFF2-40B4-BE49-F238E27FC236}">
                <a16:creationId xmlns:a16="http://schemas.microsoft.com/office/drawing/2014/main" id="{0DE9D0C0-04C1-4621-8B2D-E65A25A8DCF3}"/>
              </a:ext>
            </a:extLst>
          </p:cNvPr>
          <p:cNvCxnSpPr>
            <a:cxnSpLocks/>
          </p:cNvCxnSpPr>
          <p:nvPr userDrawn="1"/>
        </p:nvCxnSpPr>
        <p:spPr>
          <a:xfrm rot="16200000">
            <a:off x="8675514" y="450000"/>
            <a:ext cx="90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9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894591" y="1411243"/>
            <a:ext cx="4494133" cy="804338"/>
          </a:xfrm>
        </p:spPr>
        <p:txBody>
          <a:bodyPr lIns="0" tIns="0" rIns="0" bIns="0" anchor="b">
            <a:normAutofit/>
          </a:bodyPr>
          <a:lstStyle>
            <a:lvl1pPr>
              <a:defRPr sz="3600"/>
            </a:lvl1pPr>
          </a:lstStyle>
          <a:p>
            <a:r>
              <a:rPr lang="en-US" dirty="0"/>
              <a:t>CLICK TO EDIT</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894591" y="2564787"/>
            <a:ext cx="4473108"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6924675" y="2314168"/>
            <a:ext cx="5267325" cy="100800"/>
            <a:chOff x="0" y="3240138"/>
            <a:chExt cx="3434400" cy="100800"/>
          </a:xfrm>
        </p:grpSpPr>
        <p:cxnSp>
          <p:nvCxnSpPr>
            <p:cNvPr id="12" name="Straight Connector 11">
              <a:extLst>
                <a:ext uri="{FF2B5EF4-FFF2-40B4-BE49-F238E27FC236}">
                  <a16:creationId xmlns:a16="http://schemas.microsoft.com/office/drawing/2014/main" id="{370B72A7-B625-48B8-88E6-BCE2A4DD531E}"/>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6894591" y="3189568"/>
            <a:ext cx="4482996" cy="243260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Picture Placeholder 7">
            <a:extLst>
              <a:ext uri="{FF2B5EF4-FFF2-40B4-BE49-F238E27FC236}">
                <a16:creationId xmlns:a16="http://schemas.microsoft.com/office/drawing/2014/main" id="{CF430BFB-0A7C-4FB8-B93B-8DA19F3E634A}"/>
              </a:ext>
            </a:extLst>
          </p:cNvPr>
          <p:cNvSpPr>
            <a:spLocks noGrp="1"/>
          </p:cNvSpPr>
          <p:nvPr>
            <p:ph type="pic" sz="quarter" idx="15"/>
          </p:nvPr>
        </p:nvSpPr>
        <p:spPr>
          <a:xfrm>
            <a:off x="-3710" y="1792784"/>
            <a:ext cx="6073999" cy="3721608"/>
          </a:xfrm>
        </p:spPr>
        <p:txBody>
          <a:bodyPr anchor="ctr" anchorCtr="0">
            <a:normAutofit/>
          </a:bodyPr>
          <a:lstStyle>
            <a:lvl1pPr marL="0" indent="0" algn="ctr">
              <a:buNone/>
              <a:defRPr sz="1800"/>
            </a:lvl1pPr>
          </a:lstStyle>
          <a:p>
            <a:r>
              <a:rPr lang="en-US"/>
              <a:t>Click icon to add picture</a:t>
            </a:r>
            <a:endParaRPr lang="ru-RU" dirty="0"/>
          </a:p>
        </p:txBody>
      </p:sp>
    </p:spTree>
    <p:extLst>
      <p:ext uri="{BB962C8B-B14F-4D97-AF65-F5344CB8AC3E}">
        <p14:creationId xmlns:p14="http://schemas.microsoft.com/office/powerpoint/2010/main" val="12869787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3" name="Picture Placeholder 2">
            <a:extLst>
              <a:ext uri="{FF2B5EF4-FFF2-40B4-BE49-F238E27FC236}">
                <a16:creationId xmlns:a16="http://schemas.microsoft.com/office/drawing/2014/main" id="{36EF099F-79D2-486F-A4B2-DD4F699752C8}"/>
              </a:ext>
            </a:extLst>
          </p:cNvPr>
          <p:cNvSpPr>
            <a:spLocks noGrp="1"/>
          </p:cNvSpPr>
          <p:nvPr>
            <p:ph type="pic" sz="quarter" idx="22"/>
          </p:nvPr>
        </p:nvSpPr>
        <p:spPr>
          <a:xfrm>
            <a:off x="6096000" y="0"/>
            <a:ext cx="6089650" cy="6858000"/>
          </a:xfrm>
        </p:spPr>
        <p:txBody>
          <a:bodyPr anchor="ctr" anchorCtr="0">
            <a:normAutofit/>
          </a:bodyPr>
          <a:lstStyle>
            <a:lvl1pPr marL="0" indent="0" algn="ctr">
              <a:buNone/>
              <a:defRPr sz="2000"/>
            </a:lvl1pPr>
          </a:lstStyle>
          <a:p>
            <a:r>
              <a:rPr lang="en-US"/>
              <a:t>Click icon to add picture</a:t>
            </a: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sp>
        <p:nvSpPr>
          <p:cNvPr id="21" name="Title 1">
            <a:extLst>
              <a:ext uri="{FF2B5EF4-FFF2-40B4-BE49-F238E27FC236}">
                <a16:creationId xmlns:a16="http://schemas.microsoft.com/office/drawing/2014/main" id="{1FF22294-F2E5-4C74-A30C-46BA988FD586}"/>
              </a:ext>
            </a:extLst>
          </p:cNvPr>
          <p:cNvSpPr>
            <a:spLocks noGrp="1"/>
          </p:cNvSpPr>
          <p:nvPr>
            <p:ph type="title" hasCustomPrompt="1"/>
          </p:nvPr>
        </p:nvSpPr>
        <p:spPr>
          <a:xfrm>
            <a:off x="809959" y="1546091"/>
            <a:ext cx="4846923" cy="1091078"/>
          </a:xfrm>
        </p:spPr>
        <p:txBody>
          <a:bodyPr lIns="0" tIns="0" rIns="0" bIns="0" anchor="b" anchorCtr="0">
            <a:noAutofit/>
          </a:bodyPr>
          <a:lstStyle>
            <a:lvl1pPr>
              <a:defRPr sz="5500"/>
            </a:lvl1pPr>
          </a:lstStyle>
          <a:p>
            <a:r>
              <a:rPr lang="en-US" dirty="0"/>
              <a:t>THANK YOU!</a:t>
            </a:r>
            <a:endParaRPr lang="ru-RU" dirty="0"/>
          </a:p>
        </p:txBody>
      </p:sp>
      <p:sp>
        <p:nvSpPr>
          <p:cNvPr id="22" name="Text Placeholder 3">
            <a:extLst>
              <a:ext uri="{FF2B5EF4-FFF2-40B4-BE49-F238E27FC236}">
                <a16:creationId xmlns:a16="http://schemas.microsoft.com/office/drawing/2014/main" id="{FC5C0DA6-1B31-4BDF-BAEB-BF7978102847}"/>
              </a:ext>
            </a:extLst>
          </p:cNvPr>
          <p:cNvSpPr>
            <a:spLocks noGrp="1"/>
          </p:cNvSpPr>
          <p:nvPr>
            <p:ph type="body" sz="quarter" idx="15" hasCustomPrompt="1"/>
          </p:nvPr>
        </p:nvSpPr>
        <p:spPr>
          <a:xfrm>
            <a:off x="825335" y="3083960"/>
            <a:ext cx="4586288" cy="509472"/>
          </a:xfrm>
        </p:spPr>
        <p:txBody>
          <a:bodyPr lIns="0" tIns="0" rIns="0" bIns="0" anchor="b" anchorCtr="0">
            <a:noAutofit/>
          </a:bodyPr>
          <a:lstStyle>
            <a:lvl1pPr marL="0" indent="0">
              <a:buNone/>
              <a:defRPr sz="2800" b="0">
                <a:solidFill>
                  <a:schemeClr val="tx1"/>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August Bergqvist</a:t>
            </a:r>
            <a:endParaRPr lang="ru-RU" dirty="0"/>
          </a:p>
        </p:txBody>
      </p:sp>
      <p:sp>
        <p:nvSpPr>
          <p:cNvPr id="23" name="Text Placeholder 3">
            <a:extLst>
              <a:ext uri="{FF2B5EF4-FFF2-40B4-BE49-F238E27FC236}">
                <a16:creationId xmlns:a16="http://schemas.microsoft.com/office/drawing/2014/main" id="{5E1647C9-9AC1-4500-A56E-94CABC656E0C}"/>
              </a:ext>
            </a:extLst>
          </p:cNvPr>
          <p:cNvSpPr>
            <a:spLocks noGrp="1"/>
          </p:cNvSpPr>
          <p:nvPr>
            <p:ph type="body" sz="quarter" idx="16" hasCustomPrompt="1"/>
          </p:nvPr>
        </p:nvSpPr>
        <p:spPr>
          <a:xfrm>
            <a:off x="831850" y="3703834"/>
            <a:ext cx="4586288" cy="230941"/>
          </a:xfrm>
        </p:spPr>
        <p:txBody>
          <a:bodyPr lIns="0" tIns="0" rIns="0" bIns="0">
            <a:noAutofit/>
          </a:bodyPr>
          <a:lstStyle>
            <a:lvl1pPr marL="0" indent="0">
              <a:buNone/>
              <a:defRPr sz="1700" b="0" i="1">
                <a:solidFill>
                  <a:schemeClr val="tx1"/>
                </a:solidFill>
                <a:latin typeface="+mn-lt"/>
                <a:cs typeface="Segoe UI" panose="020B0502040204020203" pitchFamily="34" charset="0"/>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Phone:</a:t>
            </a:r>
            <a:endParaRPr lang="ru-RU" dirty="0"/>
          </a:p>
        </p:txBody>
      </p:sp>
      <p:sp>
        <p:nvSpPr>
          <p:cNvPr id="24" name="Text Placeholder 3">
            <a:extLst>
              <a:ext uri="{FF2B5EF4-FFF2-40B4-BE49-F238E27FC236}">
                <a16:creationId xmlns:a16="http://schemas.microsoft.com/office/drawing/2014/main" id="{8605CECB-8164-4428-B478-98C42902F9FC}"/>
              </a:ext>
            </a:extLst>
          </p:cNvPr>
          <p:cNvSpPr>
            <a:spLocks noGrp="1"/>
          </p:cNvSpPr>
          <p:nvPr>
            <p:ph type="body" sz="quarter" idx="17" hasCustomPrompt="1"/>
          </p:nvPr>
        </p:nvSpPr>
        <p:spPr>
          <a:xfrm>
            <a:off x="824950" y="3946707"/>
            <a:ext cx="4586288" cy="290167"/>
          </a:xfrm>
        </p:spPr>
        <p:txBody>
          <a:bodyPr lIns="0" tIns="0" rIns="0" bIns="0">
            <a:noAutofit/>
          </a:bodyPr>
          <a:lstStyle>
            <a:lvl1pPr marL="0" indent="0">
              <a:buNone/>
              <a:defRPr sz="20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+7 888 999-000-11</a:t>
            </a:r>
            <a:endParaRPr lang="ru-RU" dirty="0"/>
          </a:p>
        </p:txBody>
      </p:sp>
      <p:sp>
        <p:nvSpPr>
          <p:cNvPr id="25" name="Text Placeholder 3">
            <a:extLst>
              <a:ext uri="{FF2B5EF4-FFF2-40B4-BE49-F238E27FC236}">
                <a16:creationId xmlns:a16="http://schemas.microsoft.com/office/drawing/2014/main" id="{D39B56C4-E128-4995-91CC-64C268BC7603}"/>
              </a:ext>
            </a:extLst>
          </p:cNvPr>
          <p:cNvSpPr>
            <a:spLocks noGrp="1"/>
          </p:cNvSpPr>
          <p:nvPr>
            <p:ph type="body" sz="quarter" idx="18" hasCustomPrompt="1"/>
          </p:nvPr>
        </p:nvSpPr>
        <p:spPr>
          <a:xfrm>
            <a:off x="838750" y="4423954"/>
            <a:ext cx="4586288" cy="230941"/>
          </a:xfrm>
        </p:spPr>
        <p:txBody>
          <a:bodyPr lIns="0" tIns="0" rIns="0" bIns="0">
            <a:noAutofit/>
          </a:bodyPr>
          <a:lstStyle>
            <a:lvl1pPr marL="0" indent="0">
              <a:buNone/>
              <a:defRPr lang="ru-RU" sz="1700" b="0" i="1" kern="1200" dirty="0">
                <a:solidFill>
                  <a:schemeClr val="tx1"/>
                </a:solidFill>
                <a:latin typeface="+mn-lt"/>
                <a:ea typeface="+mn-ea"/>
                <a:cs typeface="Segoe UI" panose="020B0502040204020203" pitchFamily="34" charset="0"/>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Email:</a:t>
            </a:r>
            <a:endParaRPr lang="ru-RU" dirty="0"/>
          </a:p>
        </p:txBody>
      </p:sp>
      <p:sp>
        <p:nvSpPr>
          <p:cNvPr id="26" name="Text Placeholder 3">
            <a:extLst>
              <a:ext uri="{FF2B5EF4-FFF2-40B4-BE49-F238E27FC236}">
                <a16:creationId xmlns:a16="http://schemas.microsoft.com/office/drawing/2014/main" id="{94772DA1-74CC-430C-9A8E-5A6586692CAB}"/>
              </a:ext>
            </a:extLst>
          </p:cNvPr>
          <p:cNvSpPr>
            <a:spLocks noGrp="1"/>
          </p:cNvSpPr>
          <p:nvPr>
            <p:ph type="body" sz="quarter" idx="19" hasCustomPrompt="1"/>
          </p:nvPr>
        </p:nvSpPr>
        <p:spPr>
          <a:xfrm>
            <a:off x="831850" y="4650785"/>
            <a:ext cx="4586288" cy="364479"/>
          </a:xfrm>
        </p:spPr>
        <p:txBody>
          <a:bodyPr lIns="0" tIns="0" rIns="0" bIns="0">
            <a:noAutofit/>
          </a:bodyPr>
          <a:lstStyle>
            <a:lvl1pPr marL="0" indent="0">
              <a:buNone/>
              <a:defRPr sz="20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Bergqvist@vanarsdelltd.com</a:t>
            </a:r>
            <a:endParaRPr lang="ru-RU" dirty="0"/>
          </a:p>
        </p:txBody>
      </p:sp>
      <p:sp>
        <p:nvSpPr>
          <p:cNvPr id="27" name="Text Placeholder 3">
            <a:extLst>
              <a:ext uri="{FF2B5EF4-FFF2-40B4-BE49-F238E27FC236}">
                <a16:creationId xmlns:a16="http://schemas.microsoft.com/office/drawing/2014/main" id="{7A073B5B-2BE3-49D1-A646-1492F534C94B}"/>
              </a:ext>
            </a:extLst>
          </p:cNvPr>
          <p:cNvSpPr>
            <a:spLocks noGrp="1"/>
          </p:cNvSpPr>
          <p:nvPr>
            <p:ph type="body" sz="quarter" idx="20" hasCustomPrompt="1"/>
          </p:nvPr>
        </p:nvSpPr>
        <p:spPr>
          <a:xfrm>
            <a:off x="831850" y="5153025"/>
            <a:ext cx="4586288" cy="230941"/>
          </a:xfrm>
        </p:spPr>
        <p:txBody>
          <a:bodyPr lIns="0" tIns="0" rIns="0" bIns="0">
            <a:noAutofit/>
          </a:bodyPr>
          <a:lstStyle>
            <a:lvl1pPr marL="0" indent="0">
              <a:buNone/>
              <a:defRPr lang="ru-RU" sz="1700" b="0" i="1" kern="1200" dirty="0">
                <a:solidFill>
                  <a:schemeClr val="tx1"/>
                </a:solidFill>
                <a:latin typeface="+mn-lt"/>
                <a:ea typeface="+mn-ea"/>
                <a:cs typeface="Segoe UI" panose="020B0502040204020203" pitchFamily="34" charset="0"/>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Website:</a:t>
            </a:r>
            <a:endParaRPr lang="ru-RU" dirty="0"/>
          </a:p>
        </p:txBody>
      </p:sp>
      <p:sp>
        <p:nvSpPr>
          <p:cNvPr id="28" name="Text Placeholder 3">
            <a:extLst>
              <a:ext uri="{FF2B5EF4-FFF2-40B4-BE49-F238E27FC236}">
                <a16:creationId xmlns:a16="http://schemas.microsoft.com/office/drawing/2014/main" id="{52D10EDD-0329-4443-8665-7603E4A83B16}"/>
              </a:ext>
            </a:extLst>
          </p:cNvPr>
          <p:cNvSpPr>
            <a:spLocks noGrp="1"/>
          </p:cNvSpPr>
          <p:nvPr>
            <p:ph type="body" sz="quarter" idx="21" hasCustomPrompt="1"/>
          </p:nvPr>
        </p:nvSpPr>
        <p:spPr>
          <a:xfrm>
            <a:off x="824950" y="5363814"/>
            <a:ext cx="4586288" cy="364479"/>
          </a:xfrm>
        </p:spPr>
        <p:txBody>
          <a:bodyPr lIns="0" tIns="0" rIns="0" bIns="0">
            <a:noAutofit/>
          </a:bodyPr>
          <a:lstStyle>
            <a:lvl1pPr marL="0" indent="0">
              <a:buNone/>
              <a:defRPr sz="20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www.vanarsdelltd.com</a:t>
            </a:r>
            <a:endParaRPr lang="ru-RU" dirty="0"/>
          </a:p>
        </p:txBody>
      </p:sp>
      <p:grpSp>
        <p:nvGrpSpPr>
          <p:cNvPr id="4" name="Group 3">
            <a:extLst>
              <a:ext uri="{FF2B5EF4-FFF2-40B4-BE49-F238E27FC236}">
                <a16:creationId xmlns:a16="http://schemas.microsoft.com/office/drawing/2014/main" id="{5F591C52-0202-44BA-A6BE-E2362516B893}"/>
              </a:ext>
            </a:extLst>
          </p:cNvPr>
          <p:cNvGrpSpPr/>
          <p:nvPr userDrawn="1"/>
        </p:nvGrpSpPr>
        <p:grpSpPr>
          <a:xfrm>
            <a:off x="801543" y="2750589"/>
            <a:ext cx="4569895" cy="100800"/>
            <a:chOff x="808548" y="2750589"/>
            <a:chExt cx="4569895" cy="100800"/>
          </a:xfrm>
        </p:grpSpPr>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808548" y="2750589"/>
              <a:ext cx="4505297" cy="100800"/>
              <a:chOff x="496859" y="3240138"/>
              <a:chExt cx="2937541" cy="100800"/>
            </a:xfrm>
          </p:grpSpPr>
          <p:cxnSp>
            <p:nvCxnSpPr>
              <p:cNvPr id="12" name="Straight Connector 11">
                <a:extLst>
                  <a:ext uri="{FF2B5EF4-FFF2-40B4-BE49-F238E27FC236}">
                    <a16:creationId xmlns:a16="http://schemas.microsoft.com/office/drawing/2014/main" id="{370B72A7-B625-48B8-88E6-BCE2A4DD531E}"/>
                  </a:ext>
                </a:extLst>
              </p:cNvPr>
              <p:cNvCxnSpPr/>
              <p:nvPr userDrawn="1"/>
            </p:nvCxnSpPr>
            <p:spPr>
              <a:xfrm>
                <a:off x="496859" y="3285674"/>
                <a:ext cx="288714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29" name="Oval 28">
              <a:extLst>
                <a:ext uri="{FF2B5EF4-FFF2-40B4-BE49-F238E27FC236}">
                  <a16:creationId xmlns:a16="http://schemas.microsoft.com/office/drawing/2014/main" id="{BECBEDE0-51BB-48BD-AAAD-63B6F60C1D57}"/>
                </a:ext>
              </a:extLst>
            </p:cNvPr>
            <p:cNvSpPr/>
            <p:nvPr userDrawn="1"/>
          </p:nvSpPr>
          <p:spPr>
            <a:xfrm flipH="1">
              <a:off x="5277642" y="2750589"/>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grpSp>
        <p:nvGrpSpPr>
          <p:cNvPr id="32" name="Group 31">
            <a:extLst>
              <a:ext uri="{FF2B5EF4-FFF2-40B4-BE49-F238E27FC236}">
                <a16:creationId xmlns:a16="http://schemas.microsoft.com/office/drawing/2014/main" id="{63E1608D-F119-4C0D-8D91-7CB089C037C8}"/>
              </a:ext>
            </a:extLst>
          </p:cNvPr>
          <p:cNvGrpSpPr/>
          <p:nvPr userDrawn="1"/>
        </p:nvGrpSpPr>
        <p:grpSpPr>
          <a:xfrm>
            <a:off x="801543" y="1660573"/>
            <a:ext cx="4575417" cy="105664"/>
            <a:chOff x="808548" y="2745725"/>
            <a:chExt cx="4575417" cy="105664"/>
          </a:xfrm>
        </p:grpSpPr>
        <p:grpSp>
          <p:nvGrpSpPr>
            <p:cNvPr id="33" name="Group 32">
              <a:extLst>
                <a:ext uri="{FF2B5EF4-FFF2-40B4-BE49-F238E27FC236}">
                  <a16:creationId xmlns:a16="http://schemas.microsoft.com/office/drawing/2014/main" id="{EBDC0121-6865-4B65-A28B-1CEDB16AAD9E}"/>
                </a:ext>
              </a:extLst>
            </p:cNvPr>
            <p:cNvGrpSpPr/>
            <p:nvPr userDrawn="1"/>
          </p:nvGrpSpPr>
          <p:grpSpPr>
            <a:xfrm flipH="1">
              <a:off x="808548" y="2750589"/>
              <a:ext cx="4505297" cy="100800"/>
              <a:chOff x="496859" y="3240138"/>
              <a:chExt cx="2937541" cy="100800"/>
            </a:xfrm>
          </p:grpSpPr>
          <p:cxnSp>
            <p:nvCxnSpPr>
              <p:cNvPr id="35" name="Straight Connector 34">
                <a:extLst>
                  <a:ext uri="{FF2B5EF4-FFF2-40B4-BE49-F238E27FC236}">
                    <a16:creationId xmlns:a16="http://schemas.microsoft.com/office/drawing/2014/main" id="{386E3714-07DE-4318-B5BC-25F879B97D59}"/>
                  </a:ext>
                </a:extLst>
              </p:cNvPr>
              <p:cNvCxnSpPr/>
              <p:nvPr userDrawn="1"/>
            </p:nvCxnSpPr>
            <p:spPr>
              <a:xfrm>
                <a:off x="496859" y="3285674"/>
                <a:ext cx="288714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2ECCE30B-E848-4C5E-83A1-A811D489E7B8}"/>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34" name="Oval 33">
              <a:extLst>
                <a:ext uri="{FF2B5EF4-FFF2-40B4-BE49-F238E27FC236}">
                  <a16:creationId xmlns:a16="http://schemas.microsoft.com/office/drawing/2014/main" id="{09817AEC-C67C-49A3-AC5A-669FD4D6D586}"/>
                </a:ext>
              </a:extLst>
            </p:cNvPr>
            <p:cNvSpPr/>
            <p:nvPr userDrawn="1"/>
          </p:nvSpPr>
          <p:spPr>
            <a:xfrm flipH="1">
              <a:off x="5283164" y="2745725"/>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Tree>
    <p:extLst>
      <p:ext uri="{BB962C8B-B14F-4D97-AF65-F5344CB8AC3E}">
        <p14:creationId xmlns:p14="http://schemas.microsoft.com/office/powerpoint/2010/main" val="278839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ppendix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3" name="Picture Placeholder 2">
            <a:extLst>
              <a:ext uri="{FF2B5EF4-FFF2-40B4-BE49-F238E27FC236}">
                <a16:creationId xmlns:a16="http://schemas.microsoft.com/office/drawing/2014/main" id="{96C5B5AA-0D95-4C33-8EBC-90401B51BDB4}"/>
              </a:ext>
            </a:extLst>
          </p:cNvPr>
          <p:cNvSpPr>
            <a:spLocks noGrp="1"/>
          </p:cNvSpPr>
          <p:nvPr>
            <p:ph type="pic" sz="quarter" idx="14"/>
          </p:nvPr>
        </p:nvSpPr>
        <p:spPr>
          <a:xfrm>
            <a:off x="6032" y="1912946"/>
            <a:ext cx="12185968" cy="3493008"/>
          </a:xfrm>
        </p:spPr>
        <p:txBody>
          <a:bodyPr anchor="ctr" anchorCtr="0">
            <a:normAutofit/>
          </a:bodyPr>
          <a:lstStyle>
            <a:lvl1pPr marL="0" indent="0" algn="ctr">
              <a:buNone/>
              <a:defRPr sz="1400"/>
            </a:lvl1pPr>
          </a:lstStyle>
          <a:p>
            <a:r>
              <a:rPr lang="en-US"/>
              <a:t>Click icon to add picture</a:t>
            </a: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3848934" y="457496"/>
            <a:ext cx="4494133" cy="804338"/>
          </a:xfrm>
        </p:spPr>
        <p:txBody>
          <a:bodyPr lIns="0" tIns="0" rIns="0" bIns="0" anchor="b">
            <a:normAutofit/>
          </a:bodyPr>
          <a:lstStyle>
            <a:lvl1pPr algn="ctr">
              <a:defRPr sz="3600"/>
            </a:lvl1pPr>
          </a:lstStyle>
          <a:p>
            <a:r>
              <a:rPr lang="en-US" dirty="0"/>
              <a:t>APPENDIX</a:t>
            </a:r>
            <a:endParaRPr lang="ru-RU" dirty="0"/>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4" name="Group 3">
            <a:extLst>
              <a:ext uri="{FF2B5EF4-FFF2-40B4-BE49-F238E27FC236}">
                <a16:creationId xmlns:a16="http://schemas.microsoft.com/office/drawing/2014/main" id="{908B302A-0F76-466E-9FCE-DCEECCBCF6C9}"/>
              </a:ext>
            </a:extLst>
          </p:cNvPr>
          <p:cNvGrpSpPr/>
          <p:nvPr userDrawn="1"/>
        </p:nvGrpSpPr>
        <p:grpSpPr>
          <a:xfrm>
            <a:off x="4736152" y="1509426"/>
            <a:ext cx="2719696" cy="100800"/>
            <a:chOff x="4732222" y="1509426"/>
            <a:chExt cx="2719696" cy="100800"/>
          </a:xfrm>
        </p:grpSpPr>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4732222" y="1509426"/>
              <a:ext cx="2669296" cy="100800"/>
              <a:chOff x="1693969" y="3240138"/>
              <a:chExt cx="1740431" cy="100800"/>
            </a:xfrm>
          </p:grpSpPr>
          <p:cxnSp>
            <p:nvCxnSpPr>
              <p:cNvPr id="12" name="Straight Connector 11">
                <a:extLst>
                  <a:ext uri="{FF2B5EF4-FFF2-40B4-BE49-F238E27FC236}">
                    <a16:creationId xmlns:a16="http://schemas.microsoft.com/office/drawing/2014/main" id="{370B72A7-B625-48B8-88E6-BCE2A4DD531E}"/>
                  </a:ext>
                </a:extLst>
              </p:cNvPr>
              <p:cNvCxnSpPr/>
              <p:nvPr userDrawn="1"/>
            </p:nvCxnSpPr>
            <p:spPr>
              <a:xfrm>
                <a:off x="1693969" y="3290538"/>
                <a:ext cx="169003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21" name="Oval 20">
              <a:extLst>
                <a:ext uri="{FF2B5EF4-FFF2-40B4-BE49-F238E27FC236}">
                  <a16:creationId xmlns:a16="http://schemas.microsoft.com/office/drawing/2014/main" id="{427C0C4F-6341-4BE0-931E-AAA6EA2AF137}"/>
                </a:ext>
              </a:extLst>
            </p:cNvPr>
            <p:cNvSpPr/>
            <p:nvPr userDrawn="1"/>
          </p:nvSpPr>
          <p:spPr>
            <a:xfrm flipH="1">
              <a:off x="7351117" y="1509426"/>
              <a:ext cx="100801"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Tree>
    <p:extLst>
      <p:ext uri="{BB962C8B-B14F-4D97-AF65-F5344CB8AC3E}">
        <p14:creationId xmlns:p14="http://schemas.microsoft.com/office/powerpoint/2010/main" val="2576448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stimonial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5104263" y="707529"/>
            <a:ext cx="6310887" cy="569086"/>
          </a:xfrm>
        </p:spPr>
        <p:txBody>
          <a:bodyPr lIns="0" tIns="0" rIns="0" bIns="0" anchor="b">
            <a:normAutofit/>
          </a:bodyPr>
          <a:lstStyle>
            <a:lvl1pPr algn="r">
              <a:defRPr sz="3600"/>
            </a:lvl1pPr>
          </a:lstStyle>
          <a:p>
            <a:r>
              <a:rPr lang="en-US" dirty="0"/>
              <a:t>TESTIMONIALS</a:t>
            </a:r>
            <a:endParaRPr lang="ru-RU" dirty="0"/>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7773282" y="1375202"/>
            <a:ext cx="4418718" cy="100800"/>
            <a:chOff x="675503" y="3240138"/>
            <a:chExt cx="2758897"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675503" y="3290538"/>
              <a:ext cx="270849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0" name="Text Placeholder 2">
            <a:extLst>
              <a:ext uri="{FF2B5EF4-FFF2-40B4-BE49-F238E27FC236}">
                <a16:creationId xmlns:a16="http://schemas.microsoft.com/office/drawing/2014/main" id="{4A98AB01-9578-4430-96AD-F434AF0CDA20}"/>
              </a:ext>
            </a:extLst>
          </p:cNvPr>
          <p:cNvSpPr>
            <a:spLocks noGrp="1"/>
          </p:cNvSpPr>
          <p:nvPr>
            <p:ph type="body" idx="34" hasCustomPrompt="1"/>
          </p:nvPr>
        </p:nvSpPr>
        <p:spPr>
          <a:xfrm>
            <a:off x="822459" y="4996962"/>
            <a:ext cx="1625324"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Customer Title</a:t>
            </a:r>
          </a:p>
        </p:txBody>
      </p:sp>
      <p:sp>
        <p:nvSpPr>
          <p:cNvPr id="41" name="Text Placeholder 2">
            <a:extLst>
              <a:ext uri="{FF2B5EF4-FFF2-40B4-BE49-F238E27FC236}">
                <a16:creationId xmlns:a16="http://schemas.microsoft.com/office/drawing/2014/main" id="{EF9D60F2-A1FB-4A95-997B-A4F1723AC1EC}"/>
              </a:ext>
            </a:extLst>
          </p:cNvPr>
          <p:cNvSpPr>
            <a:spLocks noGrp="1"/>
          </p:cNvSpPr>
          <p:nvPr>
            <p:ph type="body" idx="35" hasCustomPrompt="1"/>
          </p:nvPr>
        </p:nvSpPr>
        <p:spPr>
          <a:xfrm>
            <a:off x="822459" y="4191894"/>
            <a:ext cx="1625324" cy="720726"/>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a:t>
            </a:r>
            <a:br>
              <a:rPr lang="en-US" dirty="0"/>
            </a:br>
            <a:r>
              <a:rPr lang="en-US" dirty="0"/>
              <a:t>text</a:t>
            </a:r>
          </a:p>
        </p:txBody>
      </p:sp>
      <p:sp>
        <p:nvSpPr>
          <p:cNvPr id="42" name="Picture Placeholder 2">
            <a:extLst>
              <a:ext uri="{FF2B5EF4-FFF2-40B4-BE49-F238E27FC236}">
                <a16:creationId xmlns:a16="http://schemas.microsoft.com/office/drawing/2014/main" id="{76A56D2A-42F0-40C5-96D7-B1AC33152A85}"/>
              </a:ext>
            </a:extLst>
          </p:cNvPr>
          <p:cNvSpPr>
            <a:spLocks noGrp="1"/>
          </p:cNvSpPr>
          <p:nvPr>
            <p:ph type="pic" sz="quarter" idx="36"/>
          </p:nvPr>
        </p:nvSpPr>
        <p:spPr>
          <a:xfrm>
            <a:off x="2447783" y="4435460"/>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cxnSp>
        <p:nvCxnSpPr>
          <p:cNvPr id="43" name="Straight Connector 42">
            <a:extLst>
              <a:ext uri="{FF2B5EF4-FFF2-40B4-BE49-F238E27FC236}">
                <a16:creationId xmlns:a16="http://schemas.microsoft.com/office/drawing/2014/main" id="{CF6D1C91-9136-4678-A712-92BE9B3902C4}"/>
              </a:ext>
            </a:extLst>
          </p:cNvPr>
          <p:cNvCxnSpPr>
            <a:cxnSpLocks/>
          </p:cNvCxnSpPr>
          <p:nvPr userDrawn="1"/>
        </p:nvCxnSpPr>
        <p:spPr>
          <a:xfrm flipV="1">
            <a:off x="3000995" y="3984820"/>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2D92A7B-1C40-4AEB-92C3-C35F8C01F1FA}"/>
              </a:ext>
            </a:extLst>
          </p:cNvPr>
          <p:cNvSpPr>
            <a:spLocks noGrp="1"/>
          </p:cNvSpPr>
          <p:nvPr>
            <p:ph type="body" sz="quarter" idx="49"/>
          </p:nvPr>
        </p:nvSpPr>
        <p:spPr>
          <a:xfrm>
            <a:off x="803253"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400">
                <a:solidFill>
                  <a:schemeClr val="tx2"/>
                </a:solidFill>
              </a:defRPr>
            </a:lvl1pPr>
          </a:lstStyle>
          <a:p>
            <a:pPr lvl="0"/>
            <a:r>
              <a:rPr lang="en-US"/>
              <a:t>Click to edit Master text styles</a:t>
            </a:r>
          </a:p>
        </p:txBody>
      </p:sp>
      <p:sp>
        <p:nvSpPr>
          <p:cNvPr id="24" name="Oval 23">
            <a:extLst>
              <a:ext uri="{FF2B5EF4-FFF2-40B4-BE49-F238E27FC236}">
                <a16:creationId xmlns:a16="http://schemas.microsoft.com/office/drawing/2014/main" id="{F2E312F1-B417-47B6-97E4-7CCA31034F82}"/>
              </a:ext>
            </a:extLst>
          </p:cNvPr>
          <p:cNvSpPr/>
          <p:nvPr userDrawn="1"/>
        </p:nvSpPr>
        <p:spPr>
          <a:xfrm>
            <a:off x="2950595" y="3930376"/>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58" name="Text Placeholder 2">
            <a:extLst>
              <a:ext uri="{FF2B5EF4-FFF2-40B4-BE49-F238E27FC236}">
                <a16:creationId xmlns:a16="http://schemas.microsoft.com/office/drawing/2014/main" id="{13DB5D84-04D8-4536-A06B-AED76E7C51D7}"/>
              </a:ext>
            </a:extLst>
          </p:cNvPr>
          <p:cNvSpPr>
            <a:spLocks noGrp="1"/>
          </p:cNvSpPr>
          <p:nvPr>
            <p:ph type="body" idx="50" hasCustomPrompt="1"/>
          </p:nvPr>
        </p:nvSpPr>
        <p:spPr>
          <a:xfrm>
            <a:off x="4586638" y="4996962"/>
            <a:ext cx="1625324"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Customer Title</a:t>
            </a:r>
          </a:p>
        </p:txBody>
      </p:sp>
      <p:sp>
        <p:nvSpPr>
          <p:cNvPr id="59" name="Text Placeholder 2">
            <a:extLst>
              <a:ext uri="{FF2B5EF4-FFF2-40B4-BE49-F238E27FC236}">
                <a16:creationId xmlns:a16="http://schemas.microsoft.com/office/drawing/2014/main" id="{3AB0AC7E-7919-422E-95A1-82E8B125756D}"/>
              </a:ext>
            </a:extLst>
          </p:cNvPr>
          <p:cNvSpPr>
            <a:spLocks noGrp="1"/>
          </p:cNvSpPr>
          <p:nvPr>
            <p:ph type="body" idx="51" hasCustomPrompt="1"/>
          </p:nvPr>
        </p:nvSpPr>
        <p:spPr>
          <a:xfrm>
            <a:off x="4586638" y="4191894"/>
            <a:ext cx="1625324" cy="720726"/>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a:t>
            </a:r>
            <a:br>
              <a:rPr lang="en-US" dirty="0"/>
            </a:br>
            <a:r>
              <a:rPr lang="en-US" dirty="0"/>
              <a:t>text</a:t>
            </a:r>
          </a:p>
        </p:txBody>
      </p:sp>
      <p:sp>
        <p:nvSpPr>
          <p:cNvPr id="60" name="Picture Placeholder 2">
            <a:extLst>
              <a:ext uri="{FF2B5EF4-FFF2-40B4-BE49-F238E27FC236}">
                <a16:creationId xmlns:a16="http://schemas.microsoft.com/office/drawing/2014/main" id="{B44FD76B-D1AE-458B-AF32-E4AA246B0881}"/>
              </a:ext>
            </a:extLst>
          </p:cNvPr>
          <p:cNvSpPr>
            <a:spLocks noGrp="1"/>
          </p:cNvSpPr>
          <p:nvPr>
            <p:ph type="pic" sz="quarter" idx="52"/>
          </p:nvPr>
        </p:nvSpPr>
        <p:spPr>
          <a:xfrm>
            <a:off x="6211962" y="4435460"/>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cxnSp>
        <p:nvCxnSpPr>
          <p:cNvPr id="61" name="Straight Connector 60">
            <a:extLst>
              <a:ext uri="{FF2B5EF4-FFF2-40B4-BE49-F238E27FC236}">
                <a16:creationId xmlns:a16="http://schemas.microsoft.com/office/drawing/2014/main" id="{07D22CD4-7F86-495D-B381-7D706058B916}"/>
              </a:ext>
            </a:extLst>
          </p:cNvPr>
          <p:cNvCxnSpPr>
            <a:cxnSpLocks/>
          </p:cNvCxnSpPr>
          <p:nvPr userDrawn="1"/>
        </p:nvCxnSpPr>
        <p:spPr>
          <a:xfrm flipV="1">
            <a:off x="6765174" y="3984820"/>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2" name="Text Placeholder 3">
            <a:extLst>
              <a:ext uri="{FF2B5EF4-FFF2-40B4-BE49-F238E27FC236}">
                <a16:creationId xmlns:a16="http://schemas.microsoft.com/office/drawing/2014/main" id="{1BA0EB90-BA97-4A18-AD3D-1E839B636DEB}"/>
              </a:ext>
            </a:extLst>
          </p:cNvPr>
          <p:cNvSpPr>
            <a:spLocks noGrp="1"/>
          </p:cNvSpPr>
          <p:nvPr>
            <p:ph type="body" sz="quarter" idx="53"/>
          </p:nvPr>
        </p:nvSpPr>
        <p:spPr>
          <a:xfrm>
            <a:off x="4567432"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400">
                <a:solidFill>
                  <a:schemeClr val="tx2"/>
                </a:solidFill>
              </a:defRPr>
            </a:lvl1pPr>
          </a:lstStyle>
          <a:p>
            <a:pPr lvl="0"/>
            <a:r>
              <a:rPr lang="en-US"/>
              <a:t>Click to edit Master text styles</a:t>
            </a:r>
          </a:p>
        </p:txBody>
      </p:sp>
      <p:sp>
        <p:nvSpPr>
          <p:cNvPr id="63" name="Oval 62">
            <a:extLst>
              <a:ext uri="{FF2B5EF4-FFF2-40B4-BE49-F238E27FC236}">
                <a16:creationId xmlns:a16="http://schemas.microsoft.com/office/drawing/2014/main" id="{ED057A87-963C-4F8A-BD4C-959BF8AF699B}"/>
              </a:ext>
            </a:extLst>
          </p:cNvPr>
          <p:cNvSpPr/>
          <p:nvPr userDrawn="1"/>
        </p:nvSpPr>
        <p:spPr>
          <a:xfrm>
            <a:off x="6714774" y="3930376"/>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64" name="Text Placeholder 2">
            <a:extLst>
              <a:ext uri="{FF2B5EF4-FFF2-40B4-BE49-F238E27FC236}">
                <a16:creationId xmlns:a16="http://schemas.microsoft.com/office/drawing/2014/main" id="{B6BAFE05-9EC0-4C3C-AB0F-89A83361452F}"/>
              </a:ext>
            </a:extLst>
          </p:cNvPr>
          <p:cNvSpPr>
            <a:spLocks noGrp="1"/>
          </p:cNvSpPr>
          <p:nvPr>
            <p:ph type="body" idx="54" hasCustomPrompt="1"/>
          </p:nvPr>
        </p:nvSpPr>
        <p:spPr>
          <a:xfrm>
            <a:off x="8350818" y="4992196"/>
            <a:ext cx="1625324" cy="328343"/>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600" i="1">
                <a:solidFill>
                  <a:schemeClr val="tx1"/>
                </a:solidFill>
                <a:latin typeface="+mn-lt"/>
                <a:cs typeface="Segoe UI"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Customer Title</a:t>
            </a:r>
          </a:p>
        </p:txBody>
      </p:sp>
      <p:sp>
        <p:nvSpPr>
          <p:cNvPr id="65" name="Text Placeholder 2">
            <a:extLst>
              <a:ext uri="{FF2B5EF4-FFF2-40B4-BE49-F238E27FC236}">
                <a16:creationId xmlns:a16="http://schemas.microsoft.com/office/drawing/2014/main" id="{290BF8E2-78CA-4427-9231-3C5EDC272DEE}"/>
              </a:ext>
            </a:extLst>
          </p:cNvPr>
          <p:cNvSpPr>
            <a:spLocks noGrp="1"/>
          </p:cNvSpPr>
          <p:nvPr>
            <p:ph type="body" idx="55" hasCustomPrompt="1"/>
          </p:nvPr>
        </p:nvSpPr>
        <p:spPr>
          <a:xfrm>
            <a:off x="8350818" y="4187128"/>
            <a:ext cx="1625324" cy="720726"/>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a:t>
            </a:r>
            <a:br>
              <a:rPr lang="en-US" dirty="0"/>
            </a:br>
            <a:r>
              <a:rPr lang="en-US" dirty="0"/>
              <a:t>text</a:t>
            </a:r>
          </a:p>
        </p:txBody>
      </p:sp>
      <p:sp>
        <p:nvSpPr>
          <p:cNvPr id="66" name="Picture Placeholder 2">
            <a:extLst>
              <a:ext uri="{FF2B5EF4-FFF2-40B4-BE49-F238E27FC236}">
                <a16:creationId xmlns:a16="http://schemas.microsoft.com/office/drawing/2014/main" id="{ACA8732F-AB9E-4253-BB5A-5ADD5BA9B153}"/>
              </a:ext>
            </a:extLst>
          </p:cNvPr>
          <p:cNvSpPr>
            <a:spLocks noGrp="1"/>
          </p:cNvSpPr>
          <p:nvPr>
            <p:ph type="pic" sz="quarter" idx="56"/>
          </p:nvPr>
        </p:nvSpPr>
        <p:spPr>
          <a:xfrm>
            <a:off x="9976142" y="4430694"/>
            <a:ext cx="1106424" cy="1106423"/>
          </a:xfrm>
          <a:prstGeom prst="ellipse">
            <a:avLst/>
          </a:prstGeom>
          <a:ln w="12700">
            <a:solidFill>
              <a:schemeClr val="bg1">
                <a:lumMod val="50000"/>
                <a:lumOff val="50000"/>
              </a:schemeClr>
            </a:solidFill>
          </a:ln>
        </p:spPr>
        <p:txBody>
          <a:bodyPr anchor="ctr" anchorCtr="0">
            <a:normAutofit/>
          </a:bodyPr>
          <a:lstStyle>
            <a:lvl1pPr marL="0" indent="0" algn="ctr">
              <a:buNone/>
              <a:defRPr sz="1400"/>
            </a:lvl1pPr>
          </a:lstStyle>
          <a:p>
            <a:r>
              <a:rPr lang="en-US"/>
              <a:t>Click icon to add picture</a:t>
            </a:r>
            <a:endParaRPr lang="ru-RU" dirty="0"/>
          </a:p>
        </p:txBody>
      </p:sp>
      <p:cxnSp>
        <p:nvCxnSpPr>
          <p:cNvPr id="67" name="Straight Connector 66">
            <a:extLst>
              <a:ext uri="{FF2B5EF4-FFF2-40B4-BE49-F238E27FC236}">
                <a16:creationId xmlns:a16="http://schemas.microsoft.com/office/drawing/2014/main" id="{BB9A566A-8C97-4AE6-B9EF-701587499889}"/>
              </a:ext>
            </a:extLst>
          </p:cNvPr>
          <p:cNvCxnSpPr>
            <a:cxnSpLocks/>
          </p:cNvCxnSpPr>
          <p:nvPr userDrawn="1"/>
        </p:nvCxnSpPr>
        <p:spPr>
          <a:xfrm flipV="1">
            <a:off x="10529354" y="3980054"/>
            <a:ext cx="0" cy="4425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68" name="Text Placeholder 3">
            <a:extLst>
              <a:ext uri="{FF2B5EF4-FFF2-40B4-BE49-F238E27FC236}">
                <a16:creationId xmlns:a16="http://schemas.microsoft.com/office/drawing/2014/main" id="{45B69021-5E85-4B37-B529-366AC57512FD}"/>
              </a:ext>
            </a:extLst>
          </p:cNvPr>
          <p:cNvSpPr>
            <a:spLocks noGrp="1"/>
          </p:cNvSpPr>
          <p:nvPr>
            <p:ph type="body" sz="quarter" idx="57"/>
          </p:nvPr>
        </p:nvSpPr>
        <p:spPr>
          <a:xfrm>
            <a:off x="8331612" y="1769589"/>
            <a:ext cx="3044973" cy="2212848"/>
          </a:xfrm>
          <a:custGeom>
            <a:avLst/>
            <a:gdLst>
              <a:gd name="connsiteX0" fmla="*/ 0 w 3044952"/>
              <a:gd name="connsiteY0" fmla="*/ 368815 h 2212848"/>
              <a:gd name="connsiteX1" fmla="*/ 3688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676137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0 w 3044952"/>
              <a:gd name="connsiteY0" fmla="*/ 368815 h 2212848"/>
              <a:gd name="connsiteX1" fmla="*/ 254515 w 3044952"/>
              <a:gd name="connsiteY1" fmla="*/ 0 h 2212848"/>
              <a:gd name="connsiteX2" fmla="*/ 2842392 w 3044952"/>
              <a:gd name="connsiteY2" fmla="*/ 0 h 2212848"/>
              <a:gd name="connsiteX3" fmla="*/ 3044952 w 3044952"/>
              <a:gd name="connsiteY3" fmla="*/ 368815 h 2212848"/>
              <a:gd name="connsiteX4" fmla="*/ 3044952 w 3044952"/>
              <a:gd name="connsiteY4" fmla="*/ 1844033 h 2212848"/>
              <a:gd name="connsiteX5" fmla="*/ 2676137 w 3044952"/>
              <a:gd name="connsiteY5" fmla="*/ 2212848 h 2212848"/>
              <a:gd name="connsiteX6" fmla="*/ 368815 w 3044952"/>
              <a:gd name="connsiteY6" fmla="*/ 2212848 h 2212848"/>
              <a:gd name="connsiteX7" fmla="*/ 0 w 3044952"/>
              <a:gd name="connsiteY7" fmla="*/ 1844033 h 2212848"/>
              <a:gd name="connsiteX8" fmla="*/ 0 w 3044952"/>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368836 w 3044973"/>
              <a:gd name="connsiteY6" fmla="*/ 2212848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676158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 name="connsiteX0" fmla="*/ 21 w 3044973"/>
              <a:gd name="connsiteY0" fmla="*/ 368815 h 2212848"/>
              <a:gd name="connsiteX1" fmla="*/ 197386 w 3044973"/>
              <a:gd name="connsiteY1" fmla="*/ 0 h 2212848"/>
              <a:gd name="connsiteX2" fmla="*/ 2842413 w 3044973"/>
              <a:gd name="connsiteY2" fmla="*/ 0 h 2212848"/>
              <a:gd name="connsiteX3" fmla="*/ 3044973 w 3044973"/>
              <a:gd name="connsiteY3" fmla="*/ 368815 h 2212848"/>
              <a:gd name="connsiteX4" fmla="*/ 3044973 w 3044973"/>
              <a:gd name="connsiteY4" fmla="*/ 1844033 h 2212848"/>
              <a:gd name="connsiteX5" fmla="*/ 2842413 w 3044973"/>
              <a:gd name="connsiteY5" fmla="*/ 2212848 h 2212848"/>
              <a:gd name="connsiteX6" fmla="*/ 233754 w 3044973"/>
              <a:gd name="connsiteY6" fmla="*/ 2207652 h 2212848"/>
              <a:gd name="connsiteX7" fmla="*/ 21 w 3044973"/>
              <a:gd name="connsiteY7" fmla="*/ 1844033 h 2212848"/>
              <a:gd name="connsiteX8" fmla="*/ 21 w 3044973"/>
              <a:gd name="connsiteY8" fmla="*/ 368815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973" h="2212848">
                <a:moveTo>
                  <a:pt x="21" y="368815"/>
                </a:moveTo>
                <a:cubicBezTo>
                  <a:pt x="21" y="165124"/>
                  <a:pt x="-6305" y="0"/>
                  <a:pt x="197386" y="0"/>
                </a:cubicBezTo>
                <a:lnTo>
                  <a:pt x="2842413" y="0"/>
                </a:lnTo>
                <a:cubicBezTo>
                  <a:pt x="3046104" y="0"/>
                  <a:pt x="3044973" y="165124"/>
                  <a:pt x="3044973" y="368815"/>
                </a:cubicBezTo>
                <a:lnTo>
                  <a:pt x="3044973" y="1844033"/>
                </a:lnTo>
                <a:cubicBezTo>
                  <a:pt x="3044973" y="2047724"/>
                  <a:pt x="3046104" y="2212848"/>
                  <a:pt x="2842413" y="2212848"/>
                </a:cubicBezTo>
                <a:lnTo>
                  <a:pt x="233754" y="2207652"/>
                </a:lnTo>
                <a:cubicBezTo>
                  <a:pt x="30063" y="2207652"/>
                  <a:pt x="21" y="2047724"/>
                  <a:pt x="21" y="1844033"/>
                </a:cubicBezTo>
                <a:lnTo>
                  <a:pt x="21" y="368815"/>
                </a:lnTo>
                <a:close/>
              </a:path>
            </a:pathLst>
          </a:custGeom>
          <a:ln>
            <a:solidFill>
              <a:schemeClr val="bg1">
                <a:lumMod val="50000"/>
                <a:lumOff val="50000"/>
              </a:schemeClr>
            </a:solidFill>
          </a:ln>
        </p:spPr>
        <p:txBody>
          <a:bodyPr lIns="216000" tIns="180000" rIns="216000" bIns="180000">
            <a:normAutofit/>
          </a:bodyPr>
          <a:lstStyle>
            <a:lvl1pPr marL="0" indent="0">
              <a:buNone/>
              <a:defRPr sz="1400">
                <a:solidFill>
                  <a:schemeClr val="tx2"/>
                </a:solidFill>
              </a:defRPr>
            </a:lvl1pPr>
          </a:lstStyle>
          <a:p>
            <a:pPr lvl="0"/>
            <a:r>
              <a:rPr lang="en-US"/>
              <a:t>Click to edit Master text styles</a:t>
            </a:r>
          </a:p>
        </p:txBody>
      </p:sp>
      <p:sp>
        <p:nvSpPr>
          <p:cNvPr id="69" name="Oval 68">
            <a:extLst>
              <a:ext uri="{FF2B5EF4-FFF2-40B4-BE49-F238E27FC236}">
                <a16:creationId xmlns:a16="http://schemas.microsoft.com/office/drawing/2014/main" id="{E407CD49-808A-445A-96C0-E3083C9FB390}"/>
              </a:ext>
            </a:extLst>
          </p:cNvPr>
          <p:cNvSpPr/>
          <p:nvPr userDrawn="1"/>
        </p:nvSpPr>
        <p:spPr>
          <a:xfrm>
            <a:off x="10478954" y="3925610"/>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Tree>
    <p:extLst>
      <p:ext uri="{BB962C8B-B14F-4D97-AF65-F5344CB8AC3E}">
        <p14:creationId xmlns:p14="http://schemas.microsoft.com/office/powerpoint/2010/main" val="8641312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ase Study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6" y="1980591"/>
            <a:ext cx="4187903" cy="1177174"/>
          </a:xfrm>
        </p:spPr>
        <p:txBody>
          <a:bodyPr lIns="0" tIns="0" rIns="0" bIns="0" anchor="b">
            <a:normAutofit/>
          </a:bodyPr>
          <a:lstStyle>
            <a:lvl1pPr>
              <a:defRPr sz="3600"/>
            </a:lvl1pPr>
          </a:lstStyle>
          <a:p>
            <a:r>
              <a:rPr lang="en-US" dirty="0"/>
              <a:t>CASE STUDY</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0" y="3610893"/>
            <a:ext cx="4168311" cy="1897530"/>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3319328"/>
            <a:ext cx="3866400" cy="100800"/>
            <a:chOff x="-1228304" y="3240138"/>
            <a:chExt cx="3866400" cy="100800"/>
          </a:xfrm>
        </p:grpSpPr>
        <p:cxnSp>
          <p:nvCxnSpPr>
            <p:cNvPr id="13" name="Straight Connector 12">
              <a:extLst>
                <a:ext uri="{FF2B5EF4-FFF2-40B4-BE49-F238E27FC236}">
                  <a16:creationId xmlns:a16="http://schemas.microsoft.com/office/drawing/2014/main" id="{785A4134-866D-4143-AC1E-8A2FFDB49855}"/>
                </a:ext>
              </a:extLst>
            </p:cNvPr>
            <p:cNvCxnSpPr>
              <a:cxnSpLocks/>
            </p:cNvCxnSpPr>
            <p:nvPr userDrawn="1"/>
          </p:nvCxnSpPr>
          <p:spPr>
            <a:xfrm>
              <a:off x="-1228304" y="3290538"/>
              <a:ext cx="3816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2537296"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5" name="Text Placeholder 2">
            <a:extLst>
              <a:ext uri="{FF2B5EF4-FFF2-40B4-BE49-F238E27FC236}">
                <a16:creationId xmlns:a16="http://schemas.microsoft.com/office/drawing/2014/main" id="{82DA762C-1D45-43AA-9DB3-3D8DBE3EACFE}"/>
              </a:ext>
            </a:extLst>
          </p:cNvPr>
          <p:cNvSpPr>
            <a:spLocks noGrp="1"/>
          </p:cNvSpPr>
          <p:nvPr>
            <p:ph type="body" idx="33" hasCustomPrompt="1"/>
          </p:nvPr>
        </p:nvSpPr>
        <p:spPr>
          <a:xfrm>
            <a:off x="5267325" y="1126345"/>
            <a:ext cx="6086475" cy="2662466"/>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8" name="Text Placeholder 2">
            <a:extLst>
              <a:ext uri="{FF2B5EF4-FFF2-40B4-BE49-F238E27FC236}">
                <a16:creationId xmlns:a16="http://schemas.microsoft.com/office/drawing/2014/main" id="{4C3C1BF4-C955-4D71-87E4-BE0F7B619575}"/>
              </a:ext>
            </a:extLst>
          </p:cNvPr>
          <p:cNvSpPr>
            <a:spLocks noGrp="1"/>
          </p:cNvSpPr>
          <p:nvPr>
            <p:ph type="body" idx="34" hasCustomPrompt="1"/>
          </p:nvPr>
        </p:nvSpPr>
        <p:spPr>
          <a:xfrm>
            <a:off x="5269967" y="3909256"/>
            <a:ext cx="6086475" cy="1822399"/>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059565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obile Phon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096000" y="1294387"/>
            <a:ext cx="5314072" cy="569086"/>
          </a:xfrm>
        </p:spPr>
        <p:txBody>
          <a:bodyPr lIns="0" tIns="0" rIns="0" bIns="0" anchor="b">
            <a:normAutofit/>
          </a:bodyPr>
          <a:lstStyle>
            <a:lvl1pPr algn="l">
              <a:defRPr sz="3600"/>
            </a:lvl1pPr>
          </a:lstStyle>
          <a:p>
            <a:r>
              <a:rPr lang="en-US" dirty="0"/>
              <a:t>CLICK TO EDIT TITLE</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096000" y="2212679"/>
            <a:ext cx="5292725" cy="978407"/>
          </a:xfrm>
        </p:spPr>
        <p:txBody>
          <a:bodyPr lIns="0" tIns="0" rIns="0" bIns="0">
            <a:normAutofit/>
          </a:bodyPr>
          <a:lstStyle>
            <a:lvl1pPr marL="0" indent="0" algn="l">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6096000" y="1970230"/>
            <a:ext cx="6096000" cy="100800"/>
            <a:chOff x="646015" y="3248308"/>
            <a:chExt cx="3107749"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646015" y="3290538"/>
              <a:ext cx="3107749"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702376" y="3248308"/>
              <a:ext cx="51388"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Text Placeholder 2">
            <a:extLst>
              <a:ext uri="{FF2B5EF4-FFF2-40B4-BE49-F238E27FC236}">
                <a16:creationId xmlns:a16="http://schemas.microsoft.com/office/drawing/2014/main" id="{ABD2EF23-562D-4049-92E3-48371C9E83A4}"/>
              </a:ext>
            </a:extLst>
          </p:cNvPr>
          <p:cNvSpPr>
            <a:spLocks noGrp="1"/>
          </p:cNvSpPr>
          <p:nvPr>
            <p:ph type="body" idx="30" hasCustomPrompt="1"/>
          </p:nvPr>
        </p:nvSpPr>
        <p:spPr>
          <a:xfrm>
            <a:off x="6098826" y="3335524"/>
            <a:ext cx="5311245" cy="2248846"/>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 name="Rectangle 2">
            <a:extLst>
              <a:ext uri="{FF2B5EF4-FFF2-40B4-BE49-F238E27FC236}">
                <a16:creationId xmlns:a16="http://schemas.microsoft.com/office/drawing/2014/main" id="{496B07E0-C579-4C5F-9AD4-6AF791562924}"/>
              </a:ext>
            </a:extLst>
          </p:cNvPr>
          <p:cNvSpPr/>
          <p:nvPr userDrawn="1"/>
        </p:nvSpPr>
        <p:spPr>
          <a:xfrm>
            <a:off x="963549" y="1819285"/>
            <a:ext cx="4306824" cy="3648456"/>
          </a:xfrm>
          <a:prstGeom prst="rect">
            <a:avLst/>
          </a:prstGeom>
          <a:blipFill>
            <a:blip r:embed="rId2">
              <a:extLst>
                <a:ext uri="{96DAC541-7B7A-43D3-8B79-37D633B846F1}">
                  <asvg:svgBlip xmlns:asvg="http://schemas.microsoft.com/office/drawing/2016/SVG/main" r:embed="rId3"/>
                </a:ext>
              </a:extLst>
            </a:blip>
            <a:srcRect/>
            <a:stretch>
              <a:fillRect t="-195" b="-1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1" name="Picture Placeholder 2">
            <a:extLst>
              <a:ext uri="{FF2B5EF4-FFF2-40B4-BE49-F238E27FC236}">
                <a16:creationId xmlns:a16="http://schemas.microsoft.com/office/drawing/2014/main" id="{D5639F99-011E-49CF-8ABD-A4DB4439FB47}"/>
              </a:ext>
            </a:extLst>
          </p:cNvPr>
          <p:cNvSpPr>
            <a:spLocks noGrp="1"/>
          </p:cNvSpPr>
          <p:nvPr>
            <p:ph type="pic" sz="quarter" idx="14"/>
          </p:nvPr>
        </p:nvSpPr>
        <p:spPr>
          <a:xfrm>
            <a:off x="3315505" y="1976894"/>
            <a:ext cx="1819656" cy="3108960"/>
          </a:xfrm>
          <a:ln w="25400">
            <a:solidFill>
              <a:schemeClr val="tx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2" name="Picture Placeholder 2">
            <a:extLst>
              <a:ext uri="{FF2B5EF4-FFF2-40B4-BE49-F238E27FC236}">
                <a16:creationId xmlns:a16="http://schemas.microsoft.com/office/drawing/2014/main" id="{028483B2-B562-448D-AEE1-556BC9366BBA}"/>
              </a:ext>
            </a:extLst>
          </p:cNvPr>
          <p:cNvSpPr>
            <a:spLocks noGrp="1"/>
          </p:cNvSpPr>
          <p:nvPr>
            <p:ph type="pic" sz="quarter" idx="31"/>
          </p:nvPr>
        </p:nvSpPr>
        <p:spPr>
          <a:xfrm>
            <a:off x="1102188" y="3517926"/>
            <a:ext cx="2057400" cy="1819656"/>
          </a:xfrm>
          <a:ln w="25400">
            <a:solidFill>
              <a:schemeClr val="tx2"/>
            </a:solidFill>
          </a:ln>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31957634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2737603-04DB-411C-B2D9-BDFF9AEE89D6}"/>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1" name="Text Placeholder 3">
            <a:extLst>
              <a:ext uri="{FF2B5EF4-FFF2-40B4-BE49-F238E27FC236}">
                <a16:creationId xmlns:a16="http://schemas.microsoft.com/office/drawing/2014/main" id="{605A03A4-E79C-49C5-A546-FF8E2D42E9D2}"/>
              </a:ext>
            </a:extLst>
          </p:cNvPr>
          <p:cNvSpPr>
            <a:spLocks noGrp="1"/>
          </p:cNvSpPr>
          <p:nvPr>
            <p:ph type="body" sz="half" idx="2"/>
          </p:nvPr>
        </p:nvSpPr>
        <p:spPr>
          <a:xfrm>
            <a:off x="883319" y="3054194"/>
            <a:ext cx="1645920" cy="618756"/>
          </a:xfrm>
        </p:spPr>
        <p:txBody>
          <a:bodyPr lIns="0" tIns="0" rIns="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2" name="Text Placeholder 3">
            <a:extLst>
              <a:ext uri="{FF2B5EF4-FFF2-40B4-BE49-F238E27FC236}">
                <a16:creationId xmlns:a16="http://schemas.microsoft.com/office/drawing/2014/main" id="{9EA27EF7-FC6B-496C-B737-B9219950367E}"/>
              </a:ext>
            </a:extLst>
          </p:cNvPr>
          <p:cNvSpPr>
            <a:spLocks noGrp="1"/>
          </p:cNvSpPr>
          <p:nvPr>
            <p:ph type="body" sz="half" idx="34" hasCustomPrompt="1"/>
          </p:nvPr>
        </p:nvSpPr>
        <p:spPr>
          <a:xfrm>
            <a:off x="1384584" y="2023761"/>
            <a:ext cx="2469965" cy="982274"/>
          </a:xfrm>
        </p:spPr>
        <p:txBody>
          <a:bodyPr lIns="0" rIns="0" bIns="0" anchor="ctr" anchorCtr="0">
            <a:normAutofit/>
          </a:bodyPr>
          <a:lstStyle>
            <a:lvl1pPr marL="0" indent="0">
              <a:spcBef>
                <a:spcPts val="0"/>
              </a:spcBef>
              <a:buNone/>
              <a:defRPr lang="en-US" sz="2000" b="1" kern="1200" dirty="0">
                <a:solidFill>
                  <a:schemeClr val="bg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3" name="Text Placeholder 3">
            <a:extLst>
              <a:ext uri="{FF2B5EF4-FFF2-40B4-BE49-F238E27FC236}">
                <a16:creationId xmlns:a16="http://schemas.microsoft.com/office/drawing/2014/main" id="{6C0E2C30-6E91-49DE-B7A1-6E32A19EC81D}"/>
              </a:ext>
            </a:extLst>
          </p:cNvPr>
          <p:cNvSpPr>
            <a:spLocks noGrp="1"/>
          </p:cNvSpPr>
          <p:nvPr>
            <p:ph type="body" sz="half" idx="36"/>
          </p:nvPr>
        </p:nvSpPr>
        <p:spPr>
          <a:xfrm>
            <a:off x="2596444" y="3054194"/>
            <a:ext cx="1389888" cy="618756"/>
          </a:xfrm>
        </p:spPr>
        <p:txBody>
          <a:bodyPr lIns="0" tIns="0" rIns="0" bIns="0" anchor="t" anchorCtr="0">
            <a:normAutofit/>
          </a:bodyPr>
          <a:lstStyle>
            <a:lvl1pPr marL="0" indent="0">
              <a:lnSpc>
                <a:spcPct val="100000"/>
              </a:lnSpc>
              <a:spcBef>
                <a:spcPts val="0"/>
              </a:spcBef>
              <a:buNone/>
              <a:defRPr lang="en-US" sz="1400" i="0" kern="1200" dirty="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Click to edit Master text styles</a:t>
            </a:r>
          </a:p>
        </p:txBody>
      </p:sp>
      <p:sp>
        <p:nvSpPr>
          <p:cNvPr id="24" name="Picture Placeholder 12">
            <a:extLst>
              <a:ext uri="{FF2B5EF4-FFF2-40B4-BE49-F238E27FC236}">
                <a16:creationId xmlns:a16="http://schemas.microsoft.com/office/drawing/2014/main" id="{70BE5E73-C067-492F-BE30-5E3DADAD40EF}"/>
              </a:ext>
            </a:extLst>
          </p:cNvPr>
          <p:cNvSpPr>
            <a:spLocks noGrp="1"/>
          </p:cNvSpPr>
          <p:nvPr>
            <p:ph type="pic" sz="quarter" idx="37"/>
          </p:nvPr>
        </p:nvSpPr>
        <p:spPr>
          <a:xfrm>
            <a:off x="875852" y="3731781"/>
            <a:ext cx="1636776" cy="1618488"/>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5" name="Picture Placeholder 12">
            <a:extLst>
              <a:ext uri="{FF2B5EF4-FFF2-40B4-BE49-F238E27FC236}">
                <a16:creationId xmlns:a16="http://schemas.microsoft.com/office/drawing/2014/main" id="{36A9B448-4FDC-41F7-941E-5BF5A129057A}"/>
              </a:ext>
            </a:extLst>
          </p:cNvPr>
          <p:cNvSpPr>
            <a:spLocks noGrp="1"/>
          </p:cNvSpPr>
          <p:nvPr>
            <p:ph type="pic" sz="quarter" idx="38"/>
          </p:nvPr>
        </p:nvSpPr>
        <p:spPr>
          <a:xfrm>
            <a:off x="2499831" y="3731781"/>
            <a:ext cx="1636776" cy="1618488"/>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6" name="Text Placeholder 3">
            <a:extLst>
              <a:ext uri="{FF2B5EF4-FFF2-40B4-BE49-F238E27FC236}">
                <a16:creationId xmlns:a16="http://schemas.microsoft.com/office/drawing/2014/main" id="{90B3A413-8776-4B3B-931F-C132DAB3A425}"/>
              </a:ext>
            </a:extLst>
          </p:cNvPr>
          <p:cNvSpPr>
            <a:spLocks noGrp="1"/>
          </p:cNvSpPr>
          <p:nvPr>
            <p:ph type="body" sz="half" idx="39"/>
          </p:nvPr>
        </p:nvSpPr>
        <p:spPr>
          <a:xfrm>
            <a:off x="4940427" y="3054194"/>
            <a:ext cx="2113508" cy="618756"/>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Click to edit Master text styles</a:t>
            </a:r>
          </a:p>
        </p:txBody>
      </p:sp>
      <p:sp>
        <p:nvSpPr>
          <p:cNvPr id="27" name="Text Placeholder 3">
            <a:extLst>
              <a:ext uri="{FF2B5EF4-FFF2-40B4-BE49-F238E27FC236}">
                <a16:creationId xmlns:a16="http://schemas.microsoft.com/office/drawing/2014/main" id="{BAD0CCD5-B712-4DB2-BFE3-4D3461B29F6D}"/>
              </a:ext>
            </a:extLst>
          </p:cNvPr>
          <p:cNvSpPr>
            <a:spLocks noGrp="1"/>
          </p:cNvSpPr>
          <p:nvPr>
            <p:ph type="body" sz="half" idx="40" hasCustomPrompt="1"/>
          </p:nvPr>
        </p:nvSpPr>
        <p:spPr>
          <a:xfrm>
            <a:off x="5494328" y="2023761"/>
            <a:ext cx="1943702" cy="982274"/>
          </a:xfrm>
        </p:spPr>
        <p:txBody>
          <a:bodyPr lIns="0" rIns="0" bIns="0" anchor="ctr" anchorCtr="0">
            <a:normAutofit/>
          </a:bodyPr>
          <a:lstStyle>
            <a:lvl1pPr marL="0" indent="0">
              <a:spcBef>
                <a:spcPts val="0"/>
              </a:spcBef>
              <a:buNone/>
              <a:defRPr lang="en-US" sz="2000" b="1" kern="1200" dirty="0">
                <a:solidFill>
                  <a:schemeClr val="bg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8" name="Picture Placeholder 12">
            <a:extLst>
              <a:ext uri="{FF2B5EF4-FFF2-40B4-BE49-F238E27FC236}">
                <a16:creationId xmlns:a16="http://schemas.microsoft.com/office/drawing/2014/main" id="{64125935-B0D3-4ABD-9BBA-A60E46D2C55C}"/>
              </a:ext>
            </a:extLst>
          </p:cNvPr>
          <p:cNvSpPr>
            <a:spLocks noGrp="1"/>
          </p:cNvSpPr>
          <p:nvPr>
            <p:ph type="pic" sz="quarter" idx="43"/>
          </p:nvPr>
        </p:nvSpPr>
        <p:spPr>
          <a:xfrm>
            <a:off x="4946407" y="3731781"/>
            <a:ext cx="2048256" cy="896112"/>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9" name="Text Placeholder 3">
            <a:extLst>
              <a:ext uri="{FF2B5EF4-FFF2-40B4-BE49-F238E27FC236}">
                <a16:creationId xmlns:a16="http://schemas.microsoft.com/office/drawing/2014/main" id="{47D3BA4D-FA26-44C8-B927-E42CC8E67B79}"/>
              </a:ext>
            </a:extLst>
          </p:cNvPr>
          <p:cNvSpPr>
            <a:spLocks noGrp="1"/>
          </p:cNvSpPr>
          <p:nvPr>
            <p:ph type="body" sz="half" idx="45"/>
          </p:nvPr>
        </p:nvSpPr>
        <p:spPr>
          <a:xfrm>
            <a:off x="7900319" y="3054194"/>
            <a:ext cx="2197045" cy="618756"/>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Click to edit Master text styles</a:t>
            </a:r>
          </a:p>
        </p:txBody>
      </p:sp>
      <p:sp>
        <p:nvSpPr>
          <p:cNvPr id="30" name="Text Placeholder 3">
            <a:extLst>
              <a:ext uri="{FF2B5EF4-FFF2-40B4-BE49-F238E27FC236}">
                <a16:creationId xmlns:a16="http://schemas.microsoft.com/office/drawing/2014/main" id="{2D2A84D7-2523-470B-A3C0-0140355D4F68}"/>
              </a:ext>
            </a:extLst>
          </p:cNvPr>
          <p:cNvSpPr>
            <a:spLocks noGrp="1"/>
          </p:cNvSpPr>
          <p:nvPr>
            <p:ph type="body" sz="half" idx="46" hasCustomPrompt="1"/>
          </p:nvPr>
        </p:nvSpPr>
        <p:spPr>
          <a:xfrm>
            <a:off x="8454220" y="2023761"/>
            <a:ext cx="1943702" cy="982274"/>
          </a:xfrm>
        </p:spPr>
        <p:txBody>
          <a:bodyPr lIns="0" rIns="0" bIns="0" anchor="ctr" anchorCtr="0">
            <a:normAutofit/>
          </a:bodyPr>
          <a:lstStyle>
            <a:lvl1pPr marL="0" indent="0">
              <a:spcBef>
                <a:spcPts val="0"/>
              </a:spcBef>
              <a:buNone/>
              <a:defRPr lang="en-US" sz="2000" b="1" kern="1200" dirty="0">
                <a:solidFill>
                  <a:schemeClr val="bg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32" name="Text Placeholder 3">
            <a:extLst>
              <a:ext uri="{FF2B5EF4-FFF2-40B4-BE49-F238E27FC236}">
                <a16:creationId xmlns:a16="http://schemas.microsoft.com/office/drawing/2014/main" id="{55D1A91B-BB99-4DC7-B8F5-55514B49A9D1}"/>
              </a:ext>
            </a:extLst>
          </p:cNvPr>
          <p:cNvSpPr>
            <a:spLocks noGrp="1"/>
          </p:cNvSpPr>
          <p:nvPr>
            <p:ph type="body" sz="half" idx="49"/>
          </p:nvPr>
        </p:nvSpPr>
        <p:spPr>
          <a:xfrm>
            <a:off x="7900319" y="4671712"/>
            <a:ext cx="2223939"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Click to edit Master text styles</a:t>
            </a:r>
          </a:p>
        </p:txBody>
      </p:sp>
      <p:sp>
        <p:nvSpPr>
          <p:cNvPr id="33" name="Text Placeholder 3">
            <a:extLst>
              <a:ext uri="{FF2B5EF4-FFF2-40B4-BE49-F238E27FC236}">
                <a16:creationId xmlns:a16="http://schemas.microsoft.com/office/drawing/2014/main" id="{FFAB2C75-BBBF-4A4D-A633-7CEFFABAFE32}"/>
              </a:ext>
            </a:extLst>
          </p:cNvPr>
          <p:cNvSpPr>
            <a:spLocks noGrp="1"/>
          </p:cNvSpPr>
          <p:nvPr>
            <p:ph type="body" sz="half" idx="51"/>
          </p:nvPr>
        </p:nvSpPr>
        <p:spPr>
          <a:xfrm>
            <a:off x="4940427" y="4830765"/>
            <a:ext cx="2048256" cy="519503"/>
          </a:xfrm>
        </p:spPr>
        <p:txBody>
          <a:bodyPr lIns="0" tIns="0" rIns="0" bIns="0" anchor="t" anchorCtr="0">
            <a:normAutofit/>
          </a:bodyPr>
          <a:lstStyle>
            <a:lvl1pPr marL="0" indent="0">
              <a:lnSpc>
                <a:spcPct val="100000"/>
              </a:lnSpc>
              <a:spcBef>
                <a:spcPts val="0"/>
              </a:spcBef>
              <a:buNone/>
              <a:defRPr lang="en-US" sz="1400" i="0"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Click to edit Master text styles</a:t>
            </a:r>
          </a:p>
        </p:txBody>
      </p:sp>
      <p:sp>
        <p:nvSpPr>
          <p:cNvPr id="34" name="Text Placeholder 7">
            <a:extLst>
              <a:ext uri="{FF2B5EF4-FFF2-40B4-BE49-F238E27FC236}">
                <a16:creationId xmlns:a16="http://schemas.microsoft.com/office/drawing/2014/main" id="{83CD3289-0FBC-4854-8EB2-ADD41F89CA4F}"/>
              </a:ext>
            </a:extLst>
          </p:cNvPr>
          <p:cNvSpPr>
            <a:spLocks noGrp="1"/>
          </p:cNvSpPr>
          <p:nvPr>
            <p:ph type="body" sz="quarter" idx="25" hasCustomPrompt="1"/>
          </p:nvPr>
        </p:nvSpPr>
        <p:spPr>
          <a:xfrm>
            <a:off x="823358" y="2023413"/>
            <a:ext cx="558402" cy="896112"/>
          </a:xfrm>
        </p:spPr>
        <p:txBody>
          <a:bodyPr lIns="0" tIns="0" rIns="0" bIns="0">
            <a:noAutofit/>
          </a:bodyPr>
          <a:lstStyle>
            <a:lvl1pPr marL="0" indent="0" algn="l">
              <a:buNone/>
              <a:defRPr sz="7000" b="1">
                <a:ln>
                  <a:solidFill>
                    <a:schemeClr val="tx1"/>
                  </a:solidFill>
                </a:ln>
                <a:no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6" name="Text Placeholder 7">
            <a:extLst>
              <a:ext uri="{FF2B5EF4-FFF2-40B4-BE49-F238E27FC236}">
                <a16:creationId xmlns:a16="http://schemas.microsoft.com/office/drawing/2014/main" id="{2F18CD59-6602-4DEC-9B12-412E6BAF9283}"/>
              </a:ext>
            </a:extLst>
          </p:cNvPr>
          <p:cNvSpPr>
            <a:spLocks noGrp="1"/>
          </p:cNvSpPr>
          <p:nvPr>
            <p:ph type="body" sz="quarter" idx="52" hasCustomPrompt="1"/>
          </p:nvPr>
        </p:nvSpPr>
        <p:spPr>
          <a:xfrm>
            <a:off x="4912823" y="1999493"/>
            <a:ext cx="558402" cy="896112"/>
          </a:xfrm>
        </p:spPr>
        <p:txBody>
          <a:bodyPr lIns="0" tIns="0" rIns="0" bIns="0">
            <a:noAutofit/>
          </a:bodyPr>
          <a:lstStyle>
            <a:lvl1pPr marL="0" indent="0" algn="l">
              <a:buNone/>
              <a:defRPr lang="ru-RU" sz="7000" b="1" kern="1200" dirty="0">
                <a:ln>
                  <a:solidFill>
                    <a:schemeClr val="tx1"/>
                  </a:solidFill>
                </a:ln>
                <a:noFill/>
                <a:latin typeface="+mj-lt"/>
                <a:ea typeface="Tahoma" panose="020B0604030504040204" pitchFamily="34" charset="0"/>
                <a:cs typeface="Tahoma" panose="020B060403050404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1</a:t>
            </a:r>
            <a:endParaRPr lang="ru-RU" dirty="0"/>
          </a:p>
        </p:txBody>
      </p:sp>
      <p:sp>
        <p:nvSpPr>
          <p:cNvPr id="37" name="Text Placeholder 7">
            <a:extLst>
              <a:ext uri="{FF2B5EF4-FFF2-40B4-BE49-F238E27FC236}">
                <a16:creationId xmlns:a16="http://schemas.microsoft.com/office/drawing/2014/main" id="{88B09568-0B94-4B51-BE65-A72C65C3D7DA}"/>
              </a:ext>
            </a:extLst>
          </p:cNvPr>
          <p:cNvSpPr>
            <a:spLocks noGrp="1"/>
          </p:cNvSpPr>
          <p:nvPr>
            <p:ph type="body" sz="quarter" idx="53" hasCustomPrompt="1"/>
          </p:nvPr>
        </p:nvSpPr>
        <p:spPr>
          <a:xfrm>
            <a:off x="7873424" y="2002966"/>
            <a:ext cx="558402" cy="896112"/>
          </a:xfrm>
        </p:spPr>
        <p:txBody>
          <a:bodyPr lIns="0" tIns="0" rIns="0" bIns="0">
            <a:noAutofit/>
          </a:bodyPr>
          <a:lstStyle>
            <a:lvl1pPr marL="0" indent="0" algn="l">
              <a:buNone/>
              <a:defRPr lang="ru-RU" sz="7000" b="1" kern="1200" dirty="0">
                <a:ln>
                  <a:solidFill>
                    <a:schemeClr val="tx1"/>
                  </a:solidFill>
                </a:ln>
                <a:noFill/>
                <a:latin typeface="+mj-lt"/>
                <a:ea typeface="Tahoma" panose="020B0604030504040204" pitchFamily="34" charset="0"/>
                <a:cs typeface="Tahoma" panose="020B060403050404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1</a:t>
            </a:r>
            <a:endParaRPr lang="ru-RU" dirty="0"/>
          </a:p>
        </p:txBody>
      </p:sp>
      <p:sp>
        <p:nvSpPr>
          <p:cNvPr id="40" name="Text Placeholder 3">
            <a:extLst>
              <a:ext uri="{FF2B5EF4-FFF2-40B4-BE49-F238E27FC236}">
                <a16:creationId xmlns:a16="http://schemas.microsoft.com/office/drawing/2014/main" id="{315834F5-9ACD-4898-B96E-8C732881FF01}"/>
              </a:ext>
            </a:extLst>
          </p:cNvPr>
          <p:cNvSpPr>
            <a:spLocks noGrp="1"/>
          </p:cNvSpPr>
          <p:nvPr>
            <p:ph type="body" sz="half" idx="50"/>
          </p:nvPr>
        </p:nvSpPr>
        <p:spPr>
          <a:xfrm>
            <a:off x="2359124" y="5706529"/>
            <a:ext cx="8993089" cy="365122"/>
          </a:xfrm>
        </p:spPr>
        <p:txBody>
          <a:bodyPr lIns="0" tIns="0" rIns="0" bIns="0" anchor="t" anchorCtr="0">
            <a:normAutofit/>
          </a:bodyPr>
          <a:lstStyle>
            <a:lvl1pPr marL="0" indent="0" algn="r">
              <a:lnSpc>
                <a:spcPct val="100000"/>
              </a:lnSpc>
              <a:spcBef>
                <a:spcPts val="0"/>
              </a:spcBef>
              <a:buNone/>
              <a:defRPr lang="en-US" sz="1400" i="0" kern="1200" smtClean="0">
                <a:solidFill>
                  <a:schemeClr val="bg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8" name="Title 1">
            <a:extLst>
              <a:ext uri="{FF2B5EF4-FFF2-40B4-BE49-F238E27FC236}">
                <a16:creationId xmlns:a16="http://schemas.microsoft.com/office/drawing/2014/main" id="{7E5CF6DE-4761-4BA5-A429-30AC8BBAD45B}"/>
              </a:ext>
            </a:extLst>
          </p:cNvPr>
          <p:cNvSpPr>
            <a:spLocks noGrp="1"/>
          </p:cNvSpPr>
          <p:nvPr>
            <p:ph type="title" hasCustomPrompt="1"/>
          </p:nvPr>
        </p:nvSpPr>
        <p:spPr>
          <a:xfrm>
            <a:off x="839789" y="780001"/>
            <a:ext cx="10512424" cy="606677"/>
          </a:xfrm>
        </p:spPr>
        <p:txBody>
          <a:bodyPr lIns="0" tIns="0" rIns="0" bIns="0" anchor="t" anchorCtr="0">
            <a:normAutofit/>
          </a:bodyPr>
          <a:lstStyle>
            <a:lvl1pPr marL="0" algn="r" defTabSz="914400" rtl="0" eaLnBrk="1" latinLnBrk="0" hangingPunct="1">
              <a:lnSpc>
                <a:spcPct val="90000"/>
              </a:lnSpc>
              <a:spcBef>
                <a:spcPct val="0"/>
              </a:spcBef>
              <a:buNone/>
              <a:defRPr lang="ru-RU" sz="3600" b="1" kern="1200" dirty="0">
                <a:solidFill>
                  <a:schemeClr val="bg2"/>
                </a:solidFill>
                <a:latin typeface="+mj-lt"/>
                <a:ea typeface="+mj-ea"/>
                <a:cs typeface="+mj-cs"/>
              </a:defRPr>
            </a:lvl1pPr>
          </a:lstStyle>
          <a:p>
            <a:r>
              <a:rPr lang="en-US" dirty="0"/>
              <a:t>HOW TO USE THIS TEMPLATE</a:t>
            </a:r>
            <a:endParaRPr lang="ru-RU" dirty="0"/>
          </a:p>
        </p:txBody>
      </p:sp>
      <p:sp>
        <p:nvSpPr>
          <p:cNvPr id="41" name="Picture Placeholder 9">
            <a:extLst>
              <a:ext uri="{FF2B5EF4-FFF2-40B4-BE49-F238E27FC236}">
                <a16:creationId xmlns:a16="http://schemas.microsoft.com/office/drawing/2014/main" id="{8A4896B5-1C5E-47F0-8F0C-4EF97E356C86}"/>
              </a:ext>
            </a:extLst>
          </p:cNvPr>
          <p:cNvSpPr>
            <a:spLocks noGrp="1"/>
          </p:cNvSpPr>
          <p:nvPr>
            <p:ph type="pic" sz="quarter" idx="13"/>
          </p:nvPr>
        </p:nvSpPr>
        <p:spPr>
          <a:xfrm>
            <a:off x="7900319" y="3779907"/>
            <a:ext cx="1481328" cy="758952"/>
          </a:xfrm>
        </p:spPr>
        <p:txBody>
          <a:bodyPr anchor="ctr" anchorCtr="0">
            <a:normAutofit/>
          </a:bodyPr>
          <a:lstStyle>
            <a:lvl1pPr marL="0" indent="0" algn="ctr">
              <a:buNone/>
              <a:defRPr sz="1400"/>
            </a:lvl1pPr>
          </a:lstStyle>
          <a:p>
            <a:r>
              <a:rPr lang="en-US"/>
              <a:t>Click icon to add picture</a:t>
            </a:r>
            <a:endParaRPr lang="ru-RU" dirty="0"/>
          </a:p>
        </p:txBody>
      </p:sp>
      <p:grpSp>
        <p:nvGrpSpPr>
          <p:cNvPr id="31" name="Group 30">
            <a:extLst>
              <a:ext uri="{FF2B5EF4-FFF2-40B4-BE49-F238E27FC236}">
                <a16:creationId xmlns:a16="http://schemas.microsoft.com/office/drawing/2014/main" id="{D87F4783-C8BA-411C-A188-4A4DAED10C02}"/>
              </a:ext>
            </a:extLst>
          </p:cNvPr>
          <p:cNvGrpSpPr/>
          <p:nvPr userDrawn="1"/>
        </p:nvGrpSpPr>
        <p:grpSpPr>
          <a:xfrm flipH="1">
            <a:off x="4416000" y="1375202"/>
            <a:ext cx="7776000" cy="100800"/>
            <a:chOff x="-322289" y="3240138"/>
            <a:chExt cx="5070122" cy="100800"/>
          </a:xfrm>
        </p:grpSpPr>
        <p:cxnSp>
          <p:nvCxnSpPr>
            <p:cNvPr id="39" name="Straight Connector 38">
              <a:extLst>
                <a:ext uri="{FF2B5EF4-FFF2-40B4-BE49-F238E27FC236}">
                  <a16:creationId xmlns:a16="http://schemas.microsoft.com/office/drawing/2014/main" id="{959A2713-966D-4694-A067-D6BE1B2986D1}"/>
                </a:ext>
              </a:extLst>
            </p:cNvPr>
            <p:cNvCxnSpPr>
              <a:cxnSpLocks/>
            </p:cNvCxnSpPr>
            <p:nvPr userDrawn="1"/>
          </p:nvCxnSpPr>
          <p:spPr>
            <a:xfrm>
              <a:off x="-322289" y="3290538"/>
              <a:ext cx="5070122"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FCA15F19-C2FE-4F13-9359-69E884CA83B9}"/>
                </a:ext>
              </a:extLst>
            </p:cNvPr>
            <p:cNvSpPr/>
            <p:nvPr userDrawn="1"/>
          </p:nvSpPr>
          <p:spPr>
            <a:xfrm>
              <a:off x="4682109"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Tree>
    <p:extLst>
      <p:ext uri="{BB962C8B-B14F-4D97-AF65-F5344CB8AC3E}">
        <p14:creationId xmlns:p14="http://schemas.microsoft.com/office/powerpoint/2010/main" val="32535776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8196A9-689D-4410-BFC0-7ACB19755A0C}"/>
              </a:ext>
            </a:extLst>
          </p:cNvPr>
          <p:cNvSpPr/>
          <p:nvPr userDrawn="1"/>
        </p:nvSpPr>
        <p:spPr>
          <a:xfrm>
            <a:off x="0" y="0"/>
            <a:ext cx="12192000" cy="4416552"/>
          </a:xfrm>
          <a:prstGeom prst="rect">
            <a:avLst/>
          </a:prstGeom>
          <a:blipFill>
            <a:blip r:embed="rId2"/>
            <a:srcRect/>
            <a:stretch>
              <a:fillRect l="-842" r="-8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 name="Title 1">
            <a:extLst>
              <a:ext uri="{FF2B5EF4-FFF2-40B4-BE49-F238E27FC236}">
                <a16:creationId xmlns:a16="http://schemas.microsoft.com/office/drawing/2014/main" id="{129BFEAD-57CF-438A-8084-C5AC7F47E544}"/>
              </a:ext>
            </a:extLst>
          </p:cNvPr>
          <p:cNvSpPr>
            <a:spLocks noGrp="1"/>
          </p:cNvSpPr>
          <p:nvPr>
            <p:ph type="ctrTitle" hasCustomPrompt="1"/>
          </p:nvPr>
        </p:nvSpPr>
        <p:spPr>
          <a:xfrm>
            <a:off x="1524000" y="2462986"/>
            <a:ext cx="9144000" cy="1786094"/>
          </a:xfrm>
        </p:spPr>
        <p:txBody>
          <a:bodyPr anchor="b"/>
          <a:lstStyle>
            <a:lvl1pPr algn="ctr">
              <a:defRPr sz="6000"/>
            </a:lvl1pPr>
          </a:lstStyle>
          <a:p>
            <a:r>
              <a:rPr lang="en-US" dirty="0"/>
              <a:t>CLICK TO EDIT MASTER TITLE STYLE</a:t>
            </a:r>
            <a:endParaRPr lang="ru-RU" dirty="0"/>
          </a:p>
        </p:txBody>
      </p:sp>
      <p:sp>
        <p:nvSpPr>
          <p:cNvPr id="4" name="Date Placeholder 3">
            <a:extLst>
              <a:ext uri="{FF2B5EF4-FFF2-40B4-BE49-F238E27FC236}">
                <a16:creationId xmlns:a16="http://schemas.microsoft.com/office/drawing/2014/main" id="{7E17A3CB-B083-4E49-9123-A5E47559DCDB}"/>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A8C4102C-4609-416C-A808-0FFE0051DAA1}"/>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2D7BCC5D-6F2C-472F-BD4C-4096793DFC2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7" name="Rectangle 6">
            <a:extLst>
              <a:ext uri="{FF2B5EF4-FFF2-40B4-BE49-F238E27FC236}">
                <a16:creationId xmlns:a16="http://schemas.microsoft.com/office/drawing/2014/main" id="{7BE854BB-FA44-4CAB-85DF-F5C412560348}"/>
              </a:ext>
            </a:extLst>
          </p:cNvPr>
          <p:cNvSpPr/>
          <p:nvPr userDrawn="1"/>
        </p:nvSpPr>
        <p:spPr>
          <a:xfrm>
            <a:off x="0" y="4416552"/>
            <a:ext cx="12192000" cy="2441448"/>
          </a:xfrm>
          <a:prstGeom prst="rect">
            <a:avLst/>
          </a:prstGeom>
          <a:gradFill flip="none" rotWithShape="1">
            <a:gsLst>
              <a:gs pos="0">
                <a:schemeClr val="accent2"/>
              </a:gs>
              <a:gs pos="34000">
                <a:srgbClr val="0F1722"/>
              </a:gs>
              <a:gs pos="69000">
                <a:srgbClr val="0F1722"/>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Subtitle 2">
            <a:extLst>
              <a:ext uri="{FF2B5EF4-FFF2-40B4-BE49-F238E27FC236}">
                <a16:creationId xmlns:a16="http://schemas.microsoft.com/office/drawing/2014/main" id="{389BFFF1-5465-4317-B9DB-C23A5B1D76EF}"/>
              </a:ext>
            </a:extLst>
          </p:cNvPr>
          <p:cNvSpPr>
            <a:spLocks noGrp="1"/>
          </p:cNvSpPr>
          <p:nvPr>
            <p:ph type="subTitle" idx="1"/>
          </p:nvPr>
        </p:nvSpPr>
        <p:spPr>
          <a:xfrm>
            <a:off x="1524000" y="4734696"/>
            <a:ext cx="9144000" cy="459798"/>
          </a:xfrm>
        </p:spPr>
        <p:txBody>
          <a:bodyPr lIns="0" tIns="0" rIns="0" bIns="0">
            <a:normAutofit/>
          </a:bodyPr>
          <a:lstStyle>
            <a:lvl1pPr marL="0" indent="0" algn="ctr">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grpSp>
        <p:nvGrpSpPr>
          <p:cNvPr id="15" name="Group 14">
            <a:extLst>
              <a:ext uri="{FF2B5EF4-FFF2-40B4-BE49-F238E27FC236}">
                <a16:creationId xmlns:a16="http://schemas.microsoft.com/office/drawing/2014/main" id="{676B4374-8F24-43DE-860D-E5C6EA850AB4}"/>
              </a:ext>
            </a:extLst>
          </p:cNvPr>
          <p:cNvGrpSpPr/>
          <p:nvPr userDrawn="1"/>
        </p:nvGrpSpPr>
        <p:grpSpPr>
          <a:xfrm>
            <a:off x="3619265" y="2253996"/>
            <a:ext cx="4953471" cy="100584"/>
            <a:chOff x="3631692" y="2253996"/>
            <a:chExt cx="4953471" cy="100584"/>
          </a:xfrm>
        </p:grpSpPr>
        <p:sp>
          <p:nvSpPr>
            <p:cNvPr id="11" name="Oval 10">
              <a:extLst>
                <a:ext uri="{FF2B5EF4-FFF2-40B4-BE49-F238E27FC236}">
                  <a16:creationId xmlns:a16="http://schemas.microsoft.com/office/drawing/2014/main" id="{585C7755-9394-4129-AB48-1AC32DA80C75}"/>
                </a:ext>
              </a:extLst>
            </p:cNvPr>
            <p:cNvSpPr/>
            <p:nvPr userDrawn="1"/>
          </p:nvSpPr>
          <p:spPr>
            <a:xfrm>
              <a:off x="3631692"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3" name="Straight Connector 12">
              <a:extLst>
                <a:ext uri="{FF2B5EF4-FFF2-40B4-BE49-F238E27FC236}">
                  <a16:creationId xmlns:a16="http://schemas.microsoft.com/office/drawing/2014/main" id="{64C71ABE-575A-48CF-82B1-EDE8535F3993}"/>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E3C1EA63-78B2-4715-B4DC-63D98AC7F354}"/>
                </a:ext>
              </a:extLst>
            </p:cNvPr>
            <p:cNvSpPr/>
            <p:nvPr userDrawn="1"/>
          </p:nvSpPr>
          <p:spPr>
            <a:xfrm>
              <a:off x="8484579" y="2253996"/>
              <a:ext cx="100584"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16" name="Group 15">
            <a:extLst>
              <a:ext uri="{FF2B5EF4-FFF2-40B4-BE49-F238E27FC236}">
                <a16:creationId xmlns:a16="http://schemas.microsoft.com/office/drawing/2014/main" id="{E9BB74A1-0BEA-4AD8-8138-0641A45D8B40}"/>
              </a:ext>
            </a:extLst>
          </p:cNvPr>
          <p:cNvGrpSpPr/>
          <p:nvPr userDrawn="1"/>
        </p:nvGrpSpPr>
        <p:grpSpPr>
          <a:xfrm>
            <a:off x="4652581" y="5305363"/>
            <a:ext cx="2886839" cy="100584"/>
            <a:chOff x="3631690" y="2253996"/>
            <a:chExt cx="5028467" cy="100584"/>
          </a:xfrm>
        </p:grpSpPr>
        <p:sp>
          <p:nvSpPr>
            <p:cNvPr id="17" name="Oval 16">
              <a:extLst>
                <a:ext uri="{FF2B5EF4-FFF2-40B4-BE49-F238E27FC236}">
                  <a16:creationId xmlns:a16="http://schemas.microsoft.com/office/drawing/2014/main" id="{73D0026E-5270-4C52-A1AF-5631E8192DCD}"/>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A6085D92-5F70-4097-A2FF-C15B13788D08}"/>
                </a:ext>
              </a:extLst>
            </p:cNvPr>
            <p:cNvCxnSpPr/>
            <p:nvPr userDrawn="1"/>
          </p:nvCxnSpPr>
          <p:spPr>
            <a:xfrm>
              <a:off x="3681984" y="2307679"/>
              <a:ext cx="4828032"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E68EB6C-48D0-4EBF-8541-926D16790F52}"/>
                </a:ext>
              </a:extLst>
            </p:cNvPr>
            <p:cNvSpPr/>
            <p:nvPr userDrawn="1"/>
          </p:nvSpPr>
          <p:spPr>
            <a:xfrm>
              <a:off x="8484578"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Tree>
    <p:extLst>
      <p:ext uri="{BB962C8B-B14F-4D97-AF65-F5344CB8AC3E}">
        <p14:creationId xmlns:p14="http://schemas.microsoft.com/office/powerpoint/2010/main" val="1364189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015858-8549-49EA-BB83-070E0D9D4890}"/>
              </a:ext>
            </a:extLst>
          </p:cNvPr>
          <p:cNvSpPr/>
          <p:nvPr userDrawn="1"/>
        </p:nvSpPr>
        <p:spPr>
          <a:xfrm>
            <a:off x="6083808" y="0"/>
            <a:ext cx="6108192" cy="6858000"/>
          </a:xfrm>
          <a:prstGeom prst="rect">
            <a:avLst/>
          </a:prstGeom>
          <a:gradFill flip="none" rotWithShape="1">
            <a:gsLst>
              <a:gs pos="0">
                <a:schemeClr val="accent2"/>
              </a:gs>
              <a:gs pos="36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2206FBAC-B8FD-4768-B682-E0B93BA33105}"/>
              </a:ext>
            </a:extLst>
          </p:cNvPr>
          <p:cNvSpPr>
            <a:spLocks noGrp="1"/>
          </p:cNvSpPr>
          <p:nvPr>
            <p:ph type="title" hasCustomPrompt="1"/>
          </p:nvPr>
        </p:nvSpPr>
        <p:spPr>
          <a:xfrm>
            <a:off x="6769768" y="2133599"/>
            <a:ext cx="4618957" cy="2492461"/>
          </a:xfrm>
        </p:spPr>
        <p:txBody>
          <a:bodyPr lIns="0" tIns="0" rIns="0" bIns="0" anchor="b" anchorCtr="0">
            <a:noAutofit/>
          </a:bodyPr>
          <a:lstStyle>
            <a:lvl1pPr>
              <a:defRPr sz="6000"/>
            </a:lvl1pPr>
          </a:lstStyle>
          <a:p>
            <a:r>
              <a:rPr lang="en-US" dirty="0"/>
              <a:t>PITCH</a:t>
            </a:r>
            <a:br>
              <a:rPr lang="en-US" dirty="0"/>
            </a:br>
            <a:r>
              <a:rPr lang="en-US" dirty="0"/>
              <a:t>DECK</a:t>
            </a:r>
            <a:br>
              <a:rPr lang="en-US" dirty="0"/>
            </a:br>
            <a:r>
              <a:rPr lang="en-US" dirty="0"/>
              <a:t>TITLE</a:t>
            </a:r>
            <a:endParaRPr lang="ru-RU" dirty="0"/>
          </a:p>
        </p:txBody>
      </p:sp>
      <p:sp>
        <p:nvSpPr>
          <p:cNvPr id="4" name="Date Placeholder 3">
            <a:extLst>
              <a:ext uri="{FF2B5EF4-FFF2-40B4-BE49-F238E27FC236}">
                <a16:creationId xmlns:a16="http://schemas.microsoft.com/office/drawing/2014/main" id="{2472534F-03A6-408A-9BF1-303D0A440BA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0A24E181-0C50-4F43-A5A7-6FDD1500C708}"/>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13A749CC-EB55-4FEF-AA4C-9A9C6E2AA9C0}"/>
              </a:ext>
            </a:extLst>
          </p:cNvPr>
          <p:cNvSpPr>
            <a:spLocks noGrp="1"/>
          </p:cNvSpPr>
          <p:nvPr>
            <p:ph type="sldNum" sz="quarter" idx="12"/>
          </p:nvPr>
        </p:nvSpPr>
        <p:spPr/>
        <p:txBody>
          <a:bodyPr/>
          <a:lstStyle/>
          <a:p>
            <a:fld id="{8D581BC7-E183-40DB-AC97-C19EA4EB8894}" type="slidenum">
              <a:rPr lang="ru-RU" smtClean="0"/>
              <a:t>‹#›</a:t>
            </a:fld>
            <a:endParaRPr lang="ru-RU" dirty="0"/>
          </a:p>
        </p:txBody>
      </p:sp>
      <p:grpSp>
        <p:nvGrpSpPr>
          <p:cNvPr id="9" name="Group 8">
            <a:extLst>
              <a:ext uri="{FF2B5EF4-FFF2-40B4-BE49-F238E27FC236}">
                <a16:creationId xmlns:a16="http://schemas.microsoft.com/office/drawing/2014/main" id="{6F3E26A6-6962-4A35-AA86-805537D45296}"/>
              </a:ext>
            </a:extLst>
          </p:cNvPr>
          <p:cNvGrpSpPr/>
          <p:nvPr userDrawn="1"/>
        </p:nvGrpSpPr>
        <p:grpSpPr>
          <a:xfrm>
            <a:off x="6769768" y="1947412"/>
            <a:ext cx="2520148" cy="102440"/>
            <a:chOff x="3631690" y="2252140"/>
            <a:chExt cx="4389743" cy="102440"/>
          </a:xfrm>
        </p:grpSpPr>
        <p:sp>
          <p:nvSpPr>
            <p:cNvPr id="10" name="Oval 9">
              <a:extLst>
                <a:ext uri="{FF2B5EF4-FFF2-40B4-BE49-F238E27FC236}">
                  <a16:creationId xmlns:a16="http://schemas.microsoft.com/office/drawing/2014/main" id="{681504C4-12AC-4251-8E47-0089784BDB9B}"/>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1" name="Straight Connector 10">
              <a:extLst>
                <a:ext uri="{FF2B5EF4-FFF2-40B4-BE49-F238E27FC236}">
                  <a16:creationId xmlns:a16="http://schemas.microsoft.com/office/drawing/2014/main" id="{192040D0-01C2-4643-8F84-3B8F334E545C}"/>
                </a:ext>
              </a:extLst>
            </p:cNvPr>
            <p:cNvCxnSpPr/>
            <p:nvPr userDrawn="1"/>
          </p:nvCxnSpPr>
          <p:spPr>
            <a:xfrm>
              <a:off x="3681984" y="2307679"/>
              <a:ext cx="4201365"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ED601E9-2BFC-460B-A2A8-69A787A4988E}"/>
                </a:ext>
              </a:extLst>
            </p:cNvPr>
            <p:cNvSpPr/>
            <p:nvPr userDrawn="1"/>
          </p:nvSpPr>
          <p:spPr>
            <a:xfrm>
              <a:off x="7845854" y="2252140"/>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13" name="Group 12">
            <a:extLst>
              <a:ext uri="{FF2B5EF4-FFF2-40B4-BE49-F238E27FC236}">
                <a16:creationId xmlns:a16="http://schemas.microsoft.com/office/drawing/2014/main" id="{BB49A8A6-FEDB-4D20-B581-A84DB8EFE977}"/>
              </a:ext>
            </a:extLst>
          </p:cNvPr>
          <p:cNvGrpSpPr/>
          <p:nvPr userDrawn="1"/>
        </p:nvGrpSpPr>
        <p:grpSpPr>
          <a:xfrm>
            <a:off x="6769768" y="4654084"/>
            <a:ext cx="2520148" cy="100584"/>
            <a:chOff x="3631690" y="2253996"/>
            <a:chExt cx="4389742" cy="100584"/>
          </a:xfrm>
        </p:grpSpPr>
        <p:sp>
          <p:nvSpPr>
            <p:cNvPr id="14" name="Oval 13">
              <a:extLst>
                <a:ext uri="{FF2B5EF4-FFF2-40B4-BE49-F238E27FC236}">
                  <a16:creationId xmlns:a16="http://schemas.microsoft.com/office/drawing/2014/main" id="{C2F65998-5EC3-446A-8307-1CF81A348CE3}"/>
                </a:ext>
              </a:extLst>
            </p:cNvPr>
            <p:cNvSpPr/>
            <p:nvPr userDrawn="1"/>
          </p:nvSpPr>
          <p:spPr>
            <a:xfrm>
              <a:off x="3631690" y="2253996"/>
              <a:ext cx="175203"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5" name="Straight Connector 14">
              <a:extLst>
                <a:ext uri="{FF2B5EF4-FFF2-40B4-BE49-F238E27FC236}">
                  <a16:creationId xmlns:a16="http://schemas.microsoft.com/office/drawing/2014/main" id="{7CC5D776-F60A-4A0C-AA7C-EFACDA2CEA88}"/>
                </a:ext>
              </a:extLst>
            </p:cNvPr>
            <p:cNvCxnSpPr/>
            <p:nvPr userDrawn="1"/>
          </p:nvCxnSpPr>
          <p:spPr>
            <a:xfrm>
              <a:off x="3681984" y="2307679"/>
              <a:ext cx="4201364" cy="0"/>
            </a:xfrm>
            <a:prstGeom prst="line">
              <a:avLst/>
            </a:prstGeom>
            <a:ln w="12700">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AEAFE309-55C5-409C-92ED-748307C74318}"/>
                </a:ext>
              </a:extLst>
            </p:cNvPr>
            <p:cNvSpPr/>
            <p:nvPr userDrawn="1"/>
          </p:nvSpPr>
          <p:spPr>
            <a:xfrm>
              <a:off x="7845853" y="2253996"/>
              <a:ext cx="175579" cy="100584"/>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17" name="Subtitle 2">
            <a:extLst>
              <a:ext uri="{FF2B5EF4-FFF2-40B4-BE49-F238E27FC236}">
                <a16:creationId xmlns:a16="http://schemas.microsoft.com/office/drawing/2014/main" id="{5B77B20B-76F5-4912-803D-5709F730D4FB}"/>
              </a:ext>
            </a:extLst>
          </p:cNvPr>
          <p:cNvSpPr>
            <a:spLocks noGrp="1"/>
          </p:cNvSpPr>
          <p:nvPr>
            <p:ph type="subTitle" idx="1"/>
          </p:nvPr>
        </p:nvSpPr>
        <p:spPr>
          <a:xfrm>
            <a:off x="6769767" y="4889444"/>
            <a:ext cx="4618957" cy="590626"/>
          </a:xfrm>
        </p:spPr>
        <p:txBody>
          <a:bodyPr lIns="0" tIns="0" rIns="0" bIns="0">
            <a:normAutofit/>
          </a:bodyPr>
          <a:lstStyle>
            <a:lvl1pPr marL="0" indent="0" algn="l">
              <a:lnSpc>
                <a:spcPct val="100000"/>
              </a:lnSpc>
              <a:spcBef>
                <a:spcPts val="0"/>
              </a:spcBef>
              <a:buNone/>
              <a:defRPr sz="2800" b="1">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Tree>
    <p:extLst>
      <p:ext uri="{BB962C8B-B14F-4D97-AF65-F5344CB8AC3E}">
        <p14:creationId xmlns:p14="http://schemas.microsoft.com/office/powerpoint/2010/main" val="3791958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6" y="2091023"/>
            <a:ext cx="5021940" cy="804338"/>
          </a:xfrm>
        </p:spPr>
        <p:txBody>
          <a:bodyPr lIns="0" tIns="0" rIns="0" bIns="0" anchor="b">
            <a:normAutofit/>
          </a:bodyPr>
          <a:lstStyle>
            <a:lvl1pP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0" y="3244567"/>
            <a:ext cx="4205904"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2993948"/>
            <a:ext cx="3434400" cy="100800"/>
            <a:chOff x="0" y="3240138"/>
            <a:chExt cx="3434400" cy="100800"/>
          </a:xfrm>
        </p:grpSpPr>
        <p:cxnSp>
          <p:nvCxnSpPr>
            <p:cNvPr id="13" name="Straight Connector 12">
              <a:extLst>
                <a:ext uri="{FF2B5EF4-FFF2-40B4-BE49-F238E27FC236}">
                  <a16:creationId xmlns:a16="http://schemas.microsoft.com/office/drawing/2014/main" id="{785A4134-866D-4143-AC1E-8A2FFDB49855}"/>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6" name="Text Placeholder 2">
            <a:extLst>
              <a:ext uri="{FF2B5EF4-FFF2-40B4-BE49-F238E27FC236}">
                <a16:creationId xmlns:a16="http://schemas.microsoft.com/office/drawing/2014/main" id="{BB522941-5C7D-4701-9AD7-BB4C11C6EBCE}"/>
              </a:ext>
            </a:extLst>
          </p:cNvPr>
          <p:cNvSpPr>
            <a:spLocks noGrp="1"/>
          </p:cNvSpPr>
          <p:nvPr>
            <p:ph type="body" idx="14" hasCustomPrompt="1"/>
          </p:nvPr>
        </p:nvSpPr>
        <p:spPr>
          <a:xfrm>
            <a:off x="815720" y="3869349"/>
            <a:ext cx="4215201" cy="1328330"/>
          </a:xfrm>
        </p:spPr>
        <p:txBody>
          <a:bodyPr lIns="0" tIns="0" rIns="0" bIns="0">
            <a:normAutofit/>
          </a:bodyPr>
          <a:lstStyle>
            <a:lvl1pPr marL="0" indent="0">
              <a:lnSpc>
                <a:spcPct val="100000"/>
              </a:lnSpc>
              <a:spcBef>
                <a:spcPts val="600"/>
              </a:spcBef>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Picture Placeholder 7">
            <a:extLst>
              <a:ext uri="{FF2B5EF4-FFF2-40B4-BE49-F238E27FC236}">
                <a16:creationId xmlns:a16="http://schemas.microsoft.com/office/drawing/2014/main" id="{DE71F7A0-F439-470D-A1B8-556C960D112C}"/>
              </a:ext>
            </a:extLst>
          </p:cNvPr>
          <p:cNvSpPr>
            <a:spLocks noGrp="1"/>
          </p:cNvSpPr>
          <p:nvPr>
            <p:ph type="pic" sz="quarter" idx="15"/>
          </p:nvPr>
        </p:nvSpPr>
        <p:spPr>
          <a:xfrm>
            <a:off x="6103003" y="2490534"/>
            <a:ext cx="6083300" cy="2587752"/>
          </a:xfrm>
        </p:spPr>
        <p:txBody>
          <a:bodyPr anchor="ctr" anchorCtr="0">
            <a:normAutofit/>
          </a:bodyPr>
          <a:lstStyle>
            <a:lvl1pPr marL="0" indent="0" algn="ctr">
              <a:buNone/>
              <a:defRPr sz="1800"/>
            </a:lvl1pPr>
          </a:lstStyle>
          <a:p>
            <a:r>
              <a:rPr lang="en-US"/>
              <a:t>Click icon to add picture</a:t>
            </a:r>
            <a:endParaRPr lang="ru-RU" dirty="0"/>
          </a:p>
        </p:txBody>
      </p:sp>
    </p:spTree>
    <p:extLst>
      <p:ext uri="{BB962C8B-B14F-4D97-AF65-F5344CB8AC3E}">
        <p14:creationId xmlns:p14="http://schemas.microsoft.com/office/powerpoint/2010/main" val="25399692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6E3F0B-343E-4C97-A8D6-C47FCC915F74}"/>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6"/>
            <a:ext cx="10515600" cy="652969"/>
          </a:xfrm>
        </p:spPr>
        <p:txBody>
          <a:bodyPr/>
          <a:lstStyle/>
          <a:p>
            <a:r>
              <a:rPr lang="en-US"/>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r>
              <a:rPr lang="en-US" dirty="0"/>
              <a:t>MM.DD.20XX</a:t>
            </a:r>
            <a:endParaRPr lang="ru-RU" dirty="0"/>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fld id="{8D581BC7-E183-40DB-AC97-C19EA4EB8894}" type="slidenum">
              <a:rPr lang="ru-RU" smtClean="0"/>
              <a:pPr/>
              <a:t>‹#›</a:t>
            </a:fld>
            <a:endParaRPr lang="ru-RU" dirty="0"/>
          </a:p>
        </p:txBody>
      </p:sp>
      <p:sp>
        <p:nvSpPr>
          <p:cNvPr id="6" name="Content Placeholder 2">
            <a:extLst>
              <a:ext uri="{FF2B5EF4-FFF2-40B4-BE49-F238E27FC236}">
                <a16:creationId xmlns:a16="http://schemas.microsoft.com/office/drawing/2014/main" id="{DEA943F6-C418-4339-8C7E-A12127BDE29C}"/>
              </a:ext>
            </a:extLst>
          </p:cNvPr>
          <p:cNvSpPr>
            <a:spLocks noGrp="1"/>
          </p:cNvSpPr>
          <p:nvPr>
            <p:ph idx="1"/>
          </p:nvPr>
        </p:nvSpPr>
        <p:spPr>
          <a:xfrm>
            <a:off x="838200" y="1187777"/>
            <a:ext cx="10515600" cy="453429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844681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B6FE9A2-5CE4-4652-97CE-3FF947D5485F}"/>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6"/>
            <a:ext cx="10515600" cy="652969"/>
          </a:xfrm>
        </p:spPr>
        <p:txBody>
          <a:bodyPr/>
          <a:lstStyle/>
          <a:p>
            <a:r>
              <a:rPr lang="en-US"/>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r>
              <a:rPr lang="en-US" dirty="0"/>
              <a:t>MM.DD.20XX</a:t>
            </a:r>
            <a:endParaRPr lang="ru-RU" dirty="0"/>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fld id="{8D581BC7-E183-40DB-AC97-C19EA4EB8894}" type="slidenum">
              <a:rPr lang="ru-RU" smtClean="0"/>
              <a:pPr/>
              <a:t>‹#›</a:t>
            </a:fld>
            <a:endParaRPr lang="ru-RU" dirty="0"/>
          </a:p>
        </p:txBody>
      </p:sp>
      <p:sp>
        <p:nvSpPr>
          <p:cNvPr id="7" name="Content Placeholder 2">
            <a:extLst>
              <a:ext uri="{FF2B5EF4-FFF2-40B4-BE49-F238E27FC236}">
                <a16:creationId xmlns:a16="http://schemas.microsoft.com/office/drawing/2014/main" id="{3FD6D4E1-CC57-4556-9CB7-31B375477219}"/>
              </a:ext>
            </a:extLst>
          </p:cNvPr>
          <p:cNvSpPr>
            <a:spLocks noGrp="1"/>
          </p:cNvSpPr>
          <p:nvPr>
            <p:ph sz="half" idx="1"/>
          </p:nvPr>
        </p:nvSpPr>
        <p:spPr>
          <a:xfrm>
            <a:off x="838200" y="1159497"/>
            <a:ext cx="5181600" cy="4543719"/>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3">
            <a:extLst>
              <a:ext uri="{FF2B5EF4-FFF2-40B4-BE49-F238E27FC236}">
                <a16:creationId xmlns:a16="http://schemas.microsoft.com/office/drawing/2014/main" id="{2AE7A31C-D605-4363-B037-1938B9304C13}"/>
              </a:ext>
            </a:extLst>
          </p:cNvPr>
          <p:cNvSpPr>
            <a:spLocks noGrp="1"/>
          </p:cNvSpPr>
          <p:nvPr>
            <p:ph sz="half" idx="2"/>
          </p:nvPr>
        </p:nvSpPr>
        <p:spPr>
          <a:xfrm>
            <a:off x="6172200" y="1159497"/>
            <a:ext cx="5181600" cy="4543719"/>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4915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B5E40D-C1A5-4C5A-BBA0-C3E41F028D0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6"/>
            <a:ext cx="10515600" cy="652969"/>
          </a:xfrm>
        </p:spPr>
        <p:txBody>
          <a:bodyPr/>
          <a:lstStyle/>
          <a:p>
            <a:r>
              <a:rPr lang="en-US"/>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r>
              <a:rPr lang="en-US" dirty="0"/>
              <a:t>MM.DD.20XX</a:t>
            </a:r>
            <a:endParaRPr lang="ru-RU" dirty="0"/>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fld id="{8D581BC7-E183-40DB-AC97-C19EA4EB8894}" type="slidenum">
              <a:rPr lang="ru-RU" smtClean="0"/>
              <a:pPr/>
              <a:t>‹#›</a:t>
            </a:fld>
            <a:endParaRPr lang="ru-RU" dirty="0"/>
          </a:p>
        </p:txBody>
      </p:sp>
      <p:sp>
        <p:nvSpPr>
          <p:cNvPr id="7" name="Text Placeholder 2">
            <a:extLst>
              <a:ext uri="{FF2B5EF4-FFF2-40B4-BE49-F238E27FC236}">
                <a16:creationId xmlns:a16="http://schemas.microsoft.com/office/drawing/2014/main" id="{85C650EE-495E-44EB-870B-AC85B18EBDB8}"/>
              </a:ext>
            </a:extLst>
          </p:cNvPr>
          <p:cNvSpPr>
            <a:spLocks noGrp="1"/>
          </p:cNvSpPr>
          <p:nvPr>
            <p:ph type="body" idx="1"/>
          </p:nvPr>
        </p:nvSpPr>
        <p:spPr>
          <a:xfrm>
            <a:off x="839788" y="1256955"/>
            <a:ext cx="5157787" cy="823912"/>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3">
            <a:extLst>
              <a:ext uri="{FF2B5EF4-FFF2-40B4-BE49-F238E27FC236}">
                <a16:creationId xmlns:a16="http://schemas.microsoft.com/office/drawing/2014/main" id="{77DCC2A5-8A6A-431F-BD6C-93E32539A0F4}"/>
              </a:ext>
            </a:extLst>
          </p:cNvPr>
          <p:cNvSpPr>
            <a:spLocks noGrp="1"/>
          </p:cNvSpPr>
          <p:nvPr>
            <p:ph sz="half" idx="2"/>
          </p:nvPr>
        </p:nvSpPr>
        <p:spPr>
          <a:xfrm>
            <a:off x="839788" y="2203414"/>
            <a:ext cx="5157787" cy="3397631"/>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a:extLst>
              <a:ext uri="{FF2B5EF4-FFF2-40B4-BE49-F238E27FC236}">
                <a16:creationId xmlns:a16="http://schemas.microsoft.com/office/drawing/2014/main" id="{7FE620E9-8AD3-4771-8897-E65B461E2801}"/>
              </a:ext>
            </a:extLst>
          </p:cNvPr>
          <p:cNvSpPr>
            <a:spLocks noGrp="1"/>
          </p:cNvSpPr>
          <p:nvPr>
            <p:ph type="body" sz="quarter" idx="3"/>
          </p:nvPr>
        </p:nvSpPr>
        <p:spPr>
          <a:xfrm>
            <a:off x="6172200" y="1256955"/>
            <a:ext cx="5183188" cy="823912"/>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5">
            <a:extLst>
              <a:ext uri="{FF2B5EF4-FFF2-40B4-BE49-F238E27FC236}">
                <a16:creationId xmlns:a16="http://schemas.microsoft.com/office/drawing/2014/main" id="{B75F265B-9F81-4A64-A8D4-7D0A31CEA45A}"/>
              </a:ext>
            </a:extLst>
          </p:cNvPr>
          <p:cNvSpPr>
            <a:spLocks noGrp="1"/>
          </p:cNvSpPr>
          <p:nvPr>
            <p:ph sz="quarter" idx="4"/>
          </p:nvPr>
        </p:nvSpPr>
        <p:spPr>
          <a:xfrm>
            <a:off x="6172200" y="2203414"/>
            <a:ext cx="5183188" cy="3397631"/>
          </a:xfrm>
        </p:spPr>
        <p:txBody>
          <a:bodyPr>
            <a:normAutofit/>
          </a:bodyPr>
          <a:lstStyle>
            <a:lvl1pPr>
              <a:defRPr sz="2000">
                <a:solidFill>
                  <a:schemeClr val="bg2"/>
                </a:solidFill>
              </a:defRPr>
            </a:lvl1pPr>
            <a:lvl2pPr>
              <a:defRPr sz="1800">
                <a:solidFill>
                  <a:schemeClr val="bg2"/>
                </a:solidFill>
              </a:defRPr>
            </a:lvl2pPr>
            <a:lvl3pPr>
              <a:defRPr sz="1600">
                <a:solidFill>
                  <a:schemeClr val="bg2"/>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08030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6E3F0B-343E-4C97-A8D6-C47FCC915F74}"/>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r>
              <a:rPr lang="en-US" dirty="0"/>
              <a:t>MM.DD.20XX</a:t>
            </a:r>
            <a:endParaRPr lang="ru-RU" dirty="0"/>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fld id="{8D581BC7-E183-40DB-AC97-C19EA4EB8894}" type="slidenum">
              <a:rPr lang="ru-RU" smtClean="0"/>
              <a:pPr/>
              <a:t>‹#›</a:t>
            </a:fld>
            <a:endParaRPr lang="ru-RU" dirty="0"/>
          </a:p>
        </p:txBody>
      </p:sp>
      <p:sp>
        <p:nvSpPr>
          <p:cNvPr id="8" name="Title 1">
            <a:extLst>
              <a:ext uri="{FF2B5EF4-FFF2-40B4-BE49-F238E27FC236}">
                <a16:creationId xmlns:a16="http://schemas.microsoft.com/office/drawing/2014/main" id="{8A02905C-2C7D-4445-B47F-3EBBA44657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9" name="Text Placeholder 3">
            <a:extLst>
              <a:ext uri="{FF2B5EF4-FFF2-40B4-BE49-F238E27FC236}">
                <a16:creationId xmlns:a16="http://schemas.microsoft.com/office/drawing/2014/main" id="{17BC8A51-D50F-4F98-9402-8FF90BD2D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3AE79E65-3D1E-4444-9BD4-8578BF0C6484}"/>
              </a:ext>
            </a:extLst>
          </p:cNvPr>
          <p:cNvSpPr>
            <a:spLocks noGrp="1"/>
          </p:cNvSpPr>
          <p:nvPr>
            <p:ph idx="1"/>
          </p:nvPr>
        </p:nvSpPr>
        <p:spPr>
          <a:xfrm>
            <a:off x="5183188" y="457201"/>
            <a:ext cx="6172200" cy="5403850"/>
          </a:xfrm>
        </p:spPr>
        <p:txBody>
          <a:bodyPr>
            <a:normAutofit/>
          </a:bodyPr>
          <a:lstStyle>
            <a:lvl1pPr>
              <a:defRPr sz="2400">
                <a:solidFill>
                  <a:schemeClr val="bg2"/>
                </a:solidFill>
              </a:defRPr>
            </a:lvl1pPr>
            <a:lvl2pPr>
              <a:defRPr sz="2000">
                <a:solidFill>
                  <a:schemeClr val="bg2"/>
                </a:solidFill>
              </a:defRPr>
            </a:lvl2pPr>
            <a:lvl3pPr>
              <a:defRPr sz="1800">
                <a:solidFill>
                  <a:schemeClr val="bg2"/>
                </a:solidFill>
              </a:defRPr>
            </a:lvl3pPr>
            <a:lvl4pPr>
              <a:defRPr sz="1600">
                <a:solidFill>
                  <a:schemeClr val="bg2"/>
                </a:solidFill>
              </a:defRPr>
            </a:lvl4pPr>
            <a:lvl5pPr>
              <a:defRPr sz="1600">
                <a:solidFill>
                  <a:schemeClr val="bg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79995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6E3F0B-343E-4C97-A8D6-C47FCC915F74}"/>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r>
              <a:rPr lang="en-US" dirty="0"/>
              <a:t>MM.DD.20XX</a:t>
            </a:r>
            <a:endParaRPr lang="ru-RU" dirty="0"/>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fld id="{8D581BC7-E183-40DB-AC97-C19EA4EB8894}" type="slidenum">
              <a:rPr lang="ru-RU" smtClean="0"/>
              <a:pPr/>
              <a:t>‹#›</a:t>
            </a:fld>
            <a:endParaRPr lang="ru-RU" dirty="0"/>
          </a:p>
        </p:txBody>
      </p:sp>
      <p:sp>
        <p:nvSpPr>
          <p:cNvPr id="8" name="Title 1">
            <a:extLst>
              <a:ext uri="{FF2B5EF4-FFF2-40B4-BE49-F238E27FC236}">
                <a16:creationId xmlns:a16="http://schemas.microsoft.com/office/drawing/2014/main" id="{8A02905C-2C7D-4445-B47F-3EBBA44657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9" name="Text Placeholder 3">
            <a:extLst>
              <a:ext uri="{FF2B5EF4-FFF2-40B4-BE49-F238E27FC236}">
                <a16:creationId xmlns:a16="http://schemas.microsoft.com/office/drawing/2014/main" id="{17BC8A51-D50F-4F98-9402-8FF90BD2D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2">
            <a:extLst>
              <a:ext uri="{FF2B5EF4-FFF2-40B4-BE49-F238E27FC236}">
                <a16:creationId xmlns:a16="http://schemas.microsoft.com/office/drawing/2014/main" id="{1D23A006-AC57-4A0B-BC20-6D226A80CC78}"/>
              </a:ext>
            </a:extLst>
          </p:cNvPr>
          <p:cNvSpPr>
            <a:spLocks noGrp="1"/>
          </p:cNvSpPr>
          <p:nvPr>
            <p:ph type="pic" idx="1"/>
          </p:nvPr>
        </p:nvSpPr>
        <p:spPr>
          <a:xfrm>
            <a:off x="5183188" y="457201"/>
            <a:ext cx="6172200" cy="5403850"/>
          </a:xfrm>
        </p:spPr>
        <p:txBody>
          <a:bodyPr>
            <a:normAutofit/>
          </a:bodyPr>
          <a:lstStyle>
            <a:lvl1pPr marL="0" indent="0">
              <a:buNone/>
              <a:defRPr sz="2400">
                <a:solidFill>
                  <a:schemeClr val="bg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5853051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05564D-C546-470F-B93C-274AA86CE01F}"/>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7215E379-3C1C-4942-917E-02E25E8CB910}"/>
              </a:ext>
            </a:extLst>
          </p:cNvPr>
          <p:cNvSpPr>
            <a:spLocks noGrp="1"/>
          </p:cNvSpPr>
          <p:nvPr>
            <p:ph type="title"/>
          </p:nvPr>
        </p:nvSpPr>
        <p:spPr>
          <a:xfrm>
            <a:off x="838200" y="365126"/>
            <a:ext cx="10515600" cy="652969"/>
          </a:xfrm>
        </p:spPr>
        <p:txBody>
          <a:bodyPr/>
          <a:lstStyle/>
          <a:p>
            <a:r>
              <a:rPr lang="en-US"/>
              <a:t>Click to edit Master title style</a:t>
            </a:r>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r>
              <a:rPr lang="en-US" dirty="0"/>
              <a:t>MM.DD.20XX</a:t>
            </a:r>
            <a:endParaRPr lang="ru-RU" dirty="0"/>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fld id="{8D581BC7-E183-40DB-AC97-C19EA4EB8894}" type="slidenum">
              <a:rPr lang="ru-RU" smtClean="0"/>
              <a:pPr/>
              <a:t>‹#›</a:t>
            </a:fld>
            <a:endParaRPr lang="ru-RU" dirty="0"/>
          </a:p>
        </p:txBody>
      </p:sp>
    </p:spTree>
    <p:extLst>
      <p:ext uri="{BB962C8B-B14F-4D97-AF65-F5344CB8AC3E}">
        <p14:creationId xmlns:p14="http://schemas.microsoft.com/office/powerpoint/2010/main" val="8839916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E60A5F-CE74-4F00-A5C2-F9742DDFFF1F}"/>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3" name="Date Placeholder 2">
            <a:extLst>
              <a:ext uri="{FF2B5EF4-FFF2-40B4-BE49-F238E27FC236}">
                <a16:creationId xmlns:a16="http://schemas.microsoft.com/office/drawing/2014/main" id="{046047C4-77C4-4E19-8DD7-2ED3165B7637}"/>
              </a:ext>
            </a:extLst>
          </p:cNvPr>
          <p:cNvSpPr>
            <a:spLocks noGrp="1"/>
          </p:cNvSpPr>
          <p:nvPr>
            <p:ph type="dt" sz="half" idx="10"/>
          </p:nvPr>
        </p:nvSpPr>
        <p:spPr/>
        <p:txBody>
          <a:bodyPr/>
          <a:lstStyle/>
          <a:p>
            <a:r>
              <a:rPr lang="en-US" dirty="0"/>
              <a:t>MM.DD.20XX</a:t>
            </a:r>
            <a:endParaRPr lang="ru-RU" dirty="0"/>
          </a:p>
        </p:txBody>
      </p:sp>
      <p:sp>
        <p:nvSpPr>
          <p:cNvPr id="4" name="Footer Placeholder 3">
            <a:extLst>
              <a:ext uri="{FF2B5EF4-FFF2-40B4-BE49-F238E27FC236}">
                <a16:creationId xmlns:a16="http://schemas.microsoft.com/office/drawing/2014/main" id="{D250B5CF-1C4F-4BA2-8E78-5F48C92A9DA1}"/>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714C6A0A-8A9D-47A1-97DA-BB494915175B}"/>
              </a:ext>
            </a:extLst>
          </p:cNvPr>
          <p:cNvSpPr>
            <a:spLocks noGrp="1"/>
          </p:cNvSpPr>
          <p:nvPr>
            <p:ph type="sldNum" sz="quarter" idx="12"/>
          </p:nvPr>
        </p:nvSpPr>
        <p:spPr/>
        <p:txBody>
          <a:bodyPr/>
          <a:lstStyle/>
          <a:p>
            <a:fld id="{8D581BC7-E183-40DB-AC97-C19EA4EB8894}" type="slidenum">
              <a:rPr lang="ru-RU" smtClean="0"/>
              <a:pPr/>
              <a:t>‹#›</a:t>
            </a:fld>
            <a:endParaRPr lang="ru-RU" dirty="0"/>
          </a:p>
        </p:txBody>
      </p:sp>
    </p:spTree>
    <p:extLst>
      <p:ext uri="{BB962C8B-B14F-4D97-AF65-F5344CB8AC3E}">
        <p14:creationId xmlns:p14="http://schemas.microsoft.com/office/powerpoint/2010/main" val="2231715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Image and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894591" y="1090118"/>
            <a:ext cx="4494133" cy="804338"/>
          </a:xfrm>
        </p:spPr>
        <p:txBody>
          <a:bodyPr lIns="0" tIns="0" rIns="0" bIns="0" anchor="b">
            <a:normAutofit/>
          </a:bodyPr>
          <a:lstStyle>
            <a:lvl1pPr>
              <a:defRPr sz="3600"/>
            </a:lvl1pPr>
          </a:lstStyle>
          <a:p>
            <a:r>
              <a:rPr lang="en-US" dirty="0"/>
              <a:t>CLICK TO EDIT</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894591" y="2243662"/>
            <a:ext cx="4473108"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6924675" y="1993043"/>
            <a:ext cx="5267325" cy="100800"/>
            <a:chOff x="0" y="3240138"/>
            <a:chExt cx="3434400" cy="100800"/>
          </a:xfrm>
        </p:grpSpPr>
        <p:cxnSp>
          <p:nvCxnSpPr>
            <p:cNvPr id="12" name="Straight Connector 11">
              <a:extLst>
                <a:ext uri="{FF2B5EF4-FFF2-40B4-BE49-F238E27FC236}">
                  <a16:creationId xmlns:a16="http://schemas.microsoft.com/office/drawing/2014/main" id="{370B72A7-B625-48B8-88E6-BCE2A4DD531E}"/>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6894591" y="2868443"/>
            <a:ext cx="4482996" cy="243260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Picture Placeholder 7">
            <a:extLst>
              <a:ext uri="{FF2B5EF4-FFF2-40B4-BE49-F238E27FC236}">
                <a16:creationId xmlns:a16="http://schemas.microsoft.com/office/drawing/2014/main" id="{F0861AA2-8248-462C-B6D8-FFD829F41ED0}"/>
              </a:ext>
            </a:extLst>
          </p:cNvPr>
          <p:cNvSpPr>
            <a:spLocks noGrp="1"/>
          </p:cNvSpPr>
          <p:nvPr>
            <p:ph type="pic" sz="quarter" idx="15"/>
          </p:nvPr>
        </p:nvSpPr>
        <p:spPr>
          <a:xfrm>
            <a:off x="2854411" y="1472184"/>
            <a:ext cx="3246204" cy="5385816"/>
          </a:xfrm>
        </p:spPr>
        <p:txBody>
          <a:bodyPr anchor="ctr" anchorCtr="0">
            <a:normAutofit/>
          </a:bodyPr>
          <a:lstStyle>
            <a:lvl1pPr marL="0" indent="0" algn="ctr">
              <a:buNone/>
              <a:defRPr sz="1800"/>
            </a:lvl1pPr>
          </a:lstStyle>
          <a:p>
            <a:r>
              <a:rPr lang="en-US"/>
              <a:t>Click icon to add picture</a:t>
            </a:r>
            <a:endParaRPr lang="ru-RU" dirty="0"/>
          </a:p>
        </p:txBody>
      </p:sp>
    </p:spTree>
    <p:extLst>
      <p:ext uri="{BB962C8B-B14F-4D97-AF65-F5344CB8AC3E}">
        <p14:creationId xmlns:p14="http://schemas.microsoft.com/office/powerpoint/2010/main" val="12476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Layout v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6" y="2219359"/>
            <a:ext cx="5021940" cy="804338"/>
          </a:xfrm>
        </p:spPr>
        <p:txBody>
          <a:bodyPr lIns="0" tIns="0" rIns="0" bIns="0" anchor="b">
            <a:normAutofit/>
          </a:bodyPr>
          <a:lstStyle>
            <a:lvl1pPr>
              <a:defRPr sz="3600"/>
            </a:lvl1pPr>
          </a:lstStyle>
          <a:p>
            <a:r>
              <a:rPr lang="en-US" dirty="0"/>
              <a:t>CLICK TO EDIT</a:t>
            </a:r>
            <a:endParaRPr lang="ru-RU" dirty="0"/>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3122284"/>
            <a:ext cx="3434400" cy="100800"/>
            <a:chOff x="0" y="3240138"/>
            <a:chExt cx="3434400" cy="100800"/>
          </a:xfrm>
        </p:grpSpPr>
        <p:cxnSp>
          <p:nvCxnSpPr>
            <p:cNvPr id="13" name="Straight Connector 12">
              <a:extLst>
                <a:ext uri="{FF2B5EF4-FFF2-40B4-BE49-F238E27FC236}">
                  <a16:creationId xmlns:a16="http://schemas.microsoft.com/office/drawing/2014/main" id="{785A4134-866D-4143-AC1E-8A2FFDB49855}"/>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4C9D5785-B116-4BE7-AC26-5CD6481FFA6A}"/>
              </a:ext>
            </a:extLst>
          </p:cNvPr>
          <p:cNvSpPr>
            <a:spLocks noGrp="1"/>
          </p:cNvSpPr>
          <p:nvPr>
            <p:ph type="body" idx="14" hasCustomPrompt="1"/>
          </p:nvPr>
        </p:nvSpPr>
        <p:spPr>
          <a:xfrm>
            <a:off x="815720" y="3392200"/>
            <a:ext cx="5009495" cy="2210173"/>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3" name="Picture Placeholder 7">
            <a:extLst>
              <a:ext uri="{FF2B5EF4-FFF2-40B4-BE49-F238E27FC236}">
                <a16:creationId xmlns:a16="http://schemas.microsoft.com/office/drawing/2014/main" id="{278C2B8F-0B29-449C-AFFD-42BB56FA1595}"/>
              </a:ext>
            </a:extLst>
          </p:cNvPr>
          <p:cNvSpPr>
            <a:spLocks noGrp="1"/>
          </p:cNvSpPr>
          <p:nvPr>
            <p:ph type="pic" sz="quarter" idx="15"/>
          </p:nvPr>
        </p:nvSpPr>
        <p:spPr>
          <a:xfrm>
            <a:off x="6108356" y="-20834"/>
            <a:ext cx="5245444" cy="5385816"/>
          </a:xfrm>
        </p:spPr>
        <p:txBody>
          <a:bodyPr anchor="ctr" anchorCtr="0">
            <a:normAutofit/>
          </a:bodyPr>
          <a:lstStyle>
            <a:lvl1pPr marL="0" indent="0" algn="ctr">
              <a:buNone/>
              <a:defRPr sz="1800"/>
            </a:lvl1pPr>
          </a:lstStyle>
          <a:p>
            <a:r>
              <a:rPr lang="en-US"/>
              <a:t>Click icon to add picture</a:t>
            </a:r>
            <a:endParaRPr lang="ru-RU" dirty="0"/>
          </a:p>
        </p:txBody>
      </p:sp>
    </p:spTree>
    <p:extLst>
      <p:ext uri="{BB962C8B-B14F-4D97-AF65-F5344CB8AC3E}">
        <p14:creationId xmlns:p14="http://schemas.microsoft.com/office/powerpoint/2010/main" val="23103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cons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hasCustomPrompt="1"/>
          </p:nvPr>
        </p:nvSpPr>
        <p:spPr>
          <a:xfrm>
            <a:off x="6400317" y="707529"/>
            <a:ext cx="4494133" cy="569086"/>
          </a:xfrm>
        </p:spPr>
        <p:txBody>
          <a:bodyPr lIns="0" tIns="0" rIns="0" bIns="0" anchor="b">
            <a:normAutofit/>
          </a:bodyPr>
          <a:lstStyle>
            <a:lvl1pPr>
              <a:defRPr sz="3600"/>
            </a:lvl1pPr>
          </a:lstStyle>
          <a:p>
            <a:r>
              <a:rPr lang="en-US" dirty="0"/>
              <a:t>CLICK TO EDIT</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6400317" y="1625821"/>
            <a:ext cx="4473108"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6430402" y="1375202"/>
            <a:ext cx="5761598" cy="100800"/>
            <a:chOff x="-322276" y="3240138"/>
            <a:chExt cx="3756676"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322276" y="3290538"/>
              <a:ext cx="3706276"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2920469" y="3291840"/>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Picture Placeholder 3">
            <a:extLst>
              <a:ext uri="{FF2B5EF4-FFF2-40B4-BE49-F238E27FC236}">
                <a16:creationId xmlns:a16="http://schemas.microsoft.com/office/drawing/2014/main" id="{1EDA47E0-9B2C-45BF-A34A-E7069690AEF4}"/>
              </a:ext>
            </a:extLst>
          </p:cNvPr>
          <p:cNvSpPr>
            <a:spLocks noGrp="1"/>
          </p:cNvSpPr>
          <p:nvPr>
            <p:ph type="pic" sz="quarter" idx="15"/>
          </p:nvPr>
        </p:nvSpPr>
        <p:spPr>
          <a:xfrm>
            <a:off x="2090460" y="3273552"/>
            <a:ext cx="640080" cy="658368"/>
          </a:xfrm>
        </p:spPr>
        <p:txBody>
          <a:bodyPr anchor="ctr" anchorCtr="0">
            <a:normAutofit/>
          </a:bodyPr>
          <a:lstStyle>
            <a:lvl1pPr marL="0" indent="0" algn="ctr">
              <a:buNone/>
              <a:defRPr sz="900"/>
            </a:lvl1pPr>
          </a:lstStyle>
          <a:p>
            <a:r>
              <a:rPr lang="en-US"/>
              <a:t>Click icon to add picture</a:t>
            </a:r>
            <a:endParaRPr lang="ru-RU" dirty="0"/>
          </a:p>
        </p:txBody>
      </p:sp>
      <p:sp>
        <p:nvSpPr>
          <p:cNvPr id="22" name="Text Placeholder 2">
            <a:extLst>
              <a:ext uri="{FF2B5EF4-FFF2-40B4-BE49-F238E27FC236}">
                <a16:creationId xmlns:a16="http://schemas.microsoft.com/office/drawing/2014/main" id="{F2ACDD32-C1AB-4359-B055-2F910492987E}"/>
              </a:ext>
            </a:extLst>
          </p:cNvPr>
          <p:cNvSpPr>
            <a:spLocks noGrp="1"/>
          </p:cNvSpPr>
          <p:nvPr>
            <p:ph type="body" idx="16" hasCustomPrompt="1"/>
          </p:nvPr>
        </p:nvSpPr>
        <p:spPr>
          <a:xfrm>
            <a:off x="831850" y="3291840"/>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text styles</a:t>
            </a:r>
          </a:p>
        </p:txBody>
      </p:sp>
      <p:sp>
        <p:nvSpPr>
          <p:cNvPr id="23" name="Text Placeholder 2">
            <a:extLst>
              <a:ext uri="{FF2B5EF4-FFF2-40B4-BE49-F238E27FC236}">
                <a16:creationId xmlns:a16="http://schemas.microsoft.com/office/drawing/2014/main" id="{C7A796C4-1255-4B26-B034-EFB1284B77EB}"/>
              </a:ext>
            </a:extLst>
          </p:cNvPr>
          <p:cNvSpPr>
            <a:spLocks noGrp="1"/>
          </p:cNvSpPr>
          <p:nvPr>
            <p:ph type="body" idx="17" hasCustomPrompt="1"/>
          </p:nvPr>
        </p:nvSpPr>
        <p:spPr>
          <a:xfrm>
            <a:off x="2920469" y="4427608"/>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4" name="Picture Placeholder 3">
            <a:extLst>
              <a:ext uri="{FF2B5EF4-FFF2-40B4-BE49-F238E27FC236}">
                <a16:creationId xmlns:a16="http://schemas.microsoft.com/office/drawing/2014/main" id="{7F406E84-6EA1-4D34-8016-6A41F065FF76}"/>
              </a:ext>
            </a:extLst>
          </p:cNvPr>
          <p:cNvSpPr>
            <a:spLocks noGrp="1"/>
          </p:cNvSpPr>
          <p:nvPr>
            <p:ph type="pic" sz="quarter" idx="18"/>
          </p:nvPr>
        </p:nvSpPr>
        <p:spPr>
          <a:xfrm>
            <a:off x="2090460" y="4409320"/>
            <a:ext cx="640080" cy="658368"/>
          </a:xfrm>
        </p:spPr>
        <p:txBody>
          <a:bodyPr anchor="ctr" anchorCtr="0">
            <a:normAutofit/>
          </a:bodyPr>
          <a:lstStyle>
            <a:lvl1pPr marL="0" indent="0" algn="ctr">
              <a:buNone/>
              <a:defRPr sz="900"/>
            </a:lvl1pPr>
          </a:lstStyle>
          <a:p>
            <a:r>
              <a:rPr lang="en-US"/>
              <a:t>Click icon to add picture</a:t>
            </a:r>
            <a:endParaRPr lang="ru-RU" dirty="0"/>
          </a:p>
        </p:txBody>
      </p:sp>
      <p:sp>
        <p:nvSpPr>
          <p:cNvPr id="25" name="Text Placeholder 2">
            <a:extLst>
              <a:ext uri="{FF2B5EF4-FFF2-40B4-BE49-F238E27FC236}">
                <a16:creationId xmlns:a16="http://schemas.microsoft.com/office/drawing/2014/main" id="{7965133B-076D-4FAD-8D2A-C24FE2619C80}"/>
              </a:ext>
            </a:extLst>
          </p:cNvPr>
          <p:cNvSpPr>
            <a:spLocks noGrp="1"/>
          </p:cNvSpPr>
          <p:nvPr>
            <p:ph type="body" idx="19" hasCustomPrompt="1"/>
          </p:nvPr>
        </p:nvSpPr>
        <p:spPr>
          <a:xfrm>
            <a:off x="831850" y="4427608"/>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text styles</a:t>
            </a:r>
          </a:p>
        </p:txBody>
      </p:sp>
      <p:sp>
        <p:nvSpPr>
          <p:cNvPr id="26" name="Text Placeholder 2">
            <a:extLst>
              <a:ext uri="{FF2B5EF4-FFF2-40B4-BE49-F238E27FC236}">
                <a16:creationId xmlns:a16="http://schemas.microsoft.com/office/drawing/2014/main" id="{CABE6307-1A20-419D-A352-17FF0286600B}"/>
              </a:ext>
            </a:extLst>
          </p:cNvPr>
          <p:cNvSpPr>
            <a:spLocks noGrp="1"/>
          </p:cNvSpPr>
          <p:nvPr>
            <p:ph type="body" idx="20" hasCustomPrompt="1"/>
          </p:nvPr>
        </p:nvSpPr>
        <p:spPr>
          <a:xfrm>
            <a:off x="8549426" y="3291840"/>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7" name="Picture Placeholder 3">
            <a:extLst>
              <a:ext uri="{FF2B5EF4-FFF2-40B4-BE49-F238E27FC236}">
                <a16:creationId xmlns:a16="http://schemas.microsoft.com/office/drawing/2014/main" id="{D2C5C227-18EE-4D6A-AA31-30B8F7CD20AE}"/>
              </a:ext>
            </a:extLst>
          </p:cNvPr>
          <p:cNvSpPr>
            <a:spLocks noGrp="1"/>
          </p:cNvSpPr>
          <p:nvPr>
            <p:ph type="pic" sz="quarter" idx="21"/>
          </p:nvPr>
        </p:nvSpPr>
        <p:spPr>
          <a:xfrm>
            <a:off x="7719417" y="3273552"/>
            <a:ext cx="640080" cy="658368"/>
          </a:xfrm>
        </p:spPr>
        <p:txBody>
          <a:bodyPr anchor="ctr" anchorCtr="0">
            <a:normAutofit/>
          </a:bodyPr>
          <a:lstStyle>
            <a:lvl1pPr marL="0" indent="0" algn="ctr">
              <a:buNone/>
              <a:defRPr sz="900"/>
            </a:lvl1pPr>
          </a:lstStyle>
          <a:p>
            <a:r>
              <a:rPr lang="en-US"/>
              <a:t>Click icon to add picture</a:t>
            </a:r>
            <a:endParaRPr lang="ru-RU" dirty="0"/>
          </a:p>
        </p:txBody>
      </p:sp>
      <p:sp>
        <p:nvSpPr>
          <p:cNvPr id="28" name="Text Placeholder 2">
            <a:extLst>
              <a:ext uri="{FF2B5EF4-FFF2-40B4-BE49-F238E27FC236}">
                <a16:creationId xmlns:a16="http://schemas.microsoft.com/office/drawing/2014/main" id="{6ABEA821-83E0-4C10-98A8-5F29E246F741}"/>
              </a:ext>
            </a:extLst>
          </p:cNvPr>
          <p:cNvSpPr>
            <a:spLocks noGrp="1"/>
          </p:cNvSpPr>
          <p:nvPr>
            <p:ph type="body" idx="22" hasCustomPrompt="1"/>
          </p:nvPr>
        </p:nvSpPr>
        <p:spPr>
          <a:xfrm>
            <a:off x="6460807" y="3291840"/>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text</a:t>
            </a:r>
          </a:p>
        </p:txBody>
      </p:sp>
      <p:sp>
        <p:nvSpPr>
          <p:cNvPr id="29" name="Text Placeholder 2">
            <a:extLst>
              <a:ext uri="{FF2B5EF4-FFF2-40B4-BE49-F238E27FC236}">
                <a16:creationId xmlns:a16="http://schemas.microsoft.com/office/drawing/2014/main" id="{CA1DC741-B44F-4275-A1D5-B8D26A3390B3}"/>
              </a:ext>
            </a:extLst>
          </p:cNvPr>
          <p:cNvSpPr>
            <a:spLocks noGrp="1"/>
          </p:cNvSpPr>
          <p:nvPr>
            <p:ph type="body" idx="23" hasCustomPrompt="1"/>
          </p:nvPr>
        </p:nvSpPr>
        <p:spPr>
          <a:xfrm>
            <a:off x="8549426" y="4427608"/>
            <a:ext cx="2670048" cy="640080"/>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0" name="Picture Placeholder 3">
            <a:extLst>
              <a:ext uri="{FF2B5EF4-FFF2-40B4-BE49-F238E27FC236}">
                <a16:creationId xmlns:a16="http://schemas.microsoft.com/office/drawing/2014/main" id="{C550F6C4-BE33-415F-B0BC-B47EDC1BDACB}"/>
              </a:ext>
            </a:extLst>
          </p:cNvPr>
          <p:cNvSpPr>
            <a:spLocks noGrp="1"/>
          </p:cNvSpPr>
          <p:nvPr>
            <p:ph type="pic" sz="quarter" idx="24"/>
          </p:nvPr>
        </p:nvSpPr>
        <p:spPr>
          <a:xfrm>
            <a:off x="7719417" y="4409320"/>
            <a:ext cx="640080" cy="658368"/>
          </a:xfrm>
        </p:spPr>
        <p:txBody>
          <a:bodyPr anchor="ctr" anchorCtr="0">
            <a:normAutofit/>
          </a:bodyPr>
          <a:lstStyle>
            <a:lvl1pPr marL="0" indent="0" algn="ctr">
              <a:buNone/>
              <a:defRPr sz="900"/>
            </a:lvl1pPr>
          </a:lstStyle>
          <a:p>
            <a:r>
              <a:rPr lang="en-US"/>
              <a:t>Click icon to add picture</a:t>
            </a:r>
            <a:endParaRPr lang="ru-RU" dirty="0"/>
          </a:p>
        </p:txBody>
      </p:sp>
      <p:sp>
        <p:nvSpPr>
          <p:cNvPr id="31" name="Text Placeholder 2">
            <a:extLst>
              <a:ext uri="{FF2B5EF4-FFF2-40B4-BE49-F238E27FC236}">
                <a16:creationId xmlns:a16="http://schemas.microsoft.com/office/drawing/2014/main" id="{4C0830D2-D692-4161-8ECB-338703C94351}"/>
              </a:ext>
            </a:extLst>
          </p:cNvPr>
          <p:cNvSpPr>
            <a:spLocks noGrp="1"/>
          </p:cNvSpPr>
          <p:nvPr>
            <p:ph type="body" idx="25" hasCustomPrompt="1"/>
          </p:nvPr>
        </p:nvSpPr>
        <p:spPr>
          <a:xfrm>
            <a:off x="6460807" y="4427608"/>
            <a:ext cx="1209357" cy="640080"/>
          </a:xfrm>
        </p:spPr>
        <p:txBody>
          <a:bodyPr lIns="0" tIns="0" rIns="0" bIns="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text</a:t>
            </a:r>
          </a:p>
        </p:txBody>
      </p:sp>
    </p:spTree>
    <p:extLst>
      <p:ext uri="{BB962C8B-B14F-4D97-AF65-F5344CB8AC3E}">
        <p14:creationId xmlns:p14="http://schemas.microsoft.com/office/powerpoint/2010/main" val="331145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nitor and Content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803276" y="2091023"/>
            <a:ext cx="4464049" cy="804338"/>
          </a:xfrm>
        </p:spPr>
        <p:txBody>
          <a:bodyPr lIns="0" tIns="0" rIns="0" bIns="0" anchor="b">
            <a:normAutofit/>
          </a:bodyPr>
          <a:lstStyle>
            <a:lvl1pP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826770" y="3244567"/>
            <a:ext cx="4443165" cy="569085"/>
          </a:xfrm>
        </p:spPr>
        <p:txBody>
          <a:bodyPr lIns="0" tIns="0" rIns="0" bIns="0">
            <a:normAutofit/>
          </a:bodyPr>
          <a:lstStyle>
            <a:lvl1pPr marL="0" indent="0">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Rectangle 7">
            <a:extLst>
              <a:ext uri="{FF2B5EF4-FFF2-40B4-BE49-F238E27FC236}">
                <a16:creationId xmlns:a16="http://schemas.microsoft.com/office/drawing/2014/main" id="{4ACF4ED1-C6C8-4C5C-8C14-4FF197588C03}"/>
              </a:ext>
            </a:extLst>
          </p:cNvPr>
          <p:cNvSpPr/>
          <p:nvPr userDrawn="1"/>
        </p:nvSpPr>
        <p:spPr>
          <a:xfrm>
            <a:off x="6192163" y="1435133"/>
            <a:ext cx="5175504" cy="4187952"/>
          </a:xfrm>
          <a:prstGeom prst="rect">
            <a:avLst/>
          </a:prstGeom>
          <a:blipFill>
            <a:blip r:embed="rId2">
              <a:extLst>
                <a:ext uri="{96DAC541-7B7A-43D3-8B79-37D633B846F1}">
                  <asvg:svgBlip xmlns:asvg="http://schemas.microsoft.com/office/drawing/2016/SVG/main" r:embed="rId3"/>
                </a:ext>
              </a:extLst>
            </a:blip>
            <a:srcRect/>
            <a:stretch>
              <a:fillRect t="1504" b="15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5" name="Group 14">
            <a:extLst>
              <a:ext uri="{FF2B5EF4-FFF2-40B4-BE49-F238E27FC236}">
                <a16:creationId xmlns:a16="http://schemas.microsoft.com/office/drawing/2014/main" id="{B7317392-EF87-4050-8BBE-32F74B0CF15A}"/>
              </a:ext>
            </a:extLst>
          </p:cNvPr>
          <p:cNvGrpSpPr/>
          <p:nvPr userDrawn="1"/>
        </p:nvGrpSpPr>
        <p:grpSpPr>
          <a:xfrm>
            <a:off x="0" y="2993948"/>
            <a:ext cx="3434400" cy="100800"/>
            <a:chOff x="0" y="3240138"/>
            <a:chExt cx="3434400" cy="100800"/>
          </a:xfrm>
        </p:grpSpPr>
        <p:cxnSp>
          <p:nvCxnSpPr>
            <p:cNvPr id="13" name="Straight Connector 12">
              <a:extLst>
                <a:ext uri="{FF2B5EF4-FFF2-40B4-BE49-F238E27FC236}">
                  <a16:creationId xmlns:a16="http://schemas.microsoft.com/office/drawing/2014/main" id="{785A4134-866D-4143-AC1E-8A2FFDB49855}"/>
                </a:ext>
              </a:extLst>
            </p:cNvPr>
            <p:cNvCxnSpPr/>
            <p:nvPr userDrawn="1"/>
          </p:nvCxnSpPr>
          <p:spPr>
            <a:xfrm>
              <a:off x="0" y="3290538"/>
              <a:ext cx="3384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3333600" y="3240138"/>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6" name="Text Placeholder 2">
            <a:extLst>
              <a:ext uri="{FF2B5EF4-FFF2-40B4-BE49-F238E27FC236}">
                <a16:creationId xmlns:a16="http://schemas.microsoft.com/office/drawing/2014/main" id="{BB522941-5C7D-4701-9AD7-BB4C11C6EBCE}"/>
              </a:ext>
            </a:extLst>
          </p:cNvPr>
          <p:cNvSpPr>
            <a:spLocks noGrp="1"/>
          </p:cNvSpPr>
          <p:nvPr>
            <p:ph type="body" idx="14" hasCustomPrompt="1"/>
          </p:nvPr>
        </p:nvSpPr>
        <p:spPr>
          <a:xfrm>
            <a:off x="815720" y="3869349"/>
            <a:ext cx="4452987" cy="1328330"/>
          </a:xfrm>
        </p:spPr>
        <p:txBody>
          <a:bodyPr lIns="0" tIns="0" rIns="0" bIns="0">
            <a:normAutofit/>
          </a:bodyPr>
          <a:lstStyle>
            <a:lvl1pPr marL="216000" indent="-216000">
              <a:lnSpc>
                <a:spcPct val="100000"/>
              </a:lnSpc>
              <a:spcBef>
                <a:spcPts val="600"/>
              </a:spcBef>
              <a:buClr>
                <a:schemeClr val="tx1"/>
              </a:buClr>
              <a:buFont typeface="Courier New" panose="02070309020205020404" pitchFamily="49" charset="0"/>
              <a:buChar char="o"/>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6B8B3AB3-C02D-418C-A9E2-AA65DE78350D}"/>
              </a:ext>
            </a:extLst>
          </p:cNvPr>
          <p:cNvSpPr>
            <a:spLocks noGrp="1"/>
          </p:cNvSpPr>
          <p:nvPr>
            <p:ph type="pic" sz="quarter" idx="15"/>
          </p:nvPr>
        </p:nvSpPr>
        <p:spPr>
          <a:xfrm>
            <a:off x="6362829" y="1673942"/>
            <a:ext cx="4853962" cy="3141406"/>
          </a:xfrm>
          <a:ln w="25400">
            <a:solidFill>
              <a:schemeClr val="tx2"/>
            </a:solidFill>
          </a:ln>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269886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Content Layout">
    <p:spTree>
      <p:nvGrpSpPr>
        <p:cNvPr id="1" name=""/>
        <p:cNvGrpSpPr/>
        <p:nvPr/>
      </p:nvGrpSpPr>
      <p:grpSpPr>
        <a:xfrm>
          <a:off x="0" y="0"/>
          <a:ext cx="0" cy="0"/>
          <a:chOff x="0" y="0"/>
          <a:chExt cx="0" cy="0"/>
        </a:xfrm>
      </p:grpSpPr>
      <p:sp>
        <p:nvSpPr>
          <p:cNvPr id="22" name="Picture Placeholder 7">
            <a:extLst>
              <a:ext uri="{FF2B5EF4-FFF2-40B4-BE49-F238E27FC236}">
                <a16:creationId xmlns:a16="http://schemas.microsoft.com/office/drawing/2014/main" id="{093DA11F-BC94-447C-B660-9C906BED01B1}"/>
              </a:ext>
            </a:extLst>
          </p:cNvPr>
          <p:cNvSpPr>
            <a:spLocks noGrp="1"/>
          </p:cNvSpPr>
          <p:nvPr>
            <p:ph type="pic" sz="quarter" idx="15"/>
          </p:nvPr>
        </p:nvSpPr>
        <p:spPr>
          <a:xfrm>
            <a:off x="0" y="1682496"/>
            <a:ext cx="12191999" cy="3493008"/>
          </a:xfrm>
        </p:spPr>
        <p:txBody>
          <a:bodyPr anchor="ctr" anchorCtr="0">
            <a:normAutofit/>
          </a:bodyPr>
          <a:lstStyle>
            <a:lvl1pPr marL="0" indent="0" algn="ctr">
              <a:buNone/>
              <a:defRPr sz="1800"/>
            </a:lvl1pPr>
          </a:lstStyle>
          <a:p>
            <a:r>
              <a:rPr lang="en-US"/>
              <a:t>Click icon to add picture</a:t>
            </a:r>
            <a:endParaRPr lang="ru-RU" dirty="0"/>
          </a:p>
        </p:txBody>
      </p:sp>
      <p:sp>
        <p:nvSpPr>
          <p:cNvPr id="7" name="Rectangle 6">
            <a:extLst>
              <a:ext uri="{FF2B5EF4-FFF2-40B4-BE49-F238E27FC236}">
                <a16:creationId xmlns:a16="http://schemas.microsoft.com/office/drawing/2014/main" id="{09F1B35C-893A-4033-ADC0-2192AFA2927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2" name="Title 1">
            <a:extLst>
              <a:ext uri="{FF2B5EF4-FFF2-40B4-BE49-F238E27FC236}">
                <a16:creationId xmlns:a16="http://schemas.microsoft.com/office/drawing/2014/main" id="{CD637DF8-B064-4F36-89F8-EBF538A2E7F2}"/>
              </a:ext>
            </a:extLst>
          </p:cNvPr>
          <p:cNvSpPr>
            <a:spLocks noGrp="1"/>
          </p:cNvSpPr>
          <p:nvPr>
            <p:ph type="title" hasCustomPrompt="1"/>
          </p:nvPr>
        </p:nvSpPr>
        <p:spPr>
          <a:xfrm>
            <a:off x="3863976" y="696584"/>
            <a:ext cx="4464049" cy="569086"/>
          </a:xfrm>
        </p:spPr>
        <p:txBody>
          <a:bodyPr lIns="0" tIns="0" rIns="0" bIns="0" anchor="b">
            <a:normAutofit/>
          </a:bodyPr>
          <a:lstStyle>
            <a:lvl1pPr algn="ctr">
              <a:defRPr sz="3600"/>
            </a:lvl1pPr>
          </a:lstStyle>
          <a:p>
            <a:r>
              <a:rPr lang="en-US" dirty="0"/>
              <a:t>CLICK TO EDIT</a:t>
            </a:r>
            <a:endParaRPr lang="ru-RU" dirty="0"/>
          </a:p>
        </p:txBody>
      </p:sp>
      <p:sp>
        <p:nvSpPr>
          <p:cNvPr id="3" name="Text Placeholder 2">
            <a:extLst>
              <a:ext uri="{FF2B5EF4-FFF2-40B4-BE49-F238E27FC236}">
                <a16:creationId xmlns:a16="http://schemas.microsoft.com/office/drawing/2014/main" id="{8A72532A-5006-46B7-AE99-3A6891CD0254}"/>
              </a:ext>
            </a:extLst>
          </p:cNvPr>
          <p:cNvSpPr>
            <a:spLocks noGrp="1"/>
          </p:cNvSpPr>
          <p:nvPr>
            <p:ph type="body" idx="1" hasCustomPrompt="1"/>
          </p:nvPr>
        </p:nvSpPr>
        <p:spPr>
          <a:xfrm>
            <a:off x="3884860" y="1983086"/>
            <a:ext cx="4443165" cy="569085"/>
          </a:xfrm>
        </p:spPr>
        <p:txBody>
          <a:bodyPr lIns="0" tIns="0" rIns="0" bIns="0">
            <a:normAutofit/>
          </a:bodyPr>
          <a:lstStyle>
            <a:lvl1pPr marL="0" indent="0" algn="ct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9EFC6D7-3241-401C-A16A-4A7CC2653954}"/>
              </a:ext>
            </a:extLst>
          </p:cNvPr>
          <p:cNvSpPr>
            <a:spLocks noGrp="1"/>
          </p:cNvSpPr>
          <p:nvPr>
            <p:ph type="dt" sz="half" idx="10"/>
          </p:nvPr>
        </p:nvSpPr>
        <p:spPr/>
        <p:txBody>
          <a:bodyPr/>
          <a:lstStyle/>
          <a:p>
            <a:r>
              <a:rPr lang="en-US" dirty="0"/>
              <a:t>MM.DD.20XX</a:t>
            </a:r>
            <a:endParaRPr lang="ru-RU" dirty="0"/>
          </a:p>
        </p:txBody>
      </p:sp>
      <p:sp>
        <p:nvSpPr>
          <p:cNvPr id="5" name="Footer Placeholder 4">
            <a:extLst>
              <a:ext uri="{FF2B5EF4-FFF2-40B4-BE49-F238E27FC236}">
                <a16:creationId xmlns:a16="http://schemas.microsoft.com/office/drawing/2014/main" id="{F345D6DC-ABA5-4D00-9CD3-92FFDD1FA2DC}"/>
              </a:ext>
            </a:extLst>
          </p:cNvPr>
          <p:cNvSpPr>
            <a:spLocks noGrp="1"/>
          </p:cNvSpPr>
          <p:nvPr>
            <p:ph type="ftr" sz="quarter" idx="11"/>
          </p:nvPr>
        </p:nvSpPr>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92459C86-0106-40E0-AA18-795EC5787677}"/>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11" name="Picture Placeholder 10">
            <a:extLst>
              <a:ext uri="{FF2B5EF4-FFF2-40B4-BE49-F238E27FC236}">
                <a16:creationId xmlns:a16="http://schemas.microsoft.com/office/drawing/2014/main" id="{6D14F7B3-A6CF-491C-9855-75B5784CC456}"/>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sp>
        <p:nvSpPr>
          <p:cNvPr id="17" name="Oval 16">
            <a:extLst>
              <a:ext uri="{FF2B5EF4-FFF2-40B4-BE49-F238E27FC236}">
                <a16:creationId xmlns:a16="http://schemas.microsoft.com/office/drawing/2014/main" id="{72225750-E4CE-4A81-A0C3-4023030D637E}"/>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8" name="Straight Connector 17">
            <a:extLst>
              <a:ext uri="{FF2B5EF4-FFF2-40B4-BE49-F238E27FC236}">
                <a16:creationId xmlns:a16="http://schemas.microsoft.com/office/drawing/2014/main" id="{3819C324-07DF-49DB-A08C-0E6155CE3041}"/>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5A34025-44F2-4A09-8629-F1794E9D35A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20" name="Straight Connector 19">
            <a:extLst>
              <a:ext uri="{FF2B5EF4-FFF2-40B4-BE49-F238E27FC236}">
                <a16:creationId xmlns:a16="http://schemas.microsoft.com/office/drawing/2014/main" id="{815854A2-EAE9-4B2A-84CF-5A4BD753863A}"/>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78842051-6173-4CC2-8C4A-8AE31FE7BA54}"/>
              </a:ext>
            </a:extLst>
          </p:cNvPr>
          <p:cNvGrpSpPr/>
          <p:nvPr userDrawn="1"/>
        </p:nvGrpSpPr>
        <p:grpSpPr>
          <a:xfrm>
            <a:off x="5124396" y="1373283"/>
            <a:ext cx="1943208" cy="100800"/>
            <a:chOff x="3149478" y="1373283"/>
            <a:chExt cx="1943208" cy="100800"/>
          </a:xfrm>
        </p:grpSpPr>
        <p:grpSp>
          <p:nvGrpSpPr>
            <p:cNvPr id="15" name="Group 14">
              <a:extLst>
                <a:ext uri="{FF2B5EF4-FFF2-40B4-BE49-F238E27FC236}">
                  <a16:creationId xmlns:a16="http://schemas.microsoft.com/office/drawing/2014/main" id="{B7317392-EF87-4050-8BBE-32F74B0CF15A}"/>
                </a:ext>
              </a:extLst>
            </p:cNvPr>
            <p:cNvGrpSpPr/>
            <p:nvPr userDrawn="1"/>
          </p:nvGrpSpPr>
          <p:grpSpPr>
            <a:xfrm>
              <a:off x="3149478" y="1373283"/>
              <a:ext cx="1943208" cy="100800"/>
              <a:chOff x="0" y="3237441"/>
              <a:chExt cx="1943208" cy="100800"/>
            </a:xfrm>
          </p:grpSpPr>
          <p:cxnSp>
            <p:nvCxnSpPr>
              <p:cNvPr id="13" name="Straight Connector 12">
                <a:extLst>
                  <a:ext uri="{FF2B5EF4-FFF2-40B4-BE49-F238E27FC236}">
                    <a16:creationId xmlns:a16="http://schemas.microsoft.com/office/drawing/2014/main" id="{785A4134-866D-4143-AC1E-8A2FFDB49855}"/>
                  </a:ext>
                </a:extLst>
              </p:cNvPr>
              <p:cNvCxnSpPr/>
              <p:nvPr userDrawn="1"/>
            </p:nvCxnSpPr>
            <p:spPr>
              <a:xfrm>
                <a:off x="0" y="3290538"/>
                <a:ext cx="1892808"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1BBC5D9C-B8FB-455B-9398-36DB21F2765E}"/>
                  </a:ext>
                </a:extLst>
              </p:cNvPr>
              <p:cNvSpPr/>
              <p:nvPr userDrawn="1"/>
            </p:nvSpPr>
            <p:spPr>
              <a:xfrm>
                <a:off x="1842408" y="3237441"/>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21" name="Oval 20">
              <a:extLst>
                <a:ext uri="{FF2B5EF4-FFF2-40B4-BE49-F238E27FC236}">
                  <a16:creationId xmlns:a16="http://schemas.microsoft.com/office/drawing/2014/main" id="{5D1C3636-C306-4492-8D46-194288459CAF}"/>
                </a:ext>
              </a:extLst>
            </p:cNvPr>
            <p:cNvSpPr/>
            <p:nvPr userDrawn="1"/>
          </p:nvSpPr>
          <p:spPr>
            <a:xfrm>
              <a:off x="3149478" y="1373283"/>
              <a:ext cx="100800"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Tree>
    <p:extLst>
      <p:ext uri="{BB962C8B-B14F-4D97-AF65-F5344CB8AC3E}">
        <p14:creationId xmlns:p14="http://schemas.microsoft.com/office/powerpoint/2010/main" val="3235028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Lay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E3FDB8-6D5C-48FE-99EA-7EC60F4D8191}"/>
              </a:ext>
            </a:extLst>
          </p:cNvPr>
          <p:cNvSpPr/>
          <p:nvPr userDrawn="1"/>
        </p:nvSpPr>
        <p:spPr>
          <a:xfrm>
            <a:off x="0" y="0"/>
            <a:ext cx="12192000" cy="6858000"/>
          </a:xfrm>
          <a:prstGeom prst="rect">
            <a:avLst/>
          </a:prstGeom>
          <a:gradFill flip="none" rotWithShape="1">
            <a:gsLst>
              <a:gs pos="0">
                <a:schemeClr val="accent2"/>
              </a:gs>
              <a:gs pos="34000">
                <a:srgbClr val="0F1722"/>
              </a:gs>
              <a:gs pos="69000">
                <a:srgbClr val="0F1722"/>
              </a:gs>
              <a:gs pos="100000">
                <a:schemeClr val="accent5"/>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dirty="0"/>
          </a:p>
        </p:txBody>
      </p:sp>
      <p:sp>
        <p:nvSpPr>
          <p:cNvPr id="5" name="Date Placeholder 4">
            <a:extLst>
              <a:ext uri="{FF2B5EF4-FFF2-40B4-BE49-F238E27FC236}">
                <a16:creationId xmlns:a16="http://schemas.microsoft.com/office/drawing/2014/main" id="{2D9775F3-A041-479A-8038-652B7D9C72E9}"/>
              </a:ext>
            </a:extLst>
          </p:cNvPr>
          <p:cNvSpPr>
            <a:spLocks noGrp="1"/>
          </p:cNvSpPr>
          <p:nvPr>
            <p:ph type="dt" sz="half" idx="10"/>
          </p:nvPr>
        </p:nvSpPr>
        <p:spPr/>
        <p:txBody>
          <a:bodyPr/>
          <a:lstStyle/>
          <a:p>
            <a:r>
              <a:rPr lang="en-US" dirty="0"/>
              <a:t>MM.DD.20XX</a:t>
            </a:r>
            <a:endParaRPr lang="ru-RU" dirty="0"/>
          </a:p>
        </p:txBody>
      </p:sp>
      <p:sp>
        <p:nvSpPr>
          <p:cNvPr id="6" name="Footer Placeholder 5">
            <a:extLst>
              <a:ext uri="{FF2B5EF4-FFF2-40B4-BE49-F238E27FC236}">
                <a16:creationId xmlns:a16="http://schemas.microsoft.com/office/drawing/2014/main" id="{29BEDD04-BE4E-4B91-B13E-0C4FB3E1658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306DF5D8-12DC-494E-B0F1-2E9C86A14544}"/>
              </a:ext>
            </a:extLst>
          </p:cNvPr>
          <p:cNvSpPr>
            <a:spLocks noGrp="1"/>
          </p:cNvSpPr>
          <p:nvPr>
            <p:ph type="sldNum" sz="quarter" idx="12"/>
          </p:nvPr>
        </p:nvSpPr>
        <p:spPr/>
        <p:txBody>
          <a:bodyPr/>
          <a:lstStyle/>
          <a:p>
            <a:fld id="{8D581BC7-E183-40DB-AC97-C19EA4EB8894}" type="slidenum">
              <a:rPr lang="ru-RU" smtClean="0"/>
              <a:t>‹#›</a:t>
            </a:fld>
            <a:endParaRPr lang="ru-RU" dirty="0"/>
          </a:p>
        </p:txBody>
      </p:sp>
      <p:sp>
        <p:nvSpPr>
          <p:cNvPr id="8" name="Title 1">
            <a:extLst>
              <a:ext uri="{FF2B5EF4-FFF2-40B4-BE49-F238E27FC236}">
                <a16:creationId xmlns:a16="http://schemas.microsoft.com/office/drawing/2014/main" id="{ABF87C9E-53A2-4DE1-89DC-3907BE2E3D3C}"/>
              </a:ext>
            </a:extLst>
          </p:cNvPr>
          <p:cNvSpPr>
            <a:spLocks noGrp="1"/>
          </p:cNvSpPr>
          <p:nvPr>
            <p:ph type="title"/>
          </p:nvPr>
        </p:nvSpPr>
        <p:spPr>
          <a:xfrm>
            <a:off x="5104263" y="707529"/>
            <a:ext cx="6310887" cy="569086"/>
          </a:xfrm>
        </p:spPr>
        <p:txBody>
          <a:bodyPr lIns="0" tIns="0" rIns="0" bIns="0" anchor="b">
            <a:normAutofit/>
          </a:bodyPr>
          <a:lstStyle>
            <a:lvl1pPr algn="r">
              <a:defRPr sz="3600"/>
            </a:lvl1pPr>
          </a:lstStyle>
          <a:p>
            <a:r>
              <a:rPr lang="en-US"/>
              <a:t>Click to edit Master title style</a:t>
            </a:r>
            <a:endParaRPr lang="ru-RU" dirty="0"/>
          </a:p>
        </p:txBody>
      </p:sp>
      <p:sp>
        <p:nvSpPr>
          <p:cNvPr id="9" name="Text Placeholder 2">
            <a:extLst>
              <a:ext uri="{FF2B5EF4-FFF2-40B4-BE49-F238E27FC236}">
                <a16:creationId xmlns:a16="http://schemas.microsoft.com/office/drawing/2014/main" id="{EB453F8F-AA02-4E0D-93BF-8CF4F1490377}"/>
              </a:ext>
            </a:extLst>
          </p:cNvPr>
          <p:cNvSpPr>
            <a:spLocks noGrp="1"/>
          </p:cNvSpPr>
          <p:nvPr>
            <p:ph type="body" idx="1" hasCustomPrompt="1"/>
          </p:nvPr>
        </p:nvSpPr>
        <p:spPr>
          <a:xfrm>
            <a:off x="5104263" y="1625821"/>
            <a:ext cx="6289862" cy="569085"/>
          </a:xfrm>
        </p:spPr>
        <p:txBody>
          <a:bodyPr lIns="0" tIns="0" rIns="0" bIns="0">
            <a:normAutofit/>
          </a:bodyPr>
          <a:lstStyle>
            <a:lvl1pPr marL="0" indent="0" algn="r">
              <a:lnSpc>
                <a:spcPct val="100000"/>
              </a:lnSpc>
              <a:buNone/>
              <a:defRPr sz="1800" b="1">
                <a:solidFill>
                  <a:schemeClr val="tx1"/>
                </a:solidFill>
                <a:latin typeface="+mn-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0" name="Picture Placeholder 10">
            <a:extLst>
              <a:ext uri="{FF2B5EF4-FFF2-40B4-BE49-F238E27FC236}">
                <a16:creationId xmlns:a16="http://schemas.microsoft.com/office/drawing/2014/main" id="{A541F291-2E4B-474E-9ED0-55C97A2A066D}"/>
              </a:ext>
            </a:extLst>
          </p:cNvPr>
          <p:cNvSpPr>
            <a:spLocks noGrp="1"/>
          </p:cNvSpPr>
          <p:nvPr>
            <p:ph type="pic" sz="quarter" idx="13"/>
          </p:nvPr>
        </p:nvSpPr>
        <p:spPr>
          <a:xfrm>
            <a:off x="831850" y="859665"/>
            <a:ext cx="1078992" cy="548640"/>
          </a:xfrm>
        </p:spPr>
        <p:txBody>
          <a:bodyPr anchor="ctr" anchorCtr="0">
            <a:normAutofit/>
          </a:bodyPr>
          <a:lstStyle>
            <a:lvl1pPr marL="0" indent="0" algn="ctr">
              <a:buNone/>
              <a:defRPr sz="1200"/>
            </a:lvl1pPr>
          </a:lstStyle>
          <a:p>
            <a:r>
              <a:rPr lang="en-US"/>
              <a:t>Click icon to add picture</a:t>
            </a:r>
            <a:endParaRPr lang="ru-RU" dirty="0"/>
          </a:p>
        </p:txBody>
      </p:sp>
      <p:grpSp>
        <p:nvGrpSpPr>
          <p:cNvPr id="11" name="Group 10">
            <a:extLst>
              <a:ext uri="{FF2B5EF4-FFF2-40B4-BE49-F238E27FC236}">
                <a16:creationId xmlns:a16="http://schemas.microsoft.com/office/drawing/2014/main" id="{59E4D57E-4989-4939-A31F-637543FAB606}"/>
              </a:ext>
            </a:extLst>
          </p:cNvPr>
          <p:cNvGrpSpPr/>
          <p:nvPr userDrawn="1"/>
        </p:nvGrpSpPr>
        <p:grpSpPr>
          <a:xfrm flipH="1">
            <a:off x="7179281" y="1375202"/>
            <a:ext cx="5012719" cy="100800"/>
            <a:chOff x="304632" y="3240138"/>
            <a:chExt cx="3129768" cy="100800"/>
          </a:xfrm>
        </p:grpSpPr>
        <p:cxnSp>
          <p:nvCxnSpPr>
            <p:cNvPr id="12" name="Straight Connector 11">
              <a:extLst>
                <a:ext uri="{FF2B5EF4-FFF2-40B4-BE49-F238E27FC236}">
                  <a16:creationId xmlns:a16="http://schemas.microsoft.com/office/drawing/2014/main" id="{370B72A7-B625-48B8-88E6-BCE2A4DD531E}"/>
                </a:ext>
              </a:extLst>
            </p:cNvPr>
            <p:cNvCxnSpPr>
              <a:cxnSpLocks/>
            </p:cNvCxnSpPr>
            <p:nvPr userDrawn="1"/>
          </p:nvCxnSpPr>
          <p:spPr>
            <a:xfrm>
              <a:off x="304632" y="3290538"/>
              <a:ext cx="307937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1ED729F-F8A5-4244-9776-4935C260F11F}"/>
                </a:ext>
              </a:extLst>
            </p:cNvPr>
            <p:cNvSpPr/>
            <p:nvPr userDrawn="1"/>
          </p:nvSpPr>
          <p:spPr>
            <a:xfrm>
              <a:off x="3368676" y="3240138"/>
              <a:ext cx="65724" cy="100800"/>
            </a:xfrm>
            <a:prstGeom prst="ellipse">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grpSp>
      <p:sp>
        <p:nvSpPr>
          <p:cNvPr id="14" name="Text Placeholder 2">
            <a:extLst>
              <a:ext uri="{FF2B5EF4-FFF2-40B4-BE49-F238E27FC236}">
                <a16:creationId xmlns:a16="http://schemas.microsoft.com/office/drawing/2014/main" id="{BE12A846-0DFC-435B-BAE9-D90C353E0344}"/>
              </a:ext>
            </a:extLst>
          </p:cNvPr>
          <p:cNvSpPr>
            <a:spLocks noGrp="1"/>
          </p:cNvSpPr>
          <p:nvPr>
            <p:ph type="body" idx="14" hasCustomPrompt="1"/>
          </p:nvPr>
        </p:nvSpPr>
        <p:spPr>
          <a:xfrm>
            <a:off x="1226927" y="4271296"/>
            <a:ext cx="2944368" cy="1419822"/>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17" name="Straight Connector 16">
            <a:extLst>
              <a:ext uri="{FF2B5EF4-FFF2-40B4-BE49-F238E27FC236}">
                <a16:creationId xmlns:a16="http://schemas.microsoft.com/office/drawing/2014/main" id="{6150998C-CF95-4C6F-8962-8EB2DB30177D}"/>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86A2ACD-8CF5-48A3-A678-E213A809B332}"/>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9" name="Straight Connector 18">
            <a:extLst>
              <a:ext uri="{FF2B5EF4-FFF2-40B4-BE49-F238E27FC236}">
                <a16:creationId xmlns:a16="http://schemas.microsoft.com/office/drawing/2014/main" id="{F00811BB-0E37-4D70-84A5-97B3FBEDCBE6}"/>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D03B3046-0457-4D23-8E0C-64E3FCD620BB}"/>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Text Placeholder 2">
            <a:extLst>
              <a:ext uri="{FF2B5EF4-FFF2-40B4-BE49-F238E27FC236}">
                <a16:creationId xmlns:a16="http://schemas.microsoft.com/office/drawing/2014/main" id="{F2ACDD32-C1AB-4359-B055-2F910492987E}"/>
              </a:ext>
            </a:extLst>
          </p:cNvPr>
          <p:cNvSpPr>
            <a:spLocks noGrp="1"/>
          </p:cNvSpPr>
          <p:nvPr>
            <p:ph type="body" idx="16" hasCustomPrompt="1"/>
          </p:nvPr>
        </p:nvSpPr>
        <p:spPr>
          <a:xfrm>
            <a:off x="1226927" y="3858610"/>
            <a:ext cx="2944368"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6" name="Text Placeholder 15">
            <a:extLst>
              <a:ext uri="{FF2B5EF4-FFF2-40B4-BE49-F238E27FC236}">
                <a16:creationId xmlns:a16="http://schemas.microsoft.com/office/drawing/2014/main" id="{D0092E26-7A96-4712-98A7-FFDA7C3D7721}"/>
              </a:ext>
            </a:extLst>
          </p:cNvPr>
          <p:cNvSpPr>
            <a:spLocks noGrp="1"/>
          </p:cNvSpPr>
          <p:nvPr>
            <p:ph type="body" sz="quarter" idx="26" hasCustomPrompt="1"/>
          </p:nvPr>
        </p:nvSpPr>
        <p:spPr>
          <a:xfrm>
            <a:off x="1226927" y="2760518"/>
            <a:ext cx="978408" cy="978408"/>
          </a:xfrm>
          <a:prstGeom prst="ellipse">
            <a:avLst/>
          </a:prstGeom>
          <a:ln w="6350">
            <a:solidFill>
              <a:schemeClr val="tx1"/>
            </a:solid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1</a:t>
            </a:r>
            <a:endParaRPr lang="ru-RU" dirty="0"/>
          </a:p>
        </p:txBody>
      </p:sp>
      <p:sp>
        <p:nvSpPr>
          <p:cNvPr id="34" name="Text Placeholder 2">
            <a:extLst>
              <a:ext uri="{FF2B5EF4-FFF2-40B4-BE49-F238E27FC236}">
                <a16:creationId xmlns:a16="http://schemas.microsoft.com/office/drawing/2014/main" id="{B17B484C-F876-40B2-89DE-FC7A9E54C835}"/>
              </a:ext>
            </a:extLst>
          </p:cNvPr>
          <p:cNvSpPr>
            <a:spLocks noGrp="1"/>
          </p:cNvSpPr>
          <p:nvPr>
            <p:ph type="body" idx="27" hasCustomPrompt="1"/>
          </p:nvPr>
        </p:nvSpPr>
        <p:spPr>
          <a:xfrm>
            <a:off x="4871314" y="4271296"/>
            <a:ext cx="2944368" cy="1419822"/>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5" name="Text Placeholder 15">
            <a:extLst>
              <a:ext uri="{FF2B5EF4-FFF2-40B4-BE49-F238E27FC236}">
                <a16:creationId xmlns:a16="http://schemas.microsoft.com/office/drawing/2014/main" id="{7A54608E-523B-47AC-B8A6-3E8FE9A15847}"/>
              </a:ext>
            </a:extLst>
          </p:cNvPr>
          <p:cNvSpPr>
            <a:spLocks noGrp="1"/>
          </p:cNvSpPr>
          <p:nvPr>
            <p:ph type="body" sz="quarter" idx="28" hasCustomPrompt="1"/>
          </p:nvPr>
        </p:nvSpPr>
        <p:spPr>
          <a:xfrm>
            <a:off x="4871314" y="2760518"/>
            <a:ext cx="978408" cy="978408"/>
          </a:xfrm>
          <a:prstGeom prst="ellipse">
            <a:avLst/>
          </a:prstGeom>
          <a:ln w="6350">
            <a:solidFill>
              <a:schemeClr val="tx1"/>
            </a:solid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2</a:t>
            </a:r>
            <a:endParaRPr lang="ru-RU" dirty="0"/>
          </a:p>
        </p:txBody>
      </p:sp>
      <p:sp>
        <p:nvSpPr>
          <p:cNvPr id="36" name="Text Placeholder 2">
            <a:extLst>
              <a:ext uri="{FF2B5EF4-FFF2-40B4-BE49-F238E27FC236}">
                <a16:creationId xmlns:a16="http://schemas.microsoft.com/office/drawing/2014/main" id="{99E02476-A734-4A74-BC42-F104B37C8C19}"/>
              </a:ext>
            </a:extLst>
          </p:cNvPr>
          <p:cNvSpPr>
            <a:spLocks noGrp="1"/>
          </p:cNvSpPr>
          <p:nvPr>
            <p:ph type="body" idx="29" hasCustomPrompt="1"/>
          </p:nvPr>
        </p:nvSpPr>
        <p:spPr>
          <a:xfrm>
            <a:off x="4871314" y="3858610"/>
            <a:ext cx="2944368"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7" name="Text Placeholder 2">
            <a:extLst>
              <a:ext uri="{FF2B5EF4-FFF2-40B4-BE49-F238E27FC236}">
                <a16:creationId xmlns:a16="http://schemas.microsoft.com/office/drawing/2014/main" id="{E0D32F26-CEE2-4420-A43D-B008AE2D1DDC}"/>
              </a:ext>
            </a:extLst>
          </p:cNvPr>
          <p:cNvSpPr>
            <a:spLocks noGrp="1"/>
          </p:cNvSpPr>
          <p:nvPr>
            <p:ph type="body" idx="30" hasCustomPrompt="1"/>
          </p:nvPr>
        </p:nvSpPr>
        <p:spPr>
          <a:xfrm>
            <a:off x="8515702" y="4271296"/>
            <a:ext cx="2944368" cy="1419822"/>
          </a:xfrm>
        </p:spPr>
        <p:txBody>
          <a:bodyPr lIns="0" tIns="0" rIns="0" bIns="0">
            <a:normAutofit/>
          </a:bodyPr>
          <a:lstStyle>
            <a:lvl1pPr marL="0" indent="0">
              <a:lnSpc>
                <a:spcPct val="100000"/>
              </a:lnSpc>
              <a:spcBef>
                <a:spcPts val="600"/>
              </a:spcBef>
              <a:buClr>
                <a:schemeClr val="tx1"/>
              </a:buClr>
              <a:buFont typeface="Courier New" panose="02070309020205020404" pitchFamily="49" charset="0"/>
              <a:buNone/>
              <a:defRPr sz="1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38" name="Text Placeholder 15">
            <a:extLst>
              <a:ext uri="{FF2B5EF4-FFF2-40B4-BE49-F238E27FC236}">
                <a16:creationId xmlns:a16="http://schemas.microsoft.com/office/drawing/2014/main" id="{DBC2890A-FFF7-4606-A262-6D464BA5D997}"/>
              </a:ext>
            </a:extLst>
          </p:cNvPr>
          <p:cNvSpPr>
            <a:spLocks noGrp="1"/>
          </p:cNvSpPr>
          <p:nvPr>
            <p:ph type="body" sz="quarter" idx="31" hasCustomPrompt="1"/>
          </p:nvPr>
        </p:nvSpPr>
        <p:spPr>
          <a:xfrm>
            <a:off x="8515702" y="2760518"/>
            <a:ext cx="978408" cy="978408"/>
          </a:xfrm>
          <a:prstGeom prst="ellipse">
            <a:avLst/>
          </a:prstGeom>
          <a:ln w="6350">
            <a:solidFill>
              <a:schemeClr val="tx1"/>
            </a:solidFill>
          </a:ln>
        </p:spPr>
        <p:txBody>
          <a:bodyPr lIns="0" tIns="0" rIns="0" bIns="0" anchor="ctr" anchorCtr="0">
            <a:noAutofit/>
          </a:bodyPr>
          <a:lstStyle>
            <a:lvl1pPr marL="0" indent="0" algn="ctr">
              <a:buNone/>
              <a:defRPr sz="7000" b="1">
                <a:ln w="6350">
                  <a:solidFill>
                    <a:schemeClr val="tx1"/>
                  </a:solidFill>
                </a:ln>
                <a:noFill/>
                <a:latin typeface="+mj-lt"/>
              </a:defRPr>
            </a:lvl1pPr>
          </a:lstStyle>
          <a:p>
            <a:pPr lvl="0"/>
            <a:r>
              <a:rPr lang="en-US" dirty="0"/>
              <a:t>3</a:t>
            </a:r>
            <a:endParaRPr lang="ru-RU" dirty="0"/>
          </a:p>
        </p:txBody>
      </p:sp>
      <p:sp>
        <p:nvSpPr>
          <p:cNvPr id="39" name="Text Placeholder 2">
            <a:extLst>
              <a:ext uri="{FF2B5EF4-FFF2-40B4-BE49-F238E27FC236}">
                <a16:creationId xmlns:a16="http://schemas.microsoft.com/office/drawing/2014/main" id="{268E1254-8C59-4B9B-A775-45CA3D655514}"/>
              </a:ext>
            </a:extLst>
          </p:cNvPr>
          <p:cNvSpPr>
            <a:spLocks noGrp="1"/>
          </p:cNvSpPr>
          <p:nvPr>
            <p:ph type="body" idx="32" hasCustomPrompt="1"/>
          </p:nvPr>
        </p:nvSpPr>
        <p:spPr>
          <a:xfrm>
            <a:off x="8515702" y="3858610"/>
            <a:ext cx="2944368" cy="328343"/>
          </a:xfrm>
        </p:spPr>
        <p:txBody>
          <a:bodyPr lIns="0" tIns="0" rIns="0" bIns="0" anchor="b" anchorCtr="0">
            <a:normAutofit/>
          </a:bodyPr>
          <a:lstStyle>
            <a:lvl1pPr marL="0" indent="0">
              <a:spcBef>
                <a:spcPts val="600"/>
              </a:spcBef>
              <a:buClr>
                <a:schemeClr val="tx1"/>
              </a:buClr>
              <a:buFont typeface="Courier New" panose="02070309020205020404" pitchFamily="49" charset="0"/>
              <a:buNone/>
              <a:defRPr sz="20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21" name="Straight Connector 20">
            <a:extLst>
              <a:ext uri="{FF2B5EF4-FFF2-40B4-BE49-F238E27FC236}">
                <a16:creationId xmlns:a16="http://schemas.microsoft.com/office/drawing/2014/main" id="{8E47DC43-D8A0-4F17-B897-D8B07A6F1B47}"/>
              </a:ext>
            </a:extLst>
          </p:cNvPr>
          <p:cNvCxnSpPr/>
          <p:nvPr userDrawn="1"/>
        </p:nvCxnSpPr>
        <p:spPr>
          <a:xfrm>
            <a:off x="2205335" y="3256107"/>
            <a:ext cx="26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201F265-08ED-497A-BE5C-62220829348F}"/>
              </a:ext>
            </a:extLst>
          </p:cNvPr>
          <p:cNvCxnSpPr/>
          <p:nvPr userDrawn="1"/>
        </p:nvCxnSpPr>
        <p:spPr>
          <a:xfrm>
            <a:off x="5849839" y="3255785"/>
            <a:ext cx="26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634403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67058B-89E0-4460-AB21-21747CB3A1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dirty="0"/>
          </a:p>
        </p:txBody>
      </p:sp>
      <p:sp>
        <p:nvSpPr>
          <p:cNvPr id="3" name="Text Placeholder 2">
            <a:extLst>
              <a:ext uri="{FF2B5EF4-FFF2-40B4-BE49-F238E27FC236}">
                <a16:creationId xmlns:a16="http://schemas.microsoft.com/office/drawing/2014/main" id="{7201C5EB-04D6-4050-930C-5F6907528D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4" name="Date Placeholder 3">
            <a:extLst>
              <a:ext uri="{FF2B5EF4-FFF2-40B4-BE49-F238E27FC236}">
                <a16:creationId xmlns:a16="http://schemas.microsoft.com/office/drawing/2014/main" id="{A732220F-109C-4A57-81E9-C6279EDA1374}"/>
              </a:ext>
            </a:extLst>
          </p:cNvPr>
          <p:cNvSpPr>
            <a:spLocks noGrp="1"/>
          </p:cNvSpPr>
          <p:nvPr>
            <p:ph type="dt" sz="half" idx="2"/>
          </p:nvPr>
        </p:nvSpPr>
        <p:spPr>
          <a:xfrm>
            <a:off x="10016836" y="5878720"/>
            <a:ext cx="1336964" cy="298800"/>
          </a:xfrm>
          <a:prstGeom prst="rect">
            <a:avLst/>
          </a:prstGeom>
        </p:spPr>
        <p:txBody>
          <a:bodyPr vert="horz" lIns="0" tIns="0" rIns="0" bIns="0" rtlCol="0" anchor="ctr"/>
          <a:lstStyle>
            <a:lvl1pPr algn="r">
              <a:defRPr sz="1000">
                <a:solidFill>
                  <a:schemeClr val="bg1">
                    <a:lumMod val="50000"/>
                    <a:lumOff val="50000"/>
                  </a:schemeClr>
                </a:solidFill>
              </a:defRPr>
            </a:lvl1pPr>
          </a:lstStyle>
          <a:p>
            <a:r>
              <a:rPr lang="en-US" dirty="0"/>
              <a:t>MM.DD.20XX</a:t>
            </a:r>
            <a:endParaRPr lang="ru-RU" dirty="0"/>
          </a:p>
        </p:txBody>
      </p:sp>
      <p:sp>
        <p:nvSpPr>
          <p:cNvPr id="5" name="Footer Placeholder 4">
            <a:extLst>
              <a:ext uri="{FF2B5EF4-FFF2-40B4-BE49-F238E27FC236}">
                <a16:creationId xmlns:a16="http://schemas.microsoft.com/office/drawing/2014/main" id="{0A25404F-F26F-42E5-BA15-C0373FC1CF2B}"/>
              </a:ext>
            </a:extLst>
          </p:cNvPr>
          <p:cNvSpPr>
            <a:spLocks noGrp="1"/>
          </p:cNvSpPr>
          <p:nvPr>
            <p:ph type="ftr" sz="quarter" idx="3"/>
          </p:nvPr>
        </p:nvSpPr>
        <p:spPr>
          <a:xfrm>
            <a:off x="1169960" y="5878720"/>
            <a:ext cx="2915733" cy="298800"/>
          </a:xfrm>
          <a:prstGeom prst="rect">
            <a:avLst/>
          </a:prstGeom>
        </p:spPr>
        <p:txBody>
          <a:bodyPr vert="horz" lIns="91440" tIns="45720" rIns="91440" bIns="45720" rtlCol="0" anchor="ctr"/>
          <a:lstStyle>
            <a:lvl1pPr algn="l">
              <a:defRPr sz="1000">
                <a:solidFill>
                  <a:schemeClr val="bg1">
                    <a:lumMod val="50000"/>
                    <a:lumOff val="50000"/>
                  </a:schemeClr>
                </a:solidFill>
              </a:defRPr>
            </a:lvl1pPr>
          </a:lstStyle>
          <a:p>
            <a:r>
              <a:rPr lang="en-US" dirty="0"/>
              <a:t>ADD A FOOTER</a:t>
            </a:r>
            <a:endParaRPr lang="ru-RU" dirty="0"/>
          </a:p>
        </p:txBody>
      </p:sp>
      <p:sp>
        <p:nvSpPr>
          <p:cNvPr id="6" name="Slide Number Placeholder 5">
            <a:extLst>
              <a:ext uri="{FF2B5EF4-FFF2-40B4-BE49-F238E27FC236}">
                <a16:creationId xmlns:a16="http://schemas.microsoft.com/office/drawing/2014/main" id="{41725174-FA04-488F-9F0C-3CD1D1483FA9}"/>
              </a:ext>
            </a:extLst>
          </p:cNvPr>
          <p:cNvSpPr>
            <a:spLocks noGrp="1"/>
          </p:cNvSpPr>
          <p:nvPr>
            <p:ph type="sldNum" sz="quarter" idx="4"/>
          </p:nvPr>
        </p:nvSpPr>
        <p:spPr>
          <a:xfrm>
            <a:off x="778643" y="5879656"/>
            <a:ext cx="354492" cy="297307"/>
          </a:xfrm>
          <a:prstGeom prst="rect">
            <a:avLst/>
          </a:prstGeom>
        </p:spPr>
        <p:txBody>
          <a:bodyPr vert="horz" lIns="91440" tIns="45720" rIns="91440" bIns="45720" rtlCol="0" anchor="ctr"/>
          <a:lstStyle>
            <a:lvl1pPr algn="ctr">
              <a:defRPr sz="1000">
                <a:solidFill>
                  <a:schemeClr val="bg2"/>
                </a:solidFill>
              </a:defRPr>
            </a:lvl1pPr>
          </a:lstStyle>
          <a:p>
            <a:fld id="{8D581BC7-E183-40DB-AC97-C19EA4EB8894}" type="slidenum">
              <a:rPr lang="ru-RU" smtClean="0"/>
              <a:pPr/>
              <a:t>‹#›</a:t>
            </a:fld>
            <a:endParaRPr lang="ru-RU" dirty="0"/>
          </a:p>
        </p:txBody>
      </p:sp>
      <p:sp>
        <p:nvSpPr>
          <p:cNvPr id="7" name="Oval 6">
            <a:extLst>
              <a:ext uri="{FF2B5EF4-FFF2-40B4-BE49-F238E27FC236}">
                <a16:creationId xmlns:a16="http://schemas.microsoft.com/office/drawing/2014/main" id="{7FEF1588-F385-48F3-800A-554A9423E77A}"/>
              </a:ext>
            </a:extLst>
          </p:cNvPr>
          <p:cNvSpPr/>
          <p:nvPr userDrawn="1"/>
        </p:nvSpPr>
        <p:spPr>
          <a:xfrm>
            <a:off x="809310" y="5879656"/>
            <a:ext cx="283464" cy="283464"/>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0" name="Straight Connector 9">
            <a:extLst>
              <a:ext uri="{FF2B5EF4-FFF2-40B4-BE49-F238E27FC236}">
                <a16:creationId xmlns:a16="http://schemas.microsoft.com/office/drawing/2014/main" id="{440B0943-F568-4674-8FA4-B435B1E466AF}"/>
              </a:ext>
            </a:extLst>
          </p:cNvPr>
          <p:cNvCxnSpPr/>
          <p:nvPr userDrawn="1"/>
        </p:nvCxnSpPr>
        <p:spPr>
          <a:xfrm>
            <a:off x="11580000" y="6020920"/>
            <a:ext cx="612000" cy="0"/>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2DE7FD5-7941-43A1-8663-42AE40546A4F}"/>
              </a:ext>
            </a:extLst>
          </p:cNvPr>
          <p:cNvSpPr/>
          <p:nvPr userDrawn="1"/>
        </p:nvSpPr>
        <p:spPr>
          <a:xfrm>
            <a:off x="11466563" y="5966056"/>
            <a:ext cx="109728" cy="109728"/>
          </a:xfrm>
          <a:prstGeom prst="ellipse">
            <a:avLst/>
          </a:prstGeom>
          <a:noFill/>
          <a:ln w="6350">
            <a:solidFill>
              <a:schemeClr val="bg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3" name="Straight Connector 12">
            <a:extLst>
              <a:ext uri="{FF2B5EF4-FFF2-40B4-BE49-F238E27FC236}">
                <a16:creationId xmlns:a16="http://schemas.microsoft.com/office/drawing/2014/main" id="{97791EE5-EF06-4BF8-84C6-EC24114E73F5}"/>
              </a:ext>
            </a:extLst>
          </p:cNvPr>
          <p:cNvCxnSpPr>
            <a:cxnSpLocks/>
          </p:cNvCxnSpPr>
          <p:nvPr userDrawn="1"/>
        </p:nvCxnSpPr>
        <p:spPr>
          <a:xfrm flipV="1">
            <a:off x="0" y="6020920"/>
            <a:ext cx="803275" cy="468"/>
          </a:xfrm>
          <a:prstGeom prst="line">
            <a:avLst/>
          </a:prstGeom>
          <a:ln>
            <a:solidFill>
              <a:schemeClr val="bg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1861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687" r:id="rId32"/>
    <p:sldLayoutId id="2147483690" r:id="rId33"/>
    <p:sldLayoutId id="2147483691" r:id="rId34"/>
    <p:sldLayoutId id="2147483688" r:id="rId35"/>
    <p:sldLayoutId id="2147483689" r:id="rId36"/>
  </p:sldLayoutIdLst>
  <p:hf hdr="0"/>
  <p:txStyles>
    <p:titleStyle>
      <a:lvl1pPr algn="l" defTabSz="914400" rtl="0" eaLnBrk="1" latinLnBrk="0" hangingPunct="1">
        <a:lnSpc>
          <a:spcPct val="90000"/>
        </a:lnSpc>
        <a:spcBef>
          <a:spcPct val="0"/>
        </a:spcBef>
        <a:buNone/>
        <a:defRPr sz="3600" b="1"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userDrawn="1">
          <p15:clr>
            <a:srgbClr val="F26B43"/>
          </p15:clr>
        </p15:guide>
        <p15:guide id="2" pos="7174" userDrawn="1">
          <p15:clr>
            <a:srgbClr val="F26B43"/>
          </p15:clr>
        </p15:guide>
        <p15:guide id="3" pos="506" userDrawn="1">
          <p15:clr>
            <a:srgbClr val="F26B43"/>
          </p15:clr>
        </p15:guide>
        <p15:guide id="4" orient="horz" pos="3793" userDrawn="1">
          <p15:clr>
            <a:srgbClr val="F26B43"/>
          </p15:clr>
        </p15:guide>
        <p15:guide id="5" pos="3840" userDrawn="1">
          <p15:clr>
            <a:srgbClr val="F26B43"/>
          </p15:clr>
        </p15:guide>
        <p15:guide id="6" orient="horz" pos="2160" userDrawn="1">
          <p15:clr>
            <a:srgbClr val="F26B43"/>
          </p15:clr>
        </p15:guide>
        <p15:guide id="7" pos="3318" userDrawn="1">
          <p15:clr>
            <a:srgbClr val="F26B43"/>
          </p15:clr>
        </p15:guide>
        <p15:guide id="8" pos="4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F6FF42-70E3-4A7F-B5D8-2928FCB71A74}"/>
              </a:ext>
            </a:extLst>
          </p:cNvPr>
          <p:cNvSpPr>
            <a:spLocks noGrp="1"/>
          </p:cNvSpPr>
          <p:nvPr>
            <p:ph type="ctrTitle"/>
          </p:nvPr>
        </p:nvSpPr>
        <p:spPr>
          <a:xfrm>
            <a:off x="1524000" y="2471949"/>
            <a:ext cx="9144000" cy="2371302"/>
          </a:xfrm>
        </p:spPr>
        <p:txBody>
          <a:bodyPr>
            <a:normAutofit/>
          </a:bodyPr>
          <a:lstStyle/>
          <a:p>
            <a:r>
              <a:rPr lang="el-GR" sz="5000" dirty="0">
                <a:effectLst>
                  <a:outerShdw blurRad="38100" dist="38100" dir="2700000" algn="tl">
                    <a:srgbClr val="000000">
                      <a:alpha val="43137"/>
                    </a:srgbClr>
                  </a:outerShdw>
                </a:effectLst>
                <a:latin typeface="Calibri" panose="020F0502020204030204" pitchFamily="34" charset="0"/>
              </a:rPr>
              <a:t>Ιεράρχηση παθολογικών και μη ευρημάτων των βιοχημικών εξετάσεων</a:t>
            </a:r>
            <a:endParaRPr lang="ru-RU" sz="5000" dirty="0">
              <a:effectLst>
                <a:outerShdw blurRad="38100" dist="38100" dir="2700000" algn="tl">
                  <a:srgbClr val="000000">
                    <a:alpha val="43137"/>
                  </a:srgbClr>
                </a:outerShdw>
              </a:effectLst>
              <a:latin typeface="Calibri" panose="020F0502020204030204" pitchFamily="34" charset="0"/>
            </a:endParaRPr>
          </a:p>
        </p:txBody>
      </p:sp>
      <p:sp>
        <p:nvSpPr>
          <p:cNvPr id="5" name="Subtitle 4">
            <a:extLst>
              <a:ext uri="{FF2B5EF4-FFF2-40B4-BE49-F238E27FC236}">
                <a16:creationId xmlns:a16="http://schemas.microsoft.com/office/drawing/2014/main" id="{F40A11AA-C85D-4AF4-92B2-0F4E36F4EC91}"/>
              </a:ext>
            </a:extLst>
          </p:cNvPr>
          <p:cNvSpPr>
            <a:spLocks noGrp="1"/>
          </p:cNvSpPr>
          <p:nvPr>
            <p:ph type="subTitle" idx="1"/>
          </p:nvPr>
        </p:nvSpPr>
        <p:spPr>
          <a:xfrm>
            <a:off x="2810239" y="5132717"/>
            <a:ext cx="9144000" cy="1570186"/>
          </a:xfrm>
        </p:spPr>
        <p:txBody>
          <a:bodyPr>
            <a:normAutofit fontScale="32500" lnSpcReduction="20000"/>
          </a:bodyPr>
          <a:lstStyle/>
          <a:p>
            <a:pPr algn="r">
              <a:spcAft>
                <a:spcPts val="600"/>
              </a:spcAft>
            </a:pPr>
            <a:r>
              <a:rPr lang="el-GR" sz="7100" dirty="0">
                <a:effectLst>
                  <a:outerShdw blurRad="38100" dist="38100" dir="2700000" algn="tl">
                    <a:srgbClr val="000000">
                      <a:alpha val="43137"/>
                    </a:srgbClr>
                  </a:outerShdw>
                </a:effectLst>
                <a:latin typeface="Calibri" panose="020F0502020204030204" pitchFamily="34" charset="0"/>
                <a:ea typeface="+mj-ea"/>
                <a:cs typeface="+mj-cs"/>
              </a:rPr>
              <a:t>Μανώλης Κ. Χατζής, </a:t>
            </a:r>
            <a:r>
              <a:rPr lang="en-US" sz="7100" dirty="0">
                <a:effectLst>
                  <a:outerShdw blurRad="38100" dist="38100" dir="2700000" algn="tl">
                    <a:srgbClr val="000000">
                      <a:alpha val="43137"/>
                    </a:srgbClr>
                  </a:outerShdw>
                </a:effectLst>
                <a:latin typeface="Calibri" panose="020F0502020204030204" pitchFamily="34" charset="0"/>
                <a:ea typeface="+mj-ea"/>
                <a:cs typeface="+mj-cs"/>
              </a:rPr>
              <a:t>DVM, PhD</a:t>
            </a:r>
            <a:endParaRPr lang="el-GR" sz="7100" dirty="0">
              <a:effectLst>
                <a:outerShdw blurRad="38100" dist="38100" dir="2700000" algn="tl">
                  <a:srgbClr val="000000">
                    <a:alpha val="43137"/>
                  </a:srgbClr>
                </a:outerShdw>
              </a:effectLst>
              <a:latin typeface="Calibri" panose="020F0502020204030204" pitchFamily="34" charset="0"/>
              <a:ea typeface="+mj-ea"/>
              <a:cs typeface="+mj-cs"/>
            </a:endParaRPr>
          </a:p>
          <a:p>
            <a:pPr algn="r">
              <a:spcAft>
                <a:spcPts val="600"/>
              </a:spcAft>
            </a:pPr>
            <a:r>
              <a:rPr lang="el-GR" sz="7100" dirty="0">
                <a:solidFill>
                  <a:schemeClr val="bg2"/>
                </a:solidFill>
                <a:effectLst>
                  <a:outerShdw blurRad="38100" dist="38100" dir="2700000" algn="tl">
                    <a:srgbClr val="000000">
                      <a:alpha val="43137"/>
                    </a:srgbClr>
                  </a:outerShdw>
                </a:effectLst>
                <a:latin typeface="Calibri" panose="020F0502020204030204" pitchFamily="34" charset="0"/>
                <a:ea typeface="+mj-ea"/>
                <a:cs typeface="+mj-cs"/>
              </a:rPr>
              <a:t>Κτηνίατρος, Πανεπιστημιακός Υπότροφος</a:t>
            </a:r>
          </a:p>
          <a:p>
            <a:pPr algn="r">
              <a:spcAft>
                <a:spcPts val="600"/>
              </a:spcAft>
            </a:pPr>
            <a:r>
              <a:rPr lang="el-GR" sz="7100" dirty="0">
                <a:solidFill>
                  <a:schemeClr val="bg2"/>
                </a:solidFill>
                <a:effectLst>
                  <a:outerShdw blurRad="38100" dist="38100" dir="2700000" algn="tl">
                    <a:srgbClr val="000000">
                      <a:alpha val="43137"/>
                    </a:srgbClr>
                  </a:outerShdw>
                </a:effectLst>
                <a:latin typeface="Calibri" panose="020F0502020204030204" pitchFamily="34" charset="0"/>
                <a:ea typeface="+mj-ea"/>
                <a:cs typeface="+mj-cs"/>
              </a:rPr>
              <a:t>Παθολογική Κλινική, Τμήμα Κτηνιατρικής</a:t>
            </a:r>
          </a:p>
          <a:p>
            <a:pPr algn="r">
              <a:spcAft>
                <a:spcPts val="600"/>
              </a:spcAft>
            </a:pPr>
            <a:r>
              <a:rPr lang="el-GR" sz="7100" dirty="0">
                <a:solidFill>
                  <a:schemeClr val="bg2"/>
                </a:solidFill>
                <a:effectLst>
                  <a:outerShdw blurRad="38100" dist="38100" dir="2700000" algn="tl">
                    <a:srgbClr val="000000">
                      <a:alpha val="43137"/>
                    </a:srgbClr>
                  </a:outerShdw>
                </a:effectLst>
                <a:latin typeface="Calibri" panose="020F0502020204030204" pitchFamily="34" charset="0"/>
                <a:ea typeface="+mj-ea"/>
                <a:cs typeface="+mj-cs"/>
              </a:rPr>
              <a:t>Πανεπιστήμιο Θεσσαλίας</a:t>
            </a:r>
            <a:endParaRPr lang="en-US" sz="7100" dirty="0">
              <a:solidFill>
                <a:schemeClr val="bg2"/>
              </a:solidFill>
              <a:effectLst>
                <a:outerShdw blurRad="38100" dist="38100" dir="2700000" algn="tl">
                  <a:srgbClr val="000000">
                    <a:alpha val="43137"/>
                  </a:srgbClr>
                </a:outerShdw>
              </a:effectLst>
              <a:latin typeface="Calibri" panose="020F0502020204030204" pitchFamily="34" charset="0"/>
              <a:ea typeface="+mj-ea"/>
              <a:cs typeface="+mj-cs"/>
            </a:endParaRPr>
          </a:p>
        </p:txBody>
      </p:sp>
      <p:pic>
        <p:nvPicPr>
          <p:cNvPr id="6" name="Picture 5">
            <a:extLst>
              <a:ext uri="{FF2B5EF4-FFF2-40B4-BE49-F238E27FC236}">
                <a16:creationId xmlns:a16="http://schemas.microsoft.com/office/drawing/2014/main" id="{D98A2D41-6D0C-454C-BE04-F113422820CF}"/>
              </a:ext>
            </a:extLst>
          </p:cNvPr>
          <p:cNvPicPr>
            <a:picLocks noChangeAspect="1"/>
          </p:cNvPicPr>
          <p:nvPr/>
        </p:nvPicPr>
        <p:blipFill>
          <a:blip r:embed="rId2"/>
          <a:stretch>
            <a:fillRect/>
          </a:stretch>
        </p:blipFill>
        <p:spPr>
          <a:xfrm>
            <a:off x="329880" y="307267"/>
            <a:ext cx="1527381" cy="1527381"/>
          </a:xfrm>
          <a:prstGeom prst="rect">
            <a:avLst/>
          </a:prstGeom>
        </p:spPr>
      </p:pic>
    </p:spTree>
    <p:extLst>
      <p:ext uri="{BB962C8B-B14F-4D97-AF65-F5344CB8AC3E}">
        <p14:creationId xmlns:p14="http://schemas.microsoft.com/office/powerpoint/2010/main" val="2104048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789017" y="693801"/>
            <a:ext cx="594981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ΥΠΕΡΧΟΛΕΡΥΘΡΙΝΑΙΜΙΑ</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265012" y="1626757"/>
            <a:ext cx="11661975" cy="4252899"/>
          </a:xfrm>
        </p:spPr>
        <p:txBody>
          <a:bodyPr>
            <a:normAutofit/>
          </a:bodyPr>
          <a:lstStyle/>
          <a:p>
            <a:pPr>
              <a:lnSpc>
                <a:spcPct val="150000"/>
              </a:lnSpc>
            </a:pPr>
            <a:r>
              <a:rPr lang="el-GR" sz="2800" dirty="0">
                <a:solidFill>
                  <a:schemeClr val="tx1">
                    <a:lumMod val="60000"/>
                    <a:lumOff val="40000"/>
                  </a:schemeClr>
                </a:solidFill>
                <a:latin typeface="Calibri" panose="020F0502020204030204" pitchFamily="34" charset="0"/>
              </a:rPr>
              <a:t>Κλινική εικόνα   </a:t>
            </a:r>
            <a:endParaRPr lang="el-GR" sz="2500" dirty="0">
              <a:solidFill>
                <a:schemeClr val="bg2"/>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Ίκτερος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Κλινικά αντιληπτός σε συγκεντρώσεις &gt; 3</a:t>
            </a:r>
            <a:r>
              <a:rPr lang="en-US" sz="2300" dirty="0">
                <a:solidFill>
                  <a:srgbClr val="FFFF00"/>
                </a:solidFill>
                <a:latin typeface="Calibri" panose="020F0502020204030204" pitchFamily="34" charset="0"/>
              </a:rPr>
              <a:t>mg/dl </a:t>
            </a:r>
            <a:endParaRPr lang="el-GR" sz="2300" dirty="0">
              <a:solidFill>
                <a:srgbClr val="FFFF00"/>
              </a:solidFill>
              <a:latin typeface="Calibri" panose="020F0502020204030204" pitchFamily="34" charset="0"/>
            </a:endParaRP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Ορατός στους βλεννογόνους, σκληρό χιτώνα, λευκό/άτριχο δέρμα, ορό/πλάσμα, ούρο</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10</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101098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58E9A740-2B3A-43A3-90FE-766E077B43C8}"/>
              </a:ext>
            </a:extLst>
          </p:cNvPr>
          <p:cNvPicPr>
            <a:picLocks noChangeAspect="1"/>
          </p:cNvPicPr>
          <p:nvPr/>
        </p:nvPicPr>
        <p:blipFill>
          <a:blip r:embed="rId2"/>
          <a:stretch>
            <a:fillRect/>
          </a:stretch>
        </p:blipFill>
        <p:spPr>
          <a:xfrm>
            <a:off x="1438996" y="97624"/>
            <a:ext cx="9314007" cy="6662752"/>
          </a:xfrm>
          <a:prstGeom prst="rect">
            <a:avLst/>
          </a:prstGeom>
        </p:spPr>
      </p:pic>
    </p:spTree>
    <p:extLst>
      <p:ext uri="{BB962C8B-B14F-4D97-AF65-F5344CB8AC3E}">
        <p14:creationId xmlns:p14="http://schemas.microsoft.com/office/powerpoint/2010/main" val="2902937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675120" y="709481"/>
            <a:ext cx="473823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ΛΙΠΑΣΗ/ΑΜΥΛΑΣΗ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Γενικές πληροφορίες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Έχουν χρησιμοποιηθεί εδώ και πολλά χρόνια για την διάγνωση της παγκρεατίτιδας στο σκύλο </a:t>
            </a:r>
          </a:p>
          <a:p>
            <a:pPr lvl="0"/>
            <a:r>
              <a:rPr lang="el-GR" sz="2800" dirty="0">
                <a:solidFill>
                  <a:srgbClr val="00BBBB">
                    <a:lumMod val="60000"/>
                    <a:lumOff val="40000"/>
                  </a:srgbClr>
                </a:solidFill>
                <a:latin typeface="Calibri" panose="020F0502020204030204" pitchFamily="34" charset="0"/>
              </a:rPr>
              <a:t>Πλεονεκτήματα </a:t>
            </a:r>
          </a:p>
          <a:p>
            <a:pPr marL="457200" lvl="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Εύκολα διαθέσιμη </a:t>
            </a:r>
          </a:p>
          <a:p>
            <a:pPr marL="457200" lvl="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Χαμηλό κόστος </a:t>
            </a:r>
          </a:p>
          <a:p>
            <a:pPr marL="457200" lvl="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Εξέταση εύκολα εφαρμόσιμη και με γρήγορα αποτελέσματα </a:t>
            </a:r>
          </a:p>
          <a:p>
            <a:pPr marL="457200" indent="-457200">
              <a:lnSpc>
                <a:spcPct val="150000"/>
              </a:lnSpc>
              <a:buFont typeface="Arial" panose="020B0604020202020204" pitchFamily="34" charset="0"/>
              <a:buChar char="•"/>
            </a:pPr>
            <a:endParaRPr lang="el-GR" sz="2500" dirty="0">
              <a:solidFill>
                <a:srgbClr val="FFFFFF"/>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12</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210017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675120" y="709481"/>
            <a:ext cx="473823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ΛΙΠΑΣΗ/ΑΜΥΛΑΣΗ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pPr lvl="0"/>
            <a:r>
              <a:rPr lang="el-GR" sz="2800" dirty="0">
                <a:solidFill>
                  <a:srgbClr val="00BBBB">
                    <a:lumMod val="60000"/>
                    <a:lumOff val="40000"/>
                  </a:srgbClr>
                </a:solidFill>
                <a:latin typeface="Calibri" panose="020F0502020204030204" pitchFamily="34" charset="0"/>
              </a:rPr>
              <a:t>Μειονεκτήματα  </a:t>
            </a:r>
          </a:p>
          <a:p>
            <a:pPr marL="457200" lvl="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Χαμηλή ειδικότητα </a:t>
            </a:r>
            <a:endParaRPr lang="el-GR" sz="2500" dirty="0">
              <a:solidFill>
                <a:srgbClr val="FFFFFF"/>
              </a:solidFill>
              <a:latin typeface="Calibri" panose="020F0502020204030204" pitchFamily="34" charset="0"/>
            </a:endParaRP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Περίπου το 50% των σκύλων με </a:t>
            </a:r>
            <a:r>
              <a:rPr lang="el-GR" sz="2300" dirty="0">
                <a:solidFill>
                  <a:schemeClr val="tx1">
                    <a:lumMod val="60000"/>
                    <a:lumOff val="40000"/>
                  </a:schemeClr>
                </a:solidFill>
                <a:latin typeface="Calibri" panose="020F0502020204030204" pitchFamily="34" charset="0"/>
              </a:rPr>
              <a:t>αυξημένη τιμή </a:t>
            </a:r>
            <a:r>
              <a:rPr lang="el-GR" sz="2300" dirty="0" err="1">
                <a:solidFill>
                  <a:srgbClr val="FFFF00"/>
                </a:solidFill>
                <a:latin typeface="Calibri" panose="020F0502020204030204" pitchFamily="34" charset="0"/>
              </a:rPr>
              <a:t>αμυλάσης</a:t>
            </a:r>
            <a:r>
              <a:rPr lang="el-GR" sz="2300" dirty="0">
                <a:solidFill>
                  <a:srgbClr val="FFFF00"/>
                </a:solidFill>
                <a:latin typeface="Calibri" panose="020F0502020204030204" pitchFamily="34" charset="0"/>
              </a:rPr>
              <a:t> και </a:t>
            </a:r>
            <a:r>
              <a:rPr lang="el-GR" sz="2300" dirty="0" err="1">
                <a:solidFill>
                  <a:srgbClr val="FFFF00"/>
                </a:solidFill>
                <a:latin typeface="Calibri" panose="020F0502020204030204" pitchFamily="34" charset="0"/>
              </a:rPr>
              <a:t>λιπάσης</a:t>
            </a:r>
            <a:r>
              <a:rPr lang="el-GR" sz="2300" dirty="0">
                <a:solidFill>
                  <a:srgbClr val="FFFF00"/>
                </a:solidFill>
                <a:latin typeface="Calibri" panose="020F0502020204030204" pitchFamily="34" charset="0"/>
              </a:rPr>
              <a:t> στον ορό αίματος δεν έχουν παγκρεατίτιδα </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Χαμηλή ευαισθησία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Περίπου το 50% των σκύλων με παγκρεατίτιδα έχουν </a:t>
            </a:r>
            <a:r>
              <a:rPr lang="el-GR" sz="2300" dirty="0">
                <a:solidFill>
                  <a:schemeClr val="tx1">
                    <a:lumMod val="60000"/>
                    <a:lumOff val="40000"/>
                  </a:schemeClr>
                </a:solidFill>
                <a:latin typeface="Calibri" panose="020F0502020204030204" pitchFamily="34" charset="0"/>
              </a:rPr>
              <a:t>φυσιολογικές τιμές </a:t>
            </a:r>
            <a:r>
              <a:rPr lang="el-GR" sz="2300" dirty="0" err="1">
                <a:solidFill>
                  <a:srgbClr val="FFFF00"/>
                </a:solidFill>
                <a:latin typeface="Calibri" panose="020F0502020204030204" pitchFamily="34" charset="0"/>
              </a:rPr>
              <a:t>αμυλάσης</a:t>
            </a:r>
            <a:r>
              <a:rPr lang="el-GR" sz="2300" dirty="0">
                <a:solidFill>
                  <a:srgbClr val="FFFF00"/>
                </a:solidFill>
                <a:latin typeface="Calibri" panose="020F0502020204030204" pitchFamily="34" charset="0"/>
              </a:rPr>
              <a:t> και </a:t>
            </a:r>
            <a:r>
              <a:rPr lang="el-GR" sz="2300" dirty="0" err="1">
                <a:solidFill>
                  <a:srgbClr val="FFFF00"/>
                </a:solidFill>
                <a:latin typeface="Calibri" panose="020F0502020204030204" pitchFamily="34" charset="0"/>
              </a:rPr>
              <a:t>λιπάσης</a:t>
            </a:r>
            <a:r>
              <a:rPr lang="el-GR" sz="2300" dirty="0">
                <a:solidFill>
                  <a:srgbClr val="FFFF00"/>
                </a:solidFill>
                <a:latin typeface="Calibri" panose="020F0502020204030204" pitchFamily="34" charset="0"/>
              </a:rPr>
              <a:t> στον ορό αίματος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13</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139198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589117" y="749818"/>
            <a:ext cx="514971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ΠΑΓΚΡΕΑΤΙΚΗ ΛΙΠΑΣΗ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7" y="1623492"/>
            <a:ext cx="9237133" cy="4404817"/>
          </a:xfrm>
        </p:spPr>
        <p:txBody>
          <a:bodyPr>
            <a:normAutofit lnSpcReduction="10000"/>
          </a:bodyPr>
          <a:lstStyle/>
          <a:p>
            <a:r>
              <a:rPr lang="el-GR" sz="2800" dirty="0">
                <a:solidFill>
                  <a:schemeClr val="tx1">
                    <a:lumMod val="60000"/>
                    <a:lumOff val="40000"/>
                  </a:schemeClr>
                </a:solidFill>
                <a:latin typeface="Calibri" panose="020F0502020204030204" pitchFamily="34" charset="0"/>
              </a:rPr>
              <a:t>Δοκιμή </a:t>
            </a:r>
            <a:r>
              <a:rPr lang="el-GR" sz="2800" dirty="0" err="1">
                <a:solidFill>
                  <a:schemeClr val="tx1">
                    <a:lumMod val="60000"/>
                    <a:lumOff val="40000"/>
                  </a:schemeClr>
                </a:solidFill>
                <a:latin typeface="Calibri" panose="020F0502020204030204" pitchFamily="34" charset="0"/>
              </a:rPr>
              <a:t>ανοσοανίχνευσης</a:t>
            </a:r>
            <a:r>
              <a:rPr lang="el-GR" sz="2800" dirty="0">
                <a:solidFill>
                  <a:schemeClr val="tx1">
                    <a:lumMod val="60000"/>
                    <a:lumOff val="40000"/>
                  </a:schemeClr>
                </a:solidFill>
                <a:latin typeface="Calibri" panose="020F0502020204030204" pitchFamily="34" charset="0"/>
              </a:rPr>
              <a:t> της παγκρεατικής </a:t>
            </a:r>
            <a:r>
              <a:rPr lang="el-GR" sz="2800" dirty="0" err="1">
                <a:solidFill>
                  <a:schemeClr val="tx1">
                    <a:lumMod val="60000"/>
                    <a:lumOff val="40000"/>
                  </a:schemeClr>
                </a:solidFill>
                <a:latin typeface="Calibri" panose="020F0502020204030204" pitchFamily="34" charset="0"/>
              </a:rPr>
              <a:t>λιπάσης</a:t>
            </a:r>
            <a:r>
              <a:rPr lang="el-GR" sz="2800" dirty="0">
                <a:solidFill>
                  <a:schemeClr val="tx1">
                    <a:lumMod val="60000"/>
                    <a:lumOff val="40000"/>
                  </a:schemeClr>
                </a:solidFill>
                <a:latin typeface="Calibri" panose="020F0502020204030204" pitchFamily="34" charset="0"/>
              </a:rPr>
              <a:t> (</a:t>
            </a:r>
            <a:r>
              <a:rPr lang="en-US" sz="2800" dirty="0">
                <a:solidFill>
                  <a:schemeClr val="tx1">
                    <a:lumMod val="60000"/>
                    <a:lumOff val="40000"/>
                  </a:schemeClr>
                </a:solidFill>
                <a:latin typeface="Calibri" panose="020F0502020204030204" pitchFamily="34" charset="0"/>
              </a:rPr>
              <a:t>Spec PL) </a:t>
            </a:r>
            <a:endParaRPr lang="el-GR" sz="2800" dirty="0">
              <a:solidFill>
                <a:schemeClr val="tx1">
                  <a:lumMod val="60000"/>
                  <a:lumOff val="40000"/>
                </a:schemeClr>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Ανίχνευση μόνο της παγκρεατικής </a:t>
            </a:r>
            <a:r>
              <a:rPr lang="el-GR" sz="2500" dirty="0" err="1">
                <a:solidFill>
                  <a:schemeClr val="bg2"/>
                </a:solidFill>
                <a:latin typeface="Calibri" panose="020F0502020204030204" pitchFamily="34" charset="0"/>
              </a:rPr>
              <a:t>λιπάσης</a:t>
            </a:r>
            <a:r>
              <a:rPr lang="el-GR" sz="2500" dirty="0">
                <a:solidFill>
                  <a:schemeClr val="bg2"/>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Παράγεται αποκλειστικά από τα κύτταρα του παγκρέατος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Φλεγμονή του παγκρέατος → αύξηση της παγκρεατικής </a:t>
            </a:r>
            <a:r>
              <a:rPr lang="el-GR" sz="2300" dirty="0" err="1">
                <a:solidFill>
                  <a:srgbClr val="FFFF00"/>
                </a:solidFill>
                <a:latin typeface="Calibri" panose="020F0502020204030204" pitchFamily="34" charset="0"/>
              </a:rPr>
              <a:t>λιπάσης</a:t>
            </a:r>
            <a:r>
              <a:rPr lang="el-GR" sz="2300" dirty="0">
                <a:solidFill>
                  <a:srgbClr val="FFFF00"/>
                </a:solidFill>
                <a:latin typeface="Calibri" panose="020F0502020204030204" pitchFamily="34" charset="0"/>
              </a:rPr>
              <a:t> στη κυκλοφορία του αίματος </a:t>
            </a:r>
            <a:endParaRPr lang="en-US" sz="2300" dirty="0">
              <a:solidFill>
                <a:srgbClr val="FFFF00"/>
              </a:solidFill>
              <a:latin typeface="Calibri" panose="020F0502020204030204" pitchFamily="34" charset="0"/>
            </a:endParaRPr>
          </a:p>
          <a:p>
            <a:pPr marL="457200" lvl="0" indent="-457200">
              <a:lnSpc>
                <a:spcPct val="150000"/>
              </a:lnSpc>
              <a:buFont typeface="Arial" panose="020B0604020202020204" pitchFamily="34" charset="0"/>
              <a:buChar char="•"/>
            </a:pPr>
            <a:r>
              <a:rPr lang="en-US" sz="2500" dirty="0">
                <a:solidFill>
                  <a:srgbClr val="FFFFFF"/>
                </a:solidFill>
                <a:latin typeface="Calibri" panose="020F0502020204030204" pitchFamily="34" charset="0"/>
              </a:rPr>
              <a:t>Snap PL </a:t>
            </a:r>
            <a:endParaRPr lang="el-GR" sz="2500" dirty="0">
              <a:solidFill>
                <a:srgbClr val="FFFFFF"/>
              </a:solidFill>
              <a:latin typeface="Calibri" panose="020F0502020204030204" pitchFamily="34" charset="0"/>
            </a:endParaRP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Ποιοτική (φυσιολογικό/μη φυσιολογικό) εκτίμηση επιπέδων παγκρεατικής </a:t>
            </a:r>
            <a:r>
              <a:rPr lang="el-GR" sz="2300" dirty="0" err="1">
                <a:solidFill>
                  <a:srgbClr val="FFFF00"/>
                </a:solidFill>
                <a:latin typeface="Calibri" panose="020F0502020204030204" pitchFamily="34" charset="0"/>
              </a:rPr>
              <a:t>λιπάσης</a:t>
            </a:r>
            <a:r>
              <a:rPr lang="el-GR" sz="2300" dirty="0">
                <a:solidFill>
                  <a:srgbClr val="FFFF00"/>
                </a:solidFill>
                <a:latin typeface="Calibri" panose="020F0502020204030204" pitchFamily="34" charset="0"/>
              </a:rPr>
              <a:t> σε επίπεδο ιατρείου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14</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pic>
        <p:nvPicPr>
          <p:cNvPr id="3" name="Εικόνα 2">
            <a:extLst>
              <a:ext uri="{FF2B5EF4-FFF2-40B4-BE49-F238E27FC236}">
                <a16:creationId xmlns:a16="http://schemas.microsoft.com/office/drawing/2014/main" id="{A74A8B38-CF81-4849-8C0D-DDC45FCA45D7}"/>
              </a:ext>
            </a:extLst>
          </p:cNvPr>
          <p:cNvPicPr>
            <a:picLocks noChangeAspect="1"/>
          </p:cNvPicPr>
          <p:nvPr/>
        </p:nvPicPr>
        <p:blipFill>
          <a:blip r:embed="rId4"/>
          <a:stretch>
            <a:fillRect/>
          </a:stretch>
        </p:blipFill>
        <p:spPr>
          <a:xfrm>
            <a:off x="10015776" y="1665069"/>
            <a:ext cx="1861304" cy="4443113"/>
          </a:xfrm>
          <a:prstGeom prst="rect">
            <a:avLst/>
          </a:prstGeom>
        </p:spPr>
      </p:pic>
    </p:spTree>
    <p:extLst>
      <p:ext uri="{BB962C8B-B14F-4D97-AF65-F5344CB8AC3E}">
        <p14:creationId xmlns:p14="http://schemas.microsoft.com/office/powerpoint/2010/main" val="1157012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589117" y="749818"/>
            <a:ext cx="514971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ΠΑΓΚΡΕΑΤΙΚΗ ΛΙΠΑΣΗ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7" y="1623492"/>
            <a:ext cx="9237133" cy="4404817"/>
          </a:xfrm>
        </p:spPr>
        <p:txBody>
          <a:bodyPr>
            <a:normAutofit/>
          </a:bodyPr>
          <a:lstStyle/>
          <a:p>
            <a:r>
              <a:rPr lang="el-GR" sz="2800" dirty="0">
                <a:solidFill>
                  <a:schemeClr val="tx1">
                    <a:lumMod val="60000"/>
                    <a:lumOff val="40000"/>
                  </a:schemeClr>
                </a:solidFill>
                <a:latin typeface="Calibri" panose="020F0502020204030204" pitchFamily="34" charset="0"/>
              </a:rPr>
              <a:t>Δοκιμή </a:t>
            </a:r>
            <a:r>
              <a:rPr lang="el-GR" sz="2800" dirty="0" err="1">
                <a:solidFill>
                  <a:schemeClr val="tx1">
                    <a:lumMod val="60000"/>
                    <a:lumOff val="40000"/>
                  </a:schemeClr>
                </a:solidFill>
                <a:latin typeface="Calibri" panose="020F0502020204030204" pitchFamily="34" charset="0"/>
              </a:rPr>
              <a:t>ανοσοανίχνευσης</a:t>
            </a:r>
            <a:r>
              <a:rPr lang="el-GR" sz="2800" dirty="0">
                <a:solidFill>
                  <a:schemeClr val="tx1">
                    <a:lumMod val="60000"/>
                    <a:lumOff val="40000"/>
                  </a:schemeClr>
                </a:solidFill>
                <a:latin typeface="Calibri" panose="020F0502020204030204" pitchFamily="34" charset="0"/>
              </a:rPr>
              <a:t> της παγκρεατικής </a:t>
            </a:r>
            <a:r>
              <a:rPr lang="el-GR" sz="2800" dirty="0" err="1">
                <a:solidFill>
                  <a:schemeClr val="tx1">
                    <a:lumMod val="60000"/>
                    <a:lumOff val="40000"/>
                  </a:schemeClr>
                </a:solidFill>
                <a:latin typeface="Calibri" panose="020F0502020204030204" pitchFamily="34" charset="0"/>
              </a:rPr>
              <a:t>λιπάσης</a:t>
            </a:r>
            <a:r>
              <a:rPr lang="el-GR" sz="2800" dirty="0">
                <a:solidFill>
                  <a:schemeClr val="tx1">
                    <a:lumMod val="60000"/>
                    <a:lumOff val="40000"/>
                  </a:schemeClr>
                </a:solidFill>
                <a:latin typeface="Calibri" panose="020F0502020204030204" pitchFamily="34" charset="0"/>
              </a:rPr>
              <a:t> (</a:t>
            </a:r>
            <a:r>
              <a:rPr lang="en-US" sz="2800" dirty="0">
                <a:solidFill>
                  <a:schemeClr val="tx1">
                    <a:lumMod val="60000"/>
                    <a:lumOff val="40000"/>
                  </a:schemeClr>
                </a:solidFill>
                <a:latin typeface="Calibri" panose="020F0502020204030204" pitchFamily="34" charset="0"/>
              </a:rPr>
              <a:t>Spec PL) </a:t>
            </a:r>
            <a:endParaRPr lang="el-GR" sz="2800" dirty="0">
              <a:solidFill>
                <a:schemeClr val="tx1">
                  <a:lumMod val="60000"/>
                  <a:lumOff val="40000"/>
                </a:schemeClr>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Ευαισθησία</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Σκύλος: 82% για κλινική παγκρεατίτιδα, 61% για ήπια</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Γάτα: 100% για σοβαρή παγκρεατίτιδα, 67% για παγκρεατίτιδα, 54% για ήπια</a:t>
            </a:r>
            <a:endParaRPr lang="en-US" sz="2300" dirty="0">
              <a:solidFill>
                <a:srgbClr val="FFFF00"/>
              </a:solidFill>
              <a:latin typeface="Calibri" panose="020F0502020204030204" pitchFamily="34" charset="0"/>
            </a:endParaRP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Ειδικότητα</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&gt;96% στο σκύλο και &gt;91% στη γάτα</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15</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pic>
        <p:nvPicPr>
          <p:cNvPr id="3" name="Εικόνα 2">
            <a:extLst>
              <a:ext uri="{FF2B5EF4-FFF2-40B4-BE49-F238E27FC236}">
                <a16:creationId xmlns:a16="http://schemas.microsoft.com/office/drawing/2014/main" id="{A74A8B38-CF81-4849-8C0D-DDC45FCA45D7}"/>
              </a:ext>
            </a:extLst>
          </p:cNvPr>
          <p:cNvPicPr>
            <a:picLocks noChangeAspect="1"/>
          </p:cNvPicPr>
          <p:nvPr/>
        </p:nvPicPr>
        <p:blipFill>
          <a:blip r:embed="rId4"/>
          <a:stretch>
            <a:fillRect/>
          </a:stretch>
        </p:blipFill>
        <p:spPr>
          <a:xfrm>
            <a:off x="10015776" y="1665069"/>
            <a:ext cx="1861304" cy="4443113"/>
          </a:xfrm>
          <a:prstGeom prst="rect">
            <a:avLst/>
          </a:prstGeom>
        </p:spPr>
      </p:pic>
    </p:spTree>
    <p:extLst>
      <p:ext uri="{BB962C8B-B14F-4D97-AF65-F5344CB8AC3E}">
        <p14:creationId xmlns:p14="http://schemas.microsoft.com/office/powerpoint/2010/main" val="1302792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pic>
        <p:nvPicPr>
          <p:cNvPr id="3" name="Εικόνα 2">
            <a:extLst>
              <a:ext uri="{FF2B5EF4-FFF2-40B4-BE49-F238E27FC236}">
                <a16:creationId xmlns:a16="http://schemas.microsoft.com/office/drawing/2014/main" id="{A74A8B38-CF81-4849-8C0D-DDC45FCA45D7}"/>
              </a:ext>
            </a:extLst>
          </p:cNvPr>
          <p:cNvPicPr>
            <a:picLocks noChangeAspect="1"/>
          </p:cNvPicPr>
          <p:nvPr/>
        </p:nvPicPr>
        <p:blipFill>
          <a:blip r:embed="rId4"/>
          <a:stretch>
            <a:fillRect/>
          </a:stretch>
        </p:blipFill>
        <p:spPr>
          <a:xfrm>
            <a:off x="7717821" y="642860"/>
            <a:ext cx="1936886" cy="4623536"/>
          </a:xfrm>
          <a:prstGeom prst="rect">
            <a:avLst/>
          </a:prstGeom>
        </p:spPr>
      </p:pic>
      <p:pic>
        <p:nvPicPr>
          <p:cNvPr id="7" name="Εικόνα 6">
            <a:extLst>
              <a:ext uri="{FF2B5EF4-FFF2-40B4-BE49-F238E27FC236}">
                <a16:creationId xmlns:a16="http://schemas.microsoft.com/office/drawing/2014/main" id="{672AC5F4-9668-40DE-B585-CC18C1D707BC}"/>
              </a:ext>
            </a:extLst>
          </p:cNvPr>
          <p:cNvPicPr>
            <a:picLocks noChangeAspect="1"/>
          </p:cNvPicPr>
          <p:nvPr/>
        </p:nvPicPr>
        <p:blipFill>
          <a:blip r:embed="rId5"/>
          <a:stretch>
            <a:fillRect/>
          </a:stretch>
        </p:blipFill>
        <p:spPr>
          <a:xfrm>
            <a:off x="2042562" y="613403"/>
            <a:ext cx="1874854" cy="4682450"/>
          </a:xfrm>
          <a:prstGeom prst="rect">
            <a:avLst/>
          </a:prstGeom>
        </p:spPr>
      </p:pic>
      <p:sp>
        <p:nvSpPr>
          <p:cNvPr id="8" name="TextBox 7">
            <a:extLst>
              <a:ext uri="{FF2B5EF4-FFF2-40B4-BE49-F238E27FC236}">
                <a16:creationId xmlns:a16="http://schemas.microsoft.com/office/drawing/2014/main" id="{7C99502F-337B-4BC2-BCA0-7C0F4A987F24}"/>
              </a:ext>
            </a:extLst>
          </p:cNvPr>
          <p:cNvSpPr txBox="1"/>
          <p:nvPr/>
        </p:nvSpPr>
        <p:spPr>
          <a:xfrm>
            <a:off x="1516543" y="5433013"/>
            <a:ext cx="2926891" cy="461665"/>
          </a:xfrm>
          <a:prstGeom prst="rect">
            <a:avLst/>
          </a:prstGeom>
          <a:noFill/>
        </p:spPr>
        <p:txBody>
          <a:bodyPr wrap="none" rtlCol="0">
            <a:spAutoFit/>
          </a:bodyPr>
          <a:lstStyle/>
          <a:p>
            <a:r>
              <a:rPr lang="el-GR" sz="2400" dirty="0">
                <a:solidFill>
                  <a:schemeClr val="bg2"/>
                </a:solidFill>
                <a:latin typeface="Calibri" panose="020F0502020204030204" pitchFamily="34" charset="0"/>
                <a:cs typeface="Calibri" panose="020F0502020204030204" pitchFamily="34" charset="0"/>
              </a:rPr>
              <a:t>Φυσιολογικά επίπεδα</a:t>
            </a:r>
          </a:p>
        </p:txBody>
      </p:sp>
      <p:sp>
        <p:nvSpPr>
          <p:cNvPr id="12" name="TextBox 11">
            <a:extLst>
              <a:ext uri="{FF2B5EF4-FFF2-40B4-BE49-F238E27FC236}">
                <a16:creationId xmlns:a16="http://schemas.microsoft.com/office/drawing/2014/main" id="{7173CED1-E1E2-4CAE-B3ED-45465B6AA359}"/>
              </a:ext>
            </a:extLst>
          </p:cNvPr>
          <p:cNvSpPr txBox="1"/>
          <p:nvPr/>
        </p:nvSpPr>
        <p:spPr>
          <a:xfrm>
            <a:off x="6991184" y="5417990"/>
            <a:ext cx="3390159" cy="461665"/>
          </a:xfrm>
          <a:prstGeom prst="rect">
            <a:avLst/>
          </a:prstGeom>
          <a:noFill/>
        </p:spPr>
        <p:txBody>
          <a:bodyPr wrap="none" rtlCol="0">
            <a:spAutoFit/>
          </a:bodyPr>
          <a:lstStyle/>
          <a:p>
            <a:r>
              <a:rPr lang="el-GR" sz="2400" dirty="0">
                <a:solidFill>
                  <a:schemeClr val="bg2"/>
                </a:solidFill>
                <a:latin typeface="Calibri" panose="020F0502020204030204" pitchFamily="34" charset="0"/>
                <a:cs typeface="Calibri" panose="020F0502020204030204" pitchFamily="34" charset="0"/>
              </a:rPr>
              <a:t>Μη φυσιολογικά επίπεδα</a:t>
            </a:r>
          </a:p>
        </p:txBody>
      </p:sp>
    </p:spTree>
    <p:extLst>
      <p:ext uri="{BB962C8B-B14F-4D97-AF65-F5344CB8AC3E}">
        <p14:creationId xmlns:p14="http://schemas.microsoft.com/office/powerpoint/2010/main" val="981274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693800"/>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ΠΑΓΚΡΕΑΤΙΚΗ ΛΙΠΑΣΗ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7" y="1575875"/>
            <a:ext cx="10820690" cy="4303782"/>
          </a:xfrm>
        </p:spPr>
        <p:txBody>
          <a:bodyPr>
            <a:normAutofit/>
          </a:bodyPr>
          <a:lstStyle/>
          <a:p>
            <a:r>
              <a:rPr lang="el-GR" sz="2800" dirty="0">
                <a:solidFill>
                  <a:schemeClr val="tx1">
                    <a:lumMod val="60000"/>
                    <a:lumOff val="40000"/>
                  </a:schemeClr>
                </a:solidFill>
                <a:latin typeface="Calibri" panose="020F0502020204030204" pitchFamily="34" charset="0"/>
              </a:rPr>
              <a:t>Ερμηνεία αποτελέσματος </a:t>
            </a:r>
          </a:p>
          <a:p>
            <a:pPr marL="457200" indent="-457200">
              <a:lnSpc>
                <a:spcPct val="150000"/>
              </a:lnSpc>
              <a:buFont typeface="Arial" panose="020B0604020202020204" pitchFamily="34" charset="0"/>
              <a:buChar char="•"/>
            </a:pPr>
            <a:r>
              <a:rPr lang="el-GR" sz="2700" dirty="0">
                <a:solidFill>
                  <a:schemeClr val="bg2"/>
                </a:solidFill>
                <a:latin typeface="Calibri" panose="020F0502020204030204" pitchFamily="34" charset="0"/>
              </a:rPr>
              <a:t>Μη φυσιολογικά επίπεδα παγκρεατικής </a:t>
            </a:r>
            <a:r>
              <a:rPr lang="el-GR" sz="2700" dirty="0" err="1">
                <a:solidFill>
                  <a:schemeClr val="bg2"/>
                </a:solidFill>
                <a:latin typeface="Calibri" panose="020F0502020204030204" pitchFamily="34" charset="0"/>
              </a:rPr>
              <a:t>λιπάσης</a:t>
            </a:r>
            <a:r>
              <a:rPr lang="el-GR" sz="2700" dirty="0">
                <a:solidFill>
                  <a:schemeClr val="bg2"/>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500" dirty="0">
                <a:solidFill>
                  <a:srgbClr val="FFFF00"/>
                </a:solidFill>
                <a:latin typeface="Calibri" panose="020F0502020204030204" pitchFamily="34" charset="0"/>
              </a:rPr>
              <a:t>Παγκρεατίτιδα (κλινική/</a:t>
            </a:r>
            <a:r>
              <a:rPr lang="el-GR" sz="2500" dirty="0" err="1">
                <a:solidFill>
                  <a:srgbClr val="FFFF00"/>
                </a:solidFill>
                <a:latin typeface="Calibri" panose="020F0502020204030204" pitchFamily="34" charset="0"/>
              </a:rPr>
              <a:t>υποκλινική</a:t>
            </a:r>
            <a:r>
              <a:rPr lang="el-GR" sz="2500" dirty="0">
                <a:solidFill>
                  <a:srgbClr val="FFFF00"/>
                </a:solidFill>
                <a:latin typeface="Calibri" panose="020F0502020204030204" pitchFamily="34" charset="0"/>
              </a:rPr>
              <a:t> ανάλογα την κλινική εικόνα)</a:t>
            </a:r>
          </a:p>
          <a:p>
            <a:pPr marL="457200" lvl="0" indent="-457200">
              <a:lnSpc>
                <a:spcPct val="150000"/>
              </a:lnSpc>
              <a:buFont typeface="Arial" panose="020B0604020202020204" pitchFamily="34" charset="0"/>
              <a:buChar char="•"/>
            </a:pPr>
            <a:r>
              <a:rPr lang="el-GR" sz="2700" dirty="0">
                <a:solidFill>
                  <a:srgbClr val="FFFFFF"/>
                </a:solidFill>
                <a:latin typeface="Calibri" panose="020F0502020204030204" pitchFamily="34" charset="0"/>
              </a:rPr>
              <a:t>Φυσιολογικά επίπεδα παγκρεατικής </a:t>
            </a:r>
            <a:r>
              <a:rPr lang="el-GR" sz="2700" dirty="0" err="1">
                <a:solidFill>
                  <a:srgbClr val="FFFFFF"/>
                </a:solidFill>
                <a:latin typeface="Calibri" panose="020F0502020204030204" pitchFamily="34" charset="0"/>
              </a:rPr>
              <a:t>λιπάσης</a:t>
            </a:r>
            <a:r>
              <a:rPr lang="el-GR" sz="2700" dirty="0">
                <a:solidFill>
                  <a:srgbClr val="FFFFFF"/>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500" dirty="0">
                <a:solidFill>
                  <a:srgbClr val="FFFF00"/>
                </a:solidFill>
                <a:latin typeface="Calibri" panose="020F0502020204030204" pitchFamily="34" charset="0"/>
              </a:rPr>
              <a:t>Δεν μπορεί να αποκλειστεί η παγκρεατίτιδα  </a:t>
            </a:r>
          </a:p>
          <a:p>
            <a:pPr marL="914400" lvl="1" indent="-457200">
              <a:lnSpc>
                <a:spcPct val="150000"/>
              </a:lnSpc>
              <a:buFont typeface="Arial" panose="020B0604020202020204" pitchFamily="34" charset="0"/>
              <a:buChar char="•"/>
            </a:pPr>
            <a:endParaRPr lang="el-GR" sz="2500" dirty="0">
              <a:solidFill>
                <a:srgbClr val="FFFF00"/>
              </a:solidFill>
              <a:latin typeface="Calibri" panose="020F0502020204030204" pitchFamily="34" charset="0"/>
            </a:endParaRPr>
          </a:p>
          <a:p>
            <a:pPr marL="914400" lvl="1" indent="-457200">
              <a:lnSpc>
                <a:spcPct val="150000"/>
              </a:lnSpc>
              <a:buFont typeface="Arial" panose="020B0604020202020204" pitchFamily="34" charset="0"/>
              <a:buChar char="•"/>
            </a:pPr>
            <a:endParaRPr lang="el-GR" sz="2300" dirty="0">
              <a:solidFill>
                <a:srgbClr val="FFFF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17</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4226463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DF43D6-5456-4CE6-AEC6-49957A536C1D}"/>
              </a:ext>
            </a:extLst>
          </p:cNvPr>
          <p:cNvSpPr txBox="1">
            <a:spLocks/>
          </p:cNvSpPr>
          <p:nvPr/>
        </p:nvSpPr>
        <p:spPr>
          <a:xfrm>
            <a:off x="3384482" y="3144457"/>
            <a:ext cx="5423036" cy="569086"/>
          </a:xfrm>
          <a:prstGeom prst="rect">
            <a:avLst/>
          </a:prstGeom>
        </p:spPr>
        <p:txBody>
          <a:bodyPr>
            <a:noAutofit/>
          </a:bodyPr>
          <a:lstStyle>
            <a:lvl1pPr algn="l" defTabSz="914400" rtl="0" eaLnBrk="1" latinLnBrk="0" hangingPunct="1">
              <a:lnSpc>
                <a:spcPct val="90000"/>
              </a:lnSpc>
              <a:spcBef>
                <a:spcPct val="0"/>
              </a:spcBef>
              <a:buNone/>
              <a:defRPr sz="3600" b="1" kern="1200">
                <a:solidFill>
                  <a:schemeClr val="bg2"/>
                </a:solidFill>
                <a:latin typeface="+mj-lt"/>
                <a:ea typeface="+mj-ea"/>
                <a:cs typeface="+mj-cs"/>
              </a:defRPr>
            </a:lvl1pPr>
          </a:lstStyle>
          <a:p>
            <a:pPr algn="ctr"/>
            <a:r>
              <a:rPr lang="el-GR" sz="4400" dirty="0">
                <a:effectLst>
                  <a:outerShdw blurRad="38100" dist="38100" dir="2700000" algn="tl">
                    <a:srgbClr val="000000">
                      <a:alpha val="43137"/>
                    </a:srgbClr>
                  </a:outerShdw>
                </a:effectLst>
                <a:latin typeface="Calibri" panose="020F0502020204030204" pitchFamily="34" charset="0"/>
              </a:rPr>
              <a:t>ΠΕΡΙΣΤΑΤΙΚΟ</a:t>
            </a:r>
            <a:endParaRPr lang="ru-RU" sz="4400" dirty="0">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2303321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7349067" y="709481"/>
            <a:ext cx="4064290"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ΙΣΤΟΡΙΚΟ</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Στοιχεία ταυτότητας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Σκύλος ηλικίας 8 ετών και φυλής </a:t>
            </a:r>
            <a:r>
              <a:rPr lang="en-US" sz="2500" dirty="0">
                <a:solidFill>
                  <a:schemeClr val="bg2"/>
                </a:solidFill>
                <a:latin typeface="Calibri" panose="020F0502020204030204" pitchFamily="34" charset="0"/>
              </a:rPr>
              <a:t>Border Collie  </a:t>
            </a:r>
            <a:r>
              <a:rPr lang="el-GR" sz="25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Αρσενικός μη στειρωμένος </a:t>
            </a:r>
            <a:endParaRPr lang="el-GR" sz="2800" dirty="0">
              <a:solidFill>
                <a:schemeClr val="tx1">
                  <a:lumMod val="60000"/>
                  <a:lumOff val="40000"/>
                </a:schemeClr>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Διαβίωση κυρίως μέσα στο σπίτι με ελεύθερη πρόσβαση σε εξωτερικό χώρο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Εμβολιασμοί – </a:t>
            </a:r>
            <a:r>
              <a:rPr lang="el-GR" sz="2500" dirty="0" err="1">
                <a:solidFill>
                  <a:schemeClr val="bg2"/>
                </a:solidFill>
                <a:latin typeface="Calibri" panose="020F0502020204030204" pitchFamily="34" charset="0"/>
              </a:rPr>
              <a:t>Αποπαρασιτισμοί</a:t>
            </a:r>
            <a:r>
              <a:rPr lang="el-GR" sz="2500" dirty="0">
                <a:solidFill>
                  <a:schemeClr val="bg2"/>
                </a:solidFill>
                <a:latin typeface="Calibri" panose="020F0502020204030204" pitchFamily="34" charset="0"/>
              </a:rPr>
              <a:t>: </a:t>
            </a:r>
            <a:r>
              <a:rPr lang="el-GR" sz="2500" dirty="0" err="1">
                <a:solidFill>
                  <a:schemeClr val="bg2"/>
                </a:solidFill>
                <a:latin typeface="Calibri" panose="020F0502020204030204" pitchFamily="34" charset="0"/>
              </a:rPr>
              <a:t>Ελλειπής</a:t>
            </a:r>
            <a:r>
              <a:rPr lang="el-GR" sz="2500" dirty="0">
                <a:solidFill>
                  <a:schemeClr val="bg2"/>
                </a:solidFill>
                <a:latin typeface="Calibri" panose="020F0502020204030204" pitchFamily="34" charset="0"/>
              </a:rPr>
              <a:t> </a:t>
            </a:r>
          </a:p>
          <a:p>
            <a:pPr>
              <a:lnSpc>
                <a:spcPct val="150000"/>
              </a:lnSpc>
            </a:pPr>
            <a:endParaRPr lang="el-GR" sz="2500" dirty="0">
              <a:solidFill>
                <a:schemeClr val="bg2"/>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19</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404141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681019" y="690324"/>
            <a:ext cx="4732338"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ΚΡΕΑΤΙΝΙΚΗ ΚΙΝΑΣΗ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Γενικές πληροφορίες </a:t>
            </a: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Κυτταροπλασματικό</a:t>
            </a:r>
            <a:r>
              <a:rPr lang="el-GR" sz="2500" dirty="0">
                <a:solidFill>
                  <a:schemeClr val="bg2"/>
                </a:solidFill>
                <a:latin typeface="Calibri" panose="020F0502020204030204" pitchFamily="34" charset="0"/>
              </a:rPr>
              <a:t> ένζυμο που σχετίζεται με τον μεταβολισμό της ενέργειας των μυών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Απελευθερώνεται στην κυκλοφορία του αίματος μετά από τραυματισμό των </a:t>
            </a:r>
            <a:r>
              <a:rPr lang="el-GR" sz="2500" dirty="0" err="1">
                <a:solidFill>
                  <a:schemeClr val="bg2"/>
                </a:solidFill>
                <a:latin typeface="Calibri" panose="020F0502020204030204" pitchFamily="34" charset="0"/>
              </a:rPr>
              <a:t>μυοκυττάρων</a:t>
            </a:r>
            <a:r>
              <a:rPr lang="el-GR" sz="25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Μέσος χρόνος ημίσειας ζωής είναι 2-3 ώρες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4"/>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418630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7349067" y="709481"/>
            <a:ext cx="4064290"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ΙΣΤΟΡΙΚΟ</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Αίτια προσκόμισης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Μείωση διάθεσης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Εμετοί και ανορεξία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Αιφνίδια εμφάνιση πριν 3 ημέρες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20</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020461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7349067" y="709481"/>
            <a:ext cx="4064290"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ΙΣΤΟΡΙΚΟ</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Άλλες ερωτήσεις προς τον ιδιοκτήτη ???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Ημερομηνία τελευταίου εμβολιασμού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Πριν 3 χρόνια</a:t>
            </a:r>
            <a:r>
              <a:rPr lang="el-GR" sz="27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Τυχόν προηγούμενη φαρμακευτική αγωγή </a:t>
            </a:r>
          </a:p>
          <a:p>
            <a:pPr marL="914400" lvl="1" indent="-457200">
              <a:lnSpc>
                <a:spcPct val="150000"/>
              </a:lnSpc>
              <a:buFont typeface="Arial" panose="020B0604020202020204" pitchFamily="34" charset="0"/>
              <a:buChar char="•"/>
            </a:pPr>
            <a:r>
              <a:rPr lang="el-GR" sz="2300" dirty="0" err="1">
                <a:solidFill>
                  <a:srgbClr val="FFFF00"/>
                </a:solidFill>
                <a:latin typeface="Calibri" panose="020F0502020204030204" pitchFamily="34" charset="0"/>
              </a:rPr>
              <a:t>Δοξυκυκλίνη</a:t>
            </a:r>
            <a:r>
              <a:rPr lang="el-GR" sz="2300" dirty="0">
                <a:solidFill>
                  <a:srgbClr val="FFFF00"/>
                </a:solidFill>
                <a:latin typeface="Calibri" panose="020F0502020204030204" pitchFamily="34" charset="0"/>
              </a:rPr>
              <a:t> εδώ και 4 ημέρες </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Σύσταση εμετού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Κυρίως σάλια υποκίτρινου χρώματος (γαστρικό περιεχόμενο)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21</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604732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0AB289D9-CEFE-43AD-B643-D1688B64D7A6}"/>
              </a:ext>
            </a:extLst>
          </p:cNvPr>
          <p:cNvPicPr>
            <a:picLocks noChangeAspect="1"/>
          </p:cNvPicPr>
          <p:nvPr/>
        </p:nvPicPr>
        <p:blipFill>
          <a:blip r:embed="rId2"/>
          <a:stretch>
            <a:fillRect/>
          </a:stretch>
        </p:blipFill>
        <p:spPr>
          <a:xfrm>
            <a:off x="214867" y="624748"/>
            <a:ext cx="5514247" cy="5608503"/>
          </a:xfrm>
          <a:prstGeom prst="rect">
            <a:avLst/>
          </a:prstGeom>
        </p:spPr>
      </p:pic>
      <p:pic>
        <p:nvPicPr>
          <p:cNvPr id="6" name="Εικόνα 5">
            <a:extLst>
              <a:ext uri="{FF2B5EF4-FFF2-40B4-BE49-F238E27FC236}">
                <a16:creationId xmlns:a16="http://schemas.microsoft.com/office/drawing/2014/main" id="{2A7E878D-145B-4CC3-B673-2F68A2B1483C}"/>
              </a:ext>
            </a:extLst>
          </p:cNvPr>
          <p:cNvPicPr>
            <a:picLocks noChangeAspect="1"/>
          </p:cNvPicPr>
          <p:nvPr/>
        </p:nvPicPr>
        <p:blipFill rotWithShape="1">
          <a:blip r:embed="rId3"/>
          <a:srcRect l="7067" t="7279"/>
          <a:stretch/>
        </p:blipFill>
        <p:spPr>
          <a:xfrm>
            <a:off x="4799390" y="624748"/>
            <a:ext cx="7177743" cy="5608503"/>
          </a:xfrm>
          <a:prstGeom prst="rect">
            <a:avLst/>
          </a:prstGeom>
        </p:spPr>
      </p:pic>
    </p:spTree>
    <p:extLst>
      <p:ext uri="{BB962C8B-B14F-4D97-AF65-F5344CB8AC3E}">
        <p14:creationId xmlns:p14="http://schemas.microsoft.com/office/powerpoint/2010/main" val="66233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961239" y="709481"/>
            <a:ext cx="4452118"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ΚΛΙΝΙΚΗ ΕΞΕΤΑΣΗ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fontScale="92500" lnSpcReduction="20000"/>
          </a:bodyPr>
          <a:lstStyle/>
          <a:p>
            <a:r>
              <a:rPr lang="el-GR" sz="2800" dirty="0">
                <a:solidFill>
                  <a:schemeClr val="tx1">
                    <a:lumMod val="60000"/>
                    <a:lumOff val="40000"/>
                  </a:schemeClr>
                </a:solidFill>
                <a:latin typeface="Calibri" panose="020F0502020204030204" pitchFamily="34" charset="0"/>
              </a:rPr>
              <a:t>Ευρήματα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Θερμοκρασία: 39,8</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Καρδιακοί παλμοί: 120 / λεπτό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Καρδιακός ρυθμός: </a:t>
            </a:r>
            <a:r>
              <a:rPr lang="el-GR" sz="2500" dirty="0" err="1">
                <a:solidFill>
                  <a:schemeClr val="bg2"/>
                </a:solidFill>
                <a:latin typeface="Calibri" panose="020F0502020204030204" pitchFamily="34" charset="0"/>
              </a:rPr>
              <a:t>πνευμονογαστρική</a:t>
            </a:r>
            <a:r>
              <a:rPr lang="el-GR" sz="2500" dirty="0">
                <a:solidFill>
                  <a:schemeClr val="bg2"/>
                </a:solidFill>
                <a:latin typeface="Calibri" panose="020F0502020204030204" pitchFamily="34" charset="0"/>
              </a:rPr>
              <a:t> αρρυθμία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Συχνότητα αναπνοών: 32 / λεπτό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Εύρος σφυγμού: ισχυρός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Χροιά βλεννογόνων: ικτερικοί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Επίπεδο συνείδησης: κατάπτωση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23</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46937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961239" y="709481"/>
            <a:ext cx="4452118"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ΚΛΙΝΙΚΗ ΕΞΕΤΑΣΗ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fontScale="92500" lnSpcReduction="20000"/>
          </a:bodyPr>
          <a:lstStyle/>
          <a:p>
            <a:r>
              <a:rPr lang="el-GR" sz="2800" dirty="0">
                <a:solidFill>
                  <a:schemeClr val="tx1">
                    <a:lumMod val="60000"/>
                    <a:lumOff val="40000"/>
                  </a:schemeClr>
                </a:solidFill>
                <a:latin typeface="Calibri" panose="020F0502020204030204" pitchFamily="34" charset="0"/>
              </a:rPr>
              <a:t>Ευρήματα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Θερμοκρασία: </a:t>
            </a:r>
            <a:r>
              <a:rPr lang="el-GR" sz="2500" dirty="0">
                <a:solidFill>
                  <a:srgbClr val="FF0000"/>
                </a:solidFill>
                <a:latin typeface="Calibri" panose="020F0502020204030204" pitchFamily="34" charset="0"/>
              </a:rPr>
              <a:t>39,8</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Καρδιακοί παλμοί: 120 / λεπτό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Καρδιακός ρυθμός: </a:t>
            </a:r>
            <a:r>
              <a:rPr lang="el-GR" sz="2500" dirty="0" err="1">
                <a:solidFill>
                  <a:schemeClr val="bg2"/>
                </a:solidFill>
                <a:latin typeface="Calibri" panose="020F0502020204030204" pitchFamily="34" charset="0"/>
              </a:rPr>
              <a:t>πνευμονογαστρική</a:t>
            </a:r>
            <a:r>
              <a:rPr lang="el-GR" sz="2500" dirty="0">
                <a:solidFill>
                  <a:schemeClr val="bg2"/>
                </a:solidFill>
                <a:latin typeface="Calibri" panose="020F0502020204030204" pitchFamily="34" charset="0"/>
              </a:rPr>
              <a:t> αρρυθμία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Συχνότητα αναπνοών: 32 / λεπτό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Εύρος σφυγμού: ισχυρός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Χροιά βλεννογόνων: </a:t>
            </a:r>
            <a:r>
              <a:rPr lang="el-GR" sz="2500" dirty="0">
                <a:solidFill>
                  <a:srgbClr val="FF0000"/>
                </a:solidFill>
                <a:latin typeface="Calibri" panose="020F0502020204030204" pitchFamily="34" charset="0"/>
              </a:rPr>
              <a:t>ικτερικοί</a:t>
            </a:r>
            <a:r>
              <a:rPr lang="el-GR" sz="25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Επίπεδο συνείδησης: </a:t>
            </a:r>
            <a:r>
              <a:rPr lang="el-GR" sz="2500" dirty="0">
                <a:solidFill>
                  <a:srgbClr val="FF0000"/>
                </a:solidFill>
                <a:latin typeface="Calibri" panose="020F0502020204030204" pitchFamily="34" charset="0"/>
              </a:rPr>
              <a:t>κατάπτωση</a:t>
            </a:r>
            <a:r>
              <a:rPr lang="el-GR" sz="2500" dirty="0">
                <a:solidFill>
                  <a:schemeClr val="bg2"/>
                </a:solidFill>
                <a:latin typeface="Calibri" panose="020F0502020204030204" pitchFamily="34" charset="0"/>
              </a:rPr>
              <a:t>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24</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642961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749818"/>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ΛΙΣΤΑ ΠΡΟΒΛΗΜΑΤΩΝ</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Σύμφωνα με όλα τα παραπάνω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Εμετοί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Ανορεξία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Πυρετός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Κατάπτωση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Ικτερικοί βλεννογόνοι</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25</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17355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749818"/>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ΔΙΑΦΟΡΙΚΗ ΔΙΑΓΝΩΣΗ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Με βάση τον ίκτερο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Αιμολυτική αναιμία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Ηπατική νόσος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Έμφραξη χοληφόρου πόρου </a:t>
            </a:r>
          </a:p>
          <a:p>
            <a:pPr lvl="0"/>
            <a:r>
              <a:rPr lang="el-GR" sz="2800" dirty="0">
                <a:solidFill>
                  <a:srgbClr val="00BBBB">
                    <a:lumMod val="60000"/>
                    <a:lumOff val="40000"/>
                  </a:srgbClr>
                </a:solidFill>
                <a:latin typeface="Calibri" panose="020F0502020204030204" pitchFamily="34" charset="0"/>
              </a:rPr>
              <a:t>Με βάση τον πυρετό </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Πιθανά λοιμώδη αίτια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26</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26237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5" end="5"/>
                                            </p:txEl>
                                          </p:spTgt>
                                        </p:tgtEl>
                                        <p:attrNameLst>
                                          <p:attrName>style.visibility</p:attrName>
                                        </p:attrNameLst>
                                      </p:cBhvr>
                                      <p:to>
                                        <p:strVal val="visible"/>
                                      </p:to>
                                    </p:set>
                                    <p:animEffect transition="in" filter="fade">
                                      <p:cBhvr>
                                        <p:cTn id="18"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749818"/>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ΔΙΑΦΟΡΙΚΗ ΔΙΑΓΝΩΣΗ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Με βάση τον εμετό και την ανορεξία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Οξεία νεφρική βλάβη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Χρόνια νεφρική νόσος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27</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74586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Γενική αίματος </a:t>
            </a:r>
          </a:p>
          <a:p>
            <a:r>
              <a:rPr lang="el-GR" sz="2800" dirty="0">
                <a:solidFill>
                  <a:schemeClr val="tx1">
                    <a:lumMod val="60000"/>
                    <a:lumOff val="40000"/>
                  </a:schemeClr>
                </a:solidFill>
                <a:latin typeface="Calibri" panose="020F0502020204030204" pitchFamily="34" charset="0"/>
              </a:rPr>
              <a:t>Βιοχημικές εξετάσεις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Ολικές πρωτεΐνες, </a:t>
            </a:r>
            <a:r>
              <a:rPr lang="el-GR" sz="2500" dirty="0" err="1">
                <a:solidFill>
                  <a:schemeClr val="bg2"/>
                </a:solidFill>
                <a:latin typeface="Calibri" panose="020F0502020204030204" pitchFamily="34" charset="0"/>
              </a:rPr>
              <a:t>λευκωματίνες</a:t>
            </a:r>
            <a:r>
              <a:rPr lang="el-GR" sz="2500" dirty="0">
                <a:solidFill>
                  <a:schemeClr val="bg2"/>
                </a:solidFill>
                <a:latin typeface="Calibri" panose="020F0502020204030204" pitchFamily="34" charset="0"/>
              </a:rPr>
              <a:t>, ουρία, κρεατινίνη</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Ηπατικά ένζυμα και </a:t>
            </a:r>
            <a:r>
              <a:rPr lang="el-GR" sz="2500" dirty="0" err="1">
                <a:solidFill>
                  <a:schemeClr val="bg2"/>
                </a:solidFill>
                <a:latin typeface="Calibri" panose="020F0502020204030204" pitchFamily="34" charset="0"/>
              </a:rPr>
              <a:t>χολερυθρίνη</a:t>
            </a:r>
            <a:r>
              <a:rPr lang="el-GR" sz="2500" dirty="0">
                <a:solidFill>
                  <a:schemeClr val="bg2"/>
                </a:solidFill>
                <a:latin typeface="Calibri" panose="020F0502020204030204" pitchFamily="34" charset="0"/>
              </a:rPr>
              <a:t>  </a:t>
            </a:r>
          </a:p>
          <a:p>
            <a:pPr lvl="0"/>
            <a:r>
              <a:rPr lang="el-GR" sz="2800" dirty="0">
                <a:solidFill>
                  <a:srgbClr val="00BBBB">
                    <a:lumMod val="60000"/>
                    <a:lumOff val="40000"/>
                  </a:srgbClr>
                </a:solidFill>
                <a:latin typeface="Calibri" panose="020F0502020204030204" pitchFamily="34" charset="0"/>
              </a:rPr>
              <a:t>Ανάλυση των ούρων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28</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112279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fade">
                                      <p:cBhvr>
                                        <p:cTn id="20" dur="500"/>
                                        <p:tgtEl>
                                          <p:spTgt spid="6">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Αιματολογική εξέταση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Αιματοκρίτης (PCV): 29%</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Αιμοσφαιρίνη (</a:t>
            </a:r>
            <a:r>
              <a:rPr lang="el-GR" sz="2500" dirty="0" err="1">
                <a:solidFill>
                  <a:schemeClr val="bg2"/>
                </a:solidFill>
                <a:latin typeface="Calibri" panose="020F0502020204030204" pitchFamily="34" charset="0"/>
              </a:rPr>
              <a:t>Hb</a:t>
            </a:r>
            <a:r>
              <a:rPr lang="el-GR" sz="2500" dirty="0">
                <a:solidFill>
                  <a:schemeClr val="bg2"/>
                </a:solidFill>
                <a:latin typeface="Calibri" panose="020F0502020204030204" pitchFamily="34" charset="0"/>
              </a:rPr>
              <a:t>): 9,6g/</a:t>
            </a:r>
            <a:r>
              <a:rPr lang="el-GR" sz="2500" dirty="0" err="1">
                <a:solidFill>
                  <a:schemeClr val="bg2"/>
                </a:solidFill>
                <a:latin typeface="Calibri" panose="020F0502020204030204" pitchFamily="34" charset="0"/>
              </a:rPr>
              <a:t>dl</a:t>
            </a:r>
            <a:r>
              <a:rPr lang="el-GR" sz="25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Αριθμός λευκών αιμοσφαιρίων (</a:t>
            </a:r>
            <a:r>
              <a:rPr lang="el-GR" sz="2500" dirty="0" err="1">
                <a:solidFill>
                  <a:schemeClr val="bg2"/>
                </a:solidFill>
                <a:latin typeface="Calibri" panose="020F0502020204030204" pitchFamily="34" charset="0"/>
              </a:rPr>
              <a:t>WBCs</a:t>
            </a:r>
            <a:r>
              <a:rPr lang="el-GR" sz="2500" dirty="0">
                <a:solidFill>
                  <a:schemeClr val="bg2"/>
                </a:solidFill>
                <a:latin typeface="Calibri" panose="020F0502020204030204" pitchFamily="34" charset="0"/>
              </a:rPr>
              <a:t>): 21.000/</a:t>
            </a:r>
            <a:r>
              <a:rPr lang="el-GR" sz="2500" dirty="0" err="1">
                <a:solidFill>
                  <a:schemeClr val="bg2"/>
                </a:solidFill>
                <a:latin typeface="Calibri" panose="020F0502020204030204" pitchFamily="34" charset="0"/>
              </a:rPr>
              <a:t>μl</a:t>
            </a:r>
            <a:r>
              <a:rPr lang="el-GR" sz="25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Αριθμός αιμοπεταλίων (</a:t>
            </a:r>
            <a:r>
              <a:rPr lang="el-GR" sz="2500" dirty="0" err="1">
                <a:solidFill>
                  <a:schemeClr val="bg2"/>
                </a:solidFill>
                <a:latin typeface="Calibri" panose="020F0502020204030204" pitchFamily="34" charset="0"/>
              </a:rPr>
              <a:t>PLTs</a:t>
            </a:r>
            <a:r>
              <a:rPr lang="el-GR" sz="2500" dirty="0">
                <a:solidFill>
                  <a:schemeClr val="bg2"/>
                </a:solidFill>
                <a:latin typeface="Calibri" panose="020F0502020204030204" pitchFamily="34" charset="0"/>
              </a:rPr>
              <a:t>): 375.000/</a:t>
            </a:r>
            <a:r>
              <a:rPr lang="el-GR" sz="2500" dirty="0" err="1">
                <a:solidFill>
                  <a:schemeClr val="bg2"/>
                </a:solidFill>
                <a:latin typeface="Calibri" panose="020F0502020204030204" pitchFamily="34" charset="0"/>
              </a:rPr>
              <a:t>μl</a:t>
            </a:r>
            <a:r>
              <a:rPr lang="el-GR" sz="2500" dirty="0">
                <a:solidFill>
                  <a:schemeClr val="bg2"/>
                </a:solidFill>
                <a:latin typeface="Calibri" panose="020F0502020204030204" pitchFamily="34" charset="0"/>
              </a:rPr>
              <a:t>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29</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583390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563032" y="690324"/>
            <a:ext cx="4850325"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ΚΡΕΑΤΙΝΙΚΗ ΚΙΝΑΣΗ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Ψευδώς αυξημένη συγκέντρωση </a:t>
            </a:r>
            <a:r>
              <a:rPr lang="en-US" sz="2800" dirty="0">
                <a:solidFill>
                  <a:schemeClr val="tx1">
                    <a:lumMod val="60000"/>
                    <a:lumOff val="40000"/>
                  </a:schemeClr>
                </a:solidFill>
                <a:latin typeface="Calibri" panose="020F0502020204030204" pitchFamily="34" charset="0"/>
              </a:rPr>
              <a:t>CK </a:t>
            </a:r>
            <a:endParaRPr lang="el-GR" sz="2800" dirty="0">
              <a:solidFill>
                <a:schemeClr val="tx1">
                  <a:lumMod val="60000"/>
                  <a:lumOff val="40000"/>
                </a:schemeClr>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Παρατεταμένη συγκράτηση</a:t>
            </a:r>
            <a:r>
              <a:rPr lang="en-US" sz="2500" dirty="0">
                <a:solidFill>
                  <a:schemeClr val="bg2"/>
                </a:solidFill>
                <a:latin typeface="Calibri" panose="020F0502020204030204" pitchFamily="34" charset="0"/>
              </a:rPr>
              <a:t> (</a:t>
            </a:r>
            <a:r>
              <a:rPr lang="el-GR" sz="2500" dirty="0">
                <a:solidFill>
                  <a:schemeClr val="bg2"/>
                </a:solidFill>
                <a:latin typeface="Calibri" panose="020F0502020204030204" pitchFamily="34" charset="0"/>
              </a:rPr>
              <a:t>ή/και επώδυνη) για αιμοληψία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Προηγούμενες ενδομυϊκές εγχύσεις φαρμάκων ή/και παρακεντήσεις ιστών</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Αιμόλυση </a:t>
            </a:r>
          </a:p>
          <a:p>
            <a:pPr lvl="0"/>
            <a:r>
              <a:rPr lang="el-GR" sz="2800" dirty="0">
                <a:solidFill>
                  <a:srgbClr val="00BBBB">
                    <a:lumMod val="60000"/>
                    <a:lumOff val="40000"/>
                  </a:srgbClr>
                </a:solidFill>
                <a:latin typeface="Calibri" panose="020F0502020204030204" pitchFamily="34" charset="0"/>
              </a:rPr>
              <a:t>Ψευδώς μειωμένη συγκέντρωση </a:t>
            </a:r>
            <a:r>
              <a:rPr lang="en-US" sz="2800" dirty="0">
                <a:solidFill>
                  <a:srgbClr val="00BBBB">
                    <a:lumMod val="60000"/>
                    <a:lumOff val="40000"/>
                  </a:srgbClr>
                </a:solidFill>
                <a:latin typeface="Calibri" panose="020F0502020204030204" pitchFamily="34" charset="0"/>
              </a:rPr>
              <a:t>CK </a:t>
            </a:r>
            <a:endParaRPr lang="el-GR" sz="2800" dirty="0">
              <a:solidFill>
                <a:srgbClr val="00BBBB">
                  <a:lumMod val="60000"/>
                  <a:lumOff val="40000"/>
                </a:srgbClr>
              </a:solidFill>
              <a:latin typeface="Calibri" panose="020F0502020204030204" pitchFamily="34" charset="0"/>
            </a:endParaRP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Καθυστερημένη μέτρηση</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Τοποθέτηση ορού αίματος στη κατάψυξη(?) – έκθεση στο ηλιακό </a:t>
            </a:r>
            <a:r>
              <a:rPr lang="el-GR" sz="2500" dirty="0" err="1">
                <a:solidFill>
                  <a:srgbClr val="FFFFFF"/>
                </a:solidFill>
                <a:latin typeface="Calibri" panose="020F0502020204030204" pitchFamily="34" charset="0"/>
              </a:rPr>
              <a:t>φώς</a:t>
            </a:r>
            <a:r>
              <a:rPr lang="el-GR" sz="2500" dirty="0">
                <a:solidFill>
                  <a:srgbClr val="FFFFFF"/>
                </a:solidFill>
                <a:latin typeface="Calibri" panose="020F0502020204030204" pitchFamily="34" charset="0"/>
              </a:rPr>
              <a:t>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1758252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Αιματολογική εξέταση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Αιματοκρίτης (PCV): </a:t>
            </a:r>
            <a:r>
              <a:rPr lang="el-GR" sz="2500" dirty="0">
                <a:solidFill>
                  <a:srgbClr val="FF0000"/>
                </a:solidFill>
                <a:latin typeface="Calibri" panose="020F0502020204030204" pitchFamily="34" charset="0"/>
              </a:rPr>
              <a:t>29%</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Αιμοσφαιρίνη (</a:t>
            </a:r>
            <a:r>
              <a:rPr lang="el-GR" sz="2500" dirty="0" err="1">
                <a:solidFill>
                  <a:schemeClr val="bg2"/>
                </a:solidFill>
                <a:latin typeface="Calibri" panose="020F0502020204030204" pitchFamily="34" charset="0"/>
              </a:rPr>
              <a:t>Hb</a:t>
            </a:r>
            <a:r>
              <a:rPr lang="el-GR" sz="2500" dirty="0">
                <a:solidFill>
                  <a:schemeClr val="bg2"/>
                </a:solidFill>
                <a:latin typeface="Calibri" panose="020F0502020204030204" pitchFamily="34" charset="0"/>
              </a:rPr>
              <a:t>): 9,6g/</a:t>
            </a:r>
            <a:r>
              <a:rPr lang="el-GR" sz="2500" dirty="0" err="1">
                <a:solidFill>
                  <a:schemeClr val="bg2"/>
                </a:solidFill>
                <a:latin typeface="Calibri" panose="020F0502020204030204" pitchFamily="34" charset="0"/>
              </a:rPr>
              <a:t>dl</a:t>
            </a:r>
            <a:r>
              <a:rPr lang="el-GR" sz="25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Αριθμός λευκών αιμοσφαιρίων (</a:t>
            </a:r>
            <a:r>
              <a:rPr lang="el-GR" sz="2500" dirty="0" err="1">
                <a:solidFill>
                  <a:schemeClr val="bg2"/>
                </a:solidFill>
                <a:latin typeface="Calibri" panose="020F0502020204030204" pitchFamily="34" charset="0"/>
              </a:rPr>
              <a:t>WBCs</a:t>
            </a:r>
            <a:r>
              <a:rPr lang="el-GR" sz="2500" dirty="0">
                <a:solidFill>
                  <a:schemeClr val="bg2"/>
                </a:solidFill>
                <a:latin typeface="Calibri" panose="020F0502020204030204" pitchFamily="34" charset="0"/>
              </a:rPr>
              <a:t>): </a:t>
            </a:r>
            <a:r>
              <a:rPr lang="el-GR" sz="2500" dirty="0">
                <a:solidFill>
                  <a:srgbClr val="FF0000"/>
                </a:solidFill>
                <a:latin typeface="Calibri" panose="020F0502020204030204" pitchFamily="34" charset="0"/>
              </a:rPr>
              <a:t>21.000/</a:t>
            </a:r>
            <a:r>
              <a:rPr lang="el-GR" sz="2500" dirty="0" err="1">
                <a:solidFill>
                  <a:srgbClr val="FF0000"/>
                </a:solidFill>
                <a:latin typeface="Calibri" panose="020F0502020204030204" pitchFamily="34" charset="0"/>
              </a:rPr>
              <a:t>μl</a:t>
            </a:r>
            <a:r>
              <a:rPr lang="el-GR" sz="2500" dirty="0">
                <a:solidFill>
                  <a:srgbClr val="FF0000"/>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Αριθμός αιμοπεταλίων (</a:t>
            </a:r>
            <a:r>
              <a:rPr lang="el-GR" sz="2500" dirty="0" err="1">
                <a:solidFill>
                  <a:schemeClr val="bg2"/>
                </a:solidFill>
                <a:latin typeface="Calibri" panose="020F0502020204030204" pitchFamily="34" charset="0"/>
              </a:rPr>
              <a:t>PLTs</a:t>
            </a:r>
            <a:r>
              <a:rPr lang="el-GR" sz="2500" dirty="0">
                <a:solidFill>
                  <a:schemeClr val="bg2"/>
                </a:solidFill>
                <a:latin typeface="Calibri" panose="020F0502020204030204" pitchFamily="34" charset="0"/>
              </a:rPr>
              <a:t>): 375.000/</a:t>
            </a:r>
            <a:r>
              <a:rPr lang="el-GR" sz="2500" dirty="0" err="1">
                <a:solidFill>
                  <a:schemeClr val="bg2"/>
                </a:solidFill>
                <a:latin typeface="Calibri" panose="020F0502020204030204" pitchFamily="34" charset="0"/>
              </a:rPr>
              <a:t>μl</a:t>
            </a:r>
            <a:r>
              <a:rPr lang="el-GR" sz="2500" dirty="0">
                <a:solidFill>
                  <a:schemeClr val="bg2"/>
                </a:solidFill>
                <a:latin typeface="Calibri" panose="020F0502020204030204" pitchFamily="34" charset="0"/>
              </a:rPr>
              <a:t>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30</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1873421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Διερεύνηση τύπου αναιμίας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Μέτρηση </a:t>
            </a:r>
            <a:r>
              <a:rPr lang="el-GR" sz="2500" dirty="0" err="1">
                <a:solidFill>
                  <a:schemeClr val="bg2"/>
                </a:solidFill>
                <a:latin typeface="Calibri" panose="020F0502020204030204" pitchFamily="34" charset="0"/>
              </a:rPr>
              <a:t>δικτυοερυθροκυττάρων</a:t>
            </a:r>
            <a:r>
              <a:rPr lang="el-GR" sz="2500" dirty="0">
                <a:solidFill>
                  <a:schemeClr val="bg2"/>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Μικροσκοπική εξέταση επιχρίσματος αίματος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Μέτρηση τιμών MCV, MCHC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31</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46127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Διερεύνηση τύπου αναιμίας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Μέτρηση </a:t>
            </a:r>
            <a:r>
              <a:rPr lang="el-GR" sz="2500" dirty="0" err="1">
                <a:solidFill>
                  <a:schemeClr val="bg2"/>
                </a:solidFill>
                <a:latin typeface="Calibri" panose="020F0502020204030204" pitchFamily="34" charset="0"/>
              </a:rPr>
              <a:t>δικτυοερυθροκυττάρων</a:t>
            </a:r>
            <a:r>
              <a:rPr lang="el-GR" sz="2500" dirty="0">
                <a:solidFill>
                  <a:schemeClr val="bg2"/>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Αυξημένος αριθμός </a:t>
            </a:r>
            <a:r>
              <a:rPr lang="el-GR" sz="2300" dirty="0" err="1">
                <a:solidFill>
                  <a:srgbClr val="FFFF00"/>
                </a:solidFill>
                <a:latin typeface="Calibri" panose="020F0502020204030204" pitchFamily="34" charset="0"/>
              </a:rPr>
              <a:t>δικτυοερυθροκυττάρων</a:t>
            </a:r>
            <a:r>
              <a:rPr lang="el-GR" sz="2300" dirty="0">
                <a:solidFill>
                  <a:srgbClr val="FFFF00"/>
                </a:solidFill>
                <a:latin typeface="Calibri" panose="020F0502020204030204" pitchFamily="34" charset="0"/>
              </a:rPr>
              <a:t>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Μικροσκοπική εξέταση επιχρίσματος αίματος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Μορφολογικές διαταραχές ερυθρών αιμοσφαιρίων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Μέτρηση τιμών MCV, MCHC </a:t>
            </a:r>
          </a:p>
          <a:p>
            <a:pPr marL="914400" lvl="1" indent="-457200">
              <a:lnSpc>
                <a:spcPct val="150000"/>
              </a:lnSpc>
              <a:buFont typeface="Arial" panose="020B0604020202020204" pitchFamily="34" charset="0"/>
              <a:buChar char="•"/>
            </a:pPr>
            <a:r>
              <a:rPr lang="el-GR" sz="2300" dirty="0" err="1">
                <a:solidFill>
                  <a:srgbClr val="FFFF00"/>
                </a:solidFill>
                <a:latin typeface="Calibri" panose="020F0502020204030204" pitchFamily="34" charset="0"/>
              </a:rPr>
              <a:t>Μακροκυτταρική</a:t>
            </a:r>
            <a:r>
              <a:rPr lang="el-GR" sz="2300" dirty="0">
                <a:solidFill>
                  <a:srgbClr val="FFFF00"/>
                </a:solidFill>
                <a:latin typeface="Calibri" panose="020F0502020204030204" pitchFamily="34" charset="0"/>
              </a:rPr>
              <a:t> και </a:t>
            </a:r>
            <a:r>
              <a:rPr lang="el-GR" sz="2300" dirty="0" err="1">
                <a:solidFill>
                  <a:srgbClr val="FFFF00"/>
                </a:solidFill>
                <a:latin typeface="Calibri" panose="020F0502020204030204" pitchFamily="34" charset="0"/>
              </a:rPr>
              <a:t>υπόχρωμη</a:t>
            </a:r>
            <a:r>
              <a:rPr lang="el-GR" sz="2300" dirty="0">
                <a:solidFill>
                  <a:srgbClr val="FFFF00"/>
                </a:solidFill>
                <a:latin typeface="Calibri" panose="020F0502020204030204" pitchFamily="34" charset="0"/>
              </a:rPr>
              <a:t> αναιμία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32</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902130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fontScale="92500" lnSpcReduction="20000"/>
          </a:bodyPr>
          <a:lstStyle/>
          <a:p>
            <a:r>
              <a:rPr lang="el-GR" sz="2800" dirty="0">
                <a:solidFill>
                  <a:schemeClr val="tx1">
                    <a:lumMod val="60000"/>
                    <a:lumOff val="40000"/>
                  </a:schemeClr>
                </a:solidFill>
                <a:latin typeface="Calibri" panose="020F0502020204030204" pitchFamily="34" charset="0"/>
              </a:rPr>
              <a:t>Βιοχημικές εξετάσεις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Ολικές πρωτεΐνες (ΤΡ): </a:t>
            </a:r>
            <a:r>
              <a:rPr lang="el-GR" sz="2500" dirty="0">
                <a:solidFill>
                  <a:srgbClr val="FFFF00"/>
                </a:solidFill>
                <a:latin typeface="Calibri" panose="020F0502020204030204" pitchFamily="34" charset="0"/>
              </a:rPr>
              <a:t>6,8</a:t>
            </a:r>
            <a:r>
              <a:rPr lang="en-US" sz="2500" dirty="0">
                <a:solidFill>
                  <a:srgbClr val="FFFF00"/>
                </a:solidFill>
                <a:latin typeface="Calibri" panose="020F0502020204030204" pitchFamily="34" charset="0"/>
              </a:rPr>
              <a:t>g/dl </a:t>
            </a:r>
            <a:r>
              <a:rPr lang="en-US" sz="2500" dirty="0">
                <a:solidFill>
                  <a:schemeClr val="bg2"/>
                </a:solidFill>
                <a:latin typeface="Calibri" panose="020F0502020204030204" pitchFamily="34" charset="0"/>
              </a:rPr>
              <a:t>(5,4-7,7g/dl)</a:t>
            </a: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Λευκωματίνες</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ALB): </a:t>
            </a:r>
            <a:r>
              <a:rPr lang="en-US" sz="2500" dirty="0">
                <a:solidFill>
                  <a:srgbClr val="FFFF00"/>
                </a:solidFill>
                <a:latin typeface="Calibri" panose="020F0502020204030204" pitchFamily="34" charset="0"/>
              </a:rPr>
              <a:t>2,7g/dl </a:t>
            </a:r>
            <a:r>
              <a:rPr lang="en-US" sz="2500" dirty="0">
                <a:solidFill>
                  <a:schemeClr val="bg2"/>
                </a:solidFill>
                <a:latin typeface="Calibri" panose="020F0502020204030204" pitchFamily="34" charset="0"/>
              </a:rPr>
              <a:t>(2,5-4g/dl)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Ουρία (</a:t>
            </a:r>
            <a:r>
              <a:rPr lang="en-US" sz="2500" dirty="0">
                <a:solidFill>
                  <a:schemeClr val="bg2"/>
                </a:solidFill>
                <a:latin typeface="Calibri" panose="020F0502020204030204" pitchFamily="34" charset="0"/>
              </a:rPr>
              <a:t>BUN): </a:t>
            </a:r>
            <a:r>
              <a:rPr lang="en-US" sz="2500" dirty="0">
                <a:solidFill>
                  <a:srgbClr val="FFFF00"/>
                </a:solidFill>
                <a:latin typeface="Calibri" panose="020F0502020204030204" pitchFamily="34" charset="0"/>
              </a:rPr>
              <a:t>32,6mg/dl </a:t>
            </a:r>
            <a:r>
              <a:rPr lang="en-US" sz="2500" dirty="0">
                <a:solidFill>
                  <a:schemeClr val="bg2"/>
                </a:solidFill>
                <a:latin typeface="Calibri" panose="020F0502020204030204" pitchFamily="34" charset="0"/>
              </a:rPr>
              <a:t>(7-15mg/dl)</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Κρεατινίνη (</a:t>
            </a:r>
            <a:r>
              <a:rPr lang="en-US" sz="2500" dirty="0">
                <a:solidFill>
                  <a:schemeClr val="bg2"/>
                </a:solidFill>
                <a:latin typeface="Calibri" panose="020F0502020204030204" pitchFamily="34" charset="0"/>
              </a:rPr>
              <a:t>CREA): </a:t>
            </a:r>
            <a:r>
              <a:rPr lang="en-US" sz="2500" dirty="0">
                <a:solidFill>
                  <a:srgbClr val="FFFF00"/>
                </a:solidFill>
                <a:latin typeface="Calibri" panose="020F0502020204030204" pitchFamily="34" charset="0"/>
              </a:rPr>
              <a:t>4,3mg/dl </a:t>
            </a:r>
            <a:r>
              <a:rPr lang="en-US" sz="2500" dirty="0">
                <a:solidFill>
                  <a:schemeClr val="bg2"/>
                </a:solidFill>
                <a:latin typeface="Calibri" panose="020F0502020204030204" pitchFamily="34" charset="0"/>
              </a:rPr>
              <a:t>(0,5-1,4mg/dl)</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Αλκαλική </a:t>
            </a:r>
            <a:r>
              <a:rPr lang="el-GR" sz="2500" dirty="0" err="1">
                <a:solidFill>
                  <a:schemeClr val="bg2"/>
                </a:solidFill>
                <a:latin typeface="Calibri" panose="020F0502020204030204" pitchFamily="34" charset="0"/>
              </a:rPr>
              <a:t>φωσφατάση</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ALP): </a:t>
            </a:r>
            <a:r>
              <a:rPr lang="en-US" sz="2500" dirty="0">
                <a:solidFill>
                  <a:srgbClr val="FFFF00"/>
                </a:solidFill>
                <a:latin typeface="Calibri" panose="020F0502020204030204" pitchFamily="34" charset="0"/>
              </a:rPr>
              <a:t>647U/L</a:t>
            </a:r>
            <a:r>
              <a:rPr lang="en-US" sz="2500" dirty="0">
                <a:solidFill>
                  <a:schemeClr val="bg2"/>
                </a:solidFill>
                <a:latin typeface="Calibri" panose="020F0502020204030204" pitchFamily="34" charset="0"/>
              </a:rPr>
              <a:t> (14-105U/L)</a:t>
            </a: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Αλανινοαμινοτρανσφεράση</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ALT): </a:t>
            </a:r>
            <a:r>
              <a:rPr lang="en-US" sz="2500" dirty="0">
                <a:solidFill>
                  <a:srgbClr val="FFFF00"/>
                </a:solidFill>
                <a:latin typeface="Calibri" panose="020F0502020204030204" pitchFamily="34" charset="0"/>
              </a:rPr>
              <a:t>124U/L</a:t>
            </a:r>
            <a:r>
              <a:rPr lang="en-US" sz="2500" dirty="0">
                <a:solidFill>
                  <a:schemeClr val="bg2"/>
                </a:solidFill>
                <a:latin typeface="Calibri" panose="020F0502020204030204" pitchFamily="34" charset="0"/>
              </a:rPr>
              <a:t> (13-88U/L) </a:t>
            </a: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Χολερυθρίνη</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TBIL): </a:t>
            </a:r>
            <a:r>
              <a:rPr lang="en-US" sz="2500" dirty="0">
                <a:solidFill>
                  <a:srgbClr val="FFFF00"/>
                </a:solidFill>
                <a:latin typeface="Calibri" panose="020F0502020204030204" pitchFamily="34" charset="0"/>
              </a:rPr>
              <a:t>4,2mg/dl </a:t>
            </a:r>
            <a:r>
              <a:rPr lang="en-US" sz="2500" dirty="0">
                <a:solidFill>
                  <a:schemeClr val="bg2"/>
                </a:solidFill>
                <a:latin typeface="Calibri" panose="020F0502020204030204" pitchFamily="34" charset="0"/>
              </a:rPr>
              <a:t>(0,1-0,4mg/dl)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33</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1548948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fontScale="92500" lnSpcReduction="20000"/>
          </a:bodyPr>
          <a:lstStyle/>
          <a:p>
            <a:r>
              <a:rPr lang="el-GR" sz="2800" dirty="0">
                <a:solidFill>
                  <a:schemeClr val="tx1">
                    <a:lumMod val="60000"/>
                    <a:lumOff val="40000"/>
                  </a:schemeClr>
                </a:solidFill>
                <a:latin typeface="Calibri" panose="020F0502020204030204" pitchFamily="34" charset="0"/>
              </a:rPr>
              <a:t>Βιοχημικές εξετάσεις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Ολικές πρωτεΐνες (ΤΡ): </a:t>
            </a:r>
            <a:r>
              <a:rPr lang="el-GR" sz="2500" dirty="0">
                <a:solidFill>
                  <a:srgbClr val="FFFF00"/>
                </a:solidFill>
                <a:latin typeface="Calibri" panose="020F0502020204030204" pitchFamily="34" charset="0"/>
              </a:rPr>
              <a:t>6,8</a:t>
            </a:r>
            <a:r>
              <a:rPr lang="en-US" sz="2500" dirty="0">
                <a:solidFill>
                  <a:srgbClr val="FFFF00"/>
                </a:solidFill>
                <a:latin typeface="Calibri" panose="020F0502020204030204" pitchFamily="34" charset="0"/>
              </a:rPr>
              <a:t>g/dl </a:t>
            </a:r>
            <a:r>
              <a:rPr lang="en-US" sz="2500" dirty="0">
                <a:solidFill>
                  <a:schemeClr val="bg2"/>
                </a:solidFill>
                <a:latin typeface="Calibri" panose="020F0502020204030204" pitchFamily="34" charset="0"/>
              </a:rPr>
              <a:t>(5,4-7,7g/dl)</a:t>
            </a: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Λευκωματίνες</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ALB): </a:t>
            </a:r>
            <a:r>
              <a:rPr lang="en-US" sz="2500" dirty="0">
                <a:solidFill>
                  <a:srgbClr val="FFFF00"/>
                </a:solidFill>
                <a:latin typeface="Calibri" panose="020F0502020204030204" pitchFamily="34" charset="0"/>
              </a:rPr>
              <a:t>2,7g/dl </a:t>
            </a:r>
            <a:r>
              <a:rPr lang="en-US" sz="2500" dirty="0">
                <a:solidFill>
                  <a:schemeClr val="bg2"/>
                </a:solidFill>
                <a:latin typeface="Calibri" panose="020F0502020204030204" pitchFamily="34" charset="0"/>
              </a:rPr>
              <a:t>(2,5-4g/dl)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Ουρία (</a:t>
            </a:r>
            <a:r>
              <a:rPr lang="en-US" sz="2500" dirty="0">
                <a:solidFill>
                  <a:schemeClr val="bg2"/>
                </a:solidFill>
                <a:latin typeface="Calibri" panose="020F0502020204030204" pitchFamily="34" charset="0"/>
              </a:rPr>
              <a:t>BUN): </a:t>
            </a:r>
            <a:r>
              <a:rPr lang="en-US" sz="2500" dirty="0">
                <a:solidFill>
                  <a:srgbClr val="FF0000"/>
                </a:solidFill>
                <a:latin typeface="Calibri" panose="020F0502020204030204" pitchFamily="34" charset="0"/>
              </a:rPr>
              <a:t>32,6mg/dl </a:t>
            </a:r>
            <a:r>
              <a:rPr lang="en-US" sz="2500" dirty="0">
                <a:solidFill>
                  <a:schemeClr val="bg2"/>
                </a:solidFill>
                <a:latin typeface="Calibri" panose="020F0502020204030204" pitchFamily="34" charset="0"/>
              </a:rPr>
              <a:t>(7-15mg/dl)</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Κρεατινίνη (</a:t>
            </a:r>
            <a:r>
              <a:rPr lang="en-US" sz="2500" dirty="0">
                <a:solidFill>
                  <a:schemeClr val="bg2"/>
                </a:solidFill>
                <a:latin typeface="Calibri" panose="020F0502020204030204" pitchFamily="34" charset="0"/>
              </a:rPr>
              <a:t>CREA): </a:t>
            </a:r>
            <a:r>
              <a:rPr lang="en-US" sz="2500" dirty="0">
                <a:solidFill>
                  <a:srgbClr val="FF0000"/>
                </a:solidFill>
                <a:latin typeface="Calibri" panose="020F0502020204030204" pitchFamily="34" charset="0"/>
              </a:rPr>
              <a:t>4,3mg/dl </a:t>
            </a:r>
            <a:r>
              <a:rPr lang="en-US" sz="2500" dirty="0">
                <a:solidFill>
                  <a:schemeClr val="bg2"/>
                </a:solidFill>
                <a:latin typeface="Calibri" panose="020F0502020204030204" pitchFamily="34" charset="0"/>
              </a:rPr>
              <a:t>(0,5-1,4mg/dl)</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Αλκαλική </a:t>
            </a:r>
            <a:r>
              <a:rPr lang="el-GR" sz="2500" dirty="0" err="1">
                <a:solidFill>
                  <a:schemeClr val="bg2"/>
                </a:solidFill>
                <a:latin typeface="Calibri" panose="020F0502020204030204" pitchFamily="34" charset="0"/>
              </a:rPr>
              <a:t>φωσφατάση</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ALP): </a:t>
            </a:r>
            <a:r>
              <a:rPr lang="en-US" sz="2500" dirty="0">
                <a:solidFill>
                  <a:srgbClr val="FF0000"/>
                </a:solidFill>
                <a:latin typeface="Calibri" panose="020F0502020204030204" pitchFamily="34" charset="0"/>
              </a:rPr>
              <a:t>647U/L</a:t>
            </a:r>
            <a:r>
              <a:rPr lang="en-US" sz="2500" dirty="0">
                <a:solidFill>
                  <a:schemeClr val="bg2"/>
                </a:solidFill>
                <a:latin typeface="Calibri" panose="020F0502020204030204" pitchFamily="34" charset="0"/>
              </a:rPr>
              <a:t> (14-105U/L)</a:t>
            </a: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Αλανινοαμινοτρανσφεράση</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ALT): </a:t>
            </a:r>
            <a:r>
              <a:rPr lang="en-US" sz="2500" dirty="0">
                <a:solidFill>
                  <a:srgbClr val="FF0000"/>
                </a:solidFill>
                <a:latin typeface="Calibri" panose="020F0502020204030204" pitchFamily="34" charset="0"/>
              </a:rPr>
              <a:t>124U/L</a:t>
            </a:r>
            <a:r>
              <a:rPr lang="en-US" sz="2500" dirty="0">
                <a:solidFill>
                  <a:schemeClr val="bg2"/>
                </a:solidFill>
                <a:latin typeface="Calibri" panose="020F0502020204030204" pitchFamily="34" charset="0"/>
              </a:rPr>
              <a:t> (13-88U/L) </a:t>
            </a: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Χολερυθρίνη</a:t>
            </a:r>
            <a:r>
              <a:rPr lang="el-GR" sz="2500" dirty="0">
                <a:solidFill>
                  <a:schemeClr val="bg2"/>
                </a:solidFill>
                <a:latin typeface="Calibri" panose="020F0502020204030204" pitchFamily="34" charset="0"/>
              </a:rPr>
              <a:t> (</a:t>
            </a:r>
            <a:r>
              <a:rPr lang="en-US" sz="2500" dirty="0">
                <a:solidFill>
                  <a:schemeClr val="bg2"/>
                </a:solidFill>
                <a:latin typeface="Calibri" panose="020F0502020204030204" pitchFamily="34" charset="0"/>
              </a:rPr>
              <a:t>TBIL</a:t>
            </a:r>
            <a:r>
              <a:rPr lang="en-US" sz="2500" dirty="0">
                <a:solidFill>
                  <a:srgbClr val="FF0000"/>
                </a:solidFill>
                <a:latin typeface="Calibri" panose="020F0502020204030204" pitchFamily="34" charset="0"/>
              </a:rPr>
              <a:t>): 4,2mg/dl </a:t>
            </a:r>
            <a:r>
              <a:rPr lang="en-US" sz="2500" dirty="0">
                <a:solidFill>
                  <a:schemeClr val="bg2"/>
                </a:solidFill>
                <a:latin typeface="Calibri" panose="020F0502020204030204" pitchFamily="34" charset="0"/>
              </a:rPr>
              <a:t>(0,1-0,4mg/dl)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34</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4244604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Ανάλυση των ούρων </a:t>
            </a:r>
          </a:p>
          <a:p>
            <a:pPr marL="228600" lvl="0" indent="-228600">
              <a:lnSpc>
                <a:spcPct val="150000"/>
              </a:lnSpc>
              <a:spcBef>
                <a:spcPts val="600"/>
              </a:spcBef>
              <a:buFont typeface="Arial" panose="020B0604020202020204" pitchFamily="34" charset="0"/>
              <a:buChar char="•"/>
            </a:pPr>
            <a:r>
              <a:rPr lang="el-GR" sz="2500" dirty="0">
                <a:solidFill>
                  <a:prstClr val="white"/>
                </a:solidFill>
                <a:latin typeface="Calibri" panose="020F0502020204030204" pitchFamily="34" charset="0"/>
                <a:cs typeface="Calibri" panose="020F0502020204030204" pitchFamily="34" charset="0"/>
              </a:rPr>
              <a:t>Φυσικές ιδιότητες</a:t>
            </a:r>
            <a:r>
              <a:rPr lang="el-GR" sz="2500" b="0" dirty="0">
                <a:solidFill>
                  <a:prstClr val="white"/>
                </a:solidFill>
                <a:latin typeface="Calibri" panose="020F0502020204030204" pitchFamily="34" charset="0"/>
                <a:cs typeface="Calibri" panose="020F0502020204030204" pitchFamily="34" charset="0"/>
              </a:rPr>
              <a:t>: </a:t>
            </a:r>
          </a:p>
          <a:p>
            <a:pPr marL="685800" lvl="1" indent="-228600">
              <a:lnSpc>
                <a:spcPct val="150000"/>
              </a:lnSpc>
              <a:spcBef>
                <a:spcPts val="600"/>
              </a:spcBef>
              <a:buFont typeface="Arial" panose="020B0604020202020204" pitchFamily="34" charset="0"/>
              <a:buChar char="•"/>
            </a:pPr>
            <a:r>
              <a:rPr lang="el-GR" sz="2300" dirty="0">
                <a:solidFill>
                  <a:srgbClr val="FFFF00"/>
                </a:solidFill>
                <a:latin typeface="Calibri" panose="020F0502020204030204" pitchFamily="34" charset="0"/>
                <a:cs typeface="Calibri" panose="020F0502020204030204" pitchFamily="34" charset="0"/>
              </a:rPr>
              <a:t>Κίτρινο διαυγές</a:t>
            </a:r>
          </a:p>
          <a:p>
            <a:pPr marL="228600" lvl="0" indent="-228600">
              <a:lnSpc>
                <a:spcPct val="150000"/>
              </a:lnSpc>
              <a:spcBef>
                <a:spcPts val="600"/>
              </a:spcBef>
              <a:buFont typeface="Arial" panose="020B0604020202020204" pitchFamily="34" charset="0"/>
              <a:buChar char="•"/>
            </a:pPr>
            <a:r>
              <a:rPr lang="el-GR" sz="2500" dirty="0">
                <a:solidFill>
                  <a:prstClr val="white"/>
                </a:solidFill>
                <a:latin typeface="Calibri" panose="020F0502020204030204" pitchFamily="34" charset="0"/>
                <a:cs typeface="Calibri" panose="020F0502020204030204" pitchFamily="34" charset="0"/>
              </a:rPr>
              <a:t>Χημικές ιδιότητες</a:t>
            </a:r>
            <a:r>
              <a:rPr lang="el-GR" sz="2100" b="0" dirty="0">
                <a:solidFill>
                  <a:prstClr val="white"/>
                </a:solidFill>
                <a:latin typeface="Calibri" panose="020F0502020204030204" pitchFamily="34" charset="0"/>
                <a:cs typeface="Calibri" panose="020F0502020204030204" pitchFamily="34" charset="0"/>
              </a:rPr>
              <a:t>: </a:t>
            </a:r>
            <a:r>
              <a:rPr lang="en-US" sz="2100" b="0" dirty="0">
                <a:solidFill>
                  <a:prstClr val="white"/>
                </a:solidFill>
                <a:latin typeface="Calibri" panose="020F0502020204030204" pitchFamily="34" charset="0"/>
                <a:cs typeface="Calibri" panose="020F0502020204030204" pitchFamily="34" charset="0"/>
              </a:rPr>
              <a:t> </a:t>
            </a:r>
            <a:endParaRPr lang="el-GR" sz="2100" b="0" dirty="0">
              <a:solidFill>
                <a:prstClr val="white"/>
              </a:solidFill>
              <a:latin typeface="Calibri" panose="020F0502020204030204" pitchFamily="34" charset="0"/>
              <a:cs typeface="Calibri" panose="020F0502020204030204" pitchFamily="34" charset="0"/>
            </a:endParaRPr>
          </a:p>
          <a:p>
            <a:pPr marL="685800" lvl="1" indent="-228600">
              <a:lnSpc>
                <a:spcPct val="150000"/>
              </a:lnSpc>
              <a:spcBef>
                <a:spcPts val="600"/>
              </a:spcBef>
              <a:buFont typeface="Arial" panose="020B0604020202020204" pitchFamily="34" charset="0"/>
              <a:buChar char="•"/>
            </a:pPr>
            <a:r>
              <a:rPr lang="el-GR" sz="2300" dirty="0">
                <a:solidFill>
                  <a:srgbClr val="FFFF00"/>
                </a:solidFill>
                <a:latin typeface="Calibri" panose="020F0502020204030204" pitchFamily="34" charset="0"/>
                <a:cs typeface="Calibri" panose="020F0502020204030204" pitchFamily="34" charset="0"/>
              </a:rPr>
              <a:t>Ειδικός βάρος: 1010, </a:t>
            </a:r>
            <a:r>
              <a:rPr lang="en-US" sz="2300" dirty="0">
                <a:solidFill>
                  <a:srgbClr val="FFFF00"/>
                </a:solidFill>
                <a:latin typeface="Calibri" panose="020F0502020204030204" pitchFamily="34" charset="0"/>
                <a:cs typeface="Calibri" panose="020F0502020204030204" pitchFamily="34" charset="0"/>
              </a:rPr>
              <a:t>pH = 7</a:t>
            </a:r>
            <a:r>
              <a:rPr lang="el-GR" sz="2300" dirty="0">
                <a:solidFill>
                  <a:srgbClr val="FFFF00"/>
                </a:solidFill>
                <a:latin typeface="Calibri" panose="020F0502020204030204" pitchFamily="34" charset="0"/>
                <a:cs typeface="Calibri" panose="020F0502020204030204" pitchFamily="34" charset="0"/>
              </a:rPr>
              <a:t>, Παρουσία </a:t>
            </a:r>
            <a:r>
              <a:rPr lang="el-GR" sz="2300" dirty="0" err="1">
                <a:solidFill>
                  <a:srgbClr val="FFFF00"/>
                </a:solidFill>
                <a:latin typeface="Calibri" panose="020F0502020204030204" pitchFamily="34" charset="0"/>
                <a:cs typeface="Calibri" panose="020F0502020204030204" pitchFamily="34" charset="0"/>
              </a:rPr>
              <a:t>χολερυθρίνης</a:t>
            </a:r>
            <a:r>
              <a:rPr lang="el-GR" sz="2300" dirty="0">
                <a:solidFill>
                  <a:srgbClr val="FFFF00"/>
                </a:solidFill>
                <a:latin typeface="Calibri" panose="020F0502020204030204" pitchFamily="34" charset="0"/>
                <a:cs typeface="Calibri" panose="020F0502020204030204" pitchFamily="34" charset="0"/>
              </a:rPr>
              <a:t> </a:t>
            </a:r>
            <a:endParaRPr lang="en-US" sz="2300" dirty="0">
              <a:solidFill>
                <a:srgbClr val="FFFF00"/>
              </a:solidFill>
              <a:latin typeface="Calibri" panose="020F0502020204030204" pitchFamily="34" charset="0"/>
              <a:cs typeface="Calibri" panose="020F0502020204030204" pitchFamily="34" charset="0"/>
            </a:endParaRPr>
          </a:p>
          <a:p>
            <a:pPr marL="228600" lvl="0" indent="-228600">
              <a:lnSpc>
                <a:spcPct val="150000"/>
              </a:lnSpc>
              <a:spcBef>
                <a:spcPts val="600"/>
              </a:spcBef>
              <a:buFont typeface="Arial" panose="020B0604020202020204" pitchFamily="34" charset="0"/>
              <a:buChar char="•"/>
            </a:pPr>
            <a:r>
              <a:rPr lang="el-GR" sz="2500" dirty="0">
                <a:solidFill>
                  <a:prstClr val="white"/>
                </a:solidFill>
                <a:latin typeface="Calibri" panose="020F0502020204030204" pitchFamily="34" charset="0"/>
                <a:cs typeface="Calibri" panose="020F0502020204030204" pitchFamily="34" charset="0"/>
              </a:rPr>
              <a:t>Μικροσκοπική εξέταση ιζήματος των ούρων</a:t>
            </a:r>
          </a:p>
          <a:p>
            <a:pPr marL="685800" lvl="1" indent="-228600">
              <a:lnSpc>
                <a:spcPct val="150000"/>
              </a:lnSpc>
              <a:spcBef>
                <a:spcPts val="600"/>
              </a:spcBef>
              <a:buFont typeface="Arial" panose="020B0604020202020204" pitchFamily="34" charset="0"/>
              <a:buChar char="•"/>
            </a:pPr>
            <a:r>
              <a:rPr lang="el-GR" sz="2300" dirty="0">
                <a:solidFill>
                  <a:srgbClr val="FFFF00"/>
                </a:solidFill>
                <a:latin typeface="Calibri" panose="020F0502020204030204" pitchFamily="34" charset="0"/>
                <a:cs typeface="Calibri" panose="020F0502020204030204" pitchFamily="34" charset="0"/>
              </a:rPr>
              <a:t>Παρουσία άφθονων λευκών αιμοσφαιρίων και παρουσία κυλίνδρων </a:t>
            </a:r>
          </a:p>
          <a:p>
            <a:endParaRPr lang="el-GR" sz="2800" dirty="0">
              <a:solidFill>
                <a:schemeClr val="tx1">
                  <a:lumMod val="60000"/>
                  <a:lumOff val="40000"/>
                </a:schemeClr>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35</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734916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722396"/>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ΕΡΓΑΣΤΗΡΙΑΚΕΣ ΕΞΕΤΑΣΕΙΣ</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Ανάλυση των ούρων </a:t>
            </a:r>
          </a:p>
          <a:p>
            <a:pPr marL="228600" lvl="0" indent="-228600">
              <a:lnSpc>
                <a:spcPct val="150000"/>
              </a:lnSpc>
              <a:spcBef>
                <a:spcPts val="600"/>
              </a:spcBef>
              <a:buFont typeface="Arial" panose="020B0604020202020204" pitchFamily="34" charset="0"/>
              <a:buChar char="•"/>
            </a:pPr>
            <a:r>
              <a:rPr lang="el-GR" sz="2500" dirty="0">
                <a:solidFill>
                  <a:prstClr val="white"/>
                </a:solidFill>
                <a:latin typeface="Calibri" panose="020F0502020204030204" pitchFamily="34" charset="0"/>
                <a:cs typeface="Calibri" panose="020F0502020204030204" pitchFamily="34" charset="0"/>
              </a:rPr>
              <a:t>Φυσικές ιδιότητες</a:t>
            </a:r>
            <a:r>
              <a:rPr lang="el-GR" sz="2500" b="0" dirty="0">
                <a:solidFill>
                  <a:prstClr val="white"/>
                </a:solidFill>
                <a:latin typeface="Calibri" panose="020F0502020204030204" pitchFamily="34" charset="0"/>
                <a:cs typeface="Calibri" panose="020F0502020204030204" pitchFamily="34" charset="0"/>
              </a:rPr>
              <a:t>: </a:t>
            </a:r>
          </a:p>
          <a:p>
            <a:pPr marL="685800" lvl="1" indent="-228600">
              <a:lnSpc>
                <a:spcPct val="150000"/>
              </a:lnSpc>
              <a:spcBef>
                <a:spcPts val="600"/>
              </a:spcBef>
              <a:buFont typeface="Arial" panose="020B0604020202020204" pitchFamily="34" charset="0"/>
              <a:buChar char="•"/>
            </a:pPr>
            <a:r>
              <a:rPr lang="el-GR" sz="2300" dirty="0">
                <a:solidFill>
                  <a:srgbClr val="FFFF00"/>
                </a:solidFill>
                <a:latin typeface="Calibri" panose="020F0502020204030204" pitchFamily="34" charset="0"/>
                <a:cs typeface="Calibri" panose="020F0502020204030204" pitchFamily="34" charset="0"/>
              </a:rPr>
              <a:t>Κίτρινο διαυγές</a:t>
            </a:r>
          </a:p>
          <a:p>
            <a:pPr marL="228600" lvl="0" indent="-228600">
              <a:lnSpc>
                <a:spcPct val="150000"/>
              </a:lnSpc>
              <a:spcBef>
                <a:spcPts val="600"/>
              </a:spcBef>
              <a:buFont typeface="Arial" panose="020B0604020202020204" pitchFamily="34" charset="0"/>
              <a:buChar char="•"/>
            </a:pPr>
            <a:r>
              <a:rPr lang="el-GR" sz="2500" dirty="0">
                <a:solidFill>
                  <a:prstClr val="white"/>
                </a:solidFill>
                <a:latin typeface="Calibri" panose="020F0502020204030204" pitchFamily="34" charset="0"/>
                <a:cs typeface="Calibri" panose="020F0502020204030204" pitchFamily="34" charset="0"/>
              </a:rPr>
              <a:t>Χημικές ιδιότητες</a:t>
            </a:r>
            <a:r>
              <a:rPr lang="el-GR" sz="2100" b="0" dirty="0">
                <a:solidFill>
                  <a:prstClr val="white"/>
                </a:solidFill>
                <a:latin typeface="Calibri" panose="020F0502020204030204" pitchFamily="34" charset="0"/>
                <a:cs typeface="Calibri" panose="020F0502020204030204" pitchFamily="34" charset="0"/>
              </a:rPr>
              <a:t>: </a:t>
            </a:r>
            <a:r>
              <a:rPr lang="en-US" sz="2100" b="0" dirty="0">
                <a:solidFill>
                  <a:prstClr val="white"/>
                </a:solidFill>
                <a:latin typeface="Calibri" panose="020F0502020204030204" pitchFamily="34" charset="0"/>
                <a:cs typeface="Calibri" panose="020F0502020204030204" pitchFamily="34" charset="0"/>
              </a:rPr>
              <a:t> </a:t>
            </a:r>
            <a:endParaRPr lang="el-GR" sz="2100" b="0" dirty="0">
              <a:solidFill>
                <a:prstClr val="white"/>
              </a:solidFill>
              <a:latin typeface="Calibri" panose="020F0502020204030204" pitchFamily="34" charset="0"/>
              <a:cs typeface="Calibri" panose="020F0502020204030204" pitchFamily="34" charset="0"/>
            </a:endParaRPr>
          </a:p>
          <a:p>
            <a:pPr marL="685800" lvl="1" indent="-228600">
              <a:lnSpc>
                <a:spcPct val="150000"/>
              </a:lnSpc>
              <a:spcBef>
                <a:spcPts val="600"/>
              </a:spcBef>
              <a:buFont typeface="Arial" panose="020B0604020202020204" pitchFamily="34" charset="0"/>
              <a:buChar char="•"/>
            </a:pPr>
            <a:r>
              <a:rPr lang="el-GR" sz="2300" dirty="0">
                <a:solidFill>
                  <a:srgbClr val="FF0000"/>
                </a:solidFill>
                <a:latin typeface="Calibri" panose="020F0502020204030204" pitchFamily="34" charset="0"/>
                <a:cs typeface="Calibri" panose="020F0502020204030204" pitchFamily="34" charset="0"/>
              </a:rPr>
              <a:t>Ειδικός βάρος: 1010</a:t>
            </a:r>
            <a:r>
              <a:rPr lang="el-GR" sz="2300" dirty="0">
                <a:solidFill>
                  <a:srgbClr val="FFFF00"/>
                </a:solidFill>
                <a:latin typeface="Calibri" panose="020F0502020204030204" pitchFamily="34" charset="0"/>
                <a:cs typeface="Calibri" panose="020F0502020204030204" pitchFamily="34" charset="0"/>
              </a:rPr>
              <a:t>, </a:t>
            </a:r>
            <a:r>
              <a:rPr lang="en-US" sz="2300" dirty="0">
                <a:solidFill>
                  <a:srgbClr val="FFFF00"/>
                </a:solidFill>
                <a:latin typeface="Calibri" panose="020F0502020204030204" pitchFamily="34" charset="0"/>
                <a:cs typeface="Calibri" panose="020F0502020204030204" pitchFamily="34" charset="0"/>
              </a:rPr>
              <a:t>pH = 7</a:t>
            </a:r>
            <a:r>
              <a:rPr lang="el-GR" sz="2300" dirty="0">
                <a:solidFill>
                  <a:srgbClr val="FFFF00"/>
                </a:solidFill>
                <a:latin typeface="Calibri" panose="020F0502020204030204" pitchFamily="34" charset="0"/>
                <a:cs typeface="Calibri" panose="020F0502020204030204" pitchFamily="34" charset="0"/>
              </a:rPr>
              <a:t>, Παρουσία </a:t>
            </a:r>
            <a:r>
              <a:rPr lang="el-GR" sz="2300" dirty="0" err="1">
                <a:solidFill>
                  <a:srgbClr val="FFFF00"/>
                </a:solidFill>
                <a:latin typeface="Calibri" panose="020F0502020204030204" pitchFamily="34" charset="0"/>
                <a:cs typeface="Calibri" panose="020F0502020204030204" pitchFamily="34" charset="0"/>
              </a:rPr>
              <a:t>χολερυθρίνης</a:t>
            </a:r>
            <a:r>
              <a:rPr lang="el-GR" sz="2300" dirty="0">
                <a:solidFill>
                  <a:srgbClr val="FFFF00"/>
                </a:solidFill>
                <a:latin typeface="Calibri" panose="020F0502020204030204" pitchFamily="34" charset="0"/>
                <a:cs typeface="Calibri" panose="020F0502020204030204" pitchFamily="34" charset="0"/>
              </a:rPr>
              <a:t> </a:t>
            </a:r>
            <a:endParaRPr lang="en-US" sz="2300" dirty="0">
              <a:solidFill>
                <a:srgbClr val="FFFF00"/>
              </a:solidFill>
              <a:latin typeface="Calibri" panose="020F0502020204030204" pitchFamily="34" charset="0"/>
              <a:cs typeface="Calibri" panose="020F0502020204030204" pitchFamily="34" charset="0"/>
            </a:endParaRPr>
          </a:p>
          <a:p>
            <a:pPr marL="228600" lvl="0" indent="-228600">
              <a:lnSpc>
                <a:spcPct val="150000"/>
              </a:lnSpc>
              <a:spcBef>
                <a:spcPts val="600"/>
              </a:spcBef>
              <a:buFont typeface="Arial" panose="020B0604020202020204" pitchFamily="34" charset="0"/>
              <a:buChar char="•"/>
            </a:pPr>
            <a:r>
              <a:rPr lang="el-GR" sz="2500" dirty="0">
                <a:solidFill>
                  <a:prstClr val="white"/>
                </a:solidFill>
                <a:latin typeface="Calibri" panose="020F0502020204030204" pitchFamily="34" charset="0"/>
                <a:cs typeface="Calibri" panose="020F0502020204030204" pitchFamily="34" charset="0"/>
              </a:rPr>
              <a:t>Μικροσκοπική εξέταση ιζήματος των ούρων</a:t>
            </a:r>
          </a:p>
          <a:p>
            <a:pPr marL="685800" lvl="1" indent="-228600">
              <a:lnSpc>
                <a:spcPct val="150000"/>
              </a:lnSpc>
              <a:spcBef>
                <a:spcPts val="600"/>
              </a:spcBef>
              <a:buFont typeface="Arial" panose="020B0604020202020204" pitchFamily="34" charset="0"/>
              <a:buChar char="•"/>
            </a:pPr>
            <a:r>
              <a:rPr lang="el-GR" sz="2300" dirty="0">
                <a:solidFill>
                  <a:srgbClr val="FF0000"/>
                </a:solidFill>
                <a:latin typeface="Calibri" panose="020F0502020204030204" pitchFamily="34" charset="0"/>
                <a:cs typeface="Calibri" panose="020F0502020204030204" pitchFamily="34" charset="0"/>
              </a:rPr>
              <a:t>Παρουσία άφθονων λευκών αιμοσφαιρίων και παρουσία κυλίνδρων </a:t>
            </a:r>
          </a:p>
          <a:p>
            <a:endParaRPr lang="el-GR" sz="2800" dirty="0">
              <a:solidFill>
                <a:schemeClr val="tx1">
                  <a:lumMod val="60000"/>
                  <a:lumOff val="40000"/>
                </a:schemeClr>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36</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91495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5EA74E06-3614-4799-8C14-B88240A0127B}"/>
              </a:ext>
            </a:extLst>
          </p:cNvPr>
          <p:cNvPicPr>
            <a:picLocks noChangeAspect="1"/>
          </p:cNvPicPr>
          <p:nvPr/>
        </p:nvPicPr>
        <p:blipFill>
          <a:blip r:embed="rId2"/>
          <a:stretch>
            <a:fillRect/>
          </a:stretch>
        </p:blipFill>
        <p:spPr>
          <a:xfrm>
            <a:off x="1613658" y="696228"/>
            <a:ext cx="8964684" cy="5465543"/>
          </a:xfrm>
          <a:prstGeom prst="rect">
            <a:avLst/>
          </a:prstGeom>
        </p:spPr>
      </p:pic>
    </p:spTree>
    <p:extLst>
      <p:ext uri="{BB962C8B-B14F-4D97-AF65-F5344CB8AC3E}">
        <p14:creationId xmlns:p14="http://schemas.microsoft.com/office/powerpoint/2010/main" val="2143893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120640" y="690324"/>
            <a:ext cx="661819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ΛΙΣΤΑ ΠΡΟΒΛΗΜΑΤΩΝ</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493520"/>
            <a:ext cx="10820690" cy="4815839"/>
          </a:xfrm>
        </p:spPr>
        <p:txBody>
          <a:bodyPr>
            <a:normAutofit fontScale="92500" lnSpcReduction="20000"/>
          </a:bodyPr>
          <a:lstStyle/>
          <a:p>
            <a:r>
              <a:rPr lang="el-GR" sz="2900" dirty="0">
                <a:solidFill>
                  <a:schemeClr val="tx1">
                    <a:lumMod val="60000"/>
                    <a:lumOff val="40000"/>
                  </a:schemeClr>
                </a:solidFill>
                <a:latin typeface="Calibri" panose="020F0502020204030204" pitchFamily="34" charset="0"/>
              </a:rPr>
              <a:t>Με βάση τα εργαστηριακά ευρήματα </a:t>
            </a:r>
          </a:p>
          <a:p>
            <a:pPr marL="228600" lvl="0" indent="-228600">
              <a:lnSpc>
                <a:spcPct val="150000"/>
              </a:lnSpc>
              <a:spcBef>
                <a:spcPts val="600"/>
              </a:spcBef>
              <a:buFont typeface="Arial" panose="020B0604020202020204" pitchFamily="34" charset="0"/>
              <a:buChar char="•"/>
            </a:pPr>
            <a:r>
              <a:rPr lang="el-GR" sz="2700" dirty="0">
                <a:solidFill>
                  <a:prstClr val="white"/>
                </a:solidFill>
                <a:latin typeface="Calibri" panose="020F0502020204030204" pitchFamily="34" charset="0"/>
                <a:cs typeface="Calibri" panose="020F0502020204030204" pitchFamily="34" charset="0"/>
              </a:rPr>
              <a:t>Αναγεννητική αναιμία (αιμολυτική ή αιμορραγική)</a:t>
            </a:r>
          </a:p>
          <a:p>
            <a:pPr marL="228600" lvl="0" indent="-228600">
              <a:lnSpc>
                <a:spcPct val="150000"/>
              </a:lnSpc>
              <a:spcBef>
                <a:spcPts val="600"/>
              </a:spcBef>
              <a:buFont typeface="Arial" panose="020B0604020202020204" pitchFamily="34" charset="0"/>
              <a:buChar char="•"/>
            </a:pPr>
            <a:r>
              <a:rPr lang="el-GR" sz="2700" dirty="0" err="1">
                <a:solidFill>
                  <a:prstClr val="white"/>
                </a:solidFill>
                <a:latin typeface="Calibri" panose="020F0502020204030204" pitchFamily="34" charset="0"/>
                <a:cs typeface="Calibri" panose="020F0502020204030204" pitchFamily="34" charset="0"/>
              </a:rPr>
              <a:t>Λευκοκυττάρωση</a:t>
            </a:r>
            <a:r>
              <a:rPr lang="el-GR" sz="2500" dirty="0">
                <a:solidFill>
                  <a:prstClr val="white"/>
                </a:solidFill>
                <a:latin typeface="Calibri" panose="020F0502020204030204" pitchFamily="34" charset="0"/>
                <a:cs typeface="Calibri" panose="020F0502020204030204" pitchFamily="34" charset="0"/>
              </a:rPr>
              <a:t> </a:t>
            </a:r>
          </a:p>
          <a:p>
            <a:pPr marL="228600" lvl="0" indent="-228600">
              <a:lnSpc>
                <a:spcPct val="150000"/>
              </a:lnSpc>
              <a:spcBef>
                <a:spcPts val="600"/>
              </a:spcBef>
              <a:buFont typeface="Arial" panose="020B0604020202020204" pitchFamily="34" charset="0"/>
              <a:buChar char="•"/>
            </a:pPr>
            <a:r>
              <a:rPr lang="el-GR" sz="2700" dirty="0">
                <a:solidFill>
                  <a:prstClr val="white"/>
                </a:solidFill>
                <a:latin typeface="Calibri" panose="020F0502020204030204" pitchFamily="34" charset="0"/>
                <a:cs typeface="Calibri" panose="020F0502020204030204" pitchFamily="34" charset="0"/>
              </a:rPr>
              <a:t>Νεφρική νόσος  </a:t>
            </a:r>
          </a:p>
          <a:p>
            <a:pPr marL="685800" lvl="1" indent="-228600">
              <a:lnSpc>
                <a:spcPct val="150000"/>
              </a:lnSpc>
              <a:spcBef>
                <a:spcPts val="600"/>
              </a:spcBef>
              <a:buFont typeface="Arial" panose="020B0604020202020204" pitchFamily="34" charset="0"/>
              <a:buChar char="•"/>
            </a:pPr>
            <a:r>
              <a:rPr lang="el-GR" sz="2500" dirty="0">
                <a:solidFill>
                  <a:srgbClr val="FFFF00"/>
                </a:solidFill>
                <a:latin typeface="Calibri" panose="020F0502020204030204" pitchFamily="34" charset="0"/>
                <a:cs typeface="Calibri" panose="020F0502020204030204" pitchFamily="34" charset="0"/>
              </a:rPr>
              <a:t>Αζωθαιμία</a:t>
            </a:r>
          </a:p>
          <a:p>
            <a:pPr marL="685800" lvl="1" indent="-228600">
              <a:lnSpc>
                <a:spcPct val="150000"/>
              </a:lnSpc>
              <a:spcBef>
                <a:spcPts val="600"/>
              </a:spcBef>
              <a:buFont typeface="Arial" panose="020B0604020202020204" pitchFamily="34" charset="0"/>
              <a:buChar char="•"/>
            </a:pPr>
            <a:r>
              <a:rPr lang="el-GR" sz="2500" dirty="0">
                <a:solidFill>
                  <a:srgbClr val="FFFF00"/>
                </a:solidFill>
                <a:latin typeface="Calibri" panose="020F0502020204030204" pitchFamily="34" charset="0"/>
                <a:cs typeface="Calibri" panose="020F0502020204030204" pitchFamily="34" charset="0"/>
              </a:rPr>
              <a:t>Παρουσία κυλίνδρων στο ίζημα ούρων (βλάβη νεφρικών </a:t>
            </a:r>
            <a:r>
              <a:rPr lang="el-GR" sz="2500" dirty="0" err="1">
                <a:solidFill>
                  <a:srgbClr val="FFFF00"/>
                </a:solidFill>
                <a:latin typeface="Calibri" panose="020F0502020204030204" pitchFamily="34" charset="0"/>
                <a:cs typeface="Calibri" panose="020F0502020204030204" pitchFamily="34" charset="0"/>
              </a:rPr>
              <a:t>σωληναρίων</a:t>
            </a:r>
            <a:r>
              <a:rPr lang="el-GR" sz="2500" dirty="0">
                <a:solidFill>
                  <a:srgbClr val="FFFF00"/>
                </a:solidFill>
                <a:latin typeface="Calibri" panose="020F0502020204030204" pitchFamily="34" charset="0"/>
                <a:cs typeface="Calibri" panose="020F0502020204030204" pitchFamily="34" charset="0"/>
              </a:rPr>
              <a:t>)</a:t>
            </a:r>
          </a:p>
          <a:p>
            <a:pPr marL="228600" lvl="0" indent="-228600">
              <a:lnSpc>
                <a:spcPct val="150000"/>
              </a:lnSpc>
              <a:spcBef>
                <a:spcPts val="600"/>
              </a:spcBef>
              <a:buFont typeface="Arial" panose="020B0604020202020204" pitchFamily="34" charset="0"/>
              <a:buChar char="•"/>
            </a:pPr>
            <a:r>
              <a:rPr lang="el-GR" sz="2700" dirty="0">
                <a:solidFill>
                  <a:prstClr val="white"/>
                </a:solidFill>
                <a:latin typeface="Calibri" panose="020F0502020204030204" pitchFamily="34" charset="0"/>
                <a:cs typeface="Calibri" panose="020F0502020204030204" pitchFamily="34" charset="0"/>
              </a:rPr>
              <a:t>Ηπατική νόσος </a:t>
            </a:r>
          </a:p>
          <a:p>
            <a:pPr marL="685800" lvl="1" indent="-228600">
              <a:lnSpc>
                <a:spcPct val="150000"/>
              </a:lnSpc>
              <a:spcBef>
                <a:spcPts val="600"/>
              </a:spcBef>
              <a:buFont typeface="Arial" panose="020B0604020202020204" pitchFamily="34" charset="0"/>
              <a:buChar char="•"/>
            </a:pPr>
            <a:r>
              <a:rPr lang="el-GR" sz="2500" dirty="0">
                <a:solidFill>
                  <a:srgbClr val="FFFF00"/>
                </a:solidFill>
                <a:latin typeface="Calibri" panose="020F0502020204030204" pitchFamily="34" charset="0"/>
                <a:cs typeface="Calibri" panose="020F0502020204030204" pitchFamily="34" charset="0"/>
              </a:rPr>
              <a:t>Αύξηση δραστηριότητας των ηπατικών ενζύμων </a:t>
            </a:r>
          </a:p>
          <a:p>
            <a:pPr marL="685800" lvl="1" indent="-228600">
              <a:lnSpc>
                <a:spcPct val="150000"/>
              </a:lnSpc>
              <a:spcBef>
                <a:spcPts val="600"/>
              </a:spcBef>
              <a:buFont typeface="Arial" panose="020B0604020202020204" pitchFamily="34" charset="0"/>
              <a:buChar char="•"/>
            </a:pPr>
            <a:r>
              <a:rPr lang="el-GR" sz="2500" dirty="0">
                <a:solidFill>
                  <a:srgbClr val="FFFF00"/>
                </a:solidFill>
                <a:latin typeface="Calibri" panose="020F0502020204030204" pitchFamily="34" charset="0"/>
                <a:cs typeface="Calibri" panose="020F0502020204030204" pitchFamily="34" charset="0"/>
              </a:rPr>
              <a:t>Αύξηση συγκέντρωσης </a:t>
            </a:r>
            <a:r>
              <a:rPr lang="el-GR" sz="2500" dirty="0" err="1">
                <a:solidFill>
                  <a:srgbClr val="FFFF00"/>
                </a:solidFill>
                <a:latin typeface="Calibri" panose="020F0502020204030204" pitchFamily="34" charset="0"/>
                <a:cs typeface="Calibri" panose="020F0502020204030204" pitchFamily="34" charset="0"/>
              </a:rPr>
              <a:t>χολερυθρίνης</a:t>
            </a:r>
            <a:r>
              <a:rPr lang="el-GR" sz="2500" dirty="0">
                <a:solidFill>
                  <a:srgbClr val="FFFF00"/>
                </a:solidFill>
                <a:latin typeface="Calibri" panose="020F0502020204030204" pitchFamily="34" charset="0"/>
                <a:cs typeface="Calibri" panose="020F0502020204030204" pitchFamily="34" charset="0"/>
              </a:rPr>
              <a:t> </a:t>
            </a:r>
          </a:p>
          <a:p>
            <a:endParaRPr lang="el-GR" sz="2800" dirty="0">
              <a:solidFill>
                <a:schemeClr val="tx1">
                  <a:lumMod val="60000"/>
                  <a:lumOff val="40000"/>
                </a:schemeClr>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38</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065403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749818"/>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ΔΙΑΦΟΡΙΚΗ ΔΙΑΓΝΩΣΗ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482361"/>
          </a:xfrm>
        </p:spPr>
        <p:txBody>
          <a:bodyPr>
            <a:normAutofit/>
          </a:bodyPr>
          <a:lstStyle/>
          <a:p>
            <a:r>
              <a:rPr lang="el-GR" sz="2800" dirty="0">
                <a:solidFill>
                  <a:schemeClr val="tx1">
                    <a:lumMod val="60000"/>
                    <a:lumOff val="40000"/>
                  </a:schemeClr>
                </a:solidFill>
                <a:latin typeface="Calibri" panose="020F0502020204030204" pitchFamily="34" charset="0"/>
              </a:rPr>
              <a:t>Διαφορική διάγνωση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Ηπατική νόσος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Οξεία νεφρική βλάβη </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Χρόνια νεφρική ανεπάρκεια </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Συστηματικό λοιμώδες νόσημα </a:t>
            </a:r>
          </a:p>
          <a:p>
            <a:pPr marL="914400" lvl="1" indent="-457200">
              <a:lnSpc>
                <a:spcPct val="150000"/>
              </a:lnSpc>
              <a:buFont typeface="Arial" panose="020B0604020202020204" pitchFamily="34" charset="0"/>
              <a:buChar char="•"/>
            </a:pPr>
            <a:r>
              <a:rPr lang="el-GR" sz="2300" dirty="0" err="1">
                <a:solidFill>
                  <a:srgbClr val="FFFF00"/>
                </a:solidFill>
                <a:latin typeface="Calibri" panose="020F0502020204030204" pitchFamily="34" charset="0"/>
              </a:rPr>
              <a:t>Λεπτοσπείρωση</a:t>
            </a:r>
            <a:r>
              <a:rPr lang="el-GR" sz="2700" dirty="0">
                <a:solidFill>
                  <a:srgbClr val="FFFFFF"/>
                </a:solidFill>
                <a:latin typeface="Calibri" panose="020F0502020204030204" pitchFamily="34" charset="0"/>
              </a:rPr>
              <a:t>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39</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25282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500"/>
                                        <p:tgtEl>
                                          <p:spTgt spid="6">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fade">
                                      <p:cBhvr>
                                        <p:cTn id="21"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722533" y="694737"/>
            <a:ext cx="469082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ΚΡΕΑΤΙΝΙΚΗ ΚΙΝΑΣΗ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360178" y="1806059"/>
            <a:ext cx="11471643" cy="4252899"/>
          </a:xfrm>
        </p:spPr>
        <p:txBody>
          <a:bodyPr>
            <a:normAutofit/>
          </a:bodyPr>
          <a:lstStyle/>
          <a:p>
            <a:r>
              <a:rPr lang="el-GR" sz="2800" dirty="0">
                <a:solidFill>
                  <a:schemeClr val="tx1">
                    <a:lumMod val="60000"/>
                    <a:lumOff val="40000"/>
                  </a:schemeClr>
                </a:solidFill>
                <a:latin typeface="Calibri" panose="020F0502020204030204" pitchFamily="34" charset="0"/>
              </a:rPr>
              <a:t>Αύξηση της συγκέντρωσης της </a:t>
            </a:r>
            <a:r>
              <a:rPr lang="en-US" sz="2800" dirty="0">
                <a:solidFill>
                  <a:schemeClr val="tx1">
                    <a:lumMod val="60000"/>
                    <a:lumOff val="40000"/>
                  </a:schemeClr>
                </a:solidFill>
                <a:latin typeface="Calibri" panose="020F0502020204030204" pitchFamily="34" charset="0"/>
              </a:rPr>
              <a:t>CK </a:t>
            </a:r>
            <a:endParaRPr lang="el-GR" sz="2800" dirty="0">
              <a:solidFill>
                <a:schemeClr val="tx1">
                  <a:lumMod val="60000"/>
                  <a:lumOff val="40000"/>
                </a:schemeClr>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err="1">
                <a:solidFill>
                  <a:schemeClr val="bg2"/>
                </a:solidFill>
                <a:latin typeface="Calibri" panose="020F0502020204030204" pitchFamily="34" charset="0"/>
              </a:rPr>
              <a:t>Πολυμυΐτιδες</a:t>
            </a:r>
            <a:r>
              <a:rPr lang="el-GR" sz="2500" dirty="0">
                <a:solidFill>
                  <a:schemeClr val="bg2"/>
                </a:solidFill>
                <a:latin typeface="Calibri" panose="020F0502020204030204" pitchFamily="34" charset="0"/>
              </a:rPr>
              <a:t> (ανοσολογικές και μη)  </a:t>
            </a:r>
            <a:endParaRPr lang="el-GR" sz="2300" dirty="0">
              <a:solidFill>
                <a:schemeClr val="bg2"/>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Τραυματισμοί μυών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Η συγκέντρωση κορυφώνεται στις 6-12</a:t>
            </a:r>
            <a:r>
              <a:rPr lang="en-US" sz="2300" dirty="0">
                <a:solidFill>
                  <a:srgbClr val="FFFF00"/>
                </a:solidFill>
                <a:latin typeface="Calibri" panose="020F0502020204030204" pitchFamily="34" charset="0"/>
              </a:rPr>
              <a:t>h</a:t>
            </a:r>
            <a:r>
              <a:rPr lang="el-GR" sz="2300" dirty="0">
                <a:solidFill>
                  <a:srgbClr val="FFFF00"/>
                </a:solidFill>
                <a:latin typeface="Calibri" panose="020F0502020204030204" pitchFamily="34" charset="0"/>
              </a:rPr>
              <a:t> και μειώνεται σύντομα (24-48</a:t>
            </a:r>
            <a:r>
              <a:rPr lang="en-US" sz="2300" dirty="0">
                <a:solidFill>
                  <a:srgbClr val="FFFF00"/>
                </a:solidFill>
                <a:latin typeface="Calibri" panose="020F0502020204030204" pitchFamily="34" charset="0"/>
              </a:rPr>
              <a:t>h) </a:t>
            </a:r>
            <a:r>
              <a:rPr lang="el-GR" sz="2300" dirty="0">
                <a:solidFill>
                  <a:srgbClr val="FFFF00"/>
                </a:solidFill>
                <a:latin typeface="Calibri" panose="020F0502020204030204" pitchFamily="34" charset="0"/>
              </a:rPr>
              <a:t>μετά την αντιμετώπιση του τραυματισμού</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Επιληπτικές κρίσεις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4</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1563869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749818"/>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ΛΕΠΤΟΣΠΕΙΡΩΣΗ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493521"/>
            <a:ext cx="10820690" cy="4614662"/>
          </a:xfrm>
        </p:spPr>
        <p:txBody>
          <a:bodyPr>
            <a:normAutofit fontScale="92500" lnSpcReduction="20000"/>
          </a:bodyPr>
          <a:lstStyle/>
          <a:p>
            <a:r>
              <a:rPr lang="el-GR" sz="3000" dirty="0">
                <a:solidFill>
                  <a:schemeClr val="tx1">
                    <a:lumMod val="60000"/>
                    <a:lumOff val="40000"/>
                  </a:schemeClr>
                </a:solidFill>
                <a:latin typeface="Calibri" panose="020F0502020204030204" pitchFamily="34" charset="0"/>
              </a:rPr>
              <a:t>Χαρακτηριστικά </a:t>
            </a:r>
          </a:p>
          <a:p>
            <a:pPr marL="457200" indent="-457200">
              <a:lnSpc>
                <a:spcPct val="150000"/>
              </a:lnSpc>
              <a:buFont typeface="Arial" panose="020B0604020202020204" pitchFamily="34" charset="0"/>
              <a:buChar char="•"/>
            </a:pPr>
            <a:r>
              <a:rPr lang="el-GR" sz="2700" dirty="0">
                <a:solidFill>
                  <a:schemeClr val="bg2"/>
                </a:solidFill>
                <a:latin typeface="Calibri" panose="020F0502020204030204" pitchFamily="34" charset="0"/>
              </a:rPr>
              <a:t>Πυρετός </a:t>
            </a:r>
          </a:p>
          <a:p>
            <a:pPr marL="457200" indent="-457200">
              <a:lnSpc>
                <a:spcPct val="150000"/>
              </a:lnSpc>
              <a:buFont typeface="Arial" panose="020B0604020202020204" pitchFamily="34" charset="0"/>
              <a:buChar char="•"/>
            </a:pPr>
            <a:r>
              <a:rPr lang="el-GR" sz="2700" dirty="0">
                <a:solidFill>
                  <a:schemeClr val="bg2"/>
                </a:solidFill>
                <a:latin typeface="Calibri" panose="020F0502020204030204" pitchFamily="34" charset="0"/>
              </a:rPr>
              <a:t>Προκαλεί οξεία νεφρική βλάβη </a:t>
            </a:r>
          </a:p>
          <a:p>
            <a:pPr marL="914400" lvl="1" indent="-457200">
              <a:lnSpc>
                <a:spcPct val="150000"/>
              </a:lnSpc>
              <a:buFont typeface="Arial" panose="020B0604020202020204" pitchFamily="34" charset="0"/>
              <a:buChar char="•"/>
            </a:pPr>
            <a:r>
              <a:rPr lang="el-GR" sz="2500" dirty="0">
                <a:solidFill>
                  <a:srgbClr val="FFFF00"/>
                </a:solidFill>
                <a:latin typeface="Calibri" panose="020F0502020204030204" pitchFamily="34" charset="0"/>
              </a:rPr>
              <a:t>Καταστροφή νεφρικών </a:t>
            </a:r>
            <a:r>
              <a:rPr lang="el-GR" sz="2500" dirty="0" err="1">
                <a:solidFill>
                  <a:srgbClr val="FFFF00"/>
                </a:solidFill>
                <a:latin typeface="Calibri" panose="020F0502020204030204" pitchFamily="34" charset="0"/>
              </a:rPr>
              <a:t>σωληναρίων</a:t>
            </a:r>
            <a:r>
              <a:rPr lang="el-GR" sz="2500" dirty="0">
                <a:solidFill>
                  <a:srgbClr val="FFFF00"/>
                </a:solidFill>
                <a:latin typeface="Calibri" panose="020F0502020204030204" pitchFamily="34" charset="0"/>
              </a:rPr>
              <a:t> πρωτογενώς </a:t>
            </a:r>
          </a:p>
          <a:p>
            <a:pPr marL="457200" lvl="0" indent="-457200">
              <a:lnSpc>
                <a:spcPct val="150000"/>
              </a:lnSpc>
              <a:buFont typeface="Arial" panose="020B0604020202020204" pitchFamily="34" charset="0"/>
              <a:buChar char="•"/>
            </a:pPr>
            <a:r>
              <a:rPr lang="el-GR" sz="2700" dirty="0">
                <a:solidFill>
                  <a:srgbClr val="FFFFFF"/>
                </a:solidFill>
                <a:latin typeface="Calibri" panose="020F0502020204030204" pitchFamily="34" charset="0"/>
              </a:rPr>
              <a:t>Προκαλεί </a:t>
            </a:r>
            <a:r>
              <a:rPr lang="el-GR" sz="2700" dirty="0" err="1">
                <a:solidFill>
                  <a:srgbClr val="FFFFFF"/>
                </a:solidFill>
                <a:latin typeface="Calibri" panose="020F0502020204030204" pitchFamily="34" charset="0"/>
              </a:rPr>
              <a:t>ηπατοκυτταρική</a:t>
            </a:r>
            <a:r>
              <a:rPr lang="el-GR" sz="2700" dirty="0">
                <a:solidFill>
                  <a:srgbClr val="FFFFFF"/>
                </a:solidFill>
                <a:latin typeface="Calibri" panose="020F0502020204030204" pitchFamily="34" charset="0"/>
              </a:rPr>
              <a:t> βλάβη </a:t>
            </a:r>
          </a:p>
          <a:p>
            <a:pPr marL="914400" lvl="1" indent="-457200">
              <a:lnSpc>
                <a:spcPct val="150000"/>
              </a:lnSpc>
              <a:buFont typeface="Arial" panose="020B0604020202020204" pitchFamily="34" charset="0"/>
              <a:buChar char="•"/>
            </a:pPr>
            <a:r>
              <a:rPr lang="el-GR" sz="2500" dirty="0">
                <a:solidFill>
                  <a:srgbClr val="FFFF00"/>
                </a:solidFill>
                <a:latin typeface="Calibri" panose="020F0502020204030204" pitchFamily="34" charset="0"/>
              </a:rPr>
              <a:t>Ηπατική ανεπάρκεια </a:t>
            </a:r>
          </a:p>
          <a:p>
            <a:pPr marL="457200" lvl="0" indent="-457200">
              <a:lnSpc>
                <a:spcPct val="150000"/>
              </a:lnSpc>
              <a:buFont typeface="Arial" panose="020B0604020202020204" pitchFamily="34" charset="0"/>
              <a:buChar char="•"/>
            </a:pPr>
            <a:r>
              <a:rPr lang="el-GR" sz="2700" dirty="0">
                <a:solidFill>
                  <a:srgbClr val="FFFFFF"/>
                </a:solidFill>
                <a:latin typeface="Calibri" panose="020F0502020204030204" pitchFamily="34" charset="0"/>
              </a:rPr>
              <a:t>Προκαλεί καταστροφή των ερυθρών αιμοσφαιρίων </a:t>
            </a:r>
          </a:p>
          <a:p>
            <a:pPr marL="914400" lvl="1" indent="-457200">
              <a:lnSpc>
                <a:spcPct val="150000"/>
              </a:lnSpc>
              <a:buFont typeface="Arial" panose="020B0604020202020204" pitchFamily="34" charset="0"/>
              <a:buChar char="•"/>
            </a:pPr>
            <a:r>
              <a:rPr lang="el-GR" sz="2500" dirty="0" err="1">
                <a:solidFill>
                  <a:srgbClr val="FFFF00"/>
                </a:solidFill>
                <a:latin typeface="Calibri" panose="020F0502020204030204" pitchFamily="34" charset="0"/>
              </a:rPr>
              <a:t>Αιμόλυση</a:t>
            </a:r>
            <a:r>
              <a:rPr lang="el-GR" sz="2500" dirty="0">
                <a:solidFill>
                  <a:srgbClr val="FFFF00"/>
                </a:solidFill>
                <a:latin typeface="Calibri" panose="020F0502020204030204" pitchFamily="34" charset="0"/>
              </a:rPr>
              <a:t> και αιμολυτική αναιμία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40</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6720133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749818"/>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ΛΕΠΤΟΣΠΕΙΡΩΣΗ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493521"/>
            <a:ext cx="10820690" cy="4614662"/>
          </a:xfrm>
        </p:spPr>
        <p:txBody>
          <a:bodyPr>
            <a:normAutofit/>
          </a:bodyPr>
          <a:lstStyle/>
          <a:p>
            <a:r>
              <a:rPr lang="el-GR" sz="3000" dirty="0">
                <a:solidFill>
                  <a:schemeClr val="tx1">
                    <a:lumMod val="60000"/>
                    <a:lumOff val="40000"/>
                  </a:schemeClr>
                </a:solidFill>
                <a:latin typeface="Calibri" panose="020F0502020204030204" pitchFamily="34" charset="0"/>
              </a:rPr>
              <a:t>Οριστική διάγνωση  </a:t>
            </a:r>
          </a:p>
          <a:p>
            <a:pPr marL="457200" indent="-457200">
              <a:lnSpc>
                <a:spcPct val="150000"/>
              </a:lnSpc>
              <a:buFont typeface="Arial" panose="020B0604020202020204" pitchFamily="34" charset="0"/>
              <a:buChar char="•"/>
            </a:pPr>
            <a:r>
              <a:rPr lang="el-GR" sz="2700" dirty="0">
                <a:solidFill>
                  <a:srgbClr val="FF0000"/>
                </a:solidFill>
                <a:latin typeface="Calibri" panose="020F0502020204030204" pitchFamily="34" charset="0"/>
              </a:rPr>
              <a:t>Μόνο</a:t>
            </a:r>
            <a:r>
              <a:rPr lang="el-GR" sz="2700" dirty="0">
                <a:solidFill>
                  <a:schemeClr val="bg2"/>
                </a:solidFill>
                <a:latin typeface="Calibri" panose="020F0502020204030204" pitchFamily="34" charset="0"/>
              </a:rPr>
              <a:t> με ειδικές μοριακές εξετάσεις στο ούρο των προσβεβλημένων σκύλων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41</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888231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421477" y="749818"/>
            <a:ext cx="53173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ΘΕΡΑΠΕΙΑ</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493521"/>
            <a:ext cx="10820690" cy="4614662"/>
          </a:xfrm>
        </p:spPr>
        <p:txBody>
          <a:bodyPr>
            <a:normAutofit/>
          </a:bodyPr>
          <a:lstStyle/>
          <a:p>
            <a:r>
              <a:rPr lang="el-GR" sz="2800" dirty="0">
                <a:solidFill>
                  <a:schemeClr val="tx1">
                    <a:lumMod val="60000"/>
                    <a:lumOff val="40000"/>
                  </a:schemeClr>
                </a:solidFill>
                <a:latin typeface="Calibri" panose="020F0502020204030204" pitchFamily="34" charset="0"/>
              </a:rPr>
              <a:t>Χορήγηση αντιβιοτικών </a:t>
            </a:r>
          </a:p>
          <a:p>
            <a:pPr marL="228600" lvl="0" indent="-228600">
              <a:lnSpc>
                <a:spcPct val="150000"/>
              </a:lnSpc>
              <a:spcBef>
                <a:spcPts val="600"/>
              </a:spcBef>
              <a:buFont typeface="Arial" panose="020B0604020202020204" pitchFamily="34" charset="0"/>
              <a:buChar char="•"/>
            </a:pPr>
            <a:r>
              <a:rPr lang="en-US" sz="2500" dirty="0">
                <a:solidFill>
                  <a:prstClr val="white"/>
                </a:solidFill>
                <a:latin typeface="Calibri" panose="020F0502020204030204" pitchFamily="34" charset="0"/>
                <a:cs typeface="Calibri" panose="020F0502020204030204" pitchFamily="34" charset="0"/>
              </a:rPr>
              <a:t>Ampicillin 20 mg/kg IV </a:t>
            </a:r>
            <a:r>
              <a:rPr lang="el-GR" sz="2500" dirty="0">
                <a:solidFill>
                  <a:prstClr val="white"/>
                </a:solidFill>
                <a:latin typeface="Calibri" panose="020F0502020204030204" pitchFamily="34" charset="0"/>
                <a:cs typeface="Calibri" panose="020F0502020204030204" pitchFamily="34" charset="0"/>
              </a:rPr>
              <a:t>κάθε 8 ώρες για 2 εβδομάδες </a:t>
            </a:r>
          </a:p>
          <a:p>
            <a:pPr marL="228600" lvl="0" indent="-228600">
              <a:lnSpc>
                <a:spcPct val="150000"/>
              </a:lnSpc>
              <a:spcBef>
                <a:spcPts val="600"/>
              </a:spcBef>
              <a:buFont typeface="Arial" panose="020B0604020202020204" pitchFamily="34" charset="0"/>
              <a:buChar char="•"/>
            </a:pPr>
            <a:r>
              <a:rPr lang="en-US" sz="2500" dirty="0">
                <a:solidFill>
                  <a:prstClr val="white"/>
                </a:solidFill>
                <a:latin typeface="Calibri" panose="020F0502020204030204" pitchFamily="34" charset="0"/>
                <a:cs typeface="Calibri" panose="020F0502020204030204" pitchFamily="34" charset="0"/>
              </a:rPr>
              <a:t>Doxycycline 5 mg/kg PO </a:t>
            </a:r>
            <a:r>
              <a:rPr lang="el-GR" sz="2500" dirty="0">
                <a:solidFill>
                  <a:prstClr val="white"/>
                </a:solidFill>
                <a:latin typeface="Calibri" panose="020F0502020204030204" pitchFamily="34" charset="0"/>
                <a:cs typeface="Calibri" panose="020F0502020204030204" pitchFamily="34" charset="0"/>
              </a:rPr>
              <a:t>ή</a:t>
            </a:r>
            <a:r>
              <a:rPr lang="en-US" sz="2500" dirty="0">
                <a:solidFill>
                  <a:prstClr val="white"/>
                </a:solidFill>
                <a:latin typeface="Calibri" panose="020F0502020204030204" pitchFamily="34" charset="0"/>
                <a:cs typeface="Calibri" panose="020F0502020204030204" pitchFamily="34" charset="0"/>
              </a:rPr>
              <a:t> IV </a:t>
            </a:r>
            <a:r>
              <a:rPr lang="el-GR" sz="2500" dirty="0">
                <a:solidFill>
                  <a:prstClr val="white"/>
                </a:solidFill>
                <a:latin typeface="Calibri" panose="020F0502020204030204" pitchFamily="34" charset="0"/>
                <a:cs typeface="Calibri" panose="020F0502020204030204" pitchFamily="34" charset="0"/>
              </a:rPr>
              <a:t>κάθε</a:t>
            </a:r>
            <a:r>
              <a:rPr lang="en-US" sz="2500" dirty="0">
                <a:solidFill>
                  <a:prstClr val="white"/>
                </a:solidFill>
                <a:latin typeface="Calibri" panose="020F0502020204030204" pitchFamily="34" charset="0"/>
                <a:cs typeface="Calibri" panose="020F0502020204030204" pitchFamily="34" charset="0"/>
              </a:rPr>
              <a:t> 12</a:t>
            </a:r>
            <a:r>
              <a:rPr lang="el-GR" sz="2500" dirty="0">
                <a:solidFill>
                  <a:prstClr val="white"/>
                </a:solidFill>
                <a:latin typeface="Calibri" panose="020F0502020204030204" pitchFamily="34" charset="0"/>
                <a:cs typeface="Calibri" panose="020F0502020204030204" pitchFamily="34" charset="0"/>
              </a:rPr>
              <a:t> ώρες για</a:t>
            </a:r>
            <a:r>
              <a:rPr lang="en-US" sz="2500" dirty="0">
                <a:solidFill>
                  <a:prstClr val="white"/>
                </a:solidFill>
                <a:latin typeface="Calibri" panose="020F0502020204030204" pitchFamily="34" charset="0"/>
                <a:cs typeface="Calibri" panose="020F0502020204030204" pitchFamily="34" charset="0"/>
              </a:rPr>
              <a:t> 2 </a:t>
            </a:r>
            <a:r>
              <a:rPr lang="el-GR" sz="2500" dirty="0">
                <a:solidFill>
                  <a:prstClr val="white"/>
                </a:solidFill>
                <a:latin typeface="Calibri" panose="020F0502020204030204" pitchFamily="34" charset="0"/>
                <a:cs typeface="Calibri" panose="020F0502020204030204" pitchFamily="34" charset="0"/>
              </a:rPr>
              <a:t>εβδομάδες </a:t>
            </a:r>
          </a:p>
          <a:p>
            <a:pPr marL="228600" lvl="0" indent="-228600">
              <a:lnSpc>
                <a:spcPct val="150000"/>
              </a:lnSpc>
              <a:spcBef>
                <a:spcPts val="600"/>
              </a:spcBef>
              <a:buFont typeface="Arial" panose="020B0604020202020204" pitchFamily="34" charset="0"/>
              <a:buChar char="•"/>
            </a:pPr>
            <a:r>
              <a:rPr lang="el-GR" sz="2500" dirty="0">
                <a:solidFill>
                  <a:prstClr val="white"/>
                </a:solidFill>
                <a:latin typeface="Calibri" panose="020F0502020204030204" pitchFamily="34" charset="0"/>
                <a:cs typeface="Calibri" panose="020F0502020204030204" pitchFamily="34" charset="0"/>
              </a:rPr>
              <a:t>Αντιμετώπιση αφυδάτωσης </a:t>
            </a:r>
          </a:p>
          <a:p>
            <a:pPr marL="685800" lvl="1" indent="-228600">
              <a:lnSpc>
                <a:spcPct val="150000"/>
              </a:lnSpc>
              <a:spcBef>
                <a:spcPts val="600"/>
              </a:spcBef>
              <a:buFont typeface="Arial" panose="020B0604020202020204" pitchFamily="34" charset="0"/>
              <a:buChar char="•"/>
            </a:pPr>
            <a:r>
              <a:rPr lang="el-GR" sz="2300" dirty="0">
                <a:solidFill>
                  <a:srgbClr val="FFFF00"/>
                </a:solidFill>
                <a:latin typeface="Calibri" panose="020F0502020204030204" pitchFamily="34" charset="0"/>
                <a:cs typeface="Calibri" panose="020F0502020204030204" pitchFamily="34" charset="0"/>
              </a:rPr>
              <a:t>Χορήγηση ενδοφλέβιων υγρών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42</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297298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722533" y="694737"/>
            <a:ext cx="469082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ΚΡΕΑΤΙΝΙΚΗ ΚΙΝΑΣΗ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592668" y="1625821"/>
            <a:ext cx="10820690" cy="4252899"/>
          </a:xfrm>
        </p:spPr>
        <p:txBody>
          <a:bodyPr>
            <a:normAutofit/>
          </a:bodyPr>
          <a:lstStyle/>
          <a:p>
            <a:r>
              <a:rPr lang="el-GR" sz="2800" dirty="0">
                <a:solidFill>
                  <a:schemeClr val="tx1">
                    <a:lumMod val="60000"/>
                    <a:lumOff val="40000"/>
                  </a:schemeClr>
                </a:solidFill>
                <a:latin typeface="Calibri" panose="020F0502020204030204" pitchFamily="34" charset="0"/>
              </a:rPr>
              <a:t>Επικουρικές διαγνωστικές εξετάσεις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Βιοψία μυών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Μέτρηση συγκέντρωσης καρδιακής </a:t>
            </a:r>
            <a:r>
              <a:rPr lang="el-GR" sz="2500" dirty="0" err="1">
                <a:solidFill>
                  <a:schemeClr val="bg2"/>
                </a:solidFill>
                <a:latin typeface="Calibri" panose="020F0502020204030204" pitchFamily="34" charset="0"/>
              </a:rPr>
              <a:t>τροπονίνης</a:t>
            </a:r>
            <a:r>
              <a:rPr lang="el-GR" sz="2500" dirty="0">
                <a:solidFill>
                  <a:schemeClr val="bg2"/>
                </a:solidFill>
                <a:latin typeface="Calibri" panose="020F0502020204030204" pitchFamily="34" charset="0"/>
              </a:rPr>
              <a:t> Ι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Υποψία μυοκαρδιοπαθειών</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Μέτρηση συγκέντρωσης της </a:t>
            </a:r>
            <a:r>
              <a:rPr lang="en-US" sz="2500" dirty="0">
                <a:solidFill>
                  <a:srgbClr val="FFFFFF"/>
                </a:solidFill>
                <a:latin typeface="Calibri" panose="020F0502020204030204" pitchFamily="34" charset="0"/>
              </a:rPr>
              <a:t>AST </a:t>
            </a:r>
            <a:endParaRPr lang="el-GR" sz="2500" dirty="0">
              <a:solidFill>
                <a:srgbClr val="FFFFFF"/>
              </a:solidFill>
              <a:latin typeface="Calibri" panose="020F0502020204030204" pitchFamily="34" charset="0"/>
            </a:endParaRP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Σε κάποια περιστατικά αυξάνεται ταυτόχρονα με την </a:t>
            </a:r>
            <a:r>
              <a:rPr lang="en-US" sz="2300" dirty="0">
                <a:solidFill>
                  <a:srgbClr val="FFFF00"/>
                </a:solidFill>
                <a:latin typeface="Calibri" panose="020F0502020204030204" pitchFamily="34" charset="0"/>
              </a:rPr>
              <a:t>CK</a:t>
            </a:r>
            <a:r>
              <a:rPr lang="el-GR" sz="2300" dirty="0">
                <a:solidFill>
                  <a:srgbClr val="FFFF00"/>
                </a:solidFill>
                <a:latin typeface="Calibri" panose="020F0502020204030204" pitchFamily="34" charset="0"/>
              </a:rPr>
              <a:t> (ημίσεια ζωή 5-12</a:t>
            </a:r>
            <a:r>
              <a:rPr lang="en-US" sz="2300" dirty="0">
                <a:solidFill>
                  <a:srgbClr val="FFFF00"/>
                </a:solidFill>
                <a:latin typeface="Calibri" panose="020F0502020204030204" pitchFamily="34" charset="0"/>
              </a:rPr>
              <a:t>h, </a:t>
            </a:r>
            <a:r>
              <a:rPr lang="el-GR" sz="2300" dirty="0">
                <a:solidFill>
                  <a:srgbClr val="FFFF00"/>
                </a:solidFill>
                <a:latin typeface="Calibri" panose="020F0502020204030204" pitchFamily="34" charset="0"/>
              </a:rPr>
              <a:t>μείωση συγκέντρωσης 3-4 ημέρες μετά την αντιμετώπιση του τραυματισμού)</a:t>
            </a:r>
            <a:r>
              <a:rPr lang="en-US" sz="2300" dirty="0">
                <a:solidFill>
                  <a:srgbClr val="FFFF00"/>
                </a:solidFill>
                <a:latin typeface="Calibri" panose="020F0502020204030204" pitchFamily="34" charset="0"/>
              </a:rPr>
              <a:t> </a:t>
            </a:r>
            <a:endParaRPr lang="el-GR" sz="2300" dirty="0">
              <a:solidFill>
                <a:srgbClr val="FFFF00"/>
              </a:solidFill>
              <a:latin typeface="Calibri" panose="020F0502020204030204" pitchFamily="34" charset="0"/>
            </a:endParaRPr>
          </a:p>
          <a:p>
            <a:pPr marL="914400" lvl="1" indent="-457200">
              <a:lnSpc>
                <a:spcPct val="150000"/>
              </a:lnSpc>
              <a:buFont typeface="Arial" panose="020B0604020202020204" pitchFamily="34" charset="0"/>
              <a:buChar char="•"/>
            </a:pPr>
            <a:endParaRPr lang="el-GR" sz="2300" dirty="0">
              <a:solidFill>
                <a:srgbClr val="FFFF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5</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202384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6722533" y="694737"/>
            <a:ext cx="4690824"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ΧΟΛΕΡΥΘΡΙΝΗ</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265012" y="1478281"/>
            <a:ext cx="11661975" cy="4401376"/>
          </a:xfrm>
        </p:spPr>
        <p:txBody>
          <a:bodyPr>
            <a:normAutofit lnSpcReduction="10000"/>
          </a:bodyPr>
          <a:lstStyle/>
          <a:p>
            <a:pPr>
              <a:lnSpc>
                <a:spcPct val="150000"/>
              </a:lnSpc>
            </a:pPr>
            <a:r>
              <a:rPr lang="el-GR" sz="2800" dirty="0">
                <a:solidFill>
                  <a:schemeClr val="tx1">
                    <a:lumMod val="60000"/>
                    <a:lumOff val="40000"/>
                  </a:schemeClr>
                </a:solidFill>
                <a:latin typeface="Calibri" panose="020F0502020204030204" pitchFamily="34" charset="0"/>
              </a:rPr>
              <a:t>Γενικές πληροφορίες  </a:t>
            </a:r>
            <a:endParaRPr lang="el-GR" sz="2500" dirty="0">
              <a:solidFill>
                <a:schemeClr val="bg2"/>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Αποτελεί προϊόν μεταβολισμού της αιμοσφαιρίνης στο ήπαρ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Περνάει στη κυκλοφορία του αίματος συνδεδεμένη με </a:t>
            </a:r>
            <a:r>
              <a:rPr lang="el-GR" sz="2500" dirty="0" err="1">
                <a:solidFill>
                  <a:schemeClr val="bg2"/>
                </a:solidFill>
                <a:latin typeface="Calibri" panose="020F0502020204030204" pitchFamily="34" charset="0"/>
              </a:rPr>
              <a:t>λευκωματίνες</a:t>
            </a:r>
            <a:r>
              <a:rPr lang="el-GR" sz="2500" dirty="0">
                <a:solidFill>
                  <a:schemeClr val="bg2"/>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Έμμεση </a:t>
            </a:r>
            <a:r>
              <a:rPr lang="el-GR" sz="2300" dirty="0" err="1">
                <a:solidFill>
                  <a:srgbClr val="FFFF00"/>
                </a:solidFill>
                <a:latin typeface="Calibri" panose="020F0502020204030204" pitchFamily="34" charset="0"/>
              </a:rPr>
              <a:t>χολερυθρίνη</a:t>
            </a:r>
            <a:r>
              <a:rPr lang="el-GR" sz="2300" dirty="0">
                <a:solidFill>
                  <a:srgbClr val="FFFF00"/>
                </a:solidFill>
                <a:latin typeface="Calibri" panose="020F0502020204030204" pitchFamily="34" charset="0"/>
              </a:rPr>
              <a:t> (μη </a:t>
            </a:r>
            <a:r>
              <a:rPr lang="el-GR" sz="2300" dirty="0" err="1">
                <a:solidFill>
                  <a:srgbClr val="FFFF00"/>
                </a:solidFill>
                <a:latin typeface="Calibri" panose="020F0502020204030204" pitchFamily="34" charset="0"/>
              </a:rPr>
              <a:t>υδατοδιαλυτή</a:t>
            </a:r>
            <a:r>
              <a:rPr lang="el-GR" sz="2300" dirty="0">
                <a:solidFill>
                  <a:srgbClr val="FFFF00"/>
                </a:solidFill>
                <a:latin typeface="Calibri" panose="020F0502020204030204" pitchFamily="34" charset="0"/>
              </a:rPr>
              <a:t>)</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Εισέρχεται στα </a:t>
            </a:r>
            <a:r>
              <a:rPr lang="el-GR" sz="2500" dirty="0" err="1">
                <a:solidFill>
                  <a:srgbClr val="FFFFFF"/>
                </a:solidFill>
                <a:latin typeface="Calibri" panose="020F0502020204030204" pitchFamily="34" charset="0"/>
              </a:rPr>
              <a:t>ηπατοκύτταρα</a:t>
            </a:r>
            <a:r>
              <a:rPr lang="el-GR" sz="2500" dirty="0">
                <a:solidFill>
                  <a:srgbClr val="FFFFFF"/>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Άμεση </a:t>
            </a:r>
            <a:r>
              <a:rPr lang="el-GR" sz="2300" dirty="0" err="1">
                <a:solidFill>
                  <a:srgbClr val="FFFF00"/>
                </a:solidFill>
                <a:latin typeface="Calibri" panose="020F0502020204030204" pitchFamily="34" charset="0"/>
              </a:rPr>
              <a:t>χολερυθρίνη</a:t>
            </a:r>
            <a:r>
              <a:rPr lang="el-GR" sz="2300" dirty="0">
                <a:solidFill>
                  <a:srgbClr val="FFFF00"/>
                </a:solidFill>
                <a:latin typeface="Calibri" panose="020F0502020204030204" pitchFamily="34" charset="0"/>
              </a:rPr>
              <a:t> (</a:t>
            </a:r>
            <a:r>
              <a:rPr lang="el-GR" sz="2300" dirty="0" err="1">
                <a:solidFill>
                  <a:srgbClr val="FFFF00"/>
                </a:solidFill>
                <a:latin typeface="Calibri" panose="020F0502020204030204" pitchFamily="34" charset="0"/>
              </a:rPr>
              <a:t>υδατοδιαλυτή</a:t>
            </a:r>
            <a:r>
              <a:rPr lang="el-GR" sz="2300" dirty="0">
                <a:solidFill>
                  <a:srgbClr val="FFFF00"/>
                </a:solidFill>
                <a:latin typeface="Calibri" panose="020F0502020204030204" pitchFamily="34" charset="0"/>
              </a:rPr>
              <a:t>)</a:t>
            </a:r>
          </a:p>
          <a:p>
            <a:pPr marL="457200" lvl="0" indent="-457200">
              <a:lnSpc>
                <a:spcPct val="150000"/>
              </a:lnSpc>
              <a:buFont typeface="Arial" panose="020B0604020202020204" pitchFamily="34" charset="0"/>
              <a:buChar char="•"/>
            </a:pPr>
            <a:r>
              <a:rPr lang="el-GR" sz="2500" dirty="0">
                <a:solidFill>
                  <a:srgbClr val="FFFFFF"/>
                </a:solidFill>
                <a:latin typeface="Calibri" panose="020F0502020204030204" pitchFamily="34" charset="0"/>
              </a:rPr>
              <a:t>Απεκκρίνεται με τη χολή στο λεπτό έντερο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6</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207776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486400" y="694737"/>
            <a:ext cx="59269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ΥΠΕΡΧΟΛΕΡΥΘΡΙΝΑΙΜΙΑ </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265012" y="1626757"/>
            <a:ext cx="11661975" cy="4252899"/>
          </a:xfrm>
        </p:spPr>
        <p:txBody>
          <a:bodyPr>
            <a:normAutofit/>
          </a:bodyPr>
          <a:lstStyle/>
          <a:p>
            <a:pPr>
              <a:lnSpc>
                <a:spcPct val="150000"/>
              </a:lnSpc>
            </a:pPr>
            <a:r>
              <a:rPr lang="el-GR" sz="2800" dirty="0">
                <a:solidFill>
                  <a:schemeClr val="tx1">
                    <a:lumMod val="60000"/>
                    <a:lumOff val="40000"/>
                  </a:schemeClr>
                </a:solidFill>
                <a:latin typeface="Calibri" panose="020F0502020204030204" pitchFamily="34" charset="0"/>
              </a:rPr>
              <a:t>Προ-ηπατικά αίτια  </a:t>
            </a:r>
            <a:endParaRPr lang="el-GR" sz="2500" dirty="0">
              <a:solidFill>
                <a:schemeClr val="bg2"/>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Έντονη </a:t>
            </a:r>
            <a:r>
              <a:rPr lang="el-GR" sz="2500" dirty="0" err="1">
                <a:solidFill>
                  <a:schemeClr val="bg2"/>
                </a:solidFill>
                <a:latin typeface="Calibri" panose="020F0502020204030204" pitchFamily="34" charset="0"/>
              </a:rPr>
              <a:t>αιμόλυση</a:t>
            </a:r>
            <a:r>
              <a:rPr lang="el-GR" sz="2500" dirty="0">
                <a:solidFill>
                  <a:schemeClr val="bg2"/>
                </a:solidFill>
                <a:latin typeface="Calibri" panose="020F0502020204030204" pitchFamily="34" charset="0"/>
              </a:rPr>
              <a:t> → αιμολυτική αναιμία (</a:t>
            </a:r>
            <a:r>
              <a:rPr lang="el-GR" sz="2500" dirty="0" err="1">
                <a:solidFill>
                  <a:schemeClr val="bg2"/>
                </a:solidFill>
                <a:latin typeface="Calibri" panose="020F0502020204030204" pitchFamily="34" charset="0"/>
              </a:rPr>
              <a:t>αυτοάνοση</a:t>
            </a:r>
            <a:r>
              <a:rPr lang="el-GR" sz="2500" dirty="0">
                <a:solidFill>
                  <a:schemeClr val="bg2"/>
                </a:solidFill>
                <a:latin typeface="Calibri" panose="020F0502020204030204" pitchFamily="34" charset="0"/>
              </a:rPr>
              <a:t> ή μη) </a:t>
            </a:r>
          </a:p>
          <a:p>
            <a:pPr marL="914400" lvl="1" indent="-457200">
              <a:lnSpc>
                <a:spcPct val="150000"/>
              </a:lnSpc>
              <a:buFont typeface="Arial" panose="020B0604020202020204" pitchFamily="34" charset="0"/>
              <a:buChar char="•"/>
            </a:pPr>
            <a:r>
              <a:rPr lang="el-GR" sz="2300" dirty="0" err="1">
                <a:solidFill>
                  <a:srgbClr val="FFFF00"/>
                </a:solidFill>
                <a:latin typeface="Calibri" panose="020F0502020204030204" pitchFamily="34" charset="0"/>
              </a:rPr>
              <a:t>Τοξίκωση</a:t>
            </a:r>
            <a:r>
              <a:rPr lang="el-GR" sz="2300" dirty="0">
                <a:solidFill>
                  <a:srgbClr val="FFFF00"/>
                </a:solidFill>
                <a:latin typeface="Calibri" panose="020F0502020204030204" pitchFamily="34" charset="0"/>
              </a:rPr>
              <a:t> από </a:t>
            </a:r>
            <a:r>
              <a:rPr lang="el-GR" sz="2300" dirty="0" err="1">
                <a:solidFill>
                  <a:srgbClr val="FFFF00"/>
                </a:solidFill>
                <a:latin typeface="Calibri" panose="020F0502020204030204" pitchFamily="34" charset="0"/>
              </a:rPr>
              <a:t>ακεταμινοφαίνη</a:t>
            </a:r>
            <a:r>
              <a:rPr lang="el-GR" sz="2300" dirty="0">
                <a:solidFill>
                  <a:srgbClr val="FFFF00"/>
                </a:solidFill>
                <a:latin typeface="Calibri" panose="020F0502020204030204" pitchFamily="34" charset="0"/>
              </a:rPr>
              <a:t> (γάτα)</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Παράσιτα των ερυθρών αιμοσφαιρίων</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Μετάγγιση (μη συμβατού) αίματος</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7</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811547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486400" y="694737"/>
            <a:ext cx="59269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ΥΠΕΡΧΟΛΕΡΥΘΡΙΝΑΙΜΙΑ </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265012" y="1626757"/>
            <a:ext cx="11661975" cy="4252899"/>
          </a:xfrm>
        </p:spPr>
        <p:txBody>
          <a:bodyPr>
            <a:normAutofit/>
          </a:bodyPr>
          <a:lstStyle/>
          <a:p>
            <a:pPr>
              <a:lnSpc>
                <a:spcPct val="150000"/>
              </a:lnSpc>
            </a:pPr>
            <a:r>
              <a:rPr lang="el-GR" sz="2800" dirty="0">
                <a:solidFill>
                  <a:schemeClr val="tx1">
                    <a:lumMod val="60000"/>
                    <a:lumOff val="40000"/>
                  </a:schemeClr>
                </a:solidFill>
                <a:latin typeface="Calibri" panose="020F0502020204030204" pitchFamily="34" charset="0"/>
              </a:rPr>
              <a:t>Ηπατικά αίτια  </a:t>
            </a:r>
            <a:endParaRPr lang="el-GR" sz="2500" dirty="0">
              <a:solidFill>
                <a:schemeClr val="bg2"/>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Παθήσεις ήπατος και </a:t>
            </a:r>
            <a:r>
              <a:rPr lang="el-GR" sz="2500" dirty="0" err="1">
                <a:solidFill>
                  <a:schemeClr val="bg2"/>
                </a:solidFill>
                <a:latin typeface="Calibri" panose="020F0502020204030204" pitchFamily="34" charset="0"/>
              </a:rPr>
              <a:t>χολαγγείων</a:t>
            </a:r>
            <a:r>
              <a:rPr lang="el-GR" sz="2500" dirty="0">
                <a:solidFill>
                  <a:schemeClr val="bg2"/>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300" dirty="0" err="1">
                <a:solidFill>
                  <a:srgbClr val="FFFF00"/>
                </a:solidFill>
                <a:latin typeface="Calibri" panose="020F0502020204030204" pitchFamily="34" charset="0"/>
              </a:rPr>
              <a:t>Τοξικώσεις</a:t>
            </a:r>
            <a:r>
              <a:rPr lang="el-GR" sz="2300" dirty="0">
                <a:solidFill>
                  <a:srgbClr val="FFFF00"/>
                </a:solidFill>
                <a:latin typeface="Calibri" panose="020F0502020204030204" pitchFamily="34" charset="0"/>
              </a:rPr>
              <a:t> του ήπατος (π.χ. φάρμακα)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Νεοπλασία ήπατος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Ηπατοπάθεια λόγω μακροχρόνιας χορήγησης </a:t>
            </a:r>
            <a:r>
              <a:rPr lang="el-GR" sz="2300" dirty="0" err="1">
                <a:solidFill>
                  <a:srgbClr val="FFFF00"/>
                </a:solidFill>
                <a:latin typeface="Calibri" panose="020F0502020204030204" pitchFamily="34" charset="0"/>
              </a:rPr>
              <a:t>κορτικοστεροειδών</a:t>
            </a:r>
            <a:r>
              <a:rPr lang="el-GR" sz="2300" dirty="0">
                <a:solidFill>
                  <a:srgbClr val="FFFF00"/>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Ηπατική </a:t>
            </a:r>
            <a:r>
              <a:rPr lang="el-GR" sz="2300" dirty="0" err="1">
                <a:solidFill>
                  <a:srgbClr val="FFFF00"/>
                </a:solidFill>
                <a:latin typeface="Calibri" panose="020F0502020204030204" pitchFamily="34" charset="0"/>
              </a:rPr>
              <a:t>λιπίδωση</a:t>
            </a:r>
            <a:r>
              <a:rPr lang="el-GR" sz="2300" dirty="0">
                <a:solidFill>
                  <a:srgbClr val="FFFF00"/>
                </a:solidFill>
                <a:latin typeface="Calibri" panose="020F0502020204030204" pitchFamily="34" charset="0"/>
              </a:rPr>
              <a:t> </a:t>
            </a:r>
          </a:p>
          <a:p>
            <a:pPr marL="914400" lvl="1" indent="-457200">
              <a:lnSpc>
                <a:spcPct val="150000"/>
              </a:lnSpc>
              <a:buFont typeface="Arial" panose="020B0604020202020204" pitchFamily="34" charset="0"/>
              <a:buChar char="•"/>
            </a:pPr>
            <a:r>
              <a:rPr lang="el-GR" sz="2300" dirty="0">
                <a:solidFill>
                  <a:srgbClr val="FFFF00"/>
                </a:solidFill>
                <a:latin typeface="Calibri" panose="020F0502020204030204" pitchFamily="34" charset="0"/>
              </a:rPr>
              <a:t>Αναστομώσεις πυλαίας φλέβας (χρόνια περιστατικά λόγω ατροφίας ήπατος)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8</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3751795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A634A5-7FE6-42E8-939A-FEBD82600891}"/>
              </a:ext>
            </a:extLst>
          </p:cNvPr>
          <p:cNvSpPr>
            <a:spLocks noGrp="1"/>
          </p:cNvSpPr>
          <p:nvPr>
            <p:ph type="title"/>
          </p:nvPr>
        </p:nvSpPr>
        <p:spPr>
          <a:xfrm>
            <a:off x="5811877" y="658865"/>
            <a:ext cx="5926957" cy="569086"/>
          </a:xfrm>
        </p:spPr>
        <p:txBody>
          <a:bodyPr>
            <a:noAutofit/>
          </a:bodyPr>
          <a:lstStyle/>
          <a:p>
            <a:pPr algn="ctr"/>
            <a:r>
              <a:rPr lang="el-GR" sz="4400" dirty="0">
                <a:effectLst>
                  <a:outerShdw blurRad="38100" dist="38100" dir="2700000" algn="tl">
                    <a:srgbClr val="000000">
                      <a:alpha val="43137"/>
                    </a:srgbClr>
                  </a:outerShdw>
                </a:effectLst>
                <a:latin typeface="Calibri" panose="020F0502020204030204" pitchFamily="34" charset="0"/>
              </a:rPr>
              <a:t>ΥΠΕΡΧΟΛΕΡΥΘΡΙΝΑΙΜΙΑ </a:t>
            </a:r>
            <a:endParaRPr lang="ru-RU" sz="4400" dirty="0">
              <a:effectLst>
                <a:outerShdw blurRad="38100" dist="38100" dir="2700000" algn="tl">
                  <a:srgbClr val="000000">
                    <a:alpha val="43137"/>
                  </a:srgbClr>
                </a:outerShdw>
              </a:effectLst>
              <a:latin typeface="Calibri" panose="020F0502020204030204" pitchFamily="34" charset="0"/>
            </a:endParaRPr>
          </a:p>
        </p:txBody>
      </p:sp>
      <p:sp>
        <p:nvSpPr>
          <p:cNvPr id="6" name="Text Placeholder 5">
            <a:extLst>
              <a:ext uri="{FF2B5EF4-FFF2-40B4-BE49-F238E27FC236}">
                <a16:creationId xmlns:a16="http://schemas.microsoft.com/office/drawing/2014/main" id="{F7F2EF20-4914-4F8B-9D4E-F7DF9977D6D1}"/>
              </a:ext>
            </a:extLst>
          </p:cNvPr>
          <p:cNvSpPr>
            <a:spLocks noGrp="1"/>
          </p:cNvSpPr>
          <p:nvPr>
            <p:ph type="body" idx="1"/>
          </p:nvPr>
        </p:nvSpPr>
        <p:spPr>
          <a:xfrm>
            <a:off x="265012" y="1626757"/>
            <a:ext cx="11661975" cy="4252899"/>
          </a:xfrm>
        </p:spPr>
        <p:txBody>
          <a:bodyPr>
            <a:normAutofit/>
          </a:bodyPr>
          <a:lstStyle/>
          <a:p>
            <a:pPr>
              <a:lnSpc>
                <a:spcPct val="150000"/>
              </a:lnSpc>
            </a:pPr>
            <a:r>
              <a:rPr lang="el-GR" sz="2800" dirty="0">
                <a:solidFill>
                  <a:schemeClr val="tx1">
                    <a:lumMod val="60000"/>
                    <a:lumOff val="40000"/>
                  </a:schemeClr>
                </a:solidFill>
                <a:latin typeface="Calibri" panose="020F0502020204030204" pitchFamily="34" charset="0"/>
              </a:rPr>
              <a:t>Μετά-ηπατικά αίτια  </a:t>
            </a:r>
            <a:endParaRPr lang="el-GR" sz="2500" dirty="0">
              <a:solidFill>
                <a:schemeClr val="bg2"/>
              </a:solidFill>
              <a:latin typeface="Calibri" panose="020F0502020204030204" pitchFamily="34" charset="0"/>
            </a:endParaRP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Έμφραξη του χοληφόρου πόρου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Χολοκυστίτιδα (φλεγμονή χοληδόχου κύστης) </a:t>
            </a:r>
          </a:p>
          <a:p>
            <a:pPr marL="457200" indent="-457200">
              <a:lnSpc>
                <a:spcPct val="150000"/>
              </a:lnSpc>
              <a:buFont typeface="Arial" panose="020B0604020202020204" pitchFamily="34" charset="0"/>
              <a:buChar char="•"/>
            </a:pPr>
            <a:r>
              <a:rPr lang="el-GR" sz="2500" dirty="0">
                <a:solidFill>
                  <a:schemeClr val="bg2"/>
                </a:solidFill>
                <a:latin typeface="Calibri" panose="020F0502020204030204" pitchFamily="34" charset="0"/>
              </a:rPr>
              <a:t>Παγκρεατίτιδα </a:t>
            </a:r>
          </a:p>
        </p:txBody>
      </p:sp>
      <p:sp>
        <p:nvSpPr>
          <p:cNvPr id="4" name="Slide Number Placeholder 3">
            <a:extLst>
              <a:ext uri="{FF2B5EF4-FFF2-40B4-BE49-F238E27FC236}">
                <a16:creationId xmlns:a16="http://schemas.microsoft.com/office/drawing/2014/main" id="{670F84A1-DCA9-4894-82EA-A83237ACA8B7}"/>
              </a:ext>
            </a:extLst>
          </p:cNvPr>
          <p:cNvSpPr>
            <a:spLocks noGrp="1"/>
          </p:cNvSpPr>
          <p:nvPr>
            <p:ph type="sldNum" sz="quarter" idx="12"/>
          </p:nvPr>
        </p:nvSpPr>
        <p:spPr/>
        <p:txBody>
          <a:bodyPr/>
          <a:lstStyle/>
          <a:p>
            <a:fld id="{8D581BC7-E183-40DB-AC97-C19EA4EB8894}" type="slidenum">
              <a:rPr lang="ru-RU" smtClean="0"/>
              <a:t>9</a:t>
            </a:fld>
            <a:endParaRPr lang="ru-RU" dirty="0"/>
          </a:p>
        </p:txBody>
      </p:sp>
      <p:pic>
        <p:nvPicPr>
          <p:cNvPr id="22" name="Picture 21">
            <a:extLst>
              <a:ext uri="{FF2B5EF4-FFF2-40B4-BE49-F238E27FC236}">
                <a16:creationId xmlns:a16="http://schemas.microsoft.com/office/drawing/2014/main" id="{93683053-B963-4A5A-8901-0B257D08097C}"/>
              </a:ext>
            </a:extLst>
          </p:cNvPr>
          <p:cNvPicPr>
            <a:picLocks noChangeAspect="1"/>
          </p:cNvPicPr>
          <p:nvPr/>
        </p:nvPicPr>
        <p:blipFill>
          <a:blip r:embed="rId3"/>
          <a:stretch>
            <a:fillRect/>
          </a:stretch>
        </p:blipFill>
        <p:spPr>
          <a:xfrm>
            <a:off x="11413357" y="6108182"/>
            <a:ext cx="650954" cy="650954"/>
          </a:xfrm>
          <a:prstGeom prst="rect">
            <a:avLst/>
          </a:prstGeom>
        </p:spPr>
      </p:pic>
    </p:spTree>
    <p:extLst>
      <p:ext uri="{BB962C8B-B14F-4D97-AF65-F5344CB8AC3E}">
        <p14:creationId xmlns:p14="http://schemas.microsoft.com/office/powerpoint/2010/main" val="4083239988"/>
      </p:ext>
    </p:extLst>
  </p:cSld>
  <p:clrMapOvr>
    <a:masterClrMapping/>
  </p:clrMapOvr>
</p:sld>
</file>

<file path=ppt/theme/theme1.xml><?xml version="1.0" encoding="utf-8"?>
<a:theme xmlns:a="http://schemas.openxmlformats.org/drawingml/2006/main" name="Office Theme">
  <a:themeElements>
    <a:clrScheme name="Custom 12">
      <a:dk1>
        <a:srgbClr val="00BBBB"/>
      </a:dk1>
      <a:lt1>
        <a:srgbClr val="000000"/>
      </a:lt1>
      <a:dk2>
        <a:srgbClr val="999999"/>
      </a:dk2>
      <a:lt2>
        <a:srgbClr val="FFFFFF"/>
      </a:lt2>
      <a:accent1>
        <a:srgbClr val="004448"/>
      </a:accent1>
      <a:accent2>
        <a:srgbClr val="482845"/>
      </a:accent2>
      <a:accent3>
        <a:srgbClr val="7A0000"/>
      </a:accent3>
      <a:accent4>
        <a:srgbClr val="969959"/>
      </a:accent4>
      <a:accent5>
        <a:srgbClr val="225B5F"/>
      </a:accent5>
      <a:accent6>
        <a:srgbClr val="3D8C41"/>
      </a:accent6>
      <a:hlink>
        <a:srgbClr val="7F7F7F"/>
      </a:hlink>
      <a:folHlink>
        <a:srgbClr val="7F7F7F"/>
      </a:folHlink>
    </a:clrScheme>
    <a:fontScheme name="Custom 13">
      <a:majorFont>
        <a:latin typeface="Gill Sans M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2"/>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Generic-Futuristic_PitchDeck_MO - v5.potx" id="{FE2E2762-1D65-4476-8021-C030968F4989}" vid="{C15C105D-FED3-43CD-B6CC-0305C7A12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Futuristic pitch deck</Template>
  <TotalTime>0</TotalTime>
  <Words>1495</Words>
  <Application>Microsoft Office PowerPoint</Application>
  <PresentationFormat>Widescreen</PresentationFormat>
  <Paragraphs>334</Paragraphs>
  <Slides>42</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Courier New</vt:lpstr>
      <vt:lpstr>Gill Sans MT</vt:lpstr>
      <vt:lpstr>Segoe UI Light</vt:lpstr>
      <vt:lpstr>Office Theme</vt:lpstr>
      <vt:lpstr>Ιεράρχηση παθολογικών και μη ευρημάτων των βιοχημικών εξετάσεων</vt:lpstr>
      <vt:lpstr>ΚΡΕΑΤΙΝΙΚΗ ΚΙΝΑΣΗ</vt:lpstr>
      <vt:lpstr>ΚΡΕΑΤΙΝΙΚΗ ΚΙΝΑΣΗ</vt:lpstr>
      <vt:lpstr>ΚΡΕΑΤΙΝΙΚΗ ΚΙΝΑΣΗ</vt:lpstr>
      <vt:lpstr>ΚΡΕΑΤΙΝΙΚΗ ΚΙΝΑΣΗ</vt:lpstr>
      <vt:lpstr>ΧΟΛΕΡΥΘΡΙΝΗ</vt:lpstr>
      <vt:lpstr>ΥΠΕΡΧΟΛΕΡΥΘΡΙΝΑΙΜΙΑ </vt:lpstr>
      <vt:lpstr>ΥΠΕΡΧΟΛΕΡΥΘΡΙΝΑΙΜΙΑ </vt:lpstr>
      <vt:lpstr>ΥΠΕΡΧΟΛΕΡΥΘΡΙΝΑΙΜΙΑ </vt:lpstr>
      <vt:lpstr>ΥΠΕΡΧΟΛΕΡΥΘΡΙΝΑΙΜΙΑ</vt:lpstr>
      <vt:lpstr>PowerPoint Presentation</vt:lpstr>
      <vt:lpstr>ΛΙΠΑΣΗ/ΑΜΥΛΑΣΗ</vt:lpstr>
      <vt:lpstr>ΛΙΠΑΣΗ/ΑΜΥΛΑΣΗ</vt:lpstr>
      <vt:lpstr>ΠΑΓΚΡΕΑΤΙΚΗ ΛΙΠΑΣΗ</vt:lpstr>
      <vt:lpstr>ΠΑΓΚΡΕΑΤΙΚΗ ΛΙΠΑΣΗ</vt:lpstr>
      <vt:lpstr>PowerPoint Presentation</vt:lpstr>
      <vt:lpstr>ΠΑΓΚΡΕΑΤΙΚΗ ΛΙΠΑΣΗ</vt:lpstr>
      <vt:lpstr>PowerPoint Presentation</vt:lpstr>
      <vt:lpstr>ΙΣΤΟΡΙΚΟ</vt:lpstr>
      <vt:lpstr>ΙΣΤΟΡΙΚΟ</vt:lpstr>
      <vt:lpstr>ΙΣΤΟΡΙΚΟ</vt:lpstr>
      <vt:lpstr>PowerPoint Presentation</vt:lpstr>
      <vt:lpstr>ΚΛΙΝΙΚΗ ΕΞΕΤΑΣΗ</vt:lpstr>
      <vt:lpstr>ΚΛΙΝΙΚΗ ΕΞΕΤΑΣΗ</vt:lpstr>
      <vt:lpstr>ΛΙΣΤΑ ΠΡΟΒΛΗΜΑΤΩΝ</vt:lpstr>
      <vt:lpstr>ΔΙΑΦΟΡΙΚΗ ΔΙΑΓΝΩΣΗ</vt:lpstr>
      <vt:lpstr>ΔΙΑΦΟΡΙΚΗ ΔΙΑΓΝΩΣΗ</vt:lpstr>
      <vt:lpstr>ΕΡΓΑΣΤΗΡΙΑΚΕΣ ΕΞΕΤΑΣΕΙΣ</vt:lpstr>
      <vt:lpstr>ΕΡΓΑΣΤΗΡΙΑΚΕΣ ΕΞΕΤΑΣΕΙΣ</vt:lpstr>
      <vt:lpstr>ΕΡΓΑΣΤΗΡΙΑΚΕΣ ΕΞΕΤΑΣΕΙΣ</vt:lpstr>
      <vt:lpstr>ΕΡΓΑΣΤΗΡΙΑΚΕΣ ΕΞΕΤΑΣΕΙΣ</vt:lpstr>
      <vt:lpstr>ΕΡΓΑΣΤΗΡΙΑΚΕΣ ΕΞΕΤΑΣΕΙΣ</vt:lpstr>
      <vt:lpstr>ΕΡΓΑΣΤΗΡΙΑΚΕΣ ΕΞΕΤΑΣΕΙΣ</vt:lpstr>
      <vt:lpstr>ΕΡΓΑΣΤΗΡΙΑΚΕΣ ΕΞΕΤΑΣΕΙΣ</vt:lpstr>
      <vt:lpstr>ΕΡΓΑΣΤΗΡΙΑΚΕΣ ΕΞΕΤΑΣΕΙΣ</vt:lpstr>
      <vt:lpstr>ΕΡΓΑΣΤΗΡΙΑΚΕΣ ΕΞΕΤΑΣΕΙΣ</vt:lpstr>
      <vt:lpstr>PowerPoint Presentation</vt:lpstr>
      <vt:lpstr>ΛΙΣΤΑ ΠΡΟΒΛΗΜΑΤΩΝ</vt:lpstr>
      <vt:lpstr>ΔΙΑΦΟΡΙΚΗ ΔΙΑΓΝΩΣΗ</vt:lpstr>
      <vt:lpstr>ΛΕΠΤΟΣΠΕΙΡΩΣΗ</vt:lpstr>
      <vt:lpstr>ΛΕΠΤΟΣΠΕΙΡΩΣΗ</vt:lpstr>
      <vt:lpstr>ΘΕΡΑΠΕΙΑ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2019-03-26T18:04:59Z</dcterms:created>
  <dcterms:modified xsi:type="dcterms:W3CDTF">2024-04-17T17:00:36Z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v-abdarl@microsoft.com</vt:lpwstr>
  </property>
  <property fmtid="{D5CDD505-2E9C-101B-9397-08002B2CF9AE}" pid="5" name="MSIP_Label_f42aa342-8706-4288-bd11-ebb85995028c_SetDate">
    <vt:lpwstr>2018-08-01T18:26:16.5139576Z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