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8"/>
  </p:notesMasterIdLst>
  <p:sldIdLst>
    <p:sldId id="256" r:id="rId4"/>
    <p:sldId id="631" r:id="rId5"/>
    <p:sldId id="757" r:id="rId6"/>
    <p:sldId id="752" r:id="rId7"/>
    <p:sldId id="758" r:id="rId8"/>
    <p:sldId id="863" r:id="rId9"/>
    <p:sldId id="860" r:id="rId10"/>
    <p:sldId id="864" r:id="rId11"/>
    <p:sldId id="768" r:id="rId12"/>
    <p:sldId id="770" r:id="rId13"/>
    <p:sldId id="771" r:id="rId14"/>
    <p:sldId id="772" r:id="rId15"/>
    <p:sldId id="773" r:id="rId16"/>
    <p:sldId id="865" r:id="rId17"/>
    <p:sldId id="866" r:id="rId18"/>
    <p:sldId id="867" r:id="rId19"/>
    <p:sldId id="868" r:id="rId20"/>
    <p:sldId id="869" r:id="rId21"/>
    <p:sldId id="870" r:id="rId22"/>
    <p:sldId id="871" r:id="rId23"/>
    <p:sldId id="872" r:id="rId24"/>
    <p:sldId id="873" r:id="rId25"/>
    <p:sldId id="874" r:id="rId26"/>
    <p:sldId id="875" r:id="rId27"/>
    <p:sldId id="876" r:id="rId28"/>
    <p:sldId id="877" r:id="rId29"/>
    <p:sldId id="878" r:id="rId30"/>
    <p:sldId id="879" r:id="rId31"/>
    <p:sldId id="880" r:id="rId32"/>
    <p:sldId id="881" r:id="rId33"/>
    <p:sldId id="882" r:id="rId34"/>
    <p:sldId id="883" r:id="rId35"/>
    <p:sldId id="884" r:id="rId36"/>
    <p:sldId id="885" r:id="rId37"/>
    <p:sldId id="886" r:id="rId38"/>
    <p:sldId id="887" r:id="rId39"/>
    <p:sldId id="888" r:id="rId40"/>
    <p:sldId id="889" r:id="rId41"/>
    <p:sldId id="890" r:id="rId42"/>
    <p:sldId id="891" r:id="rId43"/>
    <p:sldId id="892" r:id="rId44"/>
    <p:sldId id="893" r:id="rId45"/>
    <p:sldId id="894" r:id="rId46"/>
    <p:sldId id="895" r:id="rId47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0893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7284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34474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80954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31166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8421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ΕΝΝΟΙΕΣ-ΜΕΤΡΗΣΕΙΣ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99D9611-8FCC-4977-8259-9B0C5B497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41" y="1459242"/>
            <a:ext cx="9908597" cy="398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16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9637022-BC2A-4A45-8F60-69D52894C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43" y="1556792"/>
            <a:ext cx="1011626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67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127D536-7F68-4FCF-821F-508D2313F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26" y="1412776"/>
            <a:ext cx="100075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79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AC8645FA-715D-4259-9A3F-AA6C393AE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414" y="476672"/>
            <a:ext cx="6039987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4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1EAB33D-AC2C-420D-B80C-EE31F85ED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60" y="1988840"/>
            <a:ext cx="1024251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20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E0E87D8-65A7-44F7-A28B-4EEAAF4A4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3" y="1844824"/>
            <a:ext cx="985842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02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E9616D-3DF5-4E41-9405-B86FA3CC7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74" y="1009819"/>
            <a:ext cx="9217024" cy="49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31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2527657-9EF3-4BE5-A899-0933A1562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753" y="404664"/>
            <a:ext cx="6252583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01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B042829-B0C2-4070-B1C5-A5CB3C18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55" y="1700808"/>
            <a:ext cx="1020307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39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CAE92A-B363-48F3-B3F6-BD47DC37F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5" y="1268761"/>
            <a:ext cx="987888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Δ΄ τάξη</a:t>
            </a:r>
          </a:p>
        </p:txBody>
      </p:sp>
    </p:spTree>
    <p:extLst>
      <p:ext uri="{BB962C8B-B14F-4D97-AF65-F5344CB8AC3E}">
        <p14:creationId xmlns:p14="http://schemas.microsoft.com/office/powerpoint/2010/main" val="3828539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A14BB35-22ED-4C9C-9C3D-C28B7E441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1124743"/>
            <a:ext cx="8893183" cy="478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55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3182B7-BB07-4CCD-8856-7B54F4881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360" y="332656"/>
            <a:ext cx="6037903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80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4F61EE2-5F04-4FBD-AE87-A6710F107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13" y="980728"/>
            <a:ext cx="991169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73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54C8B4B-879C-443D-9A67-B8FE2C735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03" y="971604"/>
            <a:ext cx="8897379" cy="497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54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2FA0ABC-D6F7-49A3-8C8B-8BB729F4C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316992"/>
            <a:ext cx="7559040" cy="622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96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6533A0B-0C8A-4BF2-87CB-8B9A0D9B7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87" y="2492896"/>
            <a:ext cx="1149581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90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874DB0-BED1-48A5-B45A-A41A01C78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4" y="1340768"/>
            <a:ext cx="982855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30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D7D62D9-73E3-421E-ADF5-A35BE07B1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942" y="912173"/>
            <a:ext cx="8624324" cy="51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7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2D1D61F-5234-4707-B18B-326843904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75" y="1772816"/>
            <a:ext cx="958568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67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16D943-CCF3-4548-BF7C-3E881E991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35" y="1321759"/>
            <a:ext cx="9192539" cy="44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0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  <p:extLst>
      <p:ext uri="{BB962C8B-B14F-4D97-AF65-F5344CB8AC3E}">
        <p14:creationId xmlns:p14="http://schemas.microsoft.com/office/powerpoint/2010/main" val="3872848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864470-325C-4123-9142-6CFC2CC50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331" y="432163"/>
            <a:ext cx="8969959" cy="602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51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20B3B1-960E-4051-AADB-A97833514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435864"/>
            <a:ext cx="7559040" cy="59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56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E1868C8-8F75-4196-9210-834CCA7D6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38" y="1260531"/>
            <a:ext cx="10424900" cy="46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47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EA1810F-5D3F-423D-B7CA-37517A76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52" y="882970"/>
            <a:ext cx="9952454" cy="549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59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218402D-0D06-431A-B2F2-5F7E3E2AA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310896"/>
            <a:ext cx="7559040" cy="62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07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5B3355-B958-4E9A-89E4-CC8EC586D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93" y="1065931"/>
            <a:ext cx="10262861" cy="481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51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6574BD-19EB-45DD-99DE-C52CF71A4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572167"/>
            <a:ext cx="8928992" cy="580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70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86CB59D-F65F-4BA4-B219-AA895E655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946" y="335280"/>
            <a:ext cx="6711696" cy="61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38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5ED68C2-37B4-4DB0-8E54-31F14C11D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89" y="1176148"/>
            <a:ext cx="10818881" cy="470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27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5390A3E-A8C9-4CC8-8625-9E61FD1DB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21" y="526482"/>
            <a:ext cx="9877117" cy="585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489748"/>
              </p:ext>
            </p:extLst>
          </p:nvPr>
        </p:nvGraphicFramePr>
        <p:xfrm>
          <a:off x="912218" y="2387208"/>
          <a:ext cx="1043682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με τη βοήθεια οργάνων στην χάραξη παράλληλων και κάθετων ευθειών και στο σχεδιασμό γεωμετρικών σχημάτων. Επίσης στον υπολογισμό περιμέτρου απλών σχημάτων.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κατανοήσουν διαισθητικά την έννοια του εμβαδού.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εξασκηθούν στην κατασκευή συμμετρικών σχημάτων ως προς άξονα σε τετραγωνισμένο χαρτί.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7933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48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7B28D53-602A-4FCD-8DA3-529C84EAC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3" y="727613"/>
            <a:ext cx="9645124" cy="565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989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C73B6C-01D5-48D9-BD86-0E73BF24F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86" y="438912"/>
            <a:ext cx="6833616" cy="59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60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7AC87F6-4626-48F0-888D-33C8C50AB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67" y="1658366"/>
            <a:ext cx="9548224" cy="378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04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B2F89D-73AC-4D83-9537-EA1F055B4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68" y="901695"/>
            <a:ext cx="10553118" cy="504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148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A30FEC-7083-4003-A5D6-3BC898A5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32" y="486088"/>
            <a:ext cx="9287690" cy="57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96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831627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(Δ΄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419385"/>
              </p:ext>
            </p:extLst>
          </p:nvPr>
        </p:nvGraphicFramePr>
        <p:xfrm>
          <a:off x="840210" y="1417358"/>
          <a:ext cx="10482622" cy="4466529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σχεδιάζουν γεωμετρικά σχήματα και στερεά με τη βοήθεια οργάνων.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κατανοήσουν διαισθητικά την έννοια του εμβαδού.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υπολογίζουν και να συγκρίνουν περιμέτρους επίπεδων σχημάτων.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περιγράφουν και να αναπαριστάνουν συνήθη γεωμετρικά στερεά.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αναπαράγουν τα αναπτύγματα ορισμένων στερεών.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περιγράφουν και να σχεδιάζουν τα συνήθη επίπεδα γεωμετρικά σχήματα.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Γεωμετρία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(10 ώρες)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658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831627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(Δ΄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896042"/>
              </p:ext>
            </p:extLst>
          </p:nvPr>
        </p:nvGraphicFramePr>
        <p:xfrm>
          <a:off x="840210" y="1196752"/>
          <a:ext cx="10482622" cy="3457069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σχεδιάζουν τεμνόμενες, παράλληλες και κάθετες ευθείες με τη βοήθεια οργάνων.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σχεδιάζουν την απόσταση σημείου από ευθεία και την απόσταση δύο παράλληλων ευθειών.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σχεδιάζουν το συμμετρικό ενός επίπεδου σχήματος ως προς άξονα συμμετρίας.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διενεργούν μεταφορά ενός σχήματος στο τετραγωνισμένο χαρτί κατά δοθέν ευθύγραμμο τμήμα.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9723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(Δ΄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124744"/>
            <a:ext cx="10514013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Έννοιες του Χώρου (5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Διευθύνσεις, θέσεις,  και διαδρομές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νάγνωση και δημιουργία χαρτών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του χώρου και συντεταγμένες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(12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Αναγνώριση, ονομασία και ταξινόμηση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γεωμετρικών σχημάτων και στερεών σε στοιχεία και ιδιότητες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μεταξύ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γεωμετρικών σχημάτων και στερεών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(3 ώρες) </a:t>
            </a:r>
          </a:p>
          <a:p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Μετατόπιση, στροφή και ανάκλαση</a:t>
            </a:r>
          </a:p>
          <a:p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Συμμετρία</a:t>
            </a:r>
          </a:p>
          <a:p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Κεντρική συμμετρία</a:t>
            </a:r>
          </a:p>
          <a:p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Επικαλύψεις επιφανειών και κανονικότητες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και αναπαράσταση διαφόρων οπτικών γωνιών, αντικειμένων και καταστάσεων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τη διαχείριση σχημάτων, διευθύνσεων και θέσεων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058828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(Δ΄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922056"/>
            <a:ext cx="10514013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γωνίας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ώρες)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Μέτρηση μήκους (4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επιφάνειας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χωρητικότητας-όγκου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χρόνου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ώρες)</a:t>
            </a:r>
          </a:p>
        </p:txBody>
      </p:sp>
    </p:spTree>
    <p:extLst>
      <p:ext uri="{BB962C8B-B14F-4D97-AF65-F5344CB8AC3E}">
        <p14:creationId xmlns:p14="http://schemas.microsoft.com/office/powerpoint/2010/main" val="1352823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98A6338-84B7-4EE8-809B-EBB918E8E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74" y="554736"/>
            <a:ext cx="7559040" cy="574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2433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39653</TotalTime>
  <Words>389</Words>
  <Application>Microsoft Office PowerPoint</Application>
  <PresentationFormat>Προσαρμογή</PresentationFormat>
  <Paragraphs>67</Paragraphs>
  <Slides>44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44</vt:i4>
      </vt:variant>
    </vt:vector>
  </HeadingPairs>
  <TitlesOfParts>
    <vt:vector size="50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278</cp:revision>
  <cp:lastPrinted>1601-01-01T00:00:00Z</cp:lastPrinted>
  <dcterms:created xsi:type="dcterms:W3CDTF">1601-01-01T00:00:00Z</dcterms:created>
  <dcterms:modified xsi:type="dcterms:W3CDTF">2021-05-29T17:04:37Z</dcterms:modified>
</cp:coreProperties>
</file>