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6" d="100"/>
          <a:sy n="106" d="100"/>
        </p:scale>
        <p:origin x="176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Λειτουργίες του Σχολείου σύμφωνα με τον Wolfgang Klafki</a:t>
            </a:r>
          </a:p>
        </p:txBody>
      </p:sp>
      <p:sp>
        <p:nvSpPr>
          <p:cNvPr id="3" name="Subtitle 2"/>
          <p:cNvSpPr>
            <a:spLocks noGrp="1"/>
          </p:cNvSpPr>
          <p:nvPr>
            <p:ph type="subTitle" idx="1"/>
          </p:nvPr>
        </p:nvSpPr>
        <p:spPr/>
        <p:txBody>
          <a:bodyPr/>
          <a:lstStyle/>
          <a:p>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err="1"/>
              <a:t>Πολιτισμική</a:t>
            </a:r>
            <a:r>
              <a:rPr dirty="0"/>
              <a:t> </a:t>
            </a:r>
            <a:r>
              <a:rPr dirty="0" err="1"/>
              <a:t>Ενσωμάτωση</a:t>
            </a:r>
            <a:endParaRPr dirty="0"/>
          </a:p>
        </p:txBody>
      </p:sp>
      <p:sp>
        <p:nvSpPr>
          <p:cNvPr id="3" name="Content Placeholder 2"/>
          <p:cNvSpPr>
            <a:spLocks noGrp="1"/>
          </p:cNvSpPr>
          <p:nvPr>
            <p:ph idx="1"/>
          </p:nvPr>
        </p:nvSpPr>
        <p:spPr/>
        <p:txBody>
          <a:bodyPr/>
          <a:lstStyle/>
          <a:p>
            <a:r>
              <a:t>- Το σχολείο μεταδίδει αξίες, κανόνες και παραδόσεις που είναι απαραίτητες για την κοινωνική ενσωμάτωση.</a:t>
            </a:r>
          </a:p>
          <a:p>
            <a:r>
              <a:t>- Εκμάθηση γλωσσικών δεξιοτήτων.</a:t>
            </a:r>
          </a:p>
          <a:p>
            <a:r>
              <a:t>- Πολιτισμικός προσανατολισμός μέσω ιστορίας, τέχνης και φιλοσοφίας.</a:t>
            </a:r>
          </a:p>
          <a:p>
            <a:r>
              <a:t>- Υποστήριξη της διαμόρφωσης ταυτότητας και αίσθησης του "ανήκειν".</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err="1"/>
              <a:t>Λειτουργί</a:t>
            </a:r>
            <a:r>
              <a:rPr dirty="0"/>
              <a:t>α </a:t>
            </a:r>
            <a:r>
              <a:rPr lang="el-GR" i="1" dirty="0" err="1"/>
              <a:t>Προσοντοποίησης</a:t>
            </a:r>
            <a:r>
              <a:rPr lang="el-GR" i="1" dirty="0"/>
              <a:t> </a:t>
            </a:r>
            <a:r>
              <a:rPr lang="en-GB" dirty="0"/>
              <a:t>(</a:t>
            </a:r>
            <a:r>
              <a:rPr dirty="0" err="1"/>
              <a:t>Ποιοτικής</a:t>
            </a:r>
            <a:r>
              <a:rPr dirty="0"/>
              <a:t> Κα</a:t>
            </a:r>
            <a:r>
              <a:rPr dirty="0" err="1"/>
              <a:t>τάρτισης</a:t>
            </a:r>
            <a:r>
              <a:rPr lang="el-GR" dirty="0"/>
              <a:t>)</a:t>
            </a:r>
            <a:endParaRPr dirty="0"/>
          </a:p>
        </p:txBody>
      </p:sp>
      <p:sp>
        <p:nvSpPr>
          <p:cNvPr id="3" name="Content Placeholder 2"/>
          <p:cNvSpPr>
            <a:spLocks noGrp="1"/>
          </p:cNvSpPr>
          <p:nvPr>
            <p:ph idx="1"/>
          </p:nvPr>
        </p:nvSpPr>
        <p:spPr/>
        <p:txBody>
          <a:bodyPr/>
          <a:lstStyle/>
          <a:p>
            <a:r>
              <a:t>- Προετοιμασία για τις απαιτήσεις της αγοράς εργασίας και της κοινωνικής ζωής.</a:t>
            </a:r>
          </a:p>
          <a:p>
            <a:r>
              <a:t>- Απόκτηση βασικών δεξιοτήτων (μαθηματικά, γλώσσες, φυσικές επιστήμες).</a:t>
            </a:r>
          </a:p>
          <a:p>
            <a:r>
              <a:t>- Ανάπτυξη κριτικής σκέψης, επίλυσης προβλημάτων και συνεργασίας.</a:t>
            </a:r>
          </a:p>
          <a:p>
            <a:r>
              <a:t>- Προσαρμογή σε τεχνολογικές και οικονομικές εξελίξεις.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Επιλεκτική Λειτουργία</a:t>
            </a:r>
            <a:r>
              <a:rPr dirty="0"/>
              <a:t> (</a:t>
            </a:r>
            <a:r>
              <a:rPr dirty="0" err="1"/>
              <a:t>Αξιολόγηση</a:t>
            </a:r>
            <a:r>
              <a:rPr lang="el-GR" dirty="0"/>
              <a:t>)</a:t>
            </a:r>
            <a:endParaRPr dirty="0"/>
          </a:p>
        </p:txBody>
      </p:sp>
      <p:sp>
        <p:nvSpPr>
          <p:cNvPr id="3" name="Content Placeholder 2"/>
          <p:cNvSpPr>
            <a:spLocks noGrp="1"/>
          </p:cNvSpPr>
          <p:nvPr>
            <p:ph idx="1"/>
          </p:nvPr>
        </p:nvSpPr>
        <p:spPr/>
        <p:txBody>
          <a:bodyPr/>
          <a:lstStyle/>
          <a:p>
            <a:r>
              <a:rPr dirty="0" err="1"/>
              <a:t>Το</a:t>
            </a:r>
            <a:r>
              <a:rPr dirty="0"/>
              <a:t> </a:t>
            </a:r>
            <a:r>
              <a:rPr dirty="0" err="1"/>
              <a:t>σχολείο</a:t>
            </a:r>
            <a:r>
              <a:rPr dirty="0"/>
              <a:t> </a:t>
            </a:r>
            <a:r>
              <a:rPr dirty="0" err="1"/>
              <a:t>δι</a:t>
            </a:r>
            <a:r>
              <a:rPr dirty="0"/>
              <a:t>ανέμει εκπαιδευτικές ευκαιρίες και διαμορφώνει προοπτικές ζωής.</a:t>
            </a:r>
          </a:p>
          <a:p>
            <a:r>
              <a:rPr dirty="0" err="1"/>
              <a:t>Αξιολόγηση</a:t>
            </a:r>
            <a:r>
              <a:rPr dirty="0"/>
              <a:t> μα</a:t>
            </a:r>
            <a:r>
              <a:rPr dirty="0" err="1"/>
              <a:t>θητών</a:t>
            </a:r>
            <a:r>
              <a:rPr dirty="0"/>
              <a:t> </a:t>
            </a:r>
            <a:r>
              <a:rPr dirty="0" err="1"/>
              <a:t>μέσω</a:t>
            </a:r>
            <a:r>
              <a:rPr dirty="0"/>
              <a:t> βα</a:t>
            </a:r>
            <a:r>
              <a:rPr dirty="0" err="1"/>
              <a:t>θμών</a:t>
            </a:r>
            <a:r>
              <a:rPr dirty="0"/>
              <a:t> και π</a:t>
            </a:r>
            <a:r>
              <a:rPr dirty="0" err="1"/>
              <a:t>ιστο</a:t>
            </a:r>
            <a:r>
              <a:rPr dirty="0"/>
              <a:t>ποιήσεων.</a:t>
            </a:r>
          </a:p>
          <a:p>
            <a:r>
              <a:rPr dirty="0" err="1"/>
              <a:t>Προετοιμ</a:t>
            </a:r>
            <a:r>
              <a:rPr dirty="0"/>
              <a:t>ασία για διαφορετικές επαγγελματικές διαδρομές.</a:t>
            </a:r>
          </a:p>
          <a:p>
            <a:r>
              <a:rPr dirty="0" err="1"/>
              <a:t>Κριτική</a:t>
            </a:r>
            <a:r>
              <a:rPr dirty="0"/>
              <a:t>: </a:t>
            </a:r>
            <a:r>
              <a:rPr dirty="0" err="1"/>
              <a:t>Ενδέχετ</a:t>
            </a:r>
            <a:r>
              <a:rPr dirty="0"/>
              <a:t>αι να ενισχύει κοινωνικές ανισότητες.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Λειτουργία Ενσωμάτωσης και Νομιμοποίησης</a:t>
            </a:r>
          </a:p>
        </p:txBody>
      </p:sp>
      <p:sp>
        <p:nvSpPr>
          <p:cNvPr id="3" name="Content Placeholder 2"/>
          <p:cNvSpPr>
            <a:spLocks noGrp="1"/>
          </p:cNvSpPr>
          <p:nvPr>
            <p:ph idx="1"/>
          </p:nvPr>
        </p:nvSpPr>
        <p:spPr/>
        <p:txBody>
          <a:bodyPr/>
          <a:lstStyle/>
          <a:p>
            <a:r>
              <a:t>- Το σχολείο προάγει την κοινωνική συνοχή μέσω της εκπαίδευσης στις κοινωνικές αξίες.</a:t>
            </a:r>
          </a:p>
          <a:p>
            <a:r>
              <a:t>- Καλλιέργεια ανοχής, αλληλεγγύης και δημοκρατικών αρχών.</a:t>
            </a:r>
          </a:p>
          <a:p>
            <a:r>
              <a:t>- Νομιμοποίηση της κοινωνικής δομής μέσω κατανόησης πολιτικών και κοινωνικών συστημάτων.</a:t>
            </a:r>
          </a:p>
          <a:p>
            <a:r>
              <a:t>- Κριτική: Μπορεί να αναπαράγει υφιστάμενες δομές εξουσίας.</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Λειτουργία Εξατομίκευσης</a:t>
            </a:r>
          </a:p>
        </p:txBody>
      </p:sp>
      <p:sp>
        <p:nvSpPr>
          <p:cNvPr id="3" name="Content Placeholder 2"/>
          <p:cNvSpPr>
            <a:spLocks noGrp="1"/>
          </p:cNvSpPr>
          <p:nvPr>
            <p:ph idx="1"/>
          </p:nvPr>
        </p:nvSpPr>
        <p:spPr/>
        <p:txBody>
          <a:bodyPr/>
          <a:lstStyle/>
          <a:p>
            <a:r>
              <a:t>- Υποστήριξη της ατομικής ανάπτυξης και της αυτονομίας.</a:t>
            </a:r>
          </a:p>
          <a:p>
            <a:r>
              <a:t>- Ενίσχυση της αυτοκριτικής και της υπευθυνότητας.</a:t>
            </a:r>
          </a:p>
          <a:p>
            <a:r>
              <a:t>- Καλλιέργεια ενδιαφερόντων, ταλέντων και δυνατοτήτων.</a:t>
            </a:r>
          </a:p>
          <a:p>
            <a:r>
              <a:t>- Ενδυνάμωση για την ενεργή συμμετοχή στην κοινωνία.</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Συνδυασμός των Λειτουργιών</a:t>
            </a:r>
          </a:p>
        </p:txBody>
      </p:sp>
      <p:sp>
        <p:nvSpPr>
          <p:cNvPr id="3" name="Content Placeholder 2"/>
          <p:cNvSpPr>
            <a:spLocks noGrp="1"/>
          </p:cNvSpPr>
          <p:nvPr>
            <p:ph idx="1"/>
          </p:nvPr>
        </p:nvSpPr>
        <p:spPr/>
        <p:txBody>
          <a:bodyPr>
            <a:normAutofit lnSpcReduction="10000"/>
          </a:bodyPr>
          <a:lstStyle/>
          <a:p>
            <a:r>
              <a:rPr dirty="0"/>
              <a:t>- </a:t>
            </a:r>
            <a:r>
              <a:rPr dirty="0" err="1"/>
              <a:t>Οι</a:t>
            </a:r>
            <a:r>
              <a:rPr dirty="0"/>
              <a:t> </a:t>
            </a:r>
            <a:r>
              <a:rPr dirty="0" err="1"/>
              <a:t>λειτουργίες</a:t>
            </a:r>
            <a:r>
              <a:rPr dirty="0"/>
              <a:t> </a:t>
            </a:r>
            <a:r>
              <a:rPr dirty="0" err="1"/>
              <a:t>της</a:t>
            </a:r>
            <a:r>
              <a:rPr dirty="0"/>
              <a:t> </a:t>
            </a:r>
            <a:r>
              <a:rPr lang="el-GR" dirty="0"/>
              <a:t>«</a:t>
            </a:r>
            <a:r>
              <a:rPr lang="el-GR" dirty="0" err="1"/>
              <a:t>πολιτισμικοποίησης</a:t>
            </a:r>
            <a:r>
              <a:rPr lang="el-GR" dirty="0"/>
              <a:t>»</a:t>
            </a:r>
            <a:r>
              <a:rPr dirty="0"/>
              <a:t>, της κατάρτισης, </a:t>
            </a:r>
            <a:r>
              <a:rPr dirty="0" err="1"/>
              <a:t>της</a:t>
            </a:r>
            <a:r>
              <a:rPr dirty="0"/>
              <a:t> </a:t>
            </a:r>
            <a:r>
              <a:rPr lang="el-GR" dirty="0"/>
              <a:t>επιλογής</a:t>
            </a:r>
            <a:r>
              <a:rPr dirty="0"/>
              <a:t>, </a:t>
            </a:r>
            <a:r>
              <a:rPr dirty="0" err="1"/>
              <a:t>της</a:t>
            </a:r>
            <a:r>
              <a:rPr dirty="0"/>
              <a:t> </a:t>
            </a:r>
            <a:r>
              <a:rPr dirty="0" err="1"/>
              <a:t>ενσωμάτωσης</a:t>
            </a:r>
            <a:r>
              <a:rPr dirty="0"/>
              <a:t> και </a:t>
            </a:r>
            <a:r>
              <a:rPr dirty="0" err="1"/>
              <a:t>της</a:t>
            </a:r>
            <a:r>
              <a:rPr dirty="0"/>
              <a:t> </a:t>
            </a:r>
            <a:r>
              <a:rPr dirty="0" err="1"/>
              <a:t>εξ</a:t>
            </a:r>
            <a:r>
              <a:rPr dirty="0"/>
              <a:t>ατομίκευσης είναι αλληλοσυνδεόμενες.</a:t>
            </a:r>
          </a:p>
          <a:p>
            <a:r>
              <a:rPr dirty="0"/>
              <a:t>- </a:t>
            </a:r>
            <a:r>
              <a:rPr dirty="0" err="1"/>
              <a:t>Προάγουν</a:t>
            </a:r>
            <a:r>
              <a:rPr dirty="0"/>
              <a:t> </a:t>
            </a:r>
            <a:r>
              <a:rPr dirty="0" err="1"/>
              <a:t>τη</a:t>
            </a:r>
            <a:r>
              <a:rPr dirty="0"/>
              <a:t> </a:t>
            </a:r>
            <a:r>
              <a:rPr dirty="0" err="1"/>
              <a:t>συνοχή</a:t>
            </a:r>
            <a:r>
              <a:rPr dirty="0"/>
              <a:t> </a:t>
            </a:r>
            <a:r>
              <a:rPr dirty="0" err="1"/>
              <a:t>μετ</a:t>
            </a:r>
            <a:r>
              <a:rPr dirty="0"/>
              <a:t>αξύ ατομικής ανάπτυξης και κοινωνικής σταθερότητας.</a:t>
            </a:r>
          </a:p>
          <a:p>
            <a:r>
              <a:rPr dirty="0"/>
              <a:t>- </a:t>
            </a:r>
            <a:r>
              <a:rPr dirty="0" err="1"/>
              <a:t>Συνεχής</a:t>
            </a:r>
            <a:r>
              <a:rPr dirty="0"/>
              <a:t> αναπ</a:t>
            </a:r>
            <a:r>
              <a:rPr dirty="0" err="1"/>
              <a:t>ροσ</a:t>
            </a:r>
            <a:r>
              <a:rPr dirty="0"/>
              <a:t>αρμογή για την αντιμετώπιση των αλλαγών στις κοινωνικές ανάγκες.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Κριτική και Προοπτικές</a:t>
            </a:r>
          </a:p>
        </p:txBody>
      </p:sp>
      <p:sp>
        <p:nvSpPr>
          <p:cNvPr id="3" name="Content Placeholder 2"/>
          <p:cNvSpPr>
            <a:spLocks noGrp="1"/>
          </p:cNvSpPr>
          <p:nvPr>
            <p:ph idx="1"/>
          </p:nvPr>
        </p:nvSpPr>
        <p:spPr/>
        <p:txBody>
          <a:bodyPr/>
          <a:lstStyle/>
          <a:p>
            <a:r>
              <a:rPr dirty="0"/>
              <a:t>- </a:t>
            </a:r>
            <a:r>
              <a:rPr dirty="0" err="1"/>
              <a:t>Τάση</a:t>
            </a:r>
            <a:r>
              <a:rPr dirty="0"/>
              <a:t> π</a:t>
            </a:r>
            <a:r>
              <a:rPr dirty="0" err="1"/>
              <a:t>ρος</a:t>
            </a:r>
            <a:r>
              <a:rPr dirty="0"/>
              <a:t> </a:t>
            </a:r>
            <a:r>
              <a:rPr dirty="0" err="1"/>
              <a:t>στ</a:t>
            </a:r>
            <a:r>
              <a:rPr dirty="0"/>
              <a:t>αθερότητα: </a:t>
            </a:r>
            <a:r>
              <a:rPr b="1" dirty="0"/>
              <a:t>Μειωμένη ευελιξία για κοινωνική αλλαγή.</a:t>
            </a:r>
          </a:p>
          <a:p>
            <a:r>
              <a:rPr dirty="0"/>
              <a:t>- Υπ</a:t>
            </a:r>
            <a:r>
              <a:rPr dirty="0" err="1"/>
              <a:t>ερ</a:t>
            </a:r>
            <a:r>
              <a:rPr dirty="0"/>
              <a:t>βολική έμφαση σε κανόνες και πρότυπα.</a:t>
            </a:r>
          </a:p>
          <a:p>
            <a:r>
              <a:rPr dirty="0"/>
              <a:t>- </a:t>
            </a:r>
            <a:r>
              <a:rPr dirty="0" err="1"/>
              <a:t>Ανάγκη</a:t>
            </a:r>
            <a:r>
              <a:rPr dirty="0"/>
              <a:t> </a:t>
            </a:r>
            <a:r>
              <a:rPr dirty="0" err="1"/>
              <a:t>γι</a:t>
            </a:r>
            <a:r>
              <a:rPr dirty="0"/>
              <a:t>α συνεχή αξιολόγηση και προσαρμογή των λειτουργιών.</a:t>
            </a:r>
          </a:p>
          <a:p>
            <a:r>
              <a:rPr dirty="0"/>
              <a:t>- </a:t>
            </a:r>
            <a:r>
              <a:rPr dirty="0" err="1"/>
              <a:t>Προώθηση</a:t>
            </a:r>
            <a:r>
              <a:rPr dirty="0"/>
              <a:t> </a:t>
            </a:r>
            <a:r>
              <a:rPr dirty="0" err="1"/>
              <a:t>δίκ</a:t>
            </a:r>
            <a:r>
              <a:rPr dirty="0"/>
              <a:t>αιης και συμπεριληπτικής εκπαίδευσης.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Συμπέρασμα</a:t>
            </a:r>
          </a:p>
        </p:txBody>
      </p:sp>
      <p:sp>
        <p:nvSpPr>
          <p:cNvPr id="3" name="Content Placeholder 2"/>
          <p:cNvSpPr>
            <a:spLocks noGrp="1"/>
          </p:cNvSpPr>
          <p:nvPr>
            <p:ph idx="1"/>
          </p:nvPr>
        </p:nvSpPr>
        <p:spPr/>
        <p:txBody>
          <a:bodyPr/>
          <a:lstStyle/>
          <a:p>
            <a:r>
              <a:t>Το σχολείο παίζει θεμελιώδη ρόλο στην κοινωνική και ατομική ανάπτυξη. Οι λειτουργίες του διασφαλίζουν τόσο την κοινωνική σταθερότητα όσο και την προώθηση της αυτονομίας. Ωστόσο, απαιτείται διαρκής αναθεώρηση για την αντιμετώπιση των σύγχρονων προκλήσεων.</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349</Words>
  <Application>Microsoft Office PowerPoint</Application>
  <PresentationFormat>Προβολή στην οθόνη (4:3)</PresentationFormat>
  <Paragraphs>37</Paragraphs>
  <Slides>9</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9</vt:i4>
      </vt:variant>
    </vt:vector>
  </HeadingPairs>
  <TitlesOfParts>
    <vt:vector size="12" baseType="lpstr">
      <vt:lpstr>Arial</vt:lpstr>
      <vt:lpstr>Calibri</vt:lpstr>
      <vt:lpstr>Office Theme</vt:lpstr>
      <vt:lpstr>Λειτουργίες του Σχολείου σύμφωνα με τον Wolfgang Klafki</vt:lpstr>
      <vt:lpstr>Πολιτισμική Ενσωμάτωση</vt:lpstr>
      <vt:lpstr>Λειτουργία Προσοντοποίησης (Ποιοτικής Κατάρτισης)</vt:lpstr>
      <vt:lpstr>Επιλεκτική Λειτουργία (Αξιολόγηση)</vt:lpstr>
      <vt:lpstr>Λειτουργία Ενσωμάτωσης και Νομιμοποίησης</vt:lpstr>
      <vt:lpstr>Λειτουργία Εξατομίκευσης</vt:lpstr>
      <vt:lpstr>Συνδυασμός των Λειτουργιών</vt:lpstr>
      <vt:lpstr>Κριτική και Προοπτικές</vt:lpstr>
      <vt:lpstr>Συμπέρασμα</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govaris</dc:creator>
  <cp:keywords/>
  <dc:description>generated using python-pptx</dc:description>
  <cp:lastModifiedBy>christos govaris</cp:lastModifiedBy>
  <cp:revision>2</cp:revision>
  <dcterms:created xsi:type="dcterms:W3CDTF">2013-01-27T09:14:16Z</dcterms:created>
  <dcterms:modified xsi:type="dcterms:W3CDTF">2025-01-13T12:43:25Z</dcterms:modified>
  <cp:category/>
</cp:coreProperties>
</file>