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6"/>
  </p:notesMasterIdLst>
  <p:sldIdLst>
    <p:sldId id="256" r:id="rId5"/>
    <p:sldId id="257" r:id="rId6"/>
    <p:sldId id="258" r:id="rId7"/>
    <p:sldId id="259" r:id="rId8"/>
    <p:sldId id="260" r:id="rId9"/>
    <p:sldId id="261" r:id="rId10"/>
    <p:sldId id="262" r:id="rId11"/>
    <p:sldId id="263" r:id="rId12"/>
    <p:sldId id="265" r:id="rId13"/>
    <p:sldId id="266" r:id="rId14"/>
    <p:sldId id="26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215112A5-7F44-4B52-AC8A-E1EE3BD3CB63}">
          <p14:sldIdLst>
            <p14:sldId id="256"/>
            <p14:sldId id="257"/>
          </p14:sldIdLst>
        </p14:section>
        <p14:section name="Ενότητα χωρίς τίτλο" id="{58EE5208-E5B7-41C9-BBA0-6CE9DA3B42BE}">
          <p14:sldIdLst>
            <p14:sldId id="258"/>
            <p14:sldId id="259"/>
            <p14:sldId id="260"/>
            <p14:sldId id="261"/>
            <p14:sldId id="262"/>
            <p14:sldId id="263"/>
            <p14:sldId id="265"/>
            <p14:sldId id="266"/>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ECC555-BFAF-47AB-AB13-D759047EF154}" v="195" dt="2025-12-14T19:03:17.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API KALLIOPI" userId="a6817041-1647-4da2-a657-910e346106c2" providerId="ADAL" clId="{CC4FDBA6-901B-4E48-A242-E28B9B70D208}"/>
    <pc:docChg chg="undo redo custSel addSld modSld modMainMaster addSection">
      <pc:chgData name="ARAPI KALLIOPI" userId="a6817041-1647-4da2-a657-910e346106c2" providerId="ADAL" clId="{CC4FDBA6-901B-4E48-A242-E28B9B70D208}" dt="2025-12-14T19:02:15.823" v="3531" actId="2711"/>
      <pc:docMkLst>
        <pc:docMk/>
      </pc:docMkLst>
      <pc:sldChg chg="addSp delSp modSp mod modTransition setBg addAnim delAnim setClrOvrMap delDesignElem">
        <pc:chgData name="ARAPI KALLIOPI" userId="a6817041-1647-4da2-a657-910e346106c2" providerId="ADAL" clId="{CC4FDBA6-901B-4E48-A242-E28B9B70D208}" dt="2025-12-14T17:55:28.455" v="3082"/>
        <pc:sldMkLst>
          <pc:docMk/>
          <pc:sldMk cId="854005142" sldId="256"/>
        </pc:sldMkLst>
        <pc:spChg chg="mod">
          <ac:chgData name="ARAPI KALLIOPI" userId="a6817041-1647-4da2-a657-910e346106c2" providerId="ADAL" clId="{CC4FDBA6-901B-4E48-A242-E28B9B70D208}" dt="2025-12-14T16:50:37.209" v="2361" actId="2711"/>
          <ac:spMkLst>
            <pc:docMk/>
            <pc:sldMk cId="854005142" sldId="256"/>
            <ac:spMk id="2" creationId="{8F199E82-DEA0-AD3B-F2DC-266D398C32F3}"/>
          </ac:spMkLst>
        </pc:spChg>
        <pc:spChg chg="mod">
          <ac:chgData name="ARAPI KALLIOPI" userId="a6817041-1647-4da2-a657-910e346106c2" providerId="ADAL" clId="{CC4FDBA6-901B-4E48-A242-E28B9B70D208}" dt="2025-12-14T16:50:27.038" v="2360" actId="2711"/>
          <ac:spMkLst>
            <pc:docMk/>
            <pc:sldMk cId="854005142" sldId="256"/>
            <ac:spMk id="3" creationId="{6A176906-557A-339B-4178-3863681D4E7E}"/>
          </ac:spMkLst>
        </pc:spChg>
        <pc:spChg chg="add mod">
          <ac:chgData name="ARAPI KALLIOPI" userId="a6817041-1647-4da2-a657-910e346106c2" providerId="ADAL" clId="{CC4FDBA6-901B-4E48-A242-E28B9B70D208}" dt="2025-12-14T16:50:49.328" v="2362" actId="2711"/>
          <ac:spMkLst>
            <pc:docMk/>
            <pc:sldMk cId="854005142" sldId="256"/>
            <ac:spMk id="5" creationId="{C3F4DEB0-1DE3-3F64-B8FB-D90E6043EB6C}"/>
          </ac:spMkLst>
        </pc:spChg>
        <pc:spChg chg="add del">
          <ac:chgData name="ARAPI KALLIOPI" userId="a6817041-1647-4da2-a657-910e346106c2" providerId="ADAL" clId="{CC4FDBA6-901B-4E48-A242-E28B9B70D208}" dt="2025-12-14T17:55:28.455" v="3082"/>
          <ac:spMkLst>
            <pc:docMk/>
            <pc:sldMk cId="854005142" sldId="256"/>
            <ac:spMk id="32" creationId="{65513E21-21B0-48DB-8CF1-35E43B33A477}"/>
          </ac:spMkLst>
        </pc:spChg>
        <pc:picChg chg="add mod ord">
          <ac:chgData name="ARAPI KALLIOPI" userId="a6817041-1647-4da2-a657-910e346106c2" providerId="ADAL" clId="{CC4FDBA6-901B-4E48-A242-E28B9B70D208}" dt="2025-12-09T16:26:08.394" v="83" actId="962"/>
          <ac:picMkLst>
            <pc:docMk/>
            <pc:sldMk cId="854005142" sldId="256"/>
            <ac:picMk id="4" creationId="{FED18CC6-E29B-35BA-6FD0-FB50C2A7FF99}"/>
          </ac:picMkLst>
        </pc:picChg>
        <pc:cxnChg chg="add del">
          <ac:chgData name="ARAPI KALLIOPI" userId="a6817041-1647-4da2-a657-910e346106c2" providerId="ADAL" clId="{CC4FDBA6-901B-4E48-A242-E28B9B70D208}" dt="2025-12-14T17:55:28.455" v="3082"/>
          <ac:cxnSpMkLst>
            <pc:docMk/>
            <pc:sldMk cId="854005142" sldId="256"/>
            <ac:cxnSpMk id="33" creationId="{580B8A35-DEA7-4D43-9DF8-90B4681D0FAD}"/>
          </ac:cxnSpMkLst>
        </pc:cxnChg>
      </pc:sldChg>
      <pc:sldChg chg="modSp mod modTransition">
        <pc:chgData name="ARAPI KALLIOPI" userId="a6817041-1647-4da2-a657-910e346106c2" providerId="ADAL" clId="{CC4FDBA6-901B-4E48-A242-E28B9B70D208}" dt="2025-12-14T19:00:53.196" v="3529" actId="2711"/>
        <pc:sldMkLst>
          <pc:docMk/>
          <pc:sldMk cId="875199706" sldId="257"/>
        </pc:sldMkLst>
        <pc:spChg chg="mod">
          <ac:chgData name="ARAPI KALLIOPI" userId="a6817041-1647-4da2-a657-910e346106c2" providerId="ADAL" clId="{CC4FDBA6-901B-4E48-A242-E28B9B70D208}" dt="2025-12-14T19:00:53.196" v="3529" actId="2711"/>
          <ac:spMkLst>
            <pc:docMk/>
            <pc:sldMk cId="875199706" sldId="257"/>
            <ac:spMk id="2" creationId="{801C9797-F5A3-9305-06DE-C89534BF9C07}"/>
          </ac:spMkLst>
        </pc:spChg>
        <pc:spChg chg="mod">
          <ac:chgData name="ARAPI KALLIOPI" userId="a6817041-1647-4da2-a657-910e346106c2" providerId="ADAL" clId="{CC4FDBA6-901B-4E48-A242-E28B9B70D208}" dt="2025-12-14T17:55:28.455" v="3082"/>
          <ac:spMkLst>
            <pc:docMk/>
            <pc:sldMk cId="875199706" sldId="257"/>
            <ac:spMk id="3" creationId="{99A26224-9E4A-B60C-C070-C9FE130D943F}"/>
          </ac:spMkLst>
        </pc:spChg>
      </pc:sldChg>
      <pc:sldChg chg="addSp delSp modSp mod modTransition setBg delDesignElem">
        <pc:chgData name="ARAPI KALLIOPI" userId="a6817041-1647-4da2-a657-910e346106c2" providerId="ADAL" clId="{CC4FDBA6-901B-4E48-A242-E28B9B70D208}" dt="2025-12-14T18:53:57.902" v="3460" actId="1076"/>
        <pc:sldMkLst>
          <pc:docMk/>
          <pc:sldMk cId="1446365047" sldId="258"/>
        </pc:sldMkLst>
        <pc:spChg chg="add del mod">
          <ac:chgData name="ARAPI KALLIOPI" userId="a6817041-1647-4da2-a657-910e346106c2" providerId="ADAL" clId="{CC4FDBA6-901B-4E48-A242-E28B9B70D208}" dt="2025-12-14T18:28:24.459" v="3400"/>
          <ac:spMkLst>
            <pc:docMk/>
            <pc:sldMk cId="1446365047" sldId="258"/>
            <ac:spMk id="2" creationId="{7F9B55C4-BE3F-F2BA-7A03-EE745C5A1D29}"/>
          </ac:spMkLst>
        </pc:spChg>
        <pc:spChg chg="add mod">
          <ac:chgData name="ARAPI KALLIOPI" userId="a6817041-1647-4da2-a657-910e346106c2" providerId="ADAL" clId="{CC4FDBA6-901B-4E48-A242-E28B9B70D208}" dt="2025-12-14T18:53:57.902" v="3460" actId="1076"/>
          <ac:spMkLst>
            <pc:docMk/>
            <pc:sldMk cId="1446365047" sldId="258"/>
            <ac:spMk id="3" creationId="{28A5940D-CC2D-2B34-5666-D6BDDA995A6D}"/>
          </ac:spMkLst>
        </pc:spChg>
        <pc:spChg chg="mod">
          <ac:chgData name="ARAPI KALLIOPI" userId="a6817041-1647-4da2-a657-910e346106c2" providerId="ADAL" clId="{CC4FDBA6-901B-4E48-A242-E28B9B70D208}" dt="2025-12-14T16:59:05.797" v="2510" actId="20577"/>
          <ac:spMkLst>
            <pc:docMk/>
            <pc:sldMk cId="1446365047" sldId="258"/>
            <ac:spMk id="31" creationId="{4D00E0BB-8686-4EB4-2BF9-73E6CB76BE29}"/>
          </ac:spMkLst>
        </pc:spChg>
        <pc:spChg chg="del">
          <ac:chgData name="ARAPI KALLIOPI" userId="a6817041-1647-4da2-a657-910e346106c2" providerId="ADAL" clId="{CC4FDBA6-901B-4E48-A242-E28B9B70D208}" dt="2025-12-14T16:52:14.249" v="2363" actId="26606"/>
          <ac:spMkLst>
            <pc:docMk/>
            <pc:sldMk cId="1446365047" sldId="258"/>
            <ac:spMk id="53" creationId="{1CE580D1-F917-4567-AFB4-99AA9B52ADF0}"/>
          </ac:spMkLst>
        </pc:spChg>
        <pc:spChg chg="add del">
          <ac:chgData name="ARAPI KALLIOPI" userId="a6817041-1647-4da2-a657-910e346106c2" providerId="ADAL" clId="{CC4FDBA6-901B-4E48-A242-E28B9B70D208}" dt="2025-12-14T17:55:28.455" v="3082"/>
          <ac:spMkLst>
            <pc:docMk/>
            <pc:sldMk cId="1446365047" sldId="258"/>
            <ac:spMk id="68" creationId="{1CE580D1-F917-4567-AFB4-99AA9B52ADF0}"/>
          </ac:spMkLst>
        </pc:spChg>
        <pc:spChg chg="add del">
          <ac:chgData name="ARAPI KALLIOPI" userId="a6817041-1647-4da2-a657-910e346106c2" providerId="ADAL" clId="{CC4FDBA6-901B-4E48-A242-E28B9B70D208}" dt="2025-12-14T17:55:28.455" v="3082"/>
          <ac:spMkLst>
            <pc:docMk/>
            <pc:sldMk cId="1446365047" sldId="258"/>
            <ac:spMk id="76" creationId="{10419CA0-BFB4-4390-AB8F-5DBFCA45D4D0}"/>
          </ac:spMkLst>
        </pc:spChg>
        <pc:spChg chg="add del">
          <ac:chgData name="ARAPI KALLIOPI" userId="a6817041-1647-4da2-a657-910e346106c2" providerId="ADAL" clId="{CC4FDBA6-901B-4E48-A242-E28B9B70D208}" dt="2025-12-14T17:55:28.455" v="3082"/>
          <ac:spMkLst>
            <pc:docMk/>
            <pc:sldMk cId="1446365047" sldId="258"/>
            <ac:spMk id="80" creationId="{596E9C81-ACBE-459E-A7D5-2BB824B68FDA}"/>
          </ac:spMkLst>
        </pc:spChg>
        <pc:grpChg chg="del">
          <ac:chgData name="ARAPI KALLIOPI" userId="a6817041-1647-4da2-a657-910e346106c2" providerId="ADAL" clId="{CC4FDBA6-901B-4E48-A242-E28B9B70D208}" dt="2025-12-14T16:52:14.249" v="2363" actId="26606"/>
          <ac:grpSpMkLst>
            <pc:docMk/>
            <pc:sldMk cId="1446365047" sldId="258"/>
            <ac:grpSpMk id="61" creationId="{FEB7DF70-0A31-4A61-9C8B-3333776A15B8}"/>
          </ac:grpSpMkLst>
        </pc:grpChg>
        <pc:grpChg chg="add del">
          <ac:chgData name="ARAPI KALLIOPI" userId="a6817041-1647-4da2-a657-910e346106c2" providerId="ADAL" clId="{CC4FDBA6-901B-4E48-A242-E28B9B70D208}" dt="2025-12-14T17:55:28.455" v="3082"/>
          <ac:grpSpMkLst>
            <pc:docMk/>
            <pc:sldMk cId="1446365047" sldId="258"/>
            <ac:grpSpMk id="82" creationId="{CEBDCB18-ABE5-43B0-8B68-89FEDAECB8B0}"/>
          </ac:grpSpMkLst>
        </pc:grpChg>
        <pc:picChg chg="mod">
          <ac:chgData name="ARAPI KALLIOPI" userId="a6817041-1647-4da2-a657-910e346106c2" providerId="ADAL" clId="{CC4FDBA6-901B-4E48-A242-E28B9B70D208}" dt="2025-12-14T16:52:14.249" v="2363" actId="26606"/>
          <ac:picMkLst>
            <pc:docMk/>
            <pc:sldMk cId="1446365047" sldId="258"/>
            <ac:picMk id="12" creationId="{30F81E1E-701B-196F-C097-0A6AD12B481F}"/>
          </ac:picMkLst>
        </pc:picChg>
        <pc:picChg chg="del">
          <ac:chgData name="ARAPI KALLIOPI" userId="a6817041-1647-4da2-a657-910e346106c2" providerId="ADAL" clId="{CC4FDBA6-901B-4E48-A242-E28B9B70D208}" dt="2025-12-14T16:52:14.249" v="2363" actId="26606"/>
          <ac:picMkLst>
            <pc:docMk/>
            <pc:sldMk cId="1446365047" sldId="258"/>
            <ac:picMk id="55" creationId="{1F5620B8-A2D8-4568-B566-F0453A0D9167}"/>
          </ac:picMkLst>
        </pc:picChg>
        <pc:picChg chg="add del">
          <ac:chgData name="ARAPI KALLIOPI" userId="a6817041-1647-4da2-a657-910e346106c2" providerId="ADAL" clId="{CC4FDBA6-901B-4E48-A242-E28B9B70D208}" dt="2025-12-14T17:55:28.455" v="3082"/>
          <ac:picMkLst>
            <pc:docMk/>
            <pc:sldMk cId="1446365047" sldId="258"/>
            <ac:picMk id="70" creationId="{1F5620B8-A2D8-4568-B566-F0453A0D9167}"/>
          </ac:picMkLst>
        </pc:picChg>
        <pc:picChg chg="add del">
          <ac:chgData name="ARAPI KALLIOPI" userId="a6817041-1647-4da2-a657-910e346106c2" providerId="ADAL" clId="{CC4FDBA6-901B-4E48-A242-E28B9B70D208}" dt="2025-12-14T17:55:28.455" v="3082"/>
          <ac:picMkLst>
            <pc:docMk/>
            <pc:sldMk cId="1446365047" sldId="258"/>
            <ac:picMk id="86" creationId="{08EC5C75-E28F-4899-9C2E-39431B82B740}"/>
          </ac:picMkLst>
        </pc:picChg>
        <pc:cxnChg chg="add del">
          <ac:chgData name="ARAPI KALLIOPI" userId="a6817041-1647-4da2-a657-910e346106c2" providerId="ADAL" clId="{CC4FDBA6-901B-4E48-A242-E28B9B70D208}" dt="2025-12-14T17:55:28.455" v="3082"/>
          <ac:cxnSpMkLst>
            <pc:docMk/>
            <pc:sldMk cId="1446365047" sldId="258"/>
            <ac:cxnSpMk id="72" creationId="{1C7D2BA4-4B7A-4596-8BCC-5CF715423894}"/>
          </ac:cxnSpMkLst>
        </pc:cxnChg>
        <pc:cxnChg chg="add del">
          <ac:chgData name="ARAPI KALLIOPI" userId="a6817041-1647-4da2-a657-910e346106c2" providerId="ADAL" clId="{CC4FDBA6-901B-4E48-A242-E28B9B70D208}" dt="2025-12-14T17:55:28.455" v="3082"/>
          <ac:cxnSpMkLst>
            <pc:docMk/>
            <pc:sldMk cId="1446365047" sldId="258"/>
            <ac:cxnSpMk id="74" creationId="{C9D4B225-18E9-4C5B-94D8-2ABE6D161E4A}"/>
          </ac:cxnSpMkLst>
        </pc:cxnChg>
        <pc:cxnChg chg="add del">
          <ac:chgData name="ARAPI KALLIOPI" userId="a6817041-1647-4da2-a657-910e346106c2" providerId="ADAL" clId="{CC4FDBA6-901B-4E48-A242-E28B9B70D208}" dt="2025-12-14T17:55:28.455" v="3082"/>
          <ac:cxnSpMkLst>
            <pc:docMk/>
            <pc:sldMk cId="1446365047" sldId="258"/>
            <ac:cxnSpMk id="78" creationId="{5CF4C623-16D7-4722-8EFB-A5B0E3BC077D}"/>
          </ac:cxnSpMkLst>
        </pc:cxnChg>
        <pc:cxnChg chg="add del">
          <ac:chgData name="ARAPI KALLIOPI" userId="a6817041-1647-4da2-a657-910e346106c2" providerId="ADAL" clId="{CC4FDBA6-901B-4E48-A242-E28B9B70D208}" dt="2025-12-14T17:55:28.455" v="3082"/>
          <ac:cxnSpMkLst>
            <pc:docMk/>
            <pc:sldMk cId="1446365047" sldId="258"/>
            <ac:cxnSpMk id="88" creationId="{46AAE0A1-60AD-4190-B85D-2DD8148369C7}"/>
          </ac:cxnSpMkLst>
        </pc:cxnChg>
      </pc:sldChg>
      <pc:sldChg chg="addSp delSp modSp mod modTransition setBg modAnim delDesignElem">
        <pc:chgData name="ARAPI KALLIOPI" userId="a6817041-1647-4da2-a657-910e346106c2" providerId="ADAL" clId="{CC4FDBA6-901B-4E48-A242-E28B9B70D208}" dt="2025-12-14T19:00:39.297" v="3526" actId="2711"/>
        <pc:sldMkLst>
          <pc:docMk/>
          <pc:sldMk cId="1273257842" sldId="259"/>
        </pc:sldMkLst>
        <pc:spChg chg="mod">
          <ac:chgData name="ARAPI KALLIOPI" userId="a6817041-1647-4da2-a657-910e346106c2" providerId="ADAL" clId="{CC4FDBA6-901B-4E48-A242-E28B9B70D208}" dt="2025-12-14T19:00:39.297" v="3526" actId="2711"/>
          <ac:spMkLst>
            <pc:docMk/>
            <pc:sldMk cId="1273257842" sldId="259"/>
            <ac:spMk id="2" creationId="{2E150C3F-4BA8-BB5D-7911-35BD6A965352}"/>
          </ac:spMkLst>
        </pc:spChg>
        <pc:spChg chg="mod">
          <ac:chgData name="ARAPI KALLIOPI" userId="a6817041-1647-4da2-a657-910e346106c2" providerId="ADAL" clId="{CC4FDBA6-901B-4E48-A242-E28B9B70D208}" dt="2025-12-14T16:55:14.646" v="2378" actId="1076"/>
          <ac:spMkLst>
            <pc:docMk/>
            <pc:sldMk cId="1273257842" sldId="259"/>
            <ac:spMk id="7" creationId="{91A1CA8A-0701-B506-9B89-585290C8D496}"/>
          </ac:spMkLst>
        </pc:spChg>
        <pc:spChg chg="add del">
          <ac:chgData name="ARAPI KALLIOPI" userId="a6817041-1647-4da2-a657-910e346106c2" providerId="ADAL" clId="{CC4FDBA6-901B-4E48-A242-E28B9B70D208}" dt="2025-12-14T17:55:28.455" v="3082"/>
          <ac:spMkLst>
            <pc:docMk/>
            <pc:sldMk cId="1273257842" sldId="259"/>
            <ac:spMk id="23" creationId="{EF2A81E1-BCBE-426B-8C09-33274E69409D}"/>
          </ac:spMkLst>
        </pc:spChg>
        <pc:spChg chg="add del">
          <ac:chgData name="ARAPI KALLIOPI" userId="a6817041-1647-4da2-a657-910e346106c2" providerId="ADAL" clId="{CC4FDBA6-901B-4E48-A242-E28B9B70D208}" dt="2025-12-14T17:55:28.455" v="3082"/>
          <ac:spMkLst>
            <pc:docMk/>
            <pc:sldMk cId="1273257842" sldId="259"/>
            <ac:spMk id="28" creationId="{35C3D674-3D59-4E93-80CA-0C0A9095E816}"/>
          </ac:spMkLst>
        </pc:spChg>
        <pc:picChg chg="mod">
          <ac:chgData name="ARAPI KALLIOPI" userId="a6817041-1647-4da2-a657-910e346106c2" providerId="ADAL" clId="{CC4FDBA6-901B-4E48-A242-E28B9B70D208}" dt="2025-12-14T18:59:24.567" v="3523" actId="1076"/>
          <ac:picMkLst>
            <pc:docMk/>
            <pc:sldMk cId="1273257842" sldId="259"/>
            <ac:picMk id="9" creationId="{7B488533-2C68-C1D6-1F23-13E4E2808EF2}"/>
          </ac:picMkLst>
        </pc:picChg>
        <pc:picChg chg="add del">
          <ac:chgData name="ARAPI KALLIOPI" userId="a6817041-1647-4da2-a657-910e346106c2" providerId="ADAL" clId="{CC4FDBA6-901B-4E48-A242-E28B9B70D208}" dt="2025-12-14T17:55:28.455" v="3082"/>
          <ac:picMkLst>
            <pc:docMk/>
            <pc:sldMk cId="1273257842" sldId="259"/>
            <ac:picMk id="25" creationId="{39D1DDD4-5BB3-45BA-B9B3-06B62299AD79}"/>
          </ac:picMkLst>
        </pc:picChg>
        <pc:cxnChg chg="add del">
          <ac:chgData name="ARAPI KALLIOPI" userId="a6817041-1647-4da2-a657-910e346106c2" providerId="ADAL" clId="{CC4FDBA6-901B-4E48-A242-E28B9B70D208}" dt="2025-12-14T17:55:28.455" v="3082"/>
          <ac:cxnSpMkLst>
            <pc:docMk/>
            <pc:sldMk cId="1273257842" sldId="259"/>
            <ac:cxnSpMk id="27" creationId="{A24DAE64-2302-42EA-8239-F2F0775CA5AD}"/>
          </ac:cxnSpMkLst>
        </pc:cxnChg>
        <pc:cxnChg chg="add del">
          <ac:chgData name="ARAPI KALLIOPI" userId="a6817041-1647-4da2-a657-910e346106c2" providerId="ADAL" clId="{CC4FDBA6-901B-4E48-A242-E28B9B70D208}" dt="2025-12-14T17:55:28.455" v="3082"/>
          <ac:cxnSpMkLst>
            <pc:docMk/>
            <pc:sldMk cId="1273257842" sldId="259"/>
            <ac:cxnSpMk id="29" creationId="{C884B8F8-FDC9-498B-9960-5D7260AFCB03}"/>
          </ac:cxnSpMkLst>
        </pc:cxnChg>
      </pc:sldChg>
      <pc:sldChg chg="modSp mod modTransition">
        <pc:chgData name="ARAPI KALLIOPI" userId="a6817041-1647-4da2-a657-910e346106c2" providerId="ADAL" clId="{CC4FDBA6-901B-4E48-A242-E28B9B70D208}" dt="2025-12-14T19:00:28.489" v="3525" actId="2711"/>
        <pc:sldMkLst>
          <pc:docMk/>
          <pc:sldMk cId="3199890011" sldId="260"/>
        </pc:sldMkLst>
        <pc:spChg chg="mod">
          <ac:chgData name="ARAPI KALLIOPI" userId="a6817041-1647-4da2-a657-910e346106c2" providerId="ADAL" clId="{CC4FDBA6-901B-4E48-A242-E28B9B70D208}" dt="2025-12-14T19:00:28.489" v="3525" actId="2711"/>
          <ac:spMkLst>
            <pc:docMk/>
            <pc:sldMk cId="3199890011" sldId="260"/>
            <ac:spMk id="2" creationId="{F1F8E2A1-564D-0593-DD21-E43BDFF33D60}"/>
          </ac:spMkLst>
        </pc:spChg>
        <pc:spChg chg="mod">
          <ac:chgData name="ARAPI KALLIOPI" userId="a6817041-1647-4da2-a657-910e346106c2" providerId="ADAL" clId="{CC4FDBA6-901B-4E48-A242-E28B9B70D208}" dt="2025-12-14T17:09:54.962" v="2677" actId="20577"/>
          <ac:spMkLst>
            <pc:docMk/>
            <pc:sldMk cId="3199890011" sldId="260"/>
            <ac:spMk id="3" creationId="{C6B9A131-A1A8-CD59-0E64-75B0851FBB2E}"/>
          </ac:spMkLst>
        </pc:spChg>
        <pc:picChg chg="mod">
          <ac:chgData name="ARAPI KALLIOPI" userId="a6817041-1647-4da2-a657-910e346106c2" providerId="ADAL" clId="{CC4FDBA6-901B-4E48-A242-E28B9B70D208}" dt="2025-12-14T17:09:49.159" v="2676" actId="1076"/>
          <ac:picMkLst>
            <pc:docMk/>
            <pc:sldMk cId="3199890011" sldId="260"/>
            <ac:picMk id="5" creationId="{A4AF0097-B71B-A3D3-11B1-0F602A0E3D20}"/>
          </ac:picMkLst>
        </pc:picChg>
      </pc:sldChg>
      <pc:sldChg chg="addSp modSp mod modTransition setBg modAnim">
        <pc:chgData name="ARAPI KALLIOPI" userId="a6817041-1647-4da2-a657-910e346106c2" providerId="ADAL" clId="{CC4FDBA6-901B-4E48-A242-E28B9B70D208}" dt="2025-12-14T18:10:03.524" v="3161" actId="20577"/>
        <pc:sldMkLst>
          <pc:docMk/>
          <pc:sldMk cId="1850152175" sldId="261"/>
        </pc:sldMkLst>
        <pc:spChg chg="add mod">
          <ac:chgData name="ARAPI KALLIOPI" userId="a6817041-1647-4da2-a657-910e346106c2" providerId="ADAL" clId="{CC4FDBA6-901B-4E48-A242-E28B9B70D208}" dt="2025-12-14T17:53:09.642" v="3060" actId="255"/>
          <ac:spMkLst>
            <pc:docMk/>
            <pc:sldMk cId="1850152175" sldId="261"/>
            <ac:spMk id="2" creationId="{469DFC43-E4C0-3864-C5A7-F6056D730678}"/>
          </ac:spMkLst>
        </pc:spChg>
        <pc:spChg chg="mod">
          <ac:chgData name="ARAPI KALLIOPI" userId="a6817041-1647-4da2-a657-910e346106c2" providerId="ADAL" clId="{CC4FDBA6-901B-4E48-A242-E28B9B70D208}" dt="2025-12-14T18:10:03.524" v="3161" actId="20577"/>
          <ac:spMkLst>
            <pc:docMk/>
            <pc:sldMk cId="1850152175" sldId="261"/>
            <ac:spMk id="8" creationId="{FF510766-05E4-24F0-BD10-F03F832D4B10}"/>
          </ac:spMkLst>
        </pc:spChg>
        <pc:spChg chg="mod">
          <ac:chgData name="ARAPI KALLIOPI" userId="a6817041-1647-4da2-a657-910e346106c2" providerId="ADAL" clId="{CC4FDBA6-901B-4E48-A242-E28B9B70D208}" dt="2025-12-14T17:52:55.025" v="3058" actId="255"/>
          <ac:spMkLst>
            <pc:docMk/>
            <pc:sldMk cId="1850152175" sldId="261"/>
            <ac:spMk id="12" creationId="{FB15007F-C29B-6C07-7DB6-A95E079C7C19}"/>
          </ac:spMkLst>
        </pc:spChg>
        <pc:picChg chg="mod">
          <ac:chgData name="ARAPI KALLIOPI" userId="a6817041-1647-4da2-a657-910e346106c2" providerId="ADAL" clId="{CC4FDBA6-901B-4E48-A242-E28B9B70D208}" dt="2025-12-14T17:55:29.026" v="3083" actId="1076"/>
          <ac:picMkLst>
            <pc:docMk/>
            <pc:sldMk cId="1850152175" sldId="261"/>
            <ac:picMk id="5" creationId="{1188DBBE-A468-EFD7-241B-05094900D79A}"/>
          </ac:picMkLst>
        </pc:picChg>
      </pc:sldChg>
      <pc:sldChg chg="addSp delSp modSp new mod modTransition setBg delDesignElem">
        <pc:chgData name="ARAPI KALLIOPI" userId="a6817041-1647-4da2-a657-910e346106c2" providerId="ADAL" clId="{CC4FDBA6-901B-4E48-A242-E28B9B70D208}" dt="2025-12-14T19:01:57.733" v="3530" actId="2711"/>
        <pc:sldMkLst>
          <pc:docMk/>
          <pc:sldMk cId="4292011949" sldId="262"/>
        </pc:sldMkLst>
        <pc:spChg chg="mod">
          <ac:chgData name="ARAPI KALLIOPI" userId="a6817041-1647-4da2-a657-910e346106c2" providerId="ADAL" clId="{CC4FDBA6-901B-4E48-A242-E28B9B70D208}" dt="2025-12-14T19:01:57.733" v="3530" actId="2711"/>
          <ac:spMkLst>
            <pc:docMk/>
            <pc:sldMk cId="4292011949" sldId="262"/>
            <ac:spMk id="2" creationId="{6162338D-02DE-0046-42C8-767459429CAB}"/>
          </ac:spMkLst>
        </pc:spChg>
        <pc:spChg chg="mod">
          <ac:chgData name="ARAPI KALLIOPI" userId="a6817041-1647-4da2-a657-910e346106c2" providerId="ADAL" clId="{CC4FDBA6-901B-4E48-A242-E28B9B70D208}" dt="2025-12-12T14:26:42.483" v="1982" actId="2711"/>
          <ac:spMkLst>
            <pc:docMk/>
            <pc:sldMk cId="4292011949" sldId="262"/>
            <ac:spMk id="3" creationId="{2098763B-19F8-EB1A-57BC-89E53EFB18AA}"/>
          </ac:spMkLst>
        </pc:spChg>
        <pc:spChg chg="add del">
          <ac:chgData name="ARAPI KALLIOPI" userId="a6817041-1647-4da2-a657-910e346106c2" providerId="ADAL" clId="{CC4FDBA6-901B-4E48-A242-E28B9B70D208}" dt="2025-12-14T17:55:28.455" v="3082"/>
          <ac:spMkLst>
            <pc:docMk/>
            <pc:sldMk cId="4292011949" sldId="262"/>
            <ac:spMk id="31" creationId="{EA042132-EF3E-4DCA-8B23-D054AFC9F8B0}"/>
          </ac:spMkLst>
        </pc:spChg>
        <pc:spChg chg="add del">
          <ac:chgData name="ARAPI KALLIOPI" userId="a6817041-1647-4da2-a657-910e346106c2" providerId="ADAL" clId="{CC4FDBA6-901B-4E48-A242-E28B9B70D208}" dt="2025-12-14T17:55:28.455" v="3082"/>
          <ac:spMkLst>
            <pc:docMk/>
            <pc:sldMk cId="4292011949" sldId="262"/>
            <ac:spMk id="33" creationId="{76E2642F-6025-4B22-A283-9B60F4765DD7}"/>
          </ac:spMkLst>
        </pc:spChg>
        <pc:spChg chg="add del">
          <ac:chgData name="ARAPI KALLIOPI" userId="a6817041-1647-4da2-a657-910e346106c2" providerId="ADAL" clId="{CC4FDBA6-901B-4E48-A242-E28B9B70D208}" dt="2025-12-14T17:55:28.455" v="3082"/>
          <ac:spMkLst>
            <pc:docMk/>
            <pc:sldMk cId="4292011949" sldId="262"/>
            <ac:spMk id="37" creationId="{2D87176B-036A-46E9-88B6-B602D3C1CB98}"/>
          </ac:spMkLst>
        </pc:spChg>
        <pc:grpChg chg="add del">
          <ac:chgData name="ARAPI KALLIOPI" userId="a6817041-1647-4da2-a657-910e346106c2" providerId="ADAL" clId="{CC4FDBA6-901B-4E48-A242-E28B9B70D208}" dt="2025-12-14T17:55:28.455" v="3082"/>
          <ac:grpSpMkLst>
            <pc:docMk/>
            <pc:sldMk cId="4292011949" sldId="262"/>
            <ac:grpSpMk id="34" creationId="{447C2785-96A0-48E9-A4E1-3E0DD3C4B629}"/>
          </ac:grpSpMkLst>
        </pc:grpChg>
        <pc:picChg chg="add mod ord">
          <ac:chgData name="ARAPI KALLIOPI" userId="a6817041-1647-4da2-a657-910e346106c2" providerId="ADAL" clId="{CC4FDBA6-901B-4E48-A242-E28B9B70D208}" dt="2025-12-09T16:43:41.068" v="337" actId="1076"/>
          <ac:picMkLst>
            <pc:docMk/>
            <pc:sldMk cId="4292011949" sldId="262"/>
            <ac:picMk id="5" creationId="{07D26530-021F-38DF-A491-650E53ED063B}"/>
          </ac:picMkLst>
        </pc:picChg>
        <pc:picChg chg="add mod">
          <ac:chgData name="ARAPI KALLIOPI" userId="a6817041-1647-4da2-a657-910e346106c2" providerId="ADAL" clId="{CC4FDBA6-901B-4E48-A242-E28B9B70D208}" dt="2025-12-09T16:43:44.707" v="338" actId="14100"/>
          <ac:picMkLst>
            <pc:docMk/>
            <pc:sldMk cId="4292011949" sldId="262"/>
            <ac:picMk id="7" creationId="{26EB402B-6FF7-61C3-9724-FF0F7E1F0768}"/>
          </ac:picMkLst>
        </pc:picChg>
        <pc:picChg chg="add del">
          <ac:chgData name="ARAPI KALLIOPI" userId="a6817041-1647-4da2-a657-910e346106c2" providerId="ADAL" clId="{CC4FDBA6-901B-4E48-A242-E28B9B70D208}" dt="2025-12-14T17:55:28.455" v="3082"/>
          <ac:picMkLst>
            <pc:docMk/>
            <pc:sldMk cId="4292011949" sldId="262"/>
            <ac:picMk id="38" creationId="{AC34D715-F6AF-42BD-B021-F46BF6B549BD}"/>
          </ac:picMkLst>
        </pc:picChg>
        <pc:cxnChg chg="add del">
          <ac:chgData name="ARAPI KALLIOPI" userId="a6817041-1647-4da2-a657-910e346106c2" providerId="ADAL" clId="{CC4FDBA6-901B-4E48-A242-E28B9B70D208}" dt="2025-12-14T17:55:28.455" v="3082"/>
          <ac:cxnSpMkLst>
            <pc:docMk/>
            <pc:sldMk cId="4292011949" sldId="262"/>
            <ac:cxnSpMk id="32" creationId="{C6561942-7576-4906-820D-5DBB2DEE7BEC}"/>
          </ac:cxnSpMkLst>
        </pc:cxnChg>
        <pc:cxnChg chg="add del">
          <ac:chgData name="ARAPI KALLIOPI" userId="a6817041-1647-4da2-a657-910e346106c2" providerId="ADAL" clId="{CC4FDBA6-901B-4E48-A242-E28B9B70D208}" dt="2025-12-14T17:55:28.455" v="3082"/>
          <ac:cxnSpMkLst>
            <pc:docMk/>
            <pc:sldMk cId="4292011949" sldId="262"/>
            <ac:cxnSpMk id="39" creationId="{EA5196A3-0319-4C04-B5B6-D1359F52F969}"/>
          </ac:cxnSpMkLst>
        </pc:cxnChg>
      </pc:sldChg>
      <pc:sldChg chg="addSp delSp modSp new mod modTransition setBg delDesignElem">
        <pc:chgData name="ARAPI KALLIOPI" userId="a6817041-1647-4da2-a657-910e346106c2" providerId="ADAL" clId="{CC4FDBA6-901B-4E48-A242-E28B9B70D208}" dt="2025-12-14T18:15:29.599" v="3244" actId="255"/>
        <pc:sldMkLst>
          <pc:docMk/>
          <pc:sldMk cId="448571375" sldId="263"/>
        </pc:sldMkLst>
        <pc:spChg chg="mod">
          <ac:chgData name="ARAPI KALLIOPI" userId="a6817041-1647-4da2-a657-910e346106c2" providerId="ADAL" clId="{CC4FDBA6-901B-4E48-A242-E28B9B70D208}" dt="2025-12-14T18:15:29.599" v="3244" actId="255"/>
          <ac:spMkLst>
            <pc:docMk/>
            <pc:sldMk cId="448571375" sldId="263"/>
            <ac:spMk id="2" creationId="{9EDA2550-EC4B-B66C-D395-A48AE8497778}"/>
          </ac:spMkLst>
        </pc:spChg>
        <pc:spChg chg="mod">
          <ac:chgData name="ARAPI KALLIOPI" userId="a6817041-1647-4da2-a657-910e346106c2" providerId="ADAL" clId="{CC4FDBA6-901B-4E48-A242-E28B9B70D208}" dt="2025-12-12T15:06:27.887" v="2211" actId="26606"/>
          <ac:spMkLst>
            <pc:docMk/>
            <pc:sldMk cId="448571375" sldId="263"/>
            <ac:spMk id="3" creationId="{426BA7BF-44D9-D8B3-D0CC-41EF4B7DF96C}"/>
          </ac:spMkLst>
        </pc:spChg>
        <pc:spChg chg="add del">
          <ac:chgData name="ARAPI KALLIOPI" userId="a6817041-1647-4da2-a657-910e346106c2" providerId="ADAL" clId="{CC4FDBA6-901B-4E48-A242-E28B9B70D208}" dt="2025-12-14T17:55:28.455" v="3082"/>
          <ac:spMkLst>
            <pc:docMk/>
            <pc:sldMk cId="448571375" sldId="263"/>
            <ac:spMk id="8" creationId="{F63C748C-967B-4A7B-A90F-3EDD0F485AC6}"/>
          </ac:spMkLst>
        </pc:spChg>
        <pc:spChg chg="add del">
          <ac:chgData name="ARAPI KALLIOPI" userId="a6817041-1647-4da2-a657-910e346106c2" providerId="ADAL" clId="{CC4FDBA6-901B-4E48-A242-E28B9B70D208}" dt="2025-12-14T17:55:28.455" v="3082"/>
          <ac:spMkLst>
            <pc:docMk/>
            <pc:sldMk cId="448571375" sldId="263"/>
            <ac:spMk id="10" creationId="{C0143637-4934-44E4-B909-BAF1E7B27972}"/>
          </ac:spMkLst>
        </pc:spChg>
      </pc:sldChg>
      <pc:sldChg chg="addSp delSp modSp new mod modTransition setBg delDesignElem">
        <pc:chgData name="ARAPI KALLIOPI" userId="a6817041-1647-4da2-a657-910e346106c2" providerId="ADAL" clId="{CC4FDBA6-901B-4E48-A242-E28B9B70D208}" dt="2025-12-14T19:02:15.823" v="3531" actId="2711"/>
        <pc:sldMkLst>
          <pc:docMk/>
          <pc:sldMk cId="2432837114" sldId="264"/>
        </pc:sldMkLst>
        <pc:spChg chg="mod">
          <ac:chgData name="ARAPI KALLIOPI" userId="a6817041-1647-4da2-a657-910e346106c2" providerId="ADAL" clId="{CC4FDBA6-901B-4E48-A242-E28B9B70D208}" dt="2025-12-14T19:02:15.823" v="3531" actId="2711"/>
          <ac:spMkLst>
            <pc:docMk/>
            <pc:sldMk cId="2432837114" sldId="264"/>
            <ac:spMk id="2" creationId="{B556B3D3-3800-210B-EBC1-F9465FBAB4F2}"/>
          </ac:spMkLst>
        </pc:spChg>
        <pc:spChg chg="add mod">
          <ac:chgData name="ARAPI KALLIOPI" userId="a6817041-1647-4da2-a657-910e346106c2" providerId="ADAL" clId="{CC4FDBA6-901B-4E48-A242-E28B9B70D208}" dt="2025-12-12T15:05:55.245" v="2204" actId="1076"/>
          <ac:spMkLst>
            <pc:docMk/>
            <pc:sldMk cId="2432837114" sldId="264"/>
            <ac:spMk id="4" creationId="{A89042C9-0CE1-97A3-E4B2-F823B2FF6F22}"/>
          </ac:spMkLst>
        </pc:spChg>
        <pc:spChg chg="add del">
          <ac:chgData name="ARAPI KALLIOPI" userId="a6817041-1647-4da2-a657-910e346106c2" providerId="ADAL" clId="{CC4FDBA6-901B-4E48-A242-E28B9B70D208}" dt="2025-12-14T17:55:28.455" v="3082"/>
          <ac:spMkLst>
            <pc:docMk/>
            <pc:sldMk cId="2432837114" sldId="264"/>
            <ac:spMk id="18" creationId="{7BEFDA1A-2A01-4C29-A5D0-AE6F050D07DF}"/>
          </ac:spMkLst>
        </pc:spChg>
        <pc:spChg chg="add del">
          <ac:chgData name="ARAPI KALLIOPI" userId="a6817041-1647-4da2-a657-910e346106c2" providerId="ADAL" clId="{CC4FDBA6-901B-4E48-A242-E28B9B70D208}" dt="2025-12-14T17:55:28.455" v="3082"/>
          <ac:spMkLst>
            <pc:docMk/>
            <pc:sldMk cId="2432837114" sldId="264"/>
            <ac:spMk id="22" creationId="{279D3810-B86F-4009-84EC-DE0FEABD6FCE}"/>
          </ac:spMkLst>
        </pc:spChg>
        <pc:graphicFrameChg chg="add mod ord modGraphic">
          <ac:chgData name="ARAPI KALLIOPI" userId="a6817041-1647-4da2-a657-910e346106c2" providerId="ADAL" clId="{CC4FDBA6-901B-4E48-A242-E28B9B70D208}" dt="2025-12-12T15:05:38.274" v="2201" actId="14100"/>
          <ac:graphicFrameMkLst>
            <pc:docMk/>
            <pc:sldMk cId="2432837114" sldId="264"/>
            <ac:graphicFrameMk id="5" creationId="{3930DBB1-BEA9-10B9-0644-1438065D9395}"/>
          </ac:graphicFrameMkLst>
        </pc:graphicFrameChg>
        <pc:picChg chg="add del">
          <ac:chgData name="ARAPI KALLIOPI" userId="a6817041-1647-4da2-a657-910e346106c2" providerId="ADAL" clId="{CC4FDBA6-901B-4E48-A242-E28B9B70D208}" dt="2025-12-14T17:55:28.455" v="3082"/>
          <ac:picMkLst>
            <pc:docMk/>
            <pc:sldMk cId="2432837114" sldId="264"/>
            <ac:picMk id="24" creationId="{C33612A4-0B77-4479-B2AA-F178599550AA}"/>
          </ac:picMkLst>
        </pc:picChg>
        <pc:cxnChg chg="add del">
          <ac:chgData name="ARAPI KALLIOPI" userId="a6817041-1647-4da2-a657-910e346106c2" providerId="ADAL" clId="{CC4FDBA6-901B-4E48-A242-E28B9B70D208}" dt="2025-12-14T17:55:28.455" v="3082"/>
          <ac:cxnSpMkLst>
            <pc:docMk/>
            <pc:sldMk cId="2432837114" sldId="264"/>
            <ac:cxnSpMk id="20" creationId="{17FD20E5-30AF-47B9-9256-2E8E904CBBC1}"/>
          </ac:cxnSpMkLst>
        </pc:cxnChg>
        <pc:cxnChg chg="add del">
          <ac:chgData name="ARAPI KALLIOPI" userId="a6817041-1647-4da2-a657-910e346106c2" providerId="ADAL" clId="{CC4FDBA6-901B-4E48-A242-E28B9B70D208}" dt="2025-12-14T17:55:28.455" v="3082"/>
          <ac:cxnSpMkLst>
            <pc:docMk/>
            <pc:sldMk cId="2432837114" sldId="264"/>
            <ac:cxnSpMk id="26" creationId="{078A367A-3E83-4B48-A0F7-43FBE33328F5}"/>
          </ac:cxnSpMkLst>
        </pc:cxnChg>
      </pc:sldChg>
      <pc:sldChg chg="addSp delSp modSp new mod modTransition setBg">
        <pc:chgData name="ARAPI KALLIOPI" userId="a6817041-1647-4da2-a657-910e346106c2" providerId="ADAL" clId="{CC4FDBA6-901B-4E48-A242-E28B9B70D208}" dt="2025-12-14T18:21:43.395" v="3317" actId="20577"/>
        <pc:sldMkLst>
          <pc:docMk/>
          <pc:sldMk cId="322377232" sldId="265"/>
        </pc:sldMkLst>
        <pc:spChg chg="mod">
          <ac:chgData name="ARAPI KALLIOPI" userId="a6817041-1647-4da2-a657-910e346106c2" providerId="ADAL" clId="{CC4FDBA6-901B-4E48-A242-E28B9B70D208}" dt="2025-12-14T18:21:43.395" v="3317" actId="20577"/>
          <ac:spMkLst>
            <pc:docMk/>
            <pc:sldMk cId="322377232" sldId="265"/>
            <ac:spMk id="2" creationId="{747F62F7-C2B9-248B-01DE-EA6D9C2652BF}"/>
          </ac:spMkLst>
        </pc:spChg>
        <pc:spChg chg="mod">
          <ac:chgData name="ARAPI KALLIOPI" userId="a6817041-1647-4da2-a657-910e346106c2" providerId="ADAL" clId="{CC4FDBA6-901B-4E48-A242-E28B9B70D208}" dt="2025-12-14T17:55:28.455" v="3082"/>
          <ac:spMkLst>
            <pc:docMk/>
            <pc:sldMk cId="322377232" sldId="265"/>
            <ac:spMk id="3" creationId="{FDEA59D1-0B70-1EBF-E102-6F1711F70D26}"/>
          </ac:spMkLst>
        </pc:spChg>
      </pc:sldChg>
      <pc:sldChg chg="addSp delSp modSp new mod modTransition setBg delDesignElem">
        <pc:chgData name="ARAPI KALLIOPI" userId="a6817041-1647-4da2-a657-910e346106c2" providerId="ADAL" clId="{CC4FDBA6-901B-4E48-A242-E28B9B70D208}" dt="2025-12-14T17:55:28.455" v="3082"/>
        <pc:sldMkLst>
          <pc:docMk/>
          <pc:sldMk cId="1491298629" sldId="266"/>
        </pc:sldMkLst>
        <pc:spChg chg="add del">
          <ac:chgData name="ARAPI KALLIOPI" userId="a6817041-1647-4da2-a657-910e346106c2" providerId="ADAL" clId="{CC4FDBA6-901B-4E48-A242-E28B9B70D208}" dt="2025-12-14T17:55:28.455" v="3082"/>
          <ac:spMkLst>
            <pc:docMk/>
            <pc:sldMk cId="1491298629" sldId="266"/>
            <ac:spMk id="38" creationId="{CDDE5CDF-1512-4CDA-B956-23D223F8DE44}"/>
          </ac:spMkLst>
        </pc:spChg>
        <pc:spChg chg="add del">
          <ac:chgData name="ARAPI KALLIOPI" userId="a6817041-1647-4da2-a657-910e346106c2" providerId="ADAL" clId="{CC4FDBA6-901B-4E48-A242-E28B9B70D208}" dt="2025-12-14T17:55:28.455" v="3082"/>
          <ac:spMkLst>
            <pc:docMk/>
            <pc:sldMk cId="1491298629" sldId="266"/>
            <ac:spMk id="41" creationId="{B6E6531A-0776-43BA-A852-5FB5C77534D5}"/>
          </ac:spMkLst>
        </pc:spChg>
        <pc:spChg chg="add del">
          <ac:chgData name="ARAPI KALLIOPI" userId="a6817041-1647-4da2-a657-910e346106c2" providerId="ADAL" clId="{CC4FDBA6-901B-4E48-A242-E28B9B70D208}" dt="2025-12-14T17:55:28.455" v="3082"/>
          <ac:spMkLst>
            <pc:docMk/>
            <pc:sldMk cId="1491298629" sldId="266"/>
            <ac:spMk id="42" creationId="{F8C5273F-2B84-46BF-A94F-1A20E13B3AA1}"/>
          </ac:spMkLst>
        </pc:spChg>
        <pc:picChg chg="add mod">
          <ac:chgData name="ARAPI KALLIOPI" userId="a6817041-1647-4da2-a657-910e346106c2" providerId="ADAL" clId="{CC4FDBA6-901B-4E48-A242-E28B9B70D208}" dt="2025-12-12T14:29:17.220" v="2010" actId="1076"/>
          <ac:picMkLst>
            <pc:docMk/>
            <pc:sldMk cId="1491298629" sldId="266"/>
            <ac:picMk id="4" creationId="{937BF8B3-779D-2874-67E9-62A0622E7FE9}"/>
          </ac:picMkLst>
        </pc:picChg>
        <pc:picChg chg="add del">
          <ac:chgData name="ARAPI KALLIOPI" userId="a6817041-1647-4da2-a657-910e346106c2" providerId="ADAL" clId="{CC4FDBA6-901B-4E48-A242-E28B9B70D208}" dt="2025-12-14T17:55:28.455" v="3082"/>
          <ac:picMkLst>
            <pc:docMk/>
            <pc:sldMk cId="1491298629" sldId="266"/>
            <ac:picMk id="39" creationId="{B029D7D8-5A6B-4C76-94C8-15798C6C5ADB}"/>
          </ac:picMkLst>
        </pc:picChg>
        <pc:cxnChg chg="add del">
          <ac:chgData name="ARAPI KALLIOPI" userId="a6817041-1647-4da2-a657-910e346106c2" providerId="ADAL" clId="{CC4FDBA6-901B-4E48-A242-E28B9B70D208}" dt="2025-12-14T17:55:28.455" v="3082"/>
          <ac:cxnSpMkLst>
            <pc:docMk/>
            <pc:sldMk cId="1491298629" sldId="266"/>
            <ac:cxnSpMk id="40" creationId="{A5C9319C-E20D-4884-952F-60B6A58C3E34}"/>
          </ac:cxnSpMkLst>
        </pc:cxnChg>
      </pc:sldChg>
      <pc:sldMasterChg chg="setBg">
        <pc:chgData name="ARAPI KALLIOPI" userId="a6817041-1647-4da2-a657-910e346106c2" providerId="ADAL" clId="{CC4FDBA6-901B-4E48-A242-E28B9B70D208}" dt="2025-12-14T17:55:25.014" v="3076"/>
        <pc:sldMasterMkLst>
          <pc:docMk/>
          <pc:sldMasterMk cId="3211809038" sldId="2147483696"/>
        </pc:sldMasterMkLst>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248289-289A-4447-BFC4-A46CB3243BA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9124F9E-87A9-43C0-B82E-32C583255574}">
      <dgm:prSet/>
      <dgm:spPr/>
      <dgm:t>
        <a:bodyPr/>
        <a:lstStyle/>
        <a:p>
          <a:r>
            <a:rPr lang="el-GR" dirty="0">
              <a:latin typeface="Calibri" panose="020F0502020204030204" pitchFamily="34" charset="0"/>
              <a:cs typeface="Calibri" panose="020F0502020204030204" pitchFamily="34" charset="0"/>
            </a:rPr>
            <a:t>Τα παιδιά εξωτερικεύουν τις αρχικές τους θεωρίες με πολλούς τρόπους:</a:t>
          </a:r>
          <a:endParaRPr lang="en-US" dirty="0">
            <a:latin typeface="Calibri" panose="020F0502020204030204" pitchFamily="34" charset="0"/>
            <a:cs typeface="Calibri" panose="020F0502020204030204" pitchFamily="34" charset="0"/>
          </a:endParaRPr>
        </a:p>
      </dgm:t>
    </dgm:pt>
    <dgm:pt modelId="{8BA4F432-1A98-41C2-A50C-F71C96EFC0AF}" type="parTrans" cxnId="{A1CE53C0-EC48-4ABF-AD67-B92E9B9559DF}">
      <dgm:prSet/>
      <dgm:spPr/>
      <dgm:t>
        <a:bodyPr/>
        <a:lstStyle/>
        <a:p>
          <a:endParaRPr lang="en-US"/>
        </a:p>
      </dgm:t>
    </dgm:pt>
    <dgm:pt modelId="{3A50F167-81D6-4448-B67D-559A2167D3AF}" type="sibTrans" cxnId="{A1CE53C0-EC48-4ABF-AD67-B92E9B9559DF}">
      <dgm:prSet/>
      <dgm:spPr/>
      <dgm:t>
        <a:bodyPr/>
        <a:lstStyle/>
        <a:p>
          <a:endParaRPr lang="en-US"/>
        </a:p>
      </dgm:t>
    </dgm:pt>
    <dgm:pt modelId="{356CEB00-65C9-47C5-8A86-C555EC773A91}">
      <dgm:prSet/>
      <dgm:spPr/>
      <dgm:t>
        <a:bodyPr/>
        <a:lstStyle/>
        <a:p>
          <a:r>
            <a:rPr lang="el-GR" dirty="0">
              <a:latin typeface="Calibri" panose="020F0502020204030204" pitchFamily="34" charset="0"/>
              <a:cs typeface="Calibri" panose="020F0502020204030204" pitchFamily="34" charset="0"/>
            </a:rPr>
            <a:t>Εικόνες και εικονογράμματα.</a:t>
          </a:r>
          <a:endParaRPr lang="en-US" dirty="0">
            <a:latin typeface="Calibri" panose="020F0502020204030204" pitchFamily="34" charset="0"/>
            <a:cs typeface="Calibri" panose="020F0502020204030204" pitchFamily="34" charset="0"/>
          </a:endParaRPr>
        </a:p>
      </dgm:t>
    </dgm:pt>
    <dgm:pt modelId="{F3BB8449-B109-4B43-BAAB-37E0FCEF5D77}" type="parTrans" cxnId="{0903C4F7-877F-4404-9271-F6796DEF56F0}">
      <dgm:prSet/>
      <dgm:spPr/>
      <dgm:t>
        <a:bodyPr/>
        <a:lstStyle/>
        <a:p>
          <a:endParaRPr lang="en-US"/>
        </a:p>
      </dgm:t>
    </dgm:pt>
    <dgm:pt modelId="{8FC73B9D-4EEA-4D6D-A32C-535B5CEF97E5}" type="sibTrans" cxnId="{0903C4F7-877F-4404-9271-F6796DEF56F0}">
      <dgm:prSet/>
      <dgm:spPr/>
      <dgm:t>
        <a:bodyPr/>
        <a:lstStyle/>
        <a:p>
          <a:endParaRPr lang="en-US"/>
        </a:p>
      </dgm:t>
    </dgm:pt>
    <dgm:pt modelId="{AE385917-F2D2-4F02-AB2F-98B9979E41F2}">
      <dgm:prSet/>
      <dgm:spPr/>
      <dgm:t>
        <a:bodyPr/>
        <a:lstStyle/>
        <a:p>
          <a:r>
            <a:rPr lang="el-GR" dirty="0">
              <a:latin typeface="Calibri" panose="020F0502020204030204" pitchFamily="34" charset="0"/>
              <a:cs typeface="Calibri" panose="020F0502020204030204" pitchFamily="34" charset="0"/>
            </a:rPr>
            <a:t>Χειρονομίες και λόγος (λεκτική συζήτηση).</a:t>
          </a:r>
          <a:endParaRPr lang="en-US" dirty="0">
            <a:latin typeface="Calibri" panose="020F0502020204030204" pitchFamily="34" charset="0"/>
            <a:cs typeface="Calibri" panose="020F0502020204030204" pitchFamily="34" charset="0"/>
          </a:endParaRPr>
        </a:p>
      </dgm:t>
    </dgm:pt>
    <dgm:pt modelId="{523793BB-9FE6-4F1E-8923-92F065DDF1B8}" type="parTrans" cxnId="{3B87A5CC-1726-4BE3-98A0-0900F78CEDAE}">
      <dgm:prSet/>
      <dgm:spPr/>
      <dgm:t>
        <a:bodyPr/>
        <a:lstStyle/>
        <a:p>
          <a:endParaRPr lang="en-US"/>
        </a:p>
      </dgm:t>
    </dgm:pt>
    <dgm:pt modelId="{88C04632-FCF4-4B58-A6A2-96B780C91835}" type="sibTrans" cxnId="{3B87A5CC-1726-4BE3-98A0-0900F78CEDAE}">
      <dgm:prSet/>
      <dgm:spPr/>
      <dgm:t>
        <a:bodyPr/>
        <a:lstStyle/>
        <a:p>
          <a:endParaRPr lang="en-US"/>
        </a:p>
      </dgm:t>
    </dgm:pt>
    <dgm:pt modelId="{CDDC303D-C316-41D9-9D4C-EADA8D700DF3}">
      <dgm:prSet/>
      <dgm:spPr/>
      <dgm:t>
        <a:bodyPr/>
        <a:lstStyle/>
        <a:p>
          <a:r>
            <a:rPr lang="el-GR" dirty="0">
              <a:latin typeface="Calibri" panose="020F0502020204030204" pitchFamily="34" charset="0"/>
              <a:cs typeface="Calibri" panose="020F0502020204030204" pitchFamily="34" charset="0"/>
            </a:rPr>
            <a:t>Κείμενο και διαγράμματα.</a:t>
          </a:r>
          <a:endParaRPr lang="en-US" dirty="0">
            <a:latin typeface="Calibri" panose="020F0502020204030204" pitchFamily="34" charset="0"/>
            <a:cs typeface="Calibri" panose="020F0502020204030204" pitchFamily="34" charset="0"/>
          </a:endParaRPr>
        </a:p>
      </dgm:t>
    </dgm:pt>
    <dgm:pt modelId="{AC735FDE-8308-4A94-A157-5E8ACA0A7397}" type="parTrans" cxnId="{70D3B33B-045D-4FA6-9476-5BE355D34854}">
      <dgm:prSet/>
      <dgm:spPr/>
      <dgm:t>
        <a:bodyPr/>
        <a:lstStyle/>
        <a:p>
          <a:endParaRPr lang="en-US"/>
        </a:p>
      </dgm:t>
    </dgm:pt>
    <dgm:pt modelId="{48748869-93D5-48A0-8BA3-0DAD85A82E88}" type="sibTrans" cxnId="{70D3B33B-045D-4FA6-9476-5BE355D34854}">
      <dgm:prSet/>
      <dgm:spPr/>
      <dgm:t>
        <a:bodyPr/>
        <a:lstStyle/>
        <a:p>
          <a:endParaRPr lang="en-US"/>
        </a:p>
      </dgm:t>
    </dgm:pt>
    <dgm:pt modelId="{8058D6FF-394A-4811-815D-ACD0D0DF090B}">
      <dgm:prSet/>
      <dgm:spPr/>
      <dgm:t>
        <a:bodyPr/>
        <a:lstStyle/>
        <a:p>
          <a:r>
            <a:rPr lang="el-GR" dirty="0">
              <a:latin typeface="Calibri" panose="020F0502020204030204" pitchFamily="34" charset="0"/>
              <a:cs typeface="Calibri" panose="020F0502020204030204" pitchFamily="34" charset="0"/>
            </a:rPr>
            <a:t>Συμβολισμοί (όπως η χρήση ξύλινων κουκλών-αντιγράφων αντικειμένων)</a:t>
          </a:r>
          <a:r>
            <a:rPr lang="en-US" dirty="0">
              <a:latin typeface="Calibri" panose="020F0502020204030204" pitchFamily="34" charset="0"/>
              <a:cs typeface="Calibri" panose="020F0502020204030204" pitchFamily="34" charset="0"/>
            </a:rPr>
            <a:t>.</a:t>
          </a:r>
        </a:p>
      </dgm:t>
    </dgm:pt>
    <dgm:pt modelId="{70093F36-26BE-415D-94C4-7DF6EA8AA718}" type="parTrans" cxnId="{3E6F6D81-3C2C-4D05-A503-6D1E17F29383}">
      <dgm:prSet/>
      <dgm:spPr/>
      <dgm:t>
        <a:bodyPr/>
        <a:lstStyle/>
        <a:p>
          <a:endParaRPr lang="en-US"/>
        </a:p>
      </dgm:t>
    </dgm:pt>
    <dgm:pt modelId="{01AFD91D-7016-4B43-B669-47238D0A03F8}" type="sibTrans" cxnId="{3E6F6D81-3C2C-4D05-A503-6D1E17F29383}">
      <dgm:prSet/>
      <dgm:spPr/>
      <dgm:t>
        <a:bodyPr/>
        <a:lstStyle/>
        <a:p>
          <a:endParaRPr lang="en-US"/>
        </a:p>
      </dgm:t>
    </dgm:pt>
    <dgm:pt modelId="{CE296DDE-0727-40C1-A10A-65C30FFD7971}" type="pres">
      <dgm:prSet presAssocID="{87248289-289A-4447-BFC4-A46CB3243BA1}" presName="linear" presStyleCnt="0">
        <dgm:presLayoutVars>
          <dgm:animLvl val="lvl"/>
          <dgm:resizeHandles val="exact"/>
        </dgm:presLayoutVars>
      </dgm:prSet>
      <dgm:spPr/>
    </dgm:pt>
    <dgm:pt modelId="{2840C444-C470-47E8-9188-C13F14517820}" type="pres">
      <dgm:prSet presAssocID="{79124F9E-87A9-43C0-B82E-32C583255574}" presName="parentText" presStyleLbl="node1" presStyleIdx="0" presStyleCnt="5">
        <dgm:presLayoutVars>
          <dgm:chMax val="0"/>
          <dgm:bulletEnabled val="1"/>
        </dgm:presLayoutVars>
      </dgm:prSet>
      <dgm:spPr/>
    </dgm:pt>
    <dgm:pt modelId="{18D13575-6374-4793-AF0D-90548699159F}" type="pres">
      <dgm:prSet presAssocID="{3A50F167-81D6-4448-B67D-559A2167D3AF}" presName="spacer" presStyleCnt="0"/>
      <dgm:spPr/>
    </dgm:pt>
    <dgm:pt modelId="{CE559C1E-C202-496D-AA79-C18F89E42031}" type="pres">
      <dgm:prSet presAssocID="{356CEB00-65C9-47C5-8A86-C555EC773A91}" presName="parentText" presStyleLbl="node1" presStyleIdx="1" presStyleCnt="5">
        <dgm:presLayoutVars>
          <dgm:chMax val="0"/>
          <dgm:bulletEnabled val="1"/>
        </dgm:presLayoutVars>
      </dgm:prSet>
      <dgm:spPr/>
    </dgm:pt>
    <dgm:pt modelId="{E6F1F8EF-0D48-429A-BFAF-B55A861E310F}" type="pres">
      <dgm:prSet presAssocID="{8FC73B9D-4EEA-4D6D-A32C-535B5CEF97E5}" presName="spacer" presStyleCnt="0"/>
      <dgm:spPr/>
    </dgm:pt>
    <dgm:pt modelId="{8DAF5928-DC20-4C4B-8BFD-8F817D883213}" type="pres">
      <dgm:prSet presAssocID="{AE385917-F2D2-4F02-AB2F-98B9979E41F2}" presName="parentText" presStyleLbl="node1" presStyleIdx="2" presStyleCnt="5">
        <dgm:presLayoutVars>
          <dgm:chMax val="0"/>
          <dgm:bulletEnabled val="1"/>
        </dgm:presLayoutVars>
      </dgm:prSet>
      <dgm:spPr/>
    </dgm:pt>
    <dgm:pt modelId="{B92AA67B-ADC7-4F13-8DEA-9251856F2CF1}" type="pres">
      <dgm:prSet presAssocID="{88C04632-FCF4-4B58-A6A2-96B780C91835}" presName="spacer" presStyleCnt="0"/>
      <dgm:spPr/>
    </dgm:pt>
    <dgm:pt modelId="{FCDE4403-E6B6-48E4-9477-66BA0936A8AC}" type="pres">
      <dgm:prSet presAssocID="{CDDC303D-C316-41D9-9D4C-EADA8D700DF3}" presName="parentText" presStyleLbl="node1" presStyleIdx="3" presStyleCnt="5">
        <dgm:presLayoutVars>
          <dgm:chMax val="0"/>
          <dgm:bulletEnabled val="1"/>
        </dgm:presLayoutVars>
      </dgm:prSet>
      <dgm:spPr/>
    </dgm:pt>
    <dgm:pt modelId="{F977382D-190E-4E7A-B8DC-80392DA50BCC}" type="pres">
      <dgm:prSet presAssocID="{48748869-93D5-48A0-8BA3-0DAD85A82E88}" presName="spacer" presStyleCnt="0"/>
      <dgm:spPr/>
    </dgm:pt>
    <dgm:pt modelId="{F0ADBFF5-6046-4E4E-82D8-D13F7C074C3D}" type="pres">
      <dgm:prSet presAssocID="{8058D6FF-394A-4811-815D-ACD0D0DF090B}" presName="parentText" presStyleLbl="node1" presStyleIdx="4" presStyleCnt="5">
        <dgm:presLayoutVars>
          <dgm:chMax val="0"/>
          <dgm:bulletEnabled val="1"/>
        </dgm:presLayoutVars>
      </dgm:prSet>
      <dgm:spPr/>
    </dgm:pt>
  </dgm:ptLst>
  <dgm:cxnLst>
    <dgm:cxn modelId="{1BDEF20F-8B16-497C-B423-AD9E1632F706}" type="presOf" srcId="{8058D6FF-394A-4811-815D-ACD0D0DF090B}" destId="{F0ADBFF5-6046-4E4E-82D8-D13F7C074C3D}" srcOrd="0" destOrd="0" presId="urn:microsoft.com/office/officeart/2005/8/layout/vList2"/>
    <dgm:cxn modelId="{70D3B33B-045D-4FA6-9476-5BE355D34854}" srcId="{87248289-289A-4447-BFC4-A46CB3243BA1}" destId="{CDDC303D-C316-41D9-9D4C-EADA8D700DF3}" srcOrd="3" destOrd="0" parTransId="{AC735FDE-8308-4A94-A157-5E8ACA0A7397}" sibTransId="{48748869-93D5-48A0-8BA3-0DAD85A82E88}"/>
    <dgm:cxn modelId="{0DF3295B-1A06-46E0-A370-38C4C52A04EA}" type="presOf" srcId="{356CEB00-65C9-47C5-8A86-C555EC773A91}" destId="{CE559C1E-C202-496D-AA79-C18F89E42031}" srcOrd="0" destOrd="0" presId="urn:microsoft.com/office/officeart/2005/8/layout/vList2"/>
    <dgm:cxn modelId="{135B3252-494D-4E30-8C98-BC701AE5410F}" type="presOf" srcId="{87248289-289A-4447-BFC4-A46CB3243BA1}" destId="{CE296DDE-0727-40C1-A10A-65C30FFD7971}" srcOrd="0" destOrd="0" presId="urn:microsoft.com/office/officeart/2005/8/layout/vList2"/>
    <dgm:cxn modelId="{C90A4A75-77D9-4434-83B8-6A97CCA42C76}" type="presOf" srcId="{AE385917-F2D2-4F02-AB2F-98B9979E41F2}" destId="{8DAF5928-DC20-4C4B-8BFD-8F817D883213}" srcOrd="0" destOrd="0" presId="urn:microsoft.com/office/officeart/2005/8/layout/vList2"/>
    <dgm:cxn modelId="{A1EC0457-8C5F-4092-A8ED-B4EC87345106}" type="presOf" srcId="{CDDC303D-C316-41D9-9D4C-EADA8D700DF3}" destId="{FCDE4403-E6B6-48E4-9477-66BA0936A8AC}" srcOrd="0" destOrd="0" presId="urn:microsoft.com/office/officeart/2005/8/layout/vList2"/>
    <dgm:cxn modelId="{3E6F6D81-3C2C-4D05-A503-6D1E17F29383}" srcId="{87248289-289A-4447-BFC4-A46CB3243BA1}" destId="{8058D6FF-394A-4811-815D-ACD0D0DF090B}" srcOrd="4" destOrd="0" parTransId="{70093F36-26BE-415D-94C4-7DF6EA8AA718}" sibTransId="{01AFD91D-7016-4B43-B669-47238D0A03F8}"/>
    <dgm:cxn modelId="{A1CE53C0-EC48-4ABF-AD67-B92E9B9559DF}" srcId="{87248289-289A-4447-BFC4-A46CB3243BA1}" destId="{79124F9E-87A9-43C0-B82E-32C583255574}" srcOrd="0" destOrd="0" parTransId="{8BA4F432-1A98-41C2-A50C-F71C96EFC0AF}" sibTransId="{3A50F167-81D6-4448-B67D-559A2167D3AF}"/>
    <dgm:cxn modelId="{555423C3-7A79-4974-AE39-57522D5B9AAE}" type="presOf" srcId="{79124F9E-87A9-43C0-B82E-32C583255574}" destId="{2840C444-C470-47E8-9188-C13F14517820}" srcOrd="0" destOrd="0" presId="urn:microsoft.com/office/officeart/2005/8/layout/vList2"/>
    <dgm:cxn modelId="{3B87A5CC-1726-4BE3-98A0-0900F78CEDAE}" srcId="{87248289-289A-4447-BFC4-A46CB3243BA1}" destId="{AE385917-F2D2-4F02-AB2F-98B9979E41F2}" srcOrd="2" destOrd="0" parTransId="{523793BB-9FE6-4F1E-8923-92F065DDF1B8}" sibTransId="{88C04632-FCF4-4B58-A6A2-96B780C91835}"/>
    <dgm:cxn modelId="{0903C4F7-877F-4404-9271-F6796DEF56F0}" srcId="{87248289-289A-4447-BFC4-A46CB3243BA1}" destId="{356CEB00-65C9-47C5-8A86-C555EC773A91}" srcOrd="1" destOrd="0" parTransId="{F3BB8449-B109-4B43-BAAB-37E0FCEF5D77}" sibTransId="{8FC73B9D-4EEA-4D6D-A32C-535B5CEF97E5}"/>
    <dgm:cxn modelId="{D6758D98-8D4D-49A8-8C41-86015B5F0087}" type="presParOf" srcId="{CE296DDE-0727-40C1-A10A-65C30FFD7971}" destId="{2840C444-C470-47E8-9188-C13F14517820}" srcOrd="0" destOrd="0" presId="urn:microsoft.com/office/officeart/2005/8/layout/vList2"/>
    <dgm:cxn modelId="{B0AF139D-9111-4BDE-AF99-1764008686EC}" type="presParOf" srcId="{CE296DDE-0727-40C1-A10A-65C30FFD7971}" destId="{18D13575-6374-4793-AF0D-90548699159F}" srcOrd="1" destOrd="0" presId="urn:microsoft.com/office/officeart/2005/8/layout/vList2"/>
    <dgm:cxn modelId="{826E1839-9E08-41EC-B681-5826FB98D504}" type="presParOf" srcId="{CE296DDE-0727-40C1-A10A-65C30FFD7971}" destId="{CE559C1E-C202-496D-AA79-C18F89E42031}" srcOrd="2" destOrd="0" presId="urn:microsoft.com/office/officeart/2005/8/layout/vList2"/>
    <dgm:cxn modelId="{7295B477-C535-4658-BF9E-2E0C754E2604}" type="presParOf" srcId="{CE296DDE-0727-40C1-A10A-65C30FFD7971}" destId="{E6F1F8EF-0D48-429A-BFAF-B55A861E310F}" srcOrd="3" destOrd="0" presId="urn:microsoft.com/office/officeart/2005/8/layout/vList2"/>
    <dgm:cxn modelId="{0E2033A0-5526-4F00-9DD9-396D9941608F}" type="presParOf" srcId="{CE296DDE-0727-40C1-A10A-65C30FFD7971}" destId="{8DAF5928-DC20-4C4B-8BFD-8F817D883213}" srcOrd="4" destOrd="0" presId="urn:microsoft.com/office/officeart/2005/8/layout/vList2"/>
    <dgm:cxn modelId="{68071D2D-F023-488B-BE9B-634234F7714B}" type="presParOf" srcId="{CE296DDE-0727-40C1-A10A-65C30FFD7971}" destId="{B92AA67B-ADC7-4F13-8DEA-9251856F2CF1}" srcOrd="5" destOrd="0" presId="urn:microsoft.com/office/officeart/2005/8/layout/vList2"/>
    <dgm:cxn modelId="{729F09C4-7E3C-4FA8-953B-AFB189C02C4E}" type="presParOf" srcId="{CE296DDE-0727-40C1-A10A-65C30FFD7971}" destId="{FCDE4403-E6B6-48E4-9477-66BA0936A8AC}" srcOrd="6" destOrd="0" presId="urn:microsoft.com/office/officeart/2005/8/layout/vList2"/>
    <dgm:cxn modelId="{37BC3A34-F265-4722-A549-19BF84030CD2}" type="presParOf" srcId="{CE296DDE-0727-40C1-A10A-65C30FFD7971}" destId="{F977382D-190E-4E7A-B8DC-80392DA50BCC}" srcOrd="7" destOrd="0" presId="urn:microsoft.com/office/officeart/2005/8/layout/vList2"/>
    <dgm:cxn modelId="{ADE39720-4897-4F93-BFA5-5C82DC10A437}" type="presParOf" srcId="{CE296DDE-0727-40C1-A10A-65C30FFD7971}" destId="{F0ADBFF5-6046-4E4E-82D8-D13F7C074C3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0C444-C470-47E8-9188-C13F14517820}">
      <dsp:nvSpPr>
        <dsp:cNvPr id="0" name=""/>
        <dsp:cNvSpPr/>
      </dsp:nvSpPr>
      <dsp:spPr>
        <a:xfrm>
          <a:off x="0" y="31692"/>
          <a:ext cx="9603275" cy="52767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dirty="0">
              <a:latin typeface="Calibri" panose="020F0502020204030204" pitchFamily="34" charset="0"/>
              <a:cs typeface="Calibri" panose="020F0502020204030204" pitchFamily="34" charset="0"/>
            </a:rPr>
            <a:t>Τα παιδιά εξωτερικεύουν τις αρχικές τους θεωρίες με πολλούς τρόπους:</a:t>
          </a:r>
          <a:endParaRPr lang="en-US" sz="2200" kern="1200" dirty="0">
            <a:latin typeface="Calibri" panose="020F0502020204030204" pitchFamily="34" charset="0"/>
            <a:cs typeface="Calibri" panose="020F0502020204030204" pitchFamily="34" charset="0"/>
          </a:endParaRPr>
        </a:p>
      </dsp:txBody>
      <dsp:txXfrm>
        <a:off x="25759" y="57451"/>
        <a:ext cx="9551757" cy="476152"/>
      </dsp:txXfrm>
    </dsp:sp>
    <dsp:sp modelId="{CE559C1E-C202-496D-AA79-C18F89E42031}">
      <dsp:nvSpPr>
        <dsp:cNvPr id="0" name=""/>
        <dsp:cNvSpPr/>
      </dsp:nvSpPr>
      <dsp:spPr>
        <a:xfrm>
          <a:off x="0" y="622723"/>
          <a:ext cx="9603275" cy="527670"/>
        </a:xfrm>
        <a:prstGeom prst="roundRect">
          <a:avLst/>
        </a:prstGeom>
        <a:solidFill>
          <a:schemeClr val="accent2">
            <a:hueOff val="-848244"/>
            <a:satOff val="2796"/>
            <a:lumOff val="29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dirty="0">
              <a:latin typeface="Calibri" panose="020F0502020204030204" pitchFamily="34" charset="0"/>
              <a:cs typeface="Calibri" panose="020F0502020204030204" pitchFamily="34" charset="0"/>
            </a:rPr>
            <a:t>Εικόνες και εικονογράμματα.</a:t>
          </a:r>
          <a:endParaRPr lang="en-US" sz="2200" kern="1200" dirty="0">
            <a:latin typeface="Calibri" panose="020F0502020204030204" pitchFamily="34" charset="0"/>
            <a:cs typeface="Calibri" panose="020F0502020204030204" pitchFamily="34" charset="0"/>
          </a:endParaRPr>
        </a:p>
      </dsp:txBody>
      <dsp:txXfrm>
        <a:off x="25759" y="648482"/>
        <a:ext cx="9551757" cy="476152"/>
      </dsp:txXfrm>
    </dsp:sp>
    <dsp:sp modelId="{8DAF5928-DC20-4C4B-8BFD-8F817D883213}">
      <dsp:nvSpPr>
        <dsp:cNvPr id="0" name=""/>
        <dsp:cNvSpPr/>
      </dsp:nvSpPr>
      <dsp:spPr>
        <a:xfrm>
          <a:off x="0" y="1213753"/>
          <a:ext cx="9603275" cy="527670"/>
        </a:xfrm>
        <a:prstGeom prst="roundRect">
          <a:avLst/>
        </a:prstGeom>
        <a:solidFill>
          <a:schemeClr val="accent2">
            <a:hueOff val="-1696488"/>
            <a:satOff val="5592"/>
            <a:lumOff val="598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dirty="0">
              <a:latin typeface="Calibri" panose="020F0502020204030204" pitchFamily="34" charset="0"/>
              <a:cs typeface="Calibri" panose="020F0502020204030204" pitchFamily="34" charset="0"/>
            </a:rPr>
            <a:t>Χειρονομίες και λόγος (λεκτική συζήτηση).</a:t>
          </a:r>
          <a:endParaRPr lang="en-US" sz="2200" kern="1200" dirty="0">
            <a:latin typeface="Calibri" panose="020F0502020204030204" pitchFamily="34" charset="0"/>
            <a:cs typeface="Calibri" panose="020F0502020204030204" pitchFamily="34" charset="0"/>
          </a:endParaRPr>
        </a:p>
      </dsp:txBody>
      <dsp:txXfrm>
        <a:off x="25759" y="1239512"/>
        <a:ext cx="9551757" cy="476152"/>
      </dsp:txXfrm>
    </dsp:sp>
    <dsp:sp modelId="{FCDE4403-E6B6-48E4-9477-66BA0936A8AC}">
      <dsp:nvSpPr>
        <dsp:cNvPr id="0" name=""/>
        <dsp:cNvSpPr/>
      </dsp:nvSpPr>
      <dsp:spPr>
        <a:xfrm>
          <a:off x="0" y="1804783"/>
          <a:ext cx="9603275" cy="527670"/>
        </a:xfrm>
        <a:prstGeom prst="roundRect">
          <a:avLst/>
        </a:prstGeom>
        <a:solidFill>
          <a:schemeClr val="accent2">
            <a:hueOff val="-2544732"/>
            <a:satOff val="8389"/>
            <a:lumOff val="89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dirty="0">
              <a:latin typeface="Calibri" panose="020F0502020204030204" pitchFamily="34" charset="0"/>
              <a:cs typeface="Calibri" panose="020F0502020204030204" pitchFamily="34" charset="0"/>
            </a:rPr>
            <a:t>Κείμενο και διαγράμματα.</a:t>
          </a:r>
          <a:endParaRPr lang="en-US" sz="2200" kern="1200" dirty="0">
            <a:latin typeface="Calibri" panose="020F0502020204030204" pitchFamily="34" charset="0"/>
            <a:cs typeface="Calibri" panose="020F0502020204030204" pitchFamily="34" charset="0"/>
          </a:endParaRPr>
        </a:p>
      </dsp:txBody>
      <dsp:txXfrm>
        <a:off x="25759" y="1830542"/>
        <a:ext cx="9551757" cy="476152"/>
      </dsp:txXfrm>
    </dsp:sp>
    <dsp:sp modelId="{F0ADBFF5-6046-4E4E-82D8-D13F7C074C3D}">
      <dsp:nvSpPr>
        <dsp:cNvPr id="0" name=""/>
        <dsp:cNvSpPr/>
      </dsp:nvSpPr>
      <dsp:spPr>
        <a:xfrm>
          <a:off x="0" y="2395813"/>
          <a:ext cx="9603275" cy="527670"/>
        </a:xfrm>
        <a:prstGeom prst="roundRect">
          <a:avLst/>
        </a:prstGeom>
        <a:solidFill>
          <a:schemeClr val="accent2">
            <a:hueOff val="-3392975"/>
            <a:satOff val="11185"/>
            <a:lumOff val="1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dirty="0">
              <a:latin typeface="Calibri" panose="020F0502020204030204" pitchFamily="34" charset="0"/>
              <a:cs typeface="Calibri" panose="020F0502020204030204" pitchFamily="34" charset="0"/>
            </a:rPr>
            <a:t>Συμβολισμοί (όπως η χρήση ξύλινων κουκλών-αντιγράφων αντικειμένων)</a:t>
          </a:r>
          <a:r>
            <a:rPr lang="en-US" sz="2200" kern="1200" dirty="0">
              <a:latin typeface="Calibri" panose="020F0502020204030204" pitchFamily="34" charset="0"/>
              <a:cs typeface="Calibri" panose="020F0502020204030204" pitchFamily="34" charset="0"/>
            </a:rPr>
            <a:t>.</a:t>
          </a:r>
        </a:p>
      </dsp:txBody>
      <dsp:txXfrm>
        <a:off x="25759" y="2421572"/>
        <a:ext cx="9551757" cy="4761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70EAE-DED8-4C94-A3EE-6B4121D814AA}" type="datetimeFigureOut">
              <a:rPr lang="el-GR" smtClean="0"/>
              <a:t>14/12/2025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5595B-1C4F-4214-B233-CEE092633669}" type="slidenum">
              <a:rPr lang="el-GR" smtClean="0"/>
              <a:t>‹#›</a:t>
            </a:fld>
            <a:endParaRPr lang="el-GR"/>
          </a:p>
        </p:txBody>
      </p:sp>
    </p:spTree>
    <p:extLst>
      <p:ext uri="{BB962C8B-B14F-4D97-AF65-F5344CB8AC3E}">
        <p14:creationId xmlns:p14="http://schemas.microsoft.com/office/powerpoint/2010/main" val="287330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dirty="0"/>
              <a:t>12/14/2025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447191" y="2824269"/>
            <a:ext cx="4645152" cy="264445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412362" y="2821491"/>
            <a:ext cx="4645152" cy="263737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a:lstStyle/>
            <a:p>
              <a:endParaRPr lang="el-GR"/>
            </a:p>
          </p:txBody>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12/14/2025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12/14/2025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4">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Εικόνα που περιέχει εσωτερικός χώρος, έπιπλα, τραπέζι, ράφι&#10;&#10;Το περιεχόμενο που δημιουργείται από AI ενδέχεται να είναι εσφαλμένο.">
            <a:extLst>
              <a:ext uri="{FF2B5EF4-FFF2-40B4-BE49-F238E27FC236}">
                <a16:creationId xmlns:a16="http://schemas.microsoft.com/office/drawing/2014/main" id="{FED18CC6-E29B-35BA-6FD0-FB50C2A7FF99}"/>
              </a:ext>
            </a:extLst>
          </p:cNvPr>
          <p:cNvPicPr>
            <a:picLocks noChangeAspect="1"/>
          </p:cNvPicPr>
          <p:nvPr/>
        </p:nvPicPr>
        <p:blipFill>
          <a:blip r:embed="rId2">
            <a:alphaModFix amt="50000"/>
          </a:blip>
          <a:srcRect t="1585" r="-1" b="8412"/>
          <a:stretch>
            <a:fillRect/>
          </a:stretch>
        </p:blipFill>
        <p:spPr>
          <a:xfrm rot="21600000">
            <a:off x="20" y="10"/>
            <a:ext cx="12191675" cy="6857990"/>
          </a:xfrm>
          <a:prstGeom prst="rect">
            <a:avLst/>
          </a:prstGeom>
        </p:spPr>
      </p:pic>
      <p:sp>
        <p:nvSpPr>
          <p:cNvPr id="2" name="Τίτλος 1">
            <a:extLst>
              <a:ext uri="{FF2B5EF4-FFF2-40B4-BE49-F238E27FC236}">
                <a16:creationId xmlns:a16="http://schemas.microsoft.com/office/drawing/2014/main" id="{8F199E82-DEA0-AD3B-F2DC-266D398C32F3}"/>
              </a:ext>
            </a:extLst>
          </p:cNvPr>
          <p:cNvSpPr>
            <a:spLocks noGrp="1"/>
          </p:cNvSpPr>
          <p:nvPr>
            <p:ph type="ctrTitle"/>
          </p:nvPr>
        </p:nvSpPr>
        <p:spPr>
          <a:xfrm>
            <a:off x="4976636" y="992221"/>
            <a:ext cx="6247308" cy="4873558"/>
          </a:xfrm>
        </p:spPr>
        <p:txBody>
          <a:bodyPr anchor="ctr">
            <a:normAutofit/>
          </a:bodyPr>
          <a:lstStyle/>
          <a:p>
            <a:r>
              <a:rPr lang="en-US" sz="4800" dirty="0">
                <a:latin typeface="Calibri" panose="020F0502020204030204" pitchFamily="34" charset="0"/>
                <a:cs typeface="Calibri" panose="020F0502020204030204" pitchFamily="34" charset="0"/>
              </a:rPr>
              <a:t>Reggio emilia</a:t>
            </a:r>
            <a:br>
              <a:rPr lang="el-GR" sz="4800" dirty="0"/>
            </a:br>
            <a:endParaRPr lang="el-GR" sz="4800" dirty="0"/>
          </a:p>
        </p:txBody>
      </p:sp>
      <p:sp>
        <p:nvSpPr>
          <p:cNvPr id="3" name="Υπότιτλος 2">
            <a:extLst>
              <a:ext uri="{FF2B5EF4-FFF2-40B4-BE49-F238E27FC236}">
                <a16:creationId xmlns:a16="http://schemas.microsoft.com/office/drawing/2014/main" id="{6A176906-557A-339B-4178-3863681D4E7E}"/>
              </a:ext>
            </a:extLst>
          </p:cNvPr>
          <p:cNvSpPr>
            <a:spLocks noGrp="1"/>
          </p:cNvSpPr>
          <p:nvPr>
            <p:ph type="subTitle" idx="1"/>
          </p:nvPr>
        </p:nvSpPr>
        <p:spPr>
          <a:xfrm>
            <a:off x="968056" y="996610"/>
            <a:ext cx="3363901" cy="4864780"/>
          </a:xfrm>
        </p:spPr>
        <p:txBody>
          <a:bodyPr anchor="ctr">
            <a:normAutofit/>
          </a:bodyPr>
          <a:lstStyle/>
          <a:p>
            <a:pPr algn="r"/>
            <a:r>
              <a:rPr lang="el-GR" sz="2000" dirty="0">
                <a:latin typeface="Calibri" panose="020F0502020204030204" pitchFamily="34" charset="0"/>
                <a:cs typeface="Calibri" panose="020F0502020204030204" pitchFamily="34" charset="0"/>
              </a:rPr>
              <a:t>Οι χιλιες γλωσσες  των παιδιων προσχολικης ηλικιας </a:t>
            </a:r>
          </a:p>
        </p:txBody>
      </p:sp>
      <p:cxnSp>
        <p:nvCxnSpPr>
          <p:cNvPr id="33" name="Straight Connector 26">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3F4DEB0-1DE3-3F64-B8FB-D90E6043EB6C}"/>
              </a:ext>
            </a:extLst>
          </p:cNvPr>
          <p:cNvSpPr txBox="1"/>
          <p:nvPr/>
        </p:nvSpPr>
        <p:spPr>
          <a:xfrm>
            <a:off x="9615948" y="5257800"/>
            <a:ext cx="2433484" cy="1477328"/>
          </a:xfrm>
          <a:prstGeom prst="rect">
            <a:avLst/>
          </a:prstGeom>
          <a:noFill/>
        </p:spPr>
        <p:txBody>
          <a:bodyPr wrap="square" rtlCol="0">
            <a:spAutoFit/>
          </a:bodyPr>
          <a:lstStyle/>
          <a:p>
            <a:r>
              <a:rPr lang="el-GR" dirty="0">
                <a:latin typeface="Calibri" panose="020F0502020204030204" pitchFamily="34" charset="0"/>
                <a:cs typeface="Calibri" panose="020F0502020204030204" pitchFamily="34" charset="0"/>
              </a:rPr>
              <a:t>ΚΑΛΛΙΟΠΗ ΑΡΑΠΗ </a:t>
            </a:r>
          </a:p>
          <a:p>
            <a:r>
              <a:rPr lang="el-GR" dirty="0">
                <a:latin typeface="Calibri" panose="020F0502020204030204" pitchFamily="34" charset="0"/>
                <a:cs typeface="Calibri" panose="020F0502020204030204" pitchFamily="34" charset="0"/>
              </a:rPr>
              <a:t>ΜΑΘΗΜΑΤΙΚΗ ΣΚΕΨΗ, ΜΑΘΗΣΙΑΚΕΣ ΤΕΧΝΟΛΟΓΙΕΣ ΚΑΙ ΠΑΙΔΙΚΗ ΗΛΙΚΙΑ.</a:t>
            </a:r>
          </a:p>
        </p:txBody>
      </p:sp>
    </p:spTree>
    <p:extLst>
      <p:ext uri="{BB962C8B-B14F-4D97-AF65-F5344CB8AC3E}">
        <p14:creationId xmlns:p14="http://schemas.microsoft.com/office/powerpoint/2010/main" val="8540051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8" name="Rectangle 22">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pic>
        <p:nvPicPr>
          <p:cNvPr id="39" name="Picture 24">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26">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1" name="Rectangle 28">
            <a:extLst>
              <a:ext uri="{FF2B5EF4-FFF2-40B4-BE49-F238E27FC236}">
                <a16:creationId xmlns:a16="http://schemas.microsoft.com/office/drawing/2014/main" id="{B6E6531A-0776-43BA-A852-5FB5C7753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6085" y="533400"/>
            <a:ext cx="9079832" cy="507732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30">
            <a:extLst>
              <a:ext uri="{FF2B5EF4-FFF2-40B4-BE49-F238E27FC236}">
                <a16:creationId xmlns:a16="http://schemas.microsoft.com/office/drawing/2014/main" id="{F8C5273F-2B84-46BF-A94F-1A20E13B3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605" y="763203"/>
            <a:ext cx="8622792" cy="46177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Θέση περιεχομένου 3" descr="Εικόνα που περιέχει κείμενο, στιγμιότυπο οθόνης, γραμματοσειρά, έγγραφο&#10;&#10;Το περιεχόμενο που δημιουργείται από AI ενδέχεται να είναι εσφαλμένο.">
            <a:extLst>
              <a:ext uri="{FF2B5EF4-FFF2-40B4-BE49-F238E27FC236}">
                <a16:creationId xmlns:a16="http://schemas.microsoft.com/office/drawing/2014/main" id="{937BF8B3-779D-2874-67E9-62A0622E7FE9}"/>
              </a:ext>
            </a:extLst>
          </p:cNvPr>
          <p:cNvPicPr>
            <a:picLocks noGrp="1" noChangeAspect="1"/>
          </p:cNvPicPr>
          <p:nvPr>
            <p:ph idx="1"/>
          </p:nvPr>
        </p:nvPicPr>
        <p:blipFill>
          <a:blip r:embed="rId3"/>
          <a:stretch>
            <a:fillRect/>
          </a:stretch>
        </p:blipFill>
        <p:spPr>
          <a:xfrm>
            <a:off x="3221348" y="861401"/>
            <a:ext cx="6056608" cy="4421324"/>
          </a:xfrm>
          <a:prstGeom prst="rect">
            <a:avLst/>
          </a:prstGeom>
        </p:spPr>
      </p:pic>
    </p:spTree>
    <p:extLst>
      <p:ext uri="{BB962C8B-B14F-4D97-AF65-F5344CB8AC3E}">
        <p14:creationId xmlns:p14="http://schemas.microsoft.com/office/powerpoint/2010/main" val="14912986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Τίτλος 1">
            <a:extLst>
              <a:ext uri="{FF2B5EF4-FFF2-40B4-BE49-F238E27FC236}">
                <a16:creationId xmlns:a16="http://schemas.microsoft.com/office/drawing/2014/main" id="{B556B3D3-3800-210B-EBC1-F9465FBAB4F2}"/>
              </a:ext>
            </a:extLst>
          </p:cNvPr>
          <p:cNvSpPr>
            <a:spLocks noGrp="1"/>
          </p:cNvSpPr>
          <p:nvPr>
            <p:ph type="title"/>
          </p:nvPr>
        </p:nvSpPr>
        <p:spPr>
          <a:xfrm rot="21600000">
            <a:off x="1451579" y="884047"/>
            <a:ext cx="9603275" cy="1049235"/>
          </a:xfrm>
        </p:spPr>
        <p:txBody>
          <a:bodyPr vert="horz" lIns="91440" tIns="45720" rIns="91440" bIns="45720" rtlCol="0" anchor="t">
            <a:normAutofit/>
          </a:bodyPr>
          <a:lstStyle/>
          <a:p>
            <a:r>
              <a:rPr lang="el-GR" dirty="0">
                <a:latin typeface="Calibri" panose="020F0502020204030204" pitchFamily="34" charset="0"/>
                <a:cs typeface="Calibri" panose="020F0502020204030204" pitchFamily="34" charset="0"/>
              </a:rPr>
              <a:t>Η εξωτερικευση της γνωσης και πολλαπλοι τροποι εκφρασης</a:t>
            </a:r>
            <a:endParaRPr lang="en-US" dirty="0">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89042C9-0CE1-97A3-E4B2-F823B2FF6F22}"/>
              </a:ext>
            </a:extLst>
          </p:cNvPr>
          <p:cNvSpPr txBox="1"/>
          <p:nvPr/>
        </p:nvSpPr>
        <p:spPr>
          <a:xfrm>
            <a:off x="1294573" y="4734232"/>
            <a:ext cx="9446270" cy="1277273"/>
          </a:xfrm>
          <a:prstGeom prst="rect">
            <a:avLst/>
          </a:prstGeom>
          <a:noFill/>
        </p:spPr>
        <p:txBody>
          <a:bodyPr wrap="square" rtlCol="0">
            <a:spAutoFit/>
          </a:bodyPr>
          <a:lstStyle/>
          <a:p>
            <a:pPr>
              <a:spcAft>
                <a:spcPts val="600"/>
              </a:spcAft>
            </a:pPr>
            <a:r>
              <a:rPr lang="el-GR" b="1" u="sng" dirty="0">
                <a:latin typeface="Calibri" panose="020F0502020204030204" pitchFamily="34" charset="0"/>
                <a:cs typeface="Calibri" panose="020F0502020204030204" pitchFamily="34" charset="0"/>
              </a:rPr>
              <a:t>Στόχος</a:t>
            </a:r>
            <a:r>
              <a:rPr lang="el-GR" dirty="0">
                <a:latin typeface="Calibri" panose="020F0502020204030204" pitchFamily="34" charset="0"/>
                <a:cs typeface="Calibri" panose="020F0502020204030204" pitchFamily="34" charset="0"/>
              </a:rPr>
              <a:t>: Τα παιδιά ζητούν να κατανοήσουν έννοιες όπως ο χρόνος ,η απόσταση και οι κανόνες της ισότητας</a:t>
            </a:r>
            <a:r>
              <a:rPr lang="en-US" dirty="0">
                <a:latin typeface="Calibri" panose="020F0502020204030204" pitchFamily="34" charset="0"/>
                <a:cs typeface="Calibri" panose="020F0502020204030204" pitchFamily="34" charset="0"/>
              </a:rPr>
              <a:t>.</a:t>
            </a:r>
          </a:p>
          <a:p>
            <a:pPr>
              <a:spcAft>
                <a:spcPts val="600"/>
              </a:spcAft>
            </a:pPr>
            <a:r>
              <a:rPr lang="el-GR" dirty="0">
                <a:latin typeface="Calibri" panose="020F0502020204030204" pitchFamily="34" charset="0"/>
                <a:cs typeface="Calibri" panose="020F0502020204030204" pitchFamily="34" charset="0"/>
              </a:rPr>
              <a:t>Ο τίτλος «Οι Χίλιες Γλώσσες των Παιδιών» υποδηλώνει ότι τα παιδιά μαθαίνουν καλύτερα όταν χρησιμοποιούν ποικίλα συμβολικά συστήματα για να κατανοήσουν σύνθετες σχέσεις.</a:t>
            </a:r>
          </a:p>
        </p:txBody>
      </p:sp>
      <p:pic>
        <p:nvPicPr>
          <p:cNvPr id="24" name="Picture 23">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3930DBB1-BEA9-10B9-0644-1438065D9395}"/>
              </a:ext>
            </a:extLst>
          </p:cNvPr>
          <p:cNvGraphicFramePr>
            <a:graphicFrameLocks noGrp="1"/>
          </p:cNvGraphicFramePr>
          <p:nvPr>
            <p:ph idx="1"/>
            <p:extLst>
              <p:ext uri="{D42A27DB-BD31-4B8C-83A1-F6EECF244321}">
                <p14:modId xmlns:p14="http://schemas.microsoft.com/office/powerpoint/2010/main" val="1179715131"/>
              </p:ext>
            </p:extLst>
          </p:nvPr>
        </p:nvGraphicFramePr>
        <p:xfrm>
          <a:off x="1373076" y="1779056"/>
          <a:ext cx="9603275" cy="2955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28371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1C9797-F5A3-9305-06DE-C89534BF9C07}"/>
              </a:ext>
            </a:extLst>
          </p:cNvPr>
          <p:cNvSpPr>
            <a:spLocks noGrp="1"/>
          </p:cNvSpPr>
          <p:nvPr>
            <p:ph type="title"/>
          </p:nvPr>
        </p:nvSpPr>
        <p:spPr>
          <a:xfrm>
            <a:off x="1451579" y="867037"/>
            <a:ext cx="9603275" cy="1049235"/>
          </a:xfrm>
        </p:spPr>
        <p:txBody>
          <a:bodyPr>
            <a:normAutofit/>
          </a:bodyPr>
          <a:lstStyle/>
          <a:p>
            <a:r>
              <a:rPr lang="el-GR" dirty="0">
                <a:latin typeface="Calibri" panose="020F0502020204030204" pitchFamily="34" charset="0"/>
                <a:cs typeface="Calibri" panose="020F0502020204030204" pitchFamily="34" charset="0"/>
              </a:rPr>
              <a:t>Τι ειναι η </a:t>
            </a:r>
            <a:r>
              <a:rPr lang="en-US" dirty="0">
                <a:latin typeface="Calibri" panose="020F0502020204030204" pitchFamily="34" charset="0"/>
                <a:cs typeface="Calibri" panose="020F0502020204030204" pitchFamily="34" charset="0"/>
              </a:rPr>
              <a:t>reggio emilia </a:t>
            </a:r>
            <a:r>
              <a:rPr lang="el-GR" dirty="0">
                <a:latin typeface="Calibri" panose="020F0502020204030204" pitchFamily="34" charset="0"/>
                <a:cs typeface="Calibri" panose="020F0502020204030204" pitchFamily="34" charset="0"/>
              </a:rPr>
              <a:t>μεθοδος</a:t>
            </a:r>
          </a:p>
        </p:txBody>
      </p:sp>
      <p:sp>
        <p:nvSpPr>
          <p:cNvPr id="3" name="Θέση περιεχομένου 2">
            <a:extLst>
              <a:ext uri="{FF2B5EF4-FFF2-40B4-BE49-F238E27FC236}">
                <a16:creationId xmlns:a16="http://schemas.microsoft.com/office/drawing/2014/main" id="{99A26224-9E4A-B60C-C070-C9FE130D943F}"/>
              </a:ext>
            </a:extLst>
          </p:cNvPr>
          <p:cNvSpPr>
            <a:spLocks noGrp="1"/>
          </p:cNvSpPr>
          <p:nvPr>
            <p:ph idx="1"/>
          </p:nvPr>
        </p:nvSpPr>
        <p:spPr>
          <a:xfrm>
            <a:off x="1451579" y="2015732"/>
            <a:ext cx="9603275" cy="3450613"/>
          </a:xfrm>
        </p:spPr>
        <p:txBody>
          <a:bodyPr/>
          <a:lstStyle/>
          <a:p>
            <a:pPr>
              <a:buFont typeface="Wingdings" panose="05000000000000000000" pitchFamily="2" charset="2"/>
              <a:buChar char="Ø"/>
            </a:pPr>
            <a:r>
              <a:rPr lang="el-GR" dirty="0">
                <a:latin typeface="Calibri" panose="020F0502020204030204" pitchFamily="34" charset="0"/>
                <a:cs typeface="Calibri" panose="020F0502020204030204" pitchFamily="34" charset="0"/>
              </a:rPr>
              <a:t>Το Reggio Emilia είναι μια παιδαγωγική φιλοσοφία που αναπτύχθηκε στην Ιταλία από τον Loris Malaguzzi. Βλέπει το παιδί ως ικανό, δημιουργικό και γεμάτο δυνατότητες, με πολλούς τρόπους έκφρασης όπως τέχνη, παιχνίδι, μουσική και κίνηση. Η μάθηση γίνεται μέσα από μεγάλα </a:t>
            </a:r>
            <a:r>
              <a:rPr lang="en-US" dirty="0">
                <a:latin typeface="Calibri" panose="020F0502020204030204" pitchFamily="34" charset="0"/>
                <a:cs typeface="Calibri" panose="020F0502020204030204" pitchFamily="34" charset="0"/>
              </a:rPr>
              <a:t>projects</a:t>
            </a:r>
            <a:r>
              <a:rPr lang="el-GR" dirty="0">
                <a:latin typeface="Calibri" panose="020F0502020204030204" pitchFamily="34" charset="0"/>
                <a:cs typeface="Calibri" panose="020F0502020204030204" pitchFamily="34" charset="0"/>
              </a:rPr>
              <a:t> που βασίζονται στα ενδιαφέροντα των παιδιών και οι γονείς συμμετέχουν ενεργά στη μαθησιακή διαδικασία. Ένα από αυτά τα </a:t>
            </a:r>
            <a:r>
              <a:rPr lang="en-US" dirty="0">
                <a:latin typeface="Calibri" panose="020F0502020204030204" pitchFamily="34" charset="0"/>
                <a:cs typeface="Calibri" panose="020F0502020204030204" pitchFamily="34" charset="0"/>
              </a:rPr>
              <a:t>projects </a:t>
            </a:r>
            <a:r>
              <a:rPr lang="el-GR" dirty="0">
                <a:latin typeface="Calibri" panose="020F0502020204030204" pitchFamily="34" charset="0"/>
                <a:cs typeface="Calibri" panose="020F0502020204030204" pitchFamily="34" charset="0"/>
              </a:rPr>
              <a:t>είναι το &lt;&lt;</a:t>
            </a:r>
            <a:r>
              <a:rPr lang="el-GR" dirty="0">
                <a:solidFill>
                  <a:schemeClr val="accent3">
                    <a:lumMod val="75000"/>
                  </a:schemeClr>
                </a:solidFill>
                <a:latin typeface="Calibri" panose="020F0502020204030204" pitchFamily="34" charset="0"/>
                <a:cs typeface="Calibri" panose="020F0502020204030204" pitchFamily="34" charset="0"/>
              </a:rPr>
              <a:t>άλμα εις μήκος </a:t>
            </a:r>
            <a:r>
              <a:rPr lang="el-GR" dirty="0">
                <a:latin typeface="Calibri" panose="020F0502020204030204" pitchFamily="34" charset="0"/>
                <a:cs typeface="Calibri" panose="020F0502020204030204" pitchFamily="34" charset="0"/>
              </a:rPr>
              <a:t>&gt;&gt;, το οποίο διεξήχθη στο </a:t>
            </a:r>
            <a:r>
              <a:rPr lang="el-GR" dirty="0">
                <a:solidFill>
                  <a:schemeClr val="accent3">
                    <a:lumMod val="75000"/>
                  </a:schemeClr>
                </a:solidFill>
                <a:latin typeface="Calibri" panose="020F0502020204030204" pitchFamily="34" charset="0"/>
                <a:cs typeface="Calibri" panose="020F0502020204030204" pitchFamily="34" charset="0"/>
              </a:rPr>
              <a:t>σχολείο </a:t>
            </a:r>
            <a:r>
              <a:rPr lang="en-US" dirty="0">
                <a:solidFill>
                  <a:schemeClr val="accent3">
                    <a:lumMod val="75000"/>
                  </a:schemeClr>
                </a:solidFill>
                <a:latin typeface="Calibri" panose="020F0502020204030204" pitchFamily="34" charset="0"/>
                <a:cs typeface="Calibri" panose="020F0502020204030204" pitchFamily="34" charset="0"/>
              </a:rPr>
              <a:t>Diana </a:t>
            </a:r>
            <a:r>
              <a:rPr lang="el-GR" dirty="0">
                <a:latin typeface="Calibri" panose="020F0502020204030204" pitchFamily="34" charset="0"/>
                <a:cs typeface="Calibri" panose="020F0502020204030204" pitchFamily="34" charset="0"/>
              </a:rPr>
              <a:t>και διήρκησε </a:t>
            </a:r>
            <a:r>
              <a:rPr lang="el-GR" dirty="0">
                <a:solidFill>
                  <a:schemeClr val="accent3">
                    <a:lumMod val="75000"/>
                  </a:schemeClr>
                </a:solidFill>
                <a:latin typeface="Calibri" panose="020F0502020204030204" pitchFamily="34" charset="0"/>
                <a:cs typeface="Calibri" panose="020F0502020204030204" pitchFamily="34" charset="0"/>
              </a:rPr>
              <a:t>8 εβδομάδες</a:t>
            </a:r>
            <a:r>
              <a:rPr lang="el-GR"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8751997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pic>
        <p:nvPicPr>
          <p:cNvPr id="70" name="Picture 6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2" name="Straight Connector 7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6" name="Rectangle 75">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0" name="Rectangle 79">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1" name="Content Placeholder 30">
            <a:extLst>
              <a:ext uri="{FF2B5EF4-FFF2-40B4-BE49-F238E27FC236}">
                <a16:creationId xmlns:a16="http://schemas.microsoft.com/office/drawing/2014/main" id="{4D00E0BB-8686-4EB4-2BF9-73E6CB76BE29}"/>
              </a:ext>
            </a:extLst>
          </p:cNvPr>
          <p:cNvSpPr>
            <a:spLocks noGrp="1"/>
          </p:cNvSpPr>
          <p:nvPr>
            <p:ph sz="half" idx="2"/>
          </p:nvPr>
        </p:nvSpPr>
        <p:spPr>
          <a:xfrm>
            <a:off x="1451580" y="2015732"/>
            <a:ext cx="5550355" cy="3450613"/>
          </a:xfrm>
        </p:spPr>
        <p:txBody>
          <a:bodyPr vert="horz" lIns="91440" tIns="45720" rIns="91440" bIns="45720" rtlCol="0" anchor="t">
            <a:normAutofit/>
          </a:bodyPr>
          <a:lstStyle/>
          <a:p>
            <a:pPr>
              <a:lnSpc>
                <a:spcPct val="110000"/>
              </a:lnSpc>
            </a:pPr>
            <a:r>
              <a:rPr lang="el-GR" dirty="0">
                <a:latin typeface="Calibri" panose="020F0502020204030204" pitchFamily="34" charset="0"/>
                <a:cs typeface="Calibri" panose="020F0502020204030204" pitchFamily="34" charset="0"/>
              </a:rPr>
              <a:t>Συμμετείχαν κυρίως </a:t>
            </a:r>
            <a:r>
              <a:rPr lang="en-US" dirty="0">
                <a:latin typeface="Calibri" panose="020F0502020204030204" pitchFamily="34" charset="0"/>
                <a:cs typeface="Calibri" panose="020F0502020204030204" pitchFamily="34" charset="0"/>
              </a:rPr>
              <a:t>4 παιδιά ,όμως κατά την διάρκεια βοήθησαν κι άλλ</a:t>
            </a:r>
            <a:r>
              <a:rPr lang="el-GR" dirty="0">
                <a:latin typeface="Calibri" panose="020F0502020204030204" pitchFamily="34" charset="0"/>
                <a:cs typeface="Calibri" panose="020F0502020204030204" pitchFamily="34" charset="0"/>
              </a:rPr>
              <a:t>α</a:t>
            </a:r>
            <a:r>
              <a:rPr lang="en-US" dirty="0">
                <a:latin typeface="Calibri" panose="020F0502020204030204" pitchFamily="34" charset="0"/>
                <a:cs typeface="Calibri" panose="020F0502020204030204" pitchFamily="34" charset="0"/>
              </a:rPr>
              <a:t> από το σχολείο. ( 3-6</a:t>
            </a:r>
            <a:r>
              <a:rPr lang="el-GR" dirty="0">
                <a:latin typeface="Calibri" panose="020F0502020204030204" pitchFamily="34" charset="0"/>
                <a:cs typeface="Calibri" panose="020F0502020204030204" pitchFamily="34" charset="0"/>
              </a:rPr>
              <a:t> χρονών</a:t>
            </a:r>
            <a:r>
              <a:rPr lang="en-US" dirty="0">
                <a:latin typeface="Calibri" panose="020F0502020204030204" pitchFamily="34" charset="0"/>
                <a:cs typeface="Calibri" panose="020F0502020204030204" pitchFamily="34" charset="0"/>
              </a:rPr>
              <a:t>)</a:t>
            </a:r>
          </a:p>
          <a:p>
            <a:pPr marL="0">
              <a:lnSpc>
                <a:spcPct val="110000"/>
              </a:lnSpc>
            </a:pPr>
            <a:r>
              <a:rPr lang="en-US" b="1" u="sng" dirty="0">
                <a:latin typeface="Calibri" panose="020F0502020204030204" pitchFamily="34" charset="0"/>
                <a:cs typeface="Calibri" panose="020F0502020204030204" pitchFamily="34" charset="0"/>
              </a:rPr>
              <a:t>ΣΤΟΧΟΙ </a:t>
            </a:r>
            <a:endParaRPr lang="el-GR" b="1" u="sng" dirty="0">
              <a:latin typeface="Calibri" panose="020F0502020204030204" pitchFamily="34" charset="0"/>
              <a:cs typeface="Calibri" panose="020F0502020204030204" pitchFamily="34" charset="0"/>
            </a:endParaRPr>
          </a:p>
          <a:p>
            <a:pPr marL="0" indent="0">
              <a:lnSpc>
                <a:spcPct val="110000"/>
              </a:lnSpc>
              <a:buNone/>
            </a:pPr>
            <a:r>
              <a:rPr lang="el-GR" dirty="0">
                <a:latin typeface="Calibri" panose="020F0502020204030204" pitchFamily="34" charset="0"/>
                <a:cs typeface="Calibri" panose="020F0502020204030204" pitchFamily="34" charset="0"/>
              </a:rPr>
              <a:t>Διεύρυνση αντιλήψεων</a:t>
            </a:r>
            <a:r>
              <a:rPr lang="en-US" dirty="0">
                <a:latin typeface="Calibri" panose="020F0502020204030204" pitchFamily="34" charset="0"/>
                <a:cs typeface="Calibri" panose="020F0502020204030204" pitchFamily="34" charset="0"/>
              </a:rPr>
              <a:t> :</a:t>
            </a:r>
          </a:p>
          <a:p>
            <a:pPr>
              <a:lnSpc>
                <a:spcPct val="110000"/>
              </a:lnSpc>
            </a:pPr>
            <a:r>
              <a:rPr lang="el-GR" dirty="0">
                <a:latin typeface="Calibri" panose="020F0502020204030204" pitchFamily="34" charset="0"/>
                <a:cs typeface="Calibri" panose="020F0502020204030204" pitchFamily="34" charset="0"/>
              </a:rPr>
              <a:t>Γ</a:t>
            </a:r>
            <a:r>
              <a:rPr lang="en-US" dirty="0">
                <a:latin typeface="Calibri" panose="020F0502020204030204" pitchFamily="34" charset="0"/>
                <a:cs typeface="Calibri" panose="020F0502020204030204" pitchFamily="34" charset="0"/>
              </a:rPr>
              <a:t>ια την αξιοκρατία</a:t>
            </a:r>
          </a:p>
          <a:p>
            <a:pPr>
              <a:lnSpc>
                <a:spcPct val="110000"/>
              </a:lnSpc>
            </a:pPr>
            <a:r>
              <a:rPr lang="el-GR" dirty="0">
                <a:latin typeface="Calibri" panose="020F0502020204030204" pitchFamily="34" charset="0"/>
                <a:cs typeface="Calibri" panose="020F0502020204030204" pitchFamily="34" charset="0"/>
              </a:rPr>
              <a:t>Γ</a:t>
            </a:r>
            <a:r>
              <a:rPr lang="en-US" dirty="0">
                <a:latin typeface="Calibri" panose="020F0502020204030204" pitchFamily="34" charset="0"/>
                <a:cs typeface="Calibri" panose="020F0502020204030204" pitchFamily="34" charset="0"/>
              </a:rPr>
              <a:t>ια τη μέτρηση</a:t>
            </a:r>
          </a:p>
          <a:p>
            <a:pPr>
              <a:lnSpc>
                <a:spcPct val="110000"/>
              </a:lnSpc>
            </a:pPr>
            <a:r>
              <a:rPr lang="el-GR" dirty="0">
                <a:latin typeface="Calibri" panose="020F0502020204030204" pitchFamily="34" charset="0"/>
                <a:cs typeface="Calibri" panose="020F0502020204030204" pitchFamily="34" charset="0"/>
              </a:rPr>
              <a:t>Του χρόνου και της απόστασης </a:t>
            </a:r>
            <a:endParaRPr lang="en-US" dirty="0">
              <a:latin typeface="Calibri" panose="020F0502020204030204" pitchFamily="34" charset="0"/>
              <a:cs typeface="Calibri" panose="020F0502020204030204" pitchFamily="34" charset="0"/>
            </a:endParaRPr>
          </a:p>
        </p:txBody>
      </p:sp>
      <p:grpSp>
        <p:nvGrpSpPr>
          <p:cNvPr id="82" name="Group 81">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83" name="Rectangle 82">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Θέση περιεχομένου 11" descr="Εικόνα που περιέχει άτομο, ρουχισμός, παιχνίδι, τραπέζι&#10;&#10;Το περιεχόμενο που δημιουργείται από AI ενδέχεται να είναι εσφαλμένο.">
            <a:extLst>
              <a:ext uri="{FF2B5EF4-FFF2-40B4-BE49-F238E27FC236}">
                <a16:creationId xmlns:a16="http://schemas.microsoft.com/office/drawing/2014/main" id="{30F81E1E-701B-196F-C097-0A6AD12B481F}"/>
              </a:ext>
            </a:extLst>
          </p:cNvPr>
          <p:cNvPicPr>
            <a:picLocks noChangeAspect="1"/>
          </p:cNvPicPr>
          <p:nvPr/>
        </p:nvPicPr>
        <p:blipFill>
          <a:blip r:embed="rId3"/>
          <a:srcRect l="2152" r="1188" b="-2"/>
          <a:stretch>
            <a:fillRect/>
          </a:stretch>
        </p:blipFill>
        <p:spPr>
          <a:xfrm>
            <a:off x="8116373" y="1116345"/>
            <a:ext cx="2799103" cy="3866172"/>
          </a:xfrm>
          <a:prstGeom prst="rect">
            <a:avLst/>
          </a:prstGeom>
        </p:spPr>
      </p:pic>
      <p:pic>
        <p:nvPicPr>
          <p:cNvPr id="86" name="Picture 85">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87">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8A5940D-CC2D-2B34-5666-D6BDDA995A6D}"/>
              </a:ext>
            </a:extLst>
          </p:cNvPr>
          <p:cNvSpPr txBox="1"/>
          <p:nvPr/>
        </p:nvSpPr>
        <p:spPr>
          <a:xfrm>
            <a:off x="1451580" y="784047"/>
            <a:ext cx="5423858" cy="1077218"/>
          </a:xfrm>
          <a:prstGeom prst="rect">
            <a:avLst/>
          </a:prstGeom>
          <a:noFill/>
        </p:spPr>
        <p:txBody>
          <a:bodyPr wrap="square" rtlCol="0">
            <a:spAutoFit/>
          </a:bodyPr>
          <a:lstStyle/>
          <a:p>
            <a:r>
              <a:rPr lang="el-GR" sz="3200" dirty="0">
                <a:latin typeface="Calibri" panose="020F0502020204030204" pitchFamily="34" charset="0"/>
                <a:cs typeface="Calibri" panose="020F0502020204030204" pitchFamily="34" charset="0"/>
              </a:rPr>
              <a:t>ΟΙ ΣΥΜΜΕΤΕΧΟΝΤΕΣ ΚΑΙ ΟΙ ΣΤΟΧΟΙ ΤΟΥ </a:t>
            </a:r>
            <a:r>
              <a:rPr lang="en-US" sz="3200" dirty="0">
                <a:latin typeface="Calibri" panose="020F0502020204030204" pitchFamily="34" charset="0"/>
                <a:cs typeface="Calibri" panose="020F0502020204030204" pitchFamily="34" charset="0"/>
              </a:rPr>
              <a:t>PROJECT</a:t>
            </a:r>
            <a:endParaRPr lang="el-GR"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63650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8" name="Rectangle 18">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0">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Τίτλος 1">
            <a:extLst>
              <a:ext uri="{FF2B5EF4-FFF2-40B4-BE49-F238E27FC236}">
                <a16:creationId xmlns:a16="http://schemas.microsoft.com/office/drawing/2014/main" id="{2E150C3F-4BA8-BB5D-7911-35BD6A965352}"/>
              </a:ext>
            </a:extLst>
          </p:cNvPr>
          <p:cNvSpPr>
            <a:spLocks noGrp="1"/>
          </p:cNvSpPr>
          <p:nvPr>
            <p:ph type="title"/>
          </p:nvPr>
        </p:nvSpPr>
        <p:spPr>
          <a:xfrm>
            <a:off x="1453593" y="619436"/>
            <a:ext cx="4176511" cy="1210546"/>
          </a:xfrm>
        </p:spPr>
        <p:txBody>
          <a:bodyPr>
            <a:normAutofit fontScale="90000"/>
          </a:bodyPr>
          <a:lstStyle/>
          <a:p>
            <a:r>
              <a:rPr lang="el-GR" dirty="0">
                <a:latin typeface="Calibri" panose="020F0502020204030204" pitchFamily="34" charset="0"/>
                <a:cs typeface="Calibri" panose="020F0502020204030204" pitchFamily="34" charset="0"/>
              </a:rPr>
              <a:t>Η ΕΝΑΡΞΗ ΤΟΥ </a:t>
            </a:r>
            <a:r>
              <a:rPr lang="en-US" dirty="0">
                <a:latin typeface="Calibri" panose="020F0502020204030204" pitchFamily="34" charset="0"/>
                <a:cs typeface="Calibri" panose="020F0502020204030204" pitchFamily="34" charset="0"/>
              </a:rPr>
              <a:t>PROJECT</a:t>
            </a:r>
            <a:r>
              <a:rPr lang="el-GR"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ΣΧΕΔΙΑΣΜΟς ΚΑΙ αρχικες ιδεες </a:t>
            </a:r>
          </a:p>
        </p:txBody>
      </p:sp>
      <p:sp>
        <p:nvSpPr>
          <p:cNvPr id="23" name="Rectangle 22">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Θέση περιεχομένου 6">
            <a:extLst>
              <a:ext uri="{FF2B5EF4-FFF2-40B4-BE49-F238E27FC236}">
                <a16:creationId xmlns:a16="http://schemas.microsoft.com/office/drawing/2014/main" id="{91A1CA8A-0701-B506-9B89-585290C8D496}"/>
              </a:ext>
            </a:extLst>
          </p:cNvPr>
          <p:cNvSpPr>
            <a:spLocks noGrp="1"/>
          </p:cNvSpPr>
          <p:nvPr>
            <p:ph idx="1"/>
          </p:nvPr>
        </p:nvSpPr>
        <p:spPr>
          <a:xfrm>
            <a:off x="1327356" y="1922791"/>
            <a:ext cx="4624740" cy="4037748"/>
          </a:xfrm>
        </p:spPr>
        <p:txBody>
          <a:bodyPr>
            <a:noAutofit/>
          </a:bodyPr>
          <a:lstStyle/>
          <a:p>
            <a:pPr>
              <a:lnSpc>
                <a:spcPct val="110000"/>
              </a:lnSpc>
            </a:pPr>
            <a:r>
              <a:rPr lang="el-GR" sz="1800" dirty="0">
                <a:latin typeface="Calibri" panose="020F0502020204030204" pitchFamily="34" charset="0"/>
                <a:cs typeface="Calibri" panose="020F0502020204030204" pitchFamily="34" charset="0"/>
              </a:rPr>
              <a:t>Συνάντηση δασκάλων και συζήτηση.</a:t>
            </a:r>
          </a:p>
          <a:p>
            <a:pPr marL="0" indent="0">
              <a:lnSpc>
                <a:spcPct val="110000"/>
              </a:lnSpc>
              <a:buNone/>
            </a:pPr>
            <a:r>
              <a:rPr lang="el-GR" sz="1800" dirty="0">
                <a:solidFill>
                  <a:schemeClr val="accent3">
                    <a:lumMod val="75000"/>
                  </a:schemeClr>
                </a:solidFill>
                <a:latin typeface="Calibri" panose="020F0502020204030204" pitchFamily="34" charset="0"/>
                <a:cs typeface="Calibri" panose="020F0502020204030204" pitchFamily="34" charset="0"/>
              </a:rPr>
              <a:t>Τι κάνει ένα </a:t>
            </a:r>
            <a:r>
              <a:rPr lang="en-US" sz="1800" dirty="0">
                <a:solidFill>
                  <a:schemeClr val="accent3">
                    <a:lumMod val="75000"/>
                  </a:schemeClr>
                </a:solidFill>
                <a:latin typeface="Calibri" panose="020F0502020204030204" pitchFamily="34" charset="0"/>
                <a:cs typeface="Calibri" panose="020F0502020204030204" pitchFamily="34" charset="0"/>
              </a:rPr>
              <a:t>project </a:t>
            </a:r>
            <a:r>
              <a:rPr lang="el-GR" sz="1800" dirty="0">
                <a:solidFill>
                  <a:schemeClr val="accent3">
                    <a:lumMod val="75000"/>
                  </a:schemeClr>
                </a:solidFill>
                <a:latin typeface="Calibri" panose="020F0502020204030204" pitchFamily="34" charset="0"/>
                <a:cs typeface="Calibri" panose="020F0502020204030204" pitchFamily="34" charset="0"/>
              </a:rPr>
              <a:t>καλό</a:t>
            </a:r>
            <a:r>
              <a:rPr lang="en-US" sz="1800" dirty="0">
                <a:solidFill>
                  <a:schemeClr val="accent3">
                    <a:lumMod val="75000"/>
                  </a:schemeClr>
                </a:solidFill>
                <a:latin typeface="Calibri" panose="020F0502020204030204" pitchFamily="34" charset="0"/>
                <a:cs typeface="Calibri" panose="020F0502020204030204" pitchFamily="34" charset="0"/>
              </a:rPr>
              <a:t>; </a:t>
            </a:r>
            <a:endParaRPr lang="el-GR" sz="1800" dirty="0">
              <a:solidFill>
                <a:schemeClr val="accent3">
                  <a:lumMod val="75000"/>
                </a:schemeClr>
              </a:solidFill>
              <a:latin typeface="Calibri" panose="020F0502020204030204" pitchFamily="34" charset="0"/>
              <a:cs typeface="Calibri" panose="020F0502020204030204" pitchFamily="34" charset="0"/>
            </a:endParaRPr>
          </a:p>
          <a:p>
            <a:pPr marL="0" indent="0">
              <a:lnSpc>
                <a:spcPct val="110000"/>
              </a:lnSpc>
              <a:buNone/>
            </a:pPr>
            <a:r>
              <a:rPr lang="el-GR" sz="1800" dirty="0">
                <a:latin typeface="Calibri" panose="020F0502020204030204" pitchFamily="34" charset="0"/>
                <a:cs typeface="Calibri" panose="020F0502020204030204" pitchFamily="34" charset="0"/>
              </a:rPr>
              <a:t>Ατομική συνεισφορά αλλά και συνεργασία  (διάλογος και αντιπαράθεση απόψεων), χρήση γραφημάτων, χειρονομιών και μιμήσεων όπως και γλωσσικός διάλογος.</a:t>
            </a:r>
          </a:p>
          <a:p>
            <a:pPr>
              <a:lnSpc>
                <a:spcPct val="110000"/>
              </a:lnSpc>
            </a:pPr>
            <a:r>
              <a:rPr lang="el-GR" sz="1800" dirty="0">
                <a:latin typeface="Calibri" panose="020F0502020204030204" pitchFamily="34" charset="0"/>
                <a:cs typeface="Calibri" panose="020F0502020204030204" pitchFamily="34" charset="0"/>
              </a:rPr>
              <a:t> Τα 4 παιδιά παρατήρησαν φωτογραφίες αθλητών του άλματος εις μήκος σε ολυμπιάδες και ανακάλεσαν δικιές τους εμπειρίες.</a:t>
            </a:r>
          </a:p>
          <a:p>
            <a:pPr>
              <a:lnSpc>
                <a:spcPct val="110000"/>
              </a:lnSpc>
            </a:pPr>
            <a:r>
              <a:rPr lang="el-GR" sz="1800" dirty="0">
                <a:latin typeface="Calibri" panose="020F0502020204030204" pitchFamily="34" charset="0"/>
                <a:cs typeface="Calibri" panose="020F0502020204030204" pitchFamily="34" charset="0"/>
              </a:rPr>
              <a:t>Σχεδιασμός της δραστηριότητας του άλμα εις μήκος από τα παιδιά. </a:t>
            </a:r>
          </a:p>
        </p:txBody>
      </p:sp>
      <p:pic>
        <p:nvPicPr>
          <p:cNvPr id="9" name="Εικόνα 8" descr="Εικόνα που περιέχει διάγραμμα, σκίτσο/σχέδιο, γραμμή, κείμενο&#10;&#10;Το περιεχόμενο που δημιουργείται από AI ενδέχεται να είναι εσφαλμένο.">
            <a:extLst>
              <a:ext uri="{FF2B5EF4-FFF2-40B4-BE49-F238E27FC236}">
                <a16:creationId xmlns:a16="http://schemas.microsoft.com/office/drawing/2014/main" id="{7B488533-2C68-C1D6-1F23-13E4E2808EF2}"/>
              </a:ext>
            </a:extLst>
          </p:cNvPr>
          <p:cNvPicPr>
            <a:picLocks noChangeAspect="1"/>
          </p:cNvPicPr>
          <p:nvPr/>
        </p:nvPicPr>
        <p:blipFill>
          <a:blip r:embed="rId2"/>
          <a:stretch>
            <a:fillRect/>
          </a:stretch>
        </p:blipFill>
        <p:spPr>
          <a:xfrm>
            <a:off x="6094410" y="1921038"/>
            <a:ext cx="5954973" cy="3051923"/>
          </a:xfrm>
          <a:prstGeom prst="rect">
            <a:avLst/>
          </a:prstGeom>
        </p:spPr>
      </p:pic>
      <p:pic>
        <p:nvPicPr>
          <p:cNvPr id="25" name="Picture 24">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2578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F8E2A1-564D-0593-DD21-E43BDFF33D60}"/>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Διαδρομος τρεξιματος και χωρος προσγειωσης </a:t>
            </a:r>
          </a:p>
        </p:txBody>
      </p:sp>
      <p:sp>
        <p:nvSpPr>
          <p:cNvPr id="3" name="Θέση περιεχομένου 2">
            <a:extLst>
              <a:ext uri="{FF2B5EF4-FFF2-40B4-BE49-F238E27FC236}">
                <a16:creationId xmlns:a16="http://schemas.microsoft.com/office/drawing/2014/main" id="{C6B9A131-A1A8-CD59-0E64-75B0851FBB2E}"/>
              </a:ext>
            </a:extLst>
          </p:cNvPr>
          <p:cNvSpPr>
            <a:spLocks noGrp="1"/>
          </p:cNvSpPr>
          <p:nvPr>
            <p:ph idx="1"/>
          </p:nvPr>
        </p:nvSpPr>
        <p:spPr>
          <a:xfrm>
            <a:off x="1294362" y="2035877"/>
            <a:ext cx="9603275" cy="3450613"/>
          </a:xfrm>
        </p:spPr>
        <p:txBody>
          <a:bodyPr/>
          <a:lstStyle/>
          <a:p>
            <a:pPr marL="0" indent="0">
              <a:buNone/>
            </a:pPr>
            <a:r>
              <a:rPr lang="el-GR" dirty="0">
                <a:latin typeface="Calibri" panose="020F0502020204030204" pitchFamily="34" charset="0"/>
                <a:cs typeface="Calibri" panose="020F0502020204030204" pitchFamily="34" charset="0"/>
              </a:rPr>
              <a:t>Τα παιδιά κάναν λάθος στον σχεδιασμό γιατί σχεδίασαν έναν αναλογικά μικρό χώρο τρεξίματος και έναν μεγάλο χώρο προσγείωσης. </a:t>
            </a:r>
          </a:p>
          <a:p>
            <a:pPr marL="0" indent="0">
              <a:buNone/>
            </a:pPr>
            <a:r>
              <a:rPr lang="el-GR" dirty="0">
                <a:latin typeface="Calibri" panose="020F0502020204030204" pitchFamily="34" charset="0"/>
                <a:cs typeface="Calibri" panose="020F0502020204030204" pitchFamily="34" charset="0"/>
              </a:rPr>
              <a:t>Όταν καταλαβαίνουν το λάθος τους φτιάχνουν ένα κανόνα σε μία αφίσα για τα υπόλοιπα παιδιά.</a:t>
            </a:r>
          </a:p>
          <a:p>
            <a:pPr marL="0" indent="0">
              <a:buNone/>
            </a:pPr>
            <a:r>
              <a:rPr lang="el-GR" dirty="0">
                <a:latin typeface="Calibri" panose="020F0502020204030204" pitchFamily="34" charset="0"/>
                <a:cs typeface="Calibri" panose="020F0502020204030204" pitchFamily="34" charset="0"/>
              </a:rPr>
              <a:t>Κανόνας</a:t>
            </a:r>
            <a:r>
              <a:rPr lang="en-US" dirty="0">
                <a:latin typeface="Calibri" panose="020F0502020204030204" pitchFamily="34" charset="0"/>
                <a:cs typeface="Calibri" panose="020F0502020204030204" pitchFamily="34" charset="0"/>
              </a:rPr>
              <a:t> : </a:t>
            </a:r>
            <a:r>
              <a:rPr lang="el-GR" dirty="0">
                <a:latin typeface="Calibri" panose="020F0502020204030204" pitchFamily="34" charset="0"/>
                <a:cs typeface="Calibri" panose="020F0502020204030204" pitchFamily="34" charset="0"/>
              </a:rPr>
              <a:t> το τρέξιμο θα πρέπει να ξεκινάει από ένα συγκεκριμένο σημείο.</a:t>
            </a:r>
          </a:p>
        </p:txBody>
      </p:sp>
      <p:pic>
        <p:nvPicPr>
          <p:cNvPr id="5" name="Εικόνα 4" descr="Εικόνα που περιέχει σκίτσο/σχέδιο, ζωγραφιά, λευκό, διάγραμμα&#10;&#10;Το περιεχόμενο που δημιουργείται από AI ενδέχεται να είναι εσφαλμένο.">
            <a:extLst>
              <a:ext uri="{FF2B5EF4-FFF2-40B4-BE49-F238E27FC236}">
                <a16:creationId xmlns:a16="http://schemas.microsoft.com/office/drawing/2014/main" id="{A4AF0097-B71B-A3D3-11B1-0F602A0E3D20}"/>
              </a:ext>
            </a:extLst>
          </p:cNvPr>
          <p:cNvPicPr>
            <a:picLocks noChangeAspect="1"/>
          </p:cNvPicPr>
          <p:nvPr/>
        </p:nvPicPr>
        <p:blipFill>
          <a:blip r:embed="rId2"/>
          <a:stretch>
            <a:fillRect/>
          </a:stretch>
        </p:blipFill>
        <p:spPr>
          <a:xfrm>
            <a:off x="1451579" y="4239664"/>
            <a:ext cx="4048690" cy="1428949"/>
          </a:xfrm>
          <a:prstGeom prst="rect">
            <a:avLst/>
          </a:prstGeom>
        </p:spPr>
      </p:pic>
    </p:spTree>
    <p:extLst>
      <p:ext uri="{BB962C8B-B14F-4D97-AF65-F5344CB8AC3E}">
        <p14:creationId xmlns:p14="http://schemas.microsoft.com/office/powerpoint/2010/main" val="31998900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Τίτλος 7">
            <a:extLst>
              <a:ext uri="{FF2B5EF4-FFF2-40B4-BE49-F238E27FC236}">
                <a16:creationId xmlns:a16="http://schemas.microsoft.com/office/drawing/2014/main" id="{FF510766-05E4-24F0-BD10-F03F832D4B10}"/>
              </a:ext>
            </a:extLst>
          </p:cNvPr>
          <p:cNvSpPr>
            <a:spLocks noGrp="1"/>
          </p:cNvSpPr>
          <p:nvPr>
            <p:ph type="title"/>
          </p:nvPr>
        </p:nvSpPr>
        <p:spPr>
          <a:xfrm>
            <a:off x="1451579" y="612790"/>
            <a:ext cx="9603275" cy="1049235"/>
          </a:xfrm>
        </p:spPr>
        <p:txBody>
          <a:bodyPr>
            <a:normAutofit/>
          </a:bodyPr>
          <a:lstStyle/>
          <a:p>
            <a:r>
              <a:rPr lang="el-GR" dirty="0">
                <a:latin typeface="Calibri" panose="020F0502020204030204" pitchFamily="34" charset="0"/>
                <a:cs typeface="Calibri" panose="020F0502020204030204" pitchFamily="34" charset="0"/>
              </a:rPr>
              <a:t>Η χρηση συμβολων και αντιγραφων για την κατανοηση του αλματος</a:t>
            </a:r>
          </a:p>
        </p:txBody>
      </p:sp>
      <p:pic>
        <p:nvPicPr>
          <p:cNvPr id="5" name="Θέση περιεχομένου 4" descr="Εικόνα που περιέχει κείμενο, γραμματοσειρά, στιγμιότυπο οθόνης, γραμμή&#10;&#10;Το περιεχόμενο που δημιουργείται από AI ενδέχεται να είναι εσφαλμένο.">
            <a:extLst>
              <a:ext uri="{FF2B5EF4-FFF2-40B4-BE49-F238E27FC236}">
                <a16:creationId xmlns:a16="http://schemas.microsoft.com/office/drawing/2014/main" id="{1188DBBE-A468-EFD7-241B-05094900D79A}"/>
              </a:ext>
            </a:extLst>
          </p:cNvPr>
          <p:cNvPicPr>
            <a:picLocks noChangeAspect="1"/>
          </p:cNvPicPr>
          <p:nvPr/>
        </p:nvPicPr>
        <p:blipFill>
          <a:blip r:embed="rId2"/>
          <a:stretch>
            <a:fillRect/>
          </a:stretch>
        </p:blipFill>
        <p:spPr>
          <a:xfrm>
            <a:off x="1265735" y="3598606"/>
            <a:ext cx="4342798" cy="2115662"/>
          </a:xfrm>
          <a:prstGeom prst="rect">
            <a:avLst/>
          </a:prstGeom>
          <a:ln>
            <a:noFill/>
          </a:ln>
          <a:effectLst>
            <a:outerShdw blurRad="292100" dist="139700" dir="2700000" algn="tl" rotWithShape="0">
              <a:srgbClr val="333333">
                <a:alpha val="65000"/>
              </a:srgbClr>
            </a:outerShdw>
          </a:effectLst>
        </p:spPr>
      </p:pic>
      <p:sp>
        <p:nvSpPr>
          <p:cNvPr id="12" name="Content Placeholder 11">
            <a:extLst>
              <a:ext uri="{FF2B5EF4-FFF2-40B4-BE49-F238E27FC236}">
                <a16:creationId xmlns:a16="http://schemas.microsoft.com/office/drawing/2014/main" id="{FB15007F-C29B-6C07-7DB6-A95E079C7C19}"/>
              </a:ext>
            </a:extLst>
          </p:cNvPr>
          <p:cNvSpPr>
            <a:spLocks noGrp="1"/>
          </p:cNvSpPr>
          <p:nvPr>
            <p:ph idx="1"/>
          </p:nvPr>
        </p:nvSpPr>
        <p:spPr>
          <a:xfrm>
            <a:off x="5765750" y="1983820"/>
            <a:ext cx="5317731" cy="4037747"/>
          </a:xfrm>
        </p:spPr>
        <p:txBody>
          <a:bodyPr>
            <a:noAutofit/>
          </a:bodyPr>
          <a:lstStyle/>
          <a:p>
            <a:pPr marL="0" indent="0">
              <a:buNone/>
            </a:pPr>
            <a:r>
              <a:rPr lang="el-GR" sz="1600" dirty="0">
                <a:latin typeface="Calibri" panose="020F0502020204030204" pitchFamily="34" charset="0"/>
                <a:cs typeface="Calibri" panose="020F0502020204030204" pitchFamily="34" charset="0"/>
              </a:rPr>
              <a:t>Στη συνέχεια προέκυψε το πρόβλημα ότι τα κορίτσια ίσως δυσκολευτούν πιο πολύ από τα αγόρια.</a:t>
            </a:r>
          </a:p>
          <a:p>
            <a:pPr marL="0" indent="0">
              <a:buNone/>
            </a:pPr>
            <a:r>
              <a:rPr lang="el-GR" sz="1600" dirty="0">
                <a:latin typeface="Calibri" panose="020F0502020204030204" pitchFamily="34" charset="0"/>
                <a:cs typeface="Calibri" panose="020F0502020204030204" pitchFamily="34" charset="0"/>
              </a:rPr>
              <a:t>Έτσι έφτιαξαν μια νέα αφίσα καθώς συζητούσαν τις σκέψεις τους σχετικά με το ποιο ήταν το σωστό.</a:t>
            </a:r>
          </a:p>
          <a:p>
            <a:pPr marL="457200" indent="-457200">
              <a:buFont typeface="+mj-lt"/>
              <a:buAutoNum type="arabicPeriod"/>
            </a:pPr>
            <a:r>
              <a:rPr lang="el-GR" sz="1600" dirty="0">
                <a:latin typeface="Calibri" panose="020F0502020204030204" pitchFamily="34" charset="0"/>
                <a:cs typeface="Calibri" panose="020F0502020204030204" pitchFamily="34" charset="0"/>
              </a:rPr>
              <a:t>Τα αντίγραφα αντικειμένων βοηθούν τα παιδιά να κατανοούν και να θυμούνται πολύπλοκες σχέσεις.</a:t>
            </a:r>
          </a:p>
          <a:p>
            <a:pPr marL="457200" indent="-457200">
              <a:buFont typeface="+mj-lt"/>
              <a:buAutoNum type="arabicPeriod"/>
            </a:pPr>
            <a:r>
              <a:rPr lang="el-GR" sz="1600" dirty="0">
                <a:latin typeface="Calibri" panose="020F0502020204030204" pitchFamily="34" charset="0"/>
                <a:cs typeface="Calibri" panose="020F0502020204030204" pitchFamily="34" charset="0"/>
              </a:rPr>
              <a:t>Λειτουργούν ως σύμβολα που υποστηρίζουν την έκφραση και παρουσίαση των ιδεών τους.</a:t>
            </a:r>
          </a:p>
          <a:p>
            <a:pPr marL="457200" indent="-457200">
              <a:buFont typeface="+mj-lt"/>
              <a:buAutoNum type="arabicPeriod"/>
            </a:pPr>
            <a:r>
              <a:rPr lang="el-GR" sz="1600" dirty="0">
                <a:latin typeface="Calibri" panose="020F0502020204030204" pitchFamily="34" charset="0"/>
                <a:cs typeface="Calibri" panose="020F0502020204030204" pitchFamily="34" charset="0"/>
              </a:rPr>
              <a:t>Διευκολύνουν τη συνεργασία και την επικοινωνία μέσα στην ομάδα.</a:t>
            </a:r>
          </a:p>
          <a:p>
            <a:pPr marL="457200" indent="-457200">
              <a:buFont typeface="+mj-lt"/>
              <a:buAutoNum type="arabicPeriod"/>
            </a:pPr>
            <a:r>
              <a:rPr lang="el-GR" sz="1600" dirty="0">
                <a:latin typeface="Calibri" panose="020F0502020204030204" pitchFamily="34" charset="0"/>
                <a:cs typeface="Calibri" panose="020F0502020204030204" pitchFamily="34" charset="0"/>
              </a:rPr>
              <a:t>Οι δάσκαλοι δημιουργούν ή παρέχουν αντίγραφα για να βοηθούν τα παιδιά να εξηγούν τις σκέψεις τους.</a:t>
            </a:r>
            <a:endParaRPr lang="en-US" sz="16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69DFC43-E4C0-3864-C5A7-F6056D730678}"/>
              </a:ext>
            </a:extLst>
          </p:cNvPr>
          <p:cNvSpPr txBox="1"/>
          <p:nvPr/>
        </p:nvSpPr>
        <p:spPr>
          <a:xfrm>
            <a:off x="1422952" y="1983820"/>
            <a:ext cx="4028365" cy="1323439"/>
          </a:xfrm>
          <a:prstGeom prst="rect">
            <a:avLst/>
          </a:prstGeom>
          <a:noFill/>
        </p:spPr>
        <p:txBody>
          <a:bodyPr wrap="square" rtlCol="0">
            <a:spAutoFit/>
          </a:bodyPr>
          <a:lstStyle/>
          <a:p>
            <a:r>
              <a:rPr lang="el-GR" sz="1600" dirty="0">
                <a:latin typeface="Calibri" panose="020F0502020204030204" pitchFamily="34" charset="0"/>
                <a:cs typeface="Calibri" panose="020F0502020204030204" pitchFamily="34" charset="0"/>
              </a:rPr>
              <a:t>Τα παιδιά για να κατανοήσουν την δομή του άλματος εις μήκος από την αρχή ως το τέλος χρησιμοποίησαν διαφορετικούς τύπους συμβόλων (ξύλινες κούκλες, ζωγραφιές, χειρονομίες, έντυπο λόγο) .</a:t>
            </a:r>
          </a:p>
        </p:txBody>
      </p:sp>
    </p:spTree>
    <p:extLst>
      <p:ext uri="{BB962C8B-B14F-4D97-AF65-F5344CB8AC3E}">
        <p14:creationId xmlns:p14="http://schemas.microsoft.com/office/powerpoint/2010/main" val="1850152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1" name="Rectangle 11">
            <a:extLst>
              <a:ext uri="{FF2B5EF4-FFF2-40B4-BE49-F238E27FC236}">
                <a16:creationId xmlns:a16="http://schemas.microsoft.com/office/drawing/2014/main" id="{EA042132-EF3E-4DCA-8B23-D054AFC9F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13">
            <a:extLst>
              <a:ext uri="{FF2B5EF4-FFF2-40B4-BE49-F238E27FC236}">
                <a16:creationId xmlns:a16="http://schemas.microsoft.com/office/drawing/2014/main" id="{C6561942-7576-4906-820D-5DBB2DEE7B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Τίτλος 1">
            <a:extLst>
              <a:ext uri="{FF2B5EF4-FFF2-40B4-BE49-F238E27FC236}">
                <a16:creationId xmlns:a16="http://schemas.microsoft.com/office/drawing/2014/main" id="{6162338D-02DE-0046-42C8-767459429CAB}"/>
              </a:ext>
            </a:extLst>
          </p:cNvPr>
          <p:cNvSpPr>
            <a:spLocks noGrp="1"/>
          </p:cNvSpPr>
          <p:nvPr>
            <p:ph type="title"/>
          </p:nvPr>
        </p:nvSpPr>
        <p:spPr>
          <a:xfrm>
            <a:off x="1451579" y="804519"/>
            <a:ext cx="5550357" cy="1049235"/>
          </a:xfrm>
        </p:spPr>
        <p:txBody>
          <a:bodyPr>
            <a:normAutofit/>
          </a:bodyPr>
          <a:lstStyle/>
          <a:p>
            <a:r>
              <a:rPr lang="el-GR" dirty="0">
                <a:latin typeface="Calibri" panose="020F0502020204030204" pitchFamily="34" charset="0"/>
                <a:cs typeface="Calibri" panose="020F0502020204030204" pitchFamily="34" charset="0"/>
              </a:rPr>
              <a:t>Οι κανονες</a:t>
            </a:r>
          </a:p>
        </p:txBody>
      </p:sp>
      <p:sp>
        <p:nvSpPr>
          <p:cNvPr id="33" name="Rectangle 15">
            <a:extLst>
              <a:ext uri="{FF2B5EF4-FFF2-40B4-BE49-F238E27FC236}">
                <a16:creationId xmlns:a16="http://schemas.microsoft.com/office/drawing/2014/main" id="{76E2642F-6025-4B22-A283-9B60F4765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Θέση περιεχομένου 2">
            <a:extLst>
              <a:ext uri="{FF2B5EF4-FFF2-40B4-BE49-F238E27FC236}">
                <a16:creationId xmlns:a16="http://schemas.microsoft.com/office/drawing/2014/main" id="{2098763B-19F8-EB1A-57BC-89E53EFB18AA}"/>
              </a:ext>
            </a:extLst>
          </p:cNvPr>
          <p:cNvSpPr>
            <a:spLocks noGrp="1"/>
          </p:cNvSpPr>
          <p:nvPr>
            <p:ph idx="1"/>
          </p:nvPr>
        </p:nvSpPr>
        <p:spPr>
          <a:xfrm>
            <a:off x="1451579" y="2015732"/>
            <a:ext cx="5550357" cy="3450613"/>
          </a:xfrm>
        </p:spPr>
        <p:txBody>
          <a:bodyPr>
            <a:normAutofit/>
          </a:bodyPr>
          <a:lstStyle/>
          <a:p>
            <a:r>
              <a:rPr lang="el-GR" dirty="0">
                <a:latin typeface="Calibri" panose="020F0502020204030204" pitchFamily="34" charset="0"/>
                <a:cs typeface="Calibri" panose="020F0502020204030204" pitchFamily="34" charset="0"/>
              </a:rPr>
              <a:t>Έπειτα</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 ανατέθηκε σε ένα παιδί του σχολείου ,το οποίο ήξερε καλό σχέδιο, να σχεδιάσει τα στάδια του άλματος.</a:t>
            </a:r>
            <a:endParaRPr lang="en-US"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Μετά από αυτό, τα 4 παιδιά έφτιαξαν μια ακόμη αφίσα με κάποιους βασικούς κανόνες.</a:t>
            </a:r>
          </a:p>
          <a:p>
            <a:pPr>
              <a:buFont typeface="Wingdings" panose="05000000000000000000" pitchFamily="2" charset="2"/>
              <a:buChar char="Ø"/>
            </a:pPr>
            <a:r>
              <a:rPr lang="el-GR" dirty="0">
                <a:latin typeface="Calibri" panose="020F0502020204030204" pitchFamily="34" charset="0"/>
                <a:cs typeface="Calibri" panose="020F0502020204030204" pitchFamily="34" charset="0"/>
              </a:rPr>
              <a:t>Όλα αυτά τα γραφήματα βοηθάνε τα παιδιά μικρότερης ηλικίας να κατανοήσουν καλύτερα τους κανόνες του αθλήματος.</a:t>
            </a:r>
          </a:p>
        </p:txBody>
      </p:sp>
      <p:grpSp>
        <p:nvGrpSpPr>
          <p:cNvPr id="34" name="Group 17">
            <a:extLst>
              <a:ext uri="{FF2B5EF4-FFF2-40B4-BE49-F238E27FC236}">
                <a16:creationId xmlns:a16="http://schemas.microsoft.com/office/drawing/2014/main" id="{447C2785-96A0-48E9-A4E1-3E0DD3C4B6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35" name="Rectangle 18">
              <a:extLst>
                <a:ext uri="{FF2B5EF4-FFF2-40B4-BE49-F238E27FC236}">
                  <a16:creationId xmlns:a16="http://schemas.microsoft.com/office/drawing/2014/main" id="{4719DBFA-503D-4176-91F9-F5264971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19">
              <a:extLst>
                <a:ext uri="{FF2B5EF4-FFF2-40B4-BE49-F238E27FC236}">
                  <a16:creationId xmlns:a16="http://schemas.microsoft.com/office/drawing/2014/main" id="{563365FB-D39D-4CCB-B9D7-70896EA52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Rectangle 21">
            <a:extLst>
              <a:ext uri="{FF2B5EF4-FFF2-40B4-BE49-F238E27FC236}">
                <a16:creationId xmlns:a16="http://schemas.microsoft.com/office/drawing/2014/main" id="{2D87176B-036A-46E9-88B6-B602D3C1CB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3869" y="976036"/>
            <a:ext cx="3122837" cy="4138331"/>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Εικόνα 6" descr="Εικόνα που περιέχει κείμενο, καρτούν, σκίτσο/σχέδιο&#10;&#10;Το περιεχόμενο που δημιουργείται από AI ενδέχεται να είναι εσφαλμένο.">
            <a:extLst>
              <a:ext uri="{FF2B5EF4-FFF2-40B4-BE49-F238E27FC236}">
                <a16:creationId xmlns:a16="http://schemas.microsoft.com/office/drawing/2014/main" id="{26EB402B-6FF7-61C3-9724-FF0F7E1F0768}"/>
              </a:ext>
            </a:extLst>
          </p:cNvPr>
          <p:cNvPicPr>
            <a:picLocks noChangeAspect="1"/>
          </p:cNvPicPr>
          <p:nvPr/>
        </p:nvPicPr>
        <p:blipFill>
          <a:blip r:embed="rId2"/>
          <a:stretch>
            <a:fillRect/>
          </a:stretch>
        </p:blipFill>
        <p:spPr>
          <a:xfrm>
            <a:off x="7953869" y="964606"/>
            <a:ext cx="3122837" cy="3097963"/>
          </a:xfrm>
          <a:prstGeom prst="rect">
            <a:avLst/>
          </a:prstGeom>
        </p:spPr>
      </p:pic>
      <p:pic>
        <p:nvPicPr>
          <p:cNvPr id="5" name="Εικόνα 4" descr="Εικόνα που περιέχει σκίτσο/σχέδιο, λευκό, ζωγραφιά, Χορός&#10;&#10;Το περιεχόμενο που δημιουργείται από AI ενδέχεται να είναι εσφαλμένο.">
            <a:extLst>
              <a:ext uri="{FF2B5EF4-FFF2-40B4-BE49-F238E27FC236}">
                <a16:creationId xmlns:a16="http://schemas.microsoft.com/office/drawing/2014/main" id="{07D26530-021F-38DF-A491-650E53ED063B}"/>
              </a:ext>
            </a:extLst>
          </p:cNvPr>
          <p:cNvPicPr>
            <a:picLocks noChangeAspect="1"/>
          </p:cNvPicPr>
          <p:nvPr/>
        </p:nvPicPr>
        <p:blipFill>
          <a:blip r:embed="rId3"/>
          <a:stretch>
            <a:fillRect/>
          </a:stretch>
        </p:blipFill>
        <p:spPr>
          <a:xfrm>
            <a:off x="8115102" y="4119687"/>
            <a:ext cx="2799103" cy="937563"/>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pic>
        <p:nvPicPr>
          <p:cNvPr id="38" name="Picture 23">
            <a:extLst>
              <a:ext uri="{FF2B5EF4-FFF2-40B4-BE49-F238E27FC236}">
                <a16:creationId xmlns:a16="http://schemas.microsoft.com/office/drawing/2014/main" id="{AC34D715-F6AF-42BD-B021-F46BF6B549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9" name="Straight Connector 25">
            <a:extLst>
              <a:ext uri="{FF2B5EF4-FFF2-40B4-BE49-F238E27FC236}">
                <a16:creationId xmlns:a16="http://schemas.microsoft.com/office/drawing/2014/main" id="{EA5196A3-0319-4C04-B5B6-D1359F52F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0119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EDA2550-EC4B-B66C-D395-A48AE8497778}"/>
              </a:ext>
            </a:extLst>
          </p:cNvPr>
          <p:cNvSpPr>
            <a:spLocks noGrp="1"/>
          </p:cNvSpPr>
          <p:nvPr>
            <p:ph type="title"/>
          </p:nvPr>
        </p:nvSpPr>
        <p:spPr>
          <a:xfrm>
            <a:off x="849683" y="1240076"/>
            <a:ext cx="2727813" cy="4584527"/>
          </a:xfrm>
        </p:spPr>
        <p:txBody>
          <a:bodyPr>
            <a:normAutofit/>
          </a:bodyPr>
          <a:lstStyle/>
          <a:p>
            <a:r>
              <a:rPr lang="el-GR" sz="2400" dirty="0">
                <a:solidFill>
                  <a:srgbClr val="FFFFFF"/>
                </a:solidFill>
                <a:latin typeface="Calibri" panose="020F0502020204030204" pitchFamily="34" charset="0"/>
                <a:cs typeface="Calibri" panose="020F0502020204030204" pitchFamily="34" charset="0"/>
              </a:rPr>
              <a:t>Προβληματισμοι και λυσεις στην καταγραφη της αποστασησ</a:t>
            </a:r>
          </a:p>
        </p:txBody>
      </p:sp>
      <p:sp>
        <p:nvSpPr>
          <p:cNvPr id="3" name="Θέση περιεχομένου 2">
            <a:extLst>
              <a:ext uri="{FF2B5EF4-FFF2-40B4-BE49-F238E27FC236}">
                <a16:creationId xmlns:a16="http://schemas.microsoft.com/office/drawing/2014/main" id="{426BA7BF-44D9-D8B3-D0CC-41EF4B7DF96C}"/>
              </a:ext>
            </a:extLst>
          </p:cNvPr>
          <p:cNvSpPr>
            <a:spLocks noGrp="1"/>
          </p:cNvSpPr>
          <p:nvPr>
            <p:ph idx="1"/>
          </p:nvPr>
        </p:nvSpPr>
        <p:spPr>
          <a:xfrm>
            <a:off x="4705594" y="1240077"/>
            <a:ext cx="6034827" cy="4916465"/>
          </a:xfrm>
        </p:spPr>
        <p:txBody>
          <a:bodyPr anchor="t">
            <a:normAutofit/>
          </a:bodyPr>
          <a:lstStyle/>
          <a:p>
            <a:pPr>
              <a:lnSpc>
                <a:spcPct val="110000"/>
              </a:lnSpc>
            </a:pPr>
            <a:r>
              <a:rPr lang="el-GR" dirty="0">
                <a:latin typeface="Calibri" panose="020F0502020204030204" pitchFamily="34" charset="0"/>
                <a:cs typeface="Calibri" panose="020F0502020204030204" pitchFamily="34" charset="0"/>
              </a:rPr>
              <a:t>Στην αρχή τα παιδιά σκέφτηκαν να χρησιμοποιήσουν κομμάτια σχοινιού για να καταγράφουν την γραμμική απόσταση του άλματος. Όμως, στην πορεία διαπιστώσαν ότι το σχοινί δε θα τους έδειχνε το ποσοστό που ένα άλμα ήταν μεγαλύτερο από ένα άλλο.</a:t>
            </a:r>
          </a:p>
          <a:p>
            <a:pPr>
              <a:lnSpc>
                <a:spcPct val="110000"/>
              </a:lnSpc>
            </a:pPr>
            <a:r>
              <a:rPr lang="el-GR" dirty="0">
                <a:latin typeface="Calibri" panose="020F0502020204030204" pitchFamily="34" charset="0"/>
                <a:cs typeface="Calibri" panose="020F0502020204030204" pitchFamily="34" charset="0"/>
              </a:rPr>
              <a:t>Στη συνέχεια, χρησιμοποιήσαν μεζούρα. Τότε αναρωτήθηκαν γιατί επαναλαμβάνονται οι μαύροι αριθμοί (τα εκατοστά) και όχι οι κόκκινοι αριθμοί (τα μέτρα). Αντί να κόψουν την ταινία, αντέγραψαν το πρώτο μέτρο σε λωρίδες χαρτιού. Ένωσαν τις λωρίδες και συνειδητοποίησαν ότι η ταινία μέτρησης ήταν μια σειρά λωρίδων ενός μέτρου με ενωμένες άκρες.</a:t>
            </a:r>
          </a:p>
        </p:txBody>
      </p:sp>
    </p:spTree>
    <p:extLst>
      <p:ext uri="{BB962C8B-B14F-4D97-AF65-F5344CB8AC3E}">
        <p14:creationId xmlns:p14="http://schemas.microsoft.com/office/powerpoint/2010/main" val="4485713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7F62F7-C2B9-248B-01DE-EA6D9C2652BF}"/>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Πως τα παιδια κατεκτησαν την εννοια των δεκαδων και μοναδων 	</a:t>
            </a:r>
          </a:p>
        </p:txBody>
      </p:sp>
      <p:sp>
        <p:nvSpPr>
          <p:cNvPr id="3" name="Θέση περιεχομένου 2">
            <a:extLst>
              <a:ext uri="{FF2B5EF4-FFF2-40B4-BE49-F238E27FC236}">
                <a16:creationId xmlns:a16="http://schemas.microsoft.com/office/drawing/2014/main" id="{FDEA59D1-0B70-1EBF-E102-6F1711F70D26}"/>
              </a:ext>
            </a:extLst>
          </p:cNvPr>
          <p:cNvSpPr>
            <a:spLocks noGrp="1"/>
          </p:cNvSpPr>
          <p:nvPr>
            <p:ph idx="1"/>
          </p:nvPr>
        </p:nvSpPr>
        <p:spPr/>
        <p:txBody>
          <a:bodyPr>
            <a:normAutofit fontScale="85000" lnSpcReduction="10000"/>
          </a:bodyPr>
          <a:lstStyle/>
          <a:p>
            <a:pPr marL="0" indent="0">
              <a:buNone/>
            </a:pPr>
            <a:r>
              <a:rPr lang="el-GR" dirty="0">
                <a:solidFill>
                  <a:schemeClr val="accent3">
                    <a:lumMod val="75000"/>
                  </a:schemeClr>
                </a:solidFill>
                <a:latin typeface="Calibri" panose="020F0502020204030204" pitchFamily="34" charset="0"/>
                <a:cs typeface="Calibri" panose="020F0502020204030204" pitchFamily="34" charset="0"/>
              </a:rPr>
              <a:t>Εφεύρεση Υβριδικού Συστήματος </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Τα παιδιά επινόησαν έναν μεταβατικό συμβολισμό για την καταγραφή</a:t>
            </a:r>
            <a:r>
              <a:rPr lang="en-US"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sym typeface="Wingdings" panose="05000000000000000000" pitchFamily="2" charset="2"/>
              </a:rPr>
              <a:t> </a:t>
            </a:r>
            <a:r>
              <a:rPr lang="el-GR" dirty="0">
                <a:latin typeface="Calibri" panose="020F0502020204030204" pitchFamily="34" charset="0"/>
                <a:cs typeface="Calibri" panose="020F0502020204030204" pitchFamily="34" charset="0"/>
              </a:rPr>
              <a:t>συνδύασαν τους μαύρους αριθμούς (π.χ. 60) με τα μικρά σημάδια (αριθμημένα ως μονάδες).  </a:t>
            </a:r>
          </a:p>
          <a:p>
            <a:pPr marL="0" indent="0">
              <a:buNone/>
            </a:pPr>
            <a:r>
              <a:rPr lang="el-GR" dirty="0">
                <a:latin typeface="Calibri" panose="020F0502020204030204" pitchFamily="34" charset="0"/>
                <a:cs typeface="Calibri" panose="020F0502020204030204" pitchFamily="34" charset="0"/>
              </a:rPr>
              <a:t>Στην πορεία διαπίστωσαν ότι ούτε αυτό το σύστημα  τους βόλευε οπότε αναζήτησαν το συμβατικό σύστημα. Δηλαδή για να βρουν έναν αριθμό (π.χ. 34 εκατοστά) που δεν ήταν τυπωμένος, βρήκαν το 30 και προσποιήθηκαν ότι «εξαφανίζουν» το 0 για να μετρήσουν το 30 ως "τρία" (δεκάδες) και μετά τις τέσσερις μαύρες γραμμές ως "τέσσερα" (μονάδες).Αυτό ήταν η πρώτη τους προσπάθεια να χρησιμοποιήσουν ένα σύστημα συμβολισμού που μετατρέπει τα σύμβολα για τις δεκάδες και τις μονάδες σε ένα πολυψήφιο νούμερο (σημείο-αξίας).</a:t>
            </a:r>
          </a:p>
          <a:p>
            <a:pPr marL="0" indent="0">
              <a:buNone/>
            </a:pPr>
            <a:r>
              <a:rPr lang="el-GR" b="1" u="sng" dirty="0">
                <a:solidFill>
                  <a:schemeClr val="accent3">
                    <a:lumMod val="75000"/>
                  </a:schemeClr>
                </a:solidFill>
                <a:latin typeface="Calibri" panose="020F0502020204030204" pitchFamily="34" charset="0"/>
                <a:cs typeface="Calibri" panose="020F0502020204030204" pitchFamily="34" charset="0"/>
              </a:rPr>
              <a:t>Σημαντική Παρατήρηση</a:t>
            </a:r>
            <a:r>
              <a:rPr lang="el-GR" dirty="0">
                <a:latin typeface="Calibri" panose="020F0502020204030204" pitchFamily="34" charset="0"/>
                <a:cs typeface="Calibri" panose="020F0502020204030204" pitchFamily="34" charset="0"/>
              </a:rPr>
              <a:t>: Η χρήση διαφορετικών συμβολικών συστημάτων (σκοινί, μεζούρα, αντίγραφα, αριθμοί) οδήγησε σε δημιουργική αντιπαράθεση και ενίσχυσε τη βαθύτερη γνώση.</a:t>
            </a:r>
          </a:p>
        </p:txBody>
      </p:sp>
    </p:spTree>
    <p:extLst>
      <p:ext uri="{BB962C8B-B14F-4D97-AF65-F5344CB8AC3E}">
        <p14:creationId xmlns:p14="http://schemas.microsoft.com/office/powerpoint/2010/main" val="3223772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Συλλογη">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0e4b9f7-7cd4-465a-9b39-b2088d102bc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Έγγραφο" ma:contentTypeID="0x010100B9EC829B2A14264BB96DFCAF962A22EF" ma:contentTypeVersion="10" ma:contentTypeDescription="Δημιουργία νέου εγγράφου" ma:contentTypeScope="" ma:versionID="b6b382b9934cd5f5a72f86653fc98fcd">
  <xsd:schema xmlns:xsd="http://www.w3.org/2001/XMLSchema" xmlns:xs="http://www.w3.org/2001/XMLSchema" xmlns:p="http://schemas.microsoft.com/office/2006/metadata/properties" xmlns:ns3="80e4b9f7-7cd4-465a-9b39-b2088d102bca" targetNamespace="http://schemas.microsoft.com/office/2006/metadata/properties" ma:root="true" ma:fieldsID="f743191ebf8fa9b5ce89b4b59527dc1f" ns3:_="">
    <xsd:import namespace="80e4b9f7-7cd4-465a-9b39-b2088d102bca"/>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GenerationTime" minOccurs="0"/>
                <xsd:element ref="ns3:MediaServiceEventHashCode" minOccurs="0"/>
                <xsd:element ref="ns3:MediaServiceSystem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e4b9f7-7cd4-465a-9b39-b2088d102bca"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ED10FE-4A25-424B-B473-6161F3427997}">
  <ds:schemaRefs>
    <ds:schemaRef ds:uri="80e4b9f7-7cd4-465a-9b39-b2088d102bca"/>
    <ds:schemaRef ds:uri="http://schemas.microsoft.com/office/2006/metadata/properties"/>
    <ds:schemaRef ds:uri="http://schemas.microsoft.com/office/2006/documentManagement/types"/>
    <ds:schemaRef ds:uri="http://purl.org/dc/dcmitype/"/>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C0536F9B-11E1-493D-80D0-D491FF201042}">
  <ds:schemaRefs>
    <ds:schemaRef ds:uri="http://schemas.microsoft.com/sharepoint/v3/contenttype/forms"/>
  </ds:schemaRefs>
</ds:datastoreItem>
</file>

<file path=customXml/itemProps3.xml><?xml version="1.0" encoding="utf-8"?>
<ds:datastoreItem xmlns:ds="http://schemas.openxmlformats.org/officeDocument/2006/customXml" ds:itemID="{CFD26EBB-A29F-40A6-8D12-733D0972F2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e4b9f7-7cd4-465a-9b39-b2088d102b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593</TotalTime>
  <Words>838</Words>
  <Application>Microsoft Office PowerPoint</Application>
  <PresentationFormat>Ευρεία οθόνη</PresentationFormat>
  <Paragraphs>50</Paragraphs>
  <Slides>11</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11</vt:i4>
      </vt:variant>
    </vt:vector>
  </HeadingPairs>
  <TitlesOfParts>
    <vt:vector size="17" baseType="lpstr">
      <vt:lpstr>Aptos</vt:lpstr>
      <vt:lpstr>Arial</vt:lpstr>
      <vt:lpstr>Calibri</vt:lpstr>
      <vt:lpstr>Gill Sans MT</vt:lpstr>
      <vt:lpstr>Wingdings</vt:lpstr>
      <vt:lpstr>Συλλογη</vt:lpstr>
      <vt:lpstr>Reggio emilia </vt:lpstr>
      <vt:lpstr>Τι ειναι η reggio emilia μεθοδος</vt:lpstr>
      <vt:lpstr>Παρουσίαση του PowerPoint</vt:lpstr>
      <vt:lpstr>Η ΕΝΑΡΞΗ ΤΟΥ PROJECT : ΣΧΕΔΙΑΣΜΟς ΚΑΙ αρχικες ιδεες </vt:lpstr>
      <vt:lpstr>Διαδρομος τρεξιματος και χωρος προσγειωσης </vt:lpstr>
      <vt:lpstr>Η χρηση συμβολων και αντιγραφων για την κατανοηση του αλματος</vt:lpstr>
      <vt:lpstr>Οι κανονες</vt:lpstr>
      <vt:lpstr>Προβληματισμοι και λυσεις στην καταγραφη της αποστασησ</vt:lpstr>
      <vt:lpstr>Πως τα παιδια κατεκτησαν την εννοια των δεκαδων και μοναδων  </vt:lpstr>
      <vt:lpstr>Παρουσίαση του PowerPoint</vt:lpstr>
      <vt:lpstr>Η εξωτερικευση της γνωσης και πολλαπλοι τροποι εκφρασης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ARAPI KALLIOPI</dc:creator>
  <cp:lastModifiedBy>ARAPI KALLIOPI</cp:lastModifiedBy>
  <cp:revision>1</cp:revision>
  <dcterms:created xsi:type="dcterms:W3CDTF">2025-12-08T16:01:27Z</dcterms:created>
  <dcterms:modified xsi:type="dcterms:W3CDTF">2025-12-14T19:03:18Z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0x010100B9EC829B2A14264BB96DFCAF962A22EF</vt:lpwstr>
  </property>
</Properties>
</file>