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6CE18E-C24C-46F5-83A0-3AFAA41C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A1698B4-096A-43C0-82D6-3E3037C5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418D0E-273F-4EE5-816B-813E20C4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D44C5FF-B448-481F-81B3-9B8F4C7E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1C5FED-0E83-47E7-B67A-C61BE1B9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88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484063-37B6-49AE-9979-E7EFA720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19CCEEE-026A-4353-A91E-8A453E49D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13D6267-6F12-4544-B883-4323F97F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EA48C6-9D12-47C2-8A2A-B4FBED74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D910C8-D78F-441F-B818-28A1414F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739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D568CFF-4F63-4DEF-986F-135875B9D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EC5BBA0-8218-4E6F-B4C1-B60A89CFE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706A72-DD8A-4931-A0CD-34F3B871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DD0B7C-B966-40D5-86F2-9ED30EF5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3B577B-0137-4C36-9AD2-52E23040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493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74191C-1D94-4F42-91C2-C9DE8E2F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B72AE5-9A3B-4D3E-9F93-9F2DE47A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C903053-24B9-432B-B588-47EB1933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67D99C6-C374-4B52-B13D-DA2DEDE5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540D99-6C10-4DA2-9F69-D56978BC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C08E36-747B-4C65-922A-626EDEE4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19A4FA6-50CB-4B57-B214-64A9CC1D7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8D3E12-6206-4385-859B-6CCF892A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6FD13A-52AC-4556-AB43-0B344274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0832D9E-E2E9-493E-A884-86943D20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222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B7233B-10C9-4142-9402-5168AC68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B13C8E-D8A1-4659-849F-CE549B06D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16C7C4A-29A6-4BAC-A1CE-566FA60FF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CF08CC1-388B-4399-BDC6-F7E5992C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171D67C-8DAC-4D5F-8E8F-448B9B03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D2A628-EAA5-4675-AC46-9A3A015B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03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BE69C9-39BE-40AA-B48B-AAE33A217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EB2D50D-1CF7-4384-AD13-9BA758E31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66D1FD8-E159-4196-8242-011BAF6A1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CAC10EB-3F17-48F5-89B2-3E9399953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A9EE1B1-3877-4C67-BC97-5688A5443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56EA3AD-5099-4D0B-8F4B-C9BCEB0D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A811CE6-596E-4048-B097-DFDEBC737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34133C2-836D-4AF5-BEEB-073A618A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41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1F8589-6558-4EB8-B90F-64B02E9F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2401A27-29B7-474F-A049-A6AA09DC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BDB66A6-AF8C-4FFF-8ADB-A32287CD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4FBB2CB-F970-46A0-843B-97F864C8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29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A7B5E7F-DEF4-4E80-9A7F-29FA8524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49B0A78-D35A-485A-A6D0-5681C277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BCC6EA6-271D-470B-8247-7576BAFA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761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EA78D4-2C58-474B-83A3-3F6CC5A1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A71B6D-5982-4B1E-B00F-FB983CCA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9A2C7DD-0689-4F8A-92B1-39FE836F0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F7FB077-A6D0-45FA-A54A-8D49F385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BE1FCFC-E8A6-4C01-984A-9AC78452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38758AB-89DC-47EF-9ABD-29C7BF29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241388-AEDE-48A1-BB20-266DEB64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777F8E8-A284-4305-B578-4B1AD8231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436B17E-44A8-4121-9F22-5D9C4F2A1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623C15-1CD0-497C-B550-9CB9D8B7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B309E42-1408-4BF7-8FCE-5C1807C2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C47FAFC-E574-4062-9F24-77248CB5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200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87A4AFC-98DD-46EF-A7C8-71FD9750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139C05F-A981-42BB-8C72-51175F560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2AF5B9-F122-480E-A756-6AAE4276F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97927-3E52-420B-B4A5-8A914403FBC5}" type="datetimeFigureOut">
              <a:rPr lang="el-GR" smtClean="0"/>
              <a:t>13/3/2022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6695A79-2A3F-4656-9CCA-8AEEA3E4E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946C176-5FD1-4BB6-8D48-577EEF46E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ABB0-B5BB-46A1-A69A-9FE43C02AD0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41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183C6A4-8307-4116-9161-FCE737F51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7826"/>
            <a:ext cx="9144000" cy="2764028"/>
          </a:xfrm>
        </p:spPr>
        <p:txBody>
          <a:bodyPr anchor="ctr">
            <a:normAutofit/>
          </a:bodyPr>
          <a:lstStyle/>
          <a:p>
            <a:r>
              <a:rPr lang="el-GR" sz="6100" b="1" dirty="0"/>
              <a:t>Ενσωμάτωση περιεχομένου</a:t>
            </a:r>
            <a:r>
              <a:rPr lang="en-US" sz="6100" b="1" dirty="0"/>
              <a:t> </a:t>
            </a:r>
            <a:r>
              <a:rPr lang="el-GR" sz="6100" b="1" dirty="0"/>
              <a:t>από άλλες </a:t>
            </a:r>
            <a:r>
              <a:rPr lang="en-US" sz="6100" b="1" dirty="0"/>
              <a:t>web2.0 </a:t>
            </a:r>
            <a:r>
              <a:rPr lang="el-GR" sz="6100" b="1" dirty="0"/>
              <a:t>εφαρμογές στο </a:t>
            </a:r>
            <a:r>
              <a:rPr lang="en-US" sz="6100" b="1" dirty="0" err="1"/>
              <a:t>PBworks</a:t>
            </a:r>
            <a:endParaRPr lang="el-GR" sz="61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CAAA462-38B1-4EC5-B24C-1DDE71009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el-GR" sz="2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0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BD0CB2-D79F-440D-82C1-5BFE3461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600" b="1" dirty="0"/>
              <a:t>Ενσωμάτωση έργου (1/4)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E87A6EA-BD84-4157-BE93-B2D11334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48653"/>
            <a:ext cx="6894576" cy="38781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50B4B5-7486-829A-4F12-B18E4963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Κλείνουμε το παράθυρο επεξεργασίας και επιστρέφουμε στον πίνακα ελέγχου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9772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FA5F53C-0718-463D-B50D-9253CF4B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b="1" dirty="0"/>
              <a:t>Ενσωμάτωση έργου (2/4)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313D166-C644-44E5-A709-9AA62C7E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39" t="7310" b="7535"/>
          <a:stretch/>
        </p:blipFill>
        <p:spPr>
          <a:xfrm>
            <a:off x="5549609" y="-1355732"/>
            <a:ext cx="4490059" cy="59477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0F342D-94E3-A512-AD8F-E52DE60D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Από τις τρεις κουκκίδες επιλέγουμε στο αναδυόμενο παράθυρο, την επιλογή </a:t>
            </a:r>
            <a:r>
              <a:rPr lang="en-US" sz="2200" dirty="0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279106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F0CC0B5-FA30-4F98-9CC0-ADDA5397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600" b="1" dirty="0"/>
              <a:t>Ενσωμάτωση έργου (3/4)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430C69F-B279-4F74-B674-2F1CEC45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41728" r="19927" b="33221"/>
          <a:stretch/>
        </p:blipFill>
        <p:spPr>
          <a:xfrm>
            <a:off x="4501896" y="1608714"/>
            <a:ext cx="8623538" cy="21907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2C2553-5A39-F662-BDA8-4272AFB1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Εμφανίζεται σε προεπισκόπηση το έργο και κάνουμε κλικ στο εικονίδιο της ενσωμάτωσης </a:t>
            </a:r>
            <a:endParaRPr lang="en-US" sz="2200" dirty="0"/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A010E6B3-59AA-453A-AD45-E79763D25FF0}"/>
              </a:ext>
            </a:extLst>
          </p:cNvPr>
          <p:cNvCxnSpPr/>
          <p:nvPr/>
        </p:nvCxnSpPr>
        <p:spPr>
          <a:xfrm flipH="1" flipV="1">
            <a:off x="6162675" y="2714625"/>
            <a:ext cx="2019308" cy="2562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5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E4CF84-921F-4AFF-8FEE-5E8F1451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600" b="1" dirty="0"/>
              <a:t>Ενσωμάτωση έργου (4/4)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066B9A3-E4A4-4EE2-88CC-01BF6F588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7" t="21097" r="31278" b="17993"/>
          <a:stretch/>
        </p:blipFill>
        <p:spPr>
          <a:xfrm>
            <a:off x="5475350" y="640823"/>
            <a:ext cx="4355212" cy="39241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FEBC42-27CA-86EF-AF8D-33FC7E32C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Εμφανίζεται ο κώδικας τον οποίο αντιγράφουμε πατώντας στο σύνδεσμο </a:t>
            </a:r>
            <a:r>
              <a:rPr lang="en-US" sz="2200" b="1" dirty="0"/>
              <a:t>Copy code to clipboard</a:t>
            </a:r>
          </a:p>
        </p:txBody>
      </p:sp>
    </p:spTree>
    <p:extLst>
      <p:ext uri="{BB962C8B-B14F-4D97-AF65-F5344CB8AC3E}">
        <p14:creationId xmlns:p14="http://schemas.microsoft.com/office/powerpoint/2010/main" val="189758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7B2B088-A122-4E71-9066-9BC8293C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823"/>
            <a:ext cx="3550539" cy="5583148"/>
          </a:xfrm>
        </p:spPr>
        <p:txBody>
          <a:bodyPr anchor="ctr">
            <a:normAutofit/>
          </a:bodyPr>
          <a:lstStyle/>
          <a:p>
            <a:r>
              <a:rPr lang="el-GR" sz="5000" b="1" dirty="0"/>
              <a:t>Επικόλληση του κώδικα στο </a:t>
            </a:r>
            <a:r>
              <a:rPr lang="en-US" sz="5000" b="1" dirty="0" err="1"/>
              <a:t>PBworks</a:t>
            </a:r>
            <a:r>
              <a:rPr lang="en-US" sz="5000" b="1" dirty="0"/>
              <a:t> (1/</a:t>
            </a:r>
            <a:r>
              <a:rPr lang="el-GR" sz="5000" b="1" dirty="0"/>
              <a:t>3</a:t>
            </a:r>
            <a:r>
              <a:rPr lang="en-US" sz="5000" b="1" dirty="0"/>
              <a:t>)</a:t>
            </a:r>
            <a:endParaRPr lang="el-GR" sz="5000" b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930B09D-1447-484C-A215-3102AC673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7" b="5703"/>
          <a:stretch/>
        </p:blipFill>
        <p:spPr>
          <a:xfrm>
            <a:off x="4371214" y="976232"/>
            <a:ext cx="7644383" cy="371086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4BF9EC-46BA-3ED8-F4BC-CBE80EA0D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878" y="4949087"/>
            <a:ext cx="7537704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Εφόσον έχουμε ανοίξει μια σελίδα σε κατάσταση επεξεργασίας (</a:t>
            </a:r>
            <a:r>
              <a:rPr lang="en-US" sz="2200" dirty="0"/>
              <a:t>Edit)</a:t>
            </a:r>
            <a:r>
              <a:rPr lang="el-GR" sz="2200" dirty="0"/>
              <a:t>, ακολουθούμε τα εξής βήματα:</a:t>
            </a:r>
          </a:p>
          <a:p>
            <a:r>
              <a:rPr lang="el-GR" sz="2200" dirty="0"/>
              <a:t>Από την εργαλειοθήκη επιλέγουμε </a:t>
            </a:r>
            <a:r>
              <a:rPr lang="en-US" sz="2200" b="1" dirty="0"/>
              <a:t>Insert </a:t>
            </a:r>
            <a:r>
              <a:rPr lang="en-US" sz="2200" b="1" dirty="0">
                <a:sym typeface="Wingdings" panose="05000000000000000000" pitchFamily="2" charset="2"/>
              </a:rPr>
              <a:t> HTML/JavaScript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71855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A7186DF-ECED-413E-B13E-9543B574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800" b="1" dirty="0"/>
              <a:t>Επικόλληση του κώδικα στο </a:t>
            </a:r>
            <a:r>
              <a:rPr lang="en-US" sz="4800" b="1" dirty="0" err="1"/>
              <a:t>PBworks</a:t>
            </a:r>
            <a:r>
              <a:rPr lang="en-US" sz="4800" b="1" dirty="0"/>
              <a:t> (2/</a:t>
            </a:r>
            <a:r>
              <a:rPr lang="el-GR" sz="4800" b="1" dirty="0"/>
              <a:t>3</a:t>
            </a:r>
            <a:r>
              <a:rPr lang="en-US" sz="4800" b="1" dirty="0"/>
              <a:t>)</a:t>
            </a:r>
            <a:endParaRPr lang="el-GR" sz="4800" b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36EA03-1829-6C83-347E-251716AAC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7259004" cy="1428487"/>
          </a:xfrm>
        </p:spPr>
        <p:txBody>
          <a:bodyPr anchor="t">
            <a:normAutofit fontScale="92500" lnSpcReduction="20000"/>
          </a:bodyPr>
          <a:lstStyle/>
          <a:p>
            <a:r>
              <a:rPr lang="el-GR" sz="2200" dirty="0"/>
              <a:t>Εντός του πλαισίου κάνουμε επικόλληση τον κώδικα που είχαμε νωρίτερα αντιγράψει και ενεργοποιούμε την επιλογή </a:t>
            </a:r>
            <a:r>
              <a:rPr lang="en-US" sz="2200" b="1" dirty="0">
                <a:solidFill>
                  <a:schemeClr val="accent2"/>
                </a:solidFill>
              </a:rPr>
              <a:t>Allow JavaScript and other potentially unsafe code</a:t>
            </a:r>
            <a:r>
              <a:rPr lang="el-GR" sz="2200" dirty="0"/>
              <a:t> για να εμφανιστεί το περιεχόμενο στη σελίδα.</a:t>
            </a:r>
          </a:p>
          <a:p>
            <a:r>
              <a:rPr lang="el-GR" sz="2200" dirty="0"/>
              <a:t>Τέλος, επιλέγουμε </a:t>
            </a:r>
            <a:r>
              <a:rPr lang="en-US" sz="2200" dirty="0"/>
              <a:t>Next.</a:t>
            </a:r>
          </a:p>
        </p:txBody>
      </p:sp>
      <p:pic>
        <p:nvPicPr>
          <p:cNvPr id="11" name="Θέση περιεχομένου 4">
            <a:extLst>
              <a:ext uri="{FF2B5EF4-FFF2-40B4-BE49-F238E27FC236}">
                <a16:creationId xmlns:a16="http://schemas.microsoft.com/office/drawing/2014/main" id="{69223C4A-6088-4659-AFE0-8620E5BA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7" b="15438"/>
          <a:stretch/>
        </p:blipFill>
        <p:spPr>
          <a:xfrm>
            <a:off x="4657344" y="1000124"/>
            <a:ext cx="6903720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9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56575A-AF36-487C-8BFA-8C3924EB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617976" cy="5583148"/>
          </a:xfrm>
        </p:spPr>
        <p:txBody>
          <a:bodyPr anchor="ctr">
            <a:normAutofit/>
          </a:bodyPr>
          <a:lstStyle/>
          <a:p>
            <a:r>
              <a:rPr lang="el-GR" sz="5000" b="1" dirty="0"/>
              <a:t>Επικόλληση του κώδικα στο </a:t>
            </a:r>
            <a:r>
              <a:rPr lang="en-US" sz="5000" b="1" dirty="0" err="1"/>
              <a:t>PBworks</a:t>
            </a:r>
            <a:r>
              <a:rPr lang="en-US" sz="5000" b="1" dirty="0"/>
              <a:t> (3/</a:t>
            </a:r>
            <a:r>
              <a:rPr lang="el-GR" sz="5000" b="1" dirty="0"/>
              <a:t>3</a:t>
            </a:r>
            <a:r>
              <a:rPr lang="en-US" sz="5000" b="1" dirty="0"/>
              <a:t>)</a:t>
            </a:r>
            <a:endParaRPr lang="el-GR" sz="5000" b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8F75BA9-9F50-4B42-9C06-E699EA2F3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48653"/>
            <a:ext cx="6894576" cy="38781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FA2290-1863-09F1-05E8-AAB88713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Η επικόλληση του κώδικα στη σελίδα οριστικοποιείται κάνοντας κλικ στο σύνδεσμο </a:t>
            </a:r>
            <a:r>
              <a:rPr lang="en-US" sz="2200" b="1" dirty="0"/>
              <a:t>Insert plugin</a:t>
            </a:r>
            <a:endParaRPr lang="el-GR" sz="2200" b="1" dirty="0"/>
          </a:p>
          <a:p>
            <a:r>
              <a:rPr lang="el-GR" sz="2200" dirty="0"/>
              <a:t>Τέλος, κάνουμε αποθήκευση </a:t>
            </a:r>
            <a:r>
              <a:rPr lang="en-US" sz="2200" b="1" dirty="0"/>
              <a:t>Save</a:t>
            </a:r>
            <a:r>
              <a:rPr lang="el-GR" sz="2200" b="1" dirty="0"/>
              <a:t> </a:t>
            </a:r>
            <a:r>
              <a:rPr lang="el-GR" sz="2200" dirty="0"/>
              <a:t>στη σελίδα.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2287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0569110-2EDA-4F50-AD3D-21C7E95A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800" b="1" dirty="0"/>
              <a:t>Προβολή δημοσίευσης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183472D-0FF1-4C9D-A9B5-EE72CBAE3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48653"/>
            <a:ext cx="6894576" cy="38781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8CCDFF-E8D6-7DD0-6621-5F7B2CF1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Επιλέγοντας το </a:t>
            </a:r>
            <a:r>
              <a:rPr lang="en-US" sz="2200" dirty="0"/>
              <a:t>View </a:t>
            </a:r>
            <a:r>
              <a:rPr lang="el-GR" sz="2200" dirty="0"/>
              <a:t>προβάλλεται το σχέδιο εντός της σελίδας μας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777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CB9E088-BE72-4FB6-A4CE-C85CD7D2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532158" cy="5583148"/>
          </a:xfrm>
        </p:spPr>
        <p:txBody>
          <a:bodyPr anchor="ctr">
            <a:normAutofit/>
          </a:bodyPr>
          <a:lstStyle/>
          <a:p>
            <a:r>
              <a:rPr lang="el-GR" sz="4000" b="1" dirty="0"/>
              <a:t>Επισκεπτόμαστε τη σελίδα </a:t>
            </a:r>
            <a:r>
              <a:rPr lang="en-US" sz="4000" b="1" dirty="0"/>
              <a:t>Prezi</a:t>
            </a:r>
            <a:endParaRPr lang="el-GR" sz="4000" b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0E80F4B-0997-4E43-A790-92B7521B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48653"/>
            <a:ext cx="6894576" cy="38781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23BB2C-2D6C-F194-6746-3596BCC5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l-GR" sz="2200" dirty="0"/>
              <a:t>Επιλέγουμε τον σύνδεσμο </a:t>
            </a:r>
            <a:r>
              <a:rPr lang="en-US" sz="2200" dirty="0"/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324323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0AA1BF9-C61E-49BB-A0F9-502973E1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5400" b="1" dirty="0"/>
              <a:t>Επιλογή τρόπου εγγραφής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A127FAC-9796-4184-B15F-37FE97F2B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0" t="9063" r="28595" b="7432"/>
          <a:stretch/>
        </p:blipFill>
        <p:spPr>
          <a:xfrm>
            <a:off x="5019066" y="57050"/>
            <a:ext cx="6244288" cy="6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510609C-5B27-4C59-981F-98D4F8CD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5000" b="1" dirty="0"/>
              <a:t>Πίνακας ελέγχου (</a:t>
            </a:r>
            <a:r>
              <a:rPr lang="en-US" sz="5000" b="1" dirty="0"/>
              <a:t>Dashboard)</a:t>
            </a:r>
            <a:endParaRPr lang="el-GR" sz="5000" b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43A008B-2DC1-4A5E-9EF4-ABC047D27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4" b="6695"/>
          <a:stretch/>
        </p:blipFill>
        <p:spPr>
          <a:xfrm>
            <a:off x="4501896" y="914399"/>
            <a:ext cx="7603732" cy="367665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118041-D01A-D4AA-0949-28781A35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Στη σελίδα αυτή μπορούμε </a:t>
            </a:r>
          </a:p>
          <a:p>
            <a:pPr lvl="1"/>
            <a:r>
              <a:rPr lang="el-GR" sz="1800" dirty="0"/>
              <a:t>να δημιουργήσουμε νέα σχέδια από το αριστερό μενού</a:t>
            </a:r>
          </a:p>
          <a:p>
            <a:pPr lvl="1"/>
            <a:r>
              <a:rPr lang="el-GR" sz="1800" dirty="0"/>
              <a:t>Να επεξεργαστούμε τα προηγούμενα σχέδια που είχαμε δημιουργήσει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669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87905E1-D571-4978-AFAB-EAA423BF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5400" b="1" dirty="0"/>
              <a:t>Επιλογή </a:t>
            </a:r>
            <a:r>
              <a:rPr lang="en-US" sz="5400" b="1" dirty="0"/>
              <a:t>Prezi design</a:t>
            </a:r>
            <a:endParaRPr lang="el-GR" sz="5400" b="1" dirty="0"/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Καταγραφή οθόνης 3">
            <a:hlinkClick r:id="" action="ppaction://media"/>
            <a:extLst>
              <a:ext uri="{FF2B5EF4-FFF2-40B4-BE49-F238E27FC236}">
                <a16:creationId xmlns:a16="http://schemas.microsoft.com/office/drawing/2014/main" id="{D86DF914-AE4B-4D68-8F53-3BE72D837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6488" y="2826046"/>
            <a:ext cx="6894576" cy="377477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EAF958-1F32-2C9D-2613-914C16F6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760" y="1626616"/>
            <a:ext cx="6894576" cy="1114424"/>
          </a:xfrm>
        </p:spPr>
        <p:txBody>
          <a:bodyPr anchor="t">
            <a:normAutofit/>
          </a:bodyPr>
          <a:lstStyle/>
          <a:p>
            <a:r>
              <a:rPr lang="el-GR" sz="2200" dirty="0"/>
              <a:t>Στο μενού </a:t>
            </a:r>
            <a:r>
              <a:rPr lang="en-US" sz="2200" dirty="0"/>
              <a:t>Prezi Design </a:t>
            </a:r>
            <a:r>
              <a:rPr lang="el-GR" sz="2200" dirty="0"/>
              <a:t>έχουμε τη δυνατότητα να σχεδιάσουμε διαφάνειες, βίντεο, γραφήματα, </a:t>
            </a:r>
            <a:r>
              <a:rPr lang="en-US" sz="2200" dirty="0"/>
              <a:t>poster</a:t>
            </a:r>
            <a:r>
              <a:rPr lang="el-GR" sz="2200" dirty="0"/>
              <a:t> κ.α.</a:t>
            </a:r>
            <a:endParaRPr lang="en-US" sz="2200" dirty="0"/>
          </a:p>
        </p:txBody>
      </p:sp>
      <p:pic>
        <p:nvPicPr>
          <p:cNvPr id="10" name="Θέση περιεχομένου 4">
            <a:extLst>
              <a:ext uri="{FF2B5EF4-FFF2-40B4-BE49-F238E27FC236}">
                <a16:creationId xmlns:a16="http://schemas.microsoft.com/office/drawing/2014/main" id="{7127733F-AD60-44CA-AC43-F578410819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34" r="3364" b="62592"/>
          <a:stretch/>
        </p:blipFill>
        <p:spPr>
          <a:xfrm>
            <a:off x="4416170" y="246210"/>
            <a:ext cx="9168103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5"/>
    </mc:Choice>
    <mc:Fallback>
      <p:transition spd="slow" advTm="1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BDB864-6EFD-4D5B-B4DE-7739188E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991356" cy="5583148"/>
          </a:xfrm>
        </p:spPr>
        <p:txBody>
          <a:bodyPr anchor="ctr">
            <a:normAutofit/>
          </a:bodyPr>
          <a:lstStyle/>
          <a:p>
            <a:r>
              <a:rPr lang="el-GR" sz="4000" b="1" dirty="0"/>
              <a:t>Δημιουργία </a:t>
            </a:r>
            <a:r>
              <a:rPr lang="en-US" sz="4000" b="1" dirty="0"/>
              <a:t>Infographics </a:t>
            </a:r>
            <a:r>
              <a:rPr lang="el-GR" sz="4000" b="1" dirty="0"/>
              <a:t>από πρότυπο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08B872E-52BF-426D-A4A9-25D1CF049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0" t="18938" r="27000" b="13189"/>
          <a:stretch/>
        </p:blipFill>
        <p:spPr>
          <a:xfrm>
            <a:off x="5515546" y="260154"/>
            <a:ext cx="5604891" cy="453842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596DE1-FB15-8A84-3EA3-70FFBB26F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580" y="5131072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Εφόσον επιλέξουμε το χρονοδιάγραμμα της αρεσκείας μας, κάνουμε κλικ στο σύνδεσμο </a:t>
            </a:r>
            <a:r>
              <a:rPr lang="en-US" sz="2200" b="1" dirty="0"/>
              <a:t>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88136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E3EDE8F-AD8E-46FE-B5B1-062F0758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02" y="631557"/>
            <a:ext cx="3493389" cy="5583148"/>
          </a:xfrm>
        </p:spPr>
        <p:txBody>
          <a:bodyPr anchor="ctr">
            <a:normAutofit/>
          </a:bodyPr>
          <a:lstStyle/>
          <a:p>
            <a:r>
              <a:rPr lang="el-GR" b="1" dirty="0" err="1"/>
              <a:t>Ονοματοδοσία</a:t>
            </a:r>
            <a:r>
              <a:rPr lang="el-GR" b="1" dirty="0"/>
              <a:t> έργου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F05F6B5-3394-4CFB-8918-1C6CC7014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8" t="15203" r="23922" b="11116"/>
          <a:stretch/>
        </p:blipFill>
        <p:spPr>
          <a:xfrm>
            <a:off x="5347908" y="630936"/>
            <a:ext cx="5117212" cy="41205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8492-3C1F-6A2F-2166-824C79A7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292" y="5034094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Καταχωρούμε ένα όνομα για το έργο μας και</a:t>
            </a:r>
          </a:p>
          <a:p>
            <a:r>
              <a:rPr lang="el-GR" sz="2200" dirty="0"/>
              <a:t>Επιλέγουμε η ορατότητα του έργου να είναι </a:t>
            </a:r>
            <a:r>
              <a:rPr lang="en-US" sz="2200" dirty="0"/>
              <a:t>Anyone on the web</a:t>
            </a:r>
          </a:p>
        </p:txBody>
      </p:sp>
    </p:spTree>
    <p:extLst>
      <p:ext uri="{BB962C8B-B14F-4D97-AF65-F5344CB8AC3E}">
        <p14:creationId xmlns:p14="http://schemas.microsoft.com/office/powerpoint/2010/main" val="162146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E3EDE8F-AD8E-46FE-B5B1-062F0758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23" y="638169"/>
            <a:ext cx="4018833" cy="5583148"/>
          </a:xfrm>
        </p:spPr>
        <p:txBody>
          <a:bodyPr anchor="ctr">
            <a:normAutofit/>
          </a:bodyPr>
          <a:lstStyle/>
          <a:p>
            <a:r>
              <a:rPr lang="el-GR" b="1" dirty="0"/>
              <a:t>Επεξεργασία σελίδας έργου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08492-3C1F-6A2F-2166-824C79A7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292" y="5034094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Η διάταξη σελίδας μπορεί να προσαρμοστεί ανάλογα με τις ανάγκες μας.</a:t>
            </a:r>
          </a:p>
          <a:p>
            <a:r>
              <a:rPr lang="el-GR" sz="2200" dirty="0"/>
              <a:t>Στο πλευρικό παράθυρο προσφέρονται αρκετές επιλογές (μέγεθος σελίδας, χρώμα παρασκηνίου κ.α.)</a:t>
            </a:r>
            <a:endParaRPr lang="en-US" sz="2200" dirty="0"/>
          </a:p>
        </p:txBody>
      </p:sp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5B76C9C1-78AE-4DFD-8397-3D53A1D4B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668" y="395419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7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F6A3DAC-D8E2-4C4B-97CD-138399FC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l-GR" sz="4800" b="1" dirty="0"/>
              <a:t>Επεξεργασία αντικειμένων</a:t>
            </a:r>
            <a:br>
              <a:rPr lang="el-GR" sz="4800" b="1" dirty="0"/>
            </a:br>
            <a:r>
              <a:rPr lang="el-GR" sz="4800" b="1" dirty="0"/>
              <a:t>έργου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941887E-70B0-4C63-BD6C-55CF7BC2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1" b="4731"/>
          <a:stretch/>
        </p:blipFill>
        <p:spPr>
          <a:xfrm>
            <a:off x="4654296" y="1133475"/>
            <a:ext cx="6894576" cy="320992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7FAB7F-C3DD-826A-1DA1-2018146E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l-GR" sz="2200" dirty="0"/>
              <a:t>Κάθε πλαίσιο του έργου είναι επεξεργάσιμο. Για τις ρυθμίσεις κάθε πλαισίου ανατρέχουμε στο δεξί πλευρικό παράθυρο.</a:t>
            </a:r>
          </a:p>
        </p:txBody>
      </p:sp>
    </p:spTree>
    <p:extLst>
      <p:ext uri="{BB962C8B-B14F-4D97-AF65-F5344CB8AC3E}">
        <p14:creationId xmlns:p14="http://schemas.microsoft.com/office/powerpoint/2010/main" val="169631088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348</Words>
  <Application>Microsoft Office PowerPoint</Application>
  <PresentationFormat>Ευρεία οθόνη</PresentationFormat>
  <Paragraphs>39</Paragraphs>
  <Slides>17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Θέμα του Office</vt:lpstr>
      <vt:lpstr>Ενσωμάτωση περιεχομένου από άλλες web2.0 εφαρμογές στο PBworks</vt:lpstr>
      <vt:lpstr>Επισκεπτόμαστε τη σελίδα Prezi</vt:lpstr>
      <vt:lpstr>Επιλογή τρόπου εγγραφής</vt:lpstr>
      <vt:lpstr>Πίνακας ελέγχου (Dashboard)</vt:lpstr>
      <vt:lpstr>Επιλογή Prezi design</vt:lpstr>
      <vt:lpstr>Δημιουργία Infographics από πρότυπο</vt:lpstr>
      <vt:lpstr>Ονοματοδοσία έργου</vt:lpstr>
      <vt:lpstr>Επεξεργασία σελίδας έργου</vt:lpstr>
      <vt:lpstr>Επεξεργασία αντικειμένων έργου</vt:lpstr>
      <vt:lpstr>Ενσωμάτωση έργου (1/4)</vt:lpstr>
      <vt:lpstr>Ενσωμάτωση έργου (2/4)</vt:lpstr>
      <vt:lpstr>Ενσωμάτωση έργου (3/4)</vt:lpstr>
      <vt:lpstr>Ενσωμάτωση έργου (4/4)</vt:lpstr>
      <vt:lpstr>Επικόλληση του κώδικα στο PBworks (1/3)</vt:lpstr>
      <vt:lpstr>Επικόλληση του κώδικα στο PBworks (2/3)</vt:lpstr>
      <vt:lpstr>Επικόλληση του κώδικα στο PBworks (3/3)</vt:lpstr>
      <vt:lpstr>Προβολή δημοσίευσης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Ενσωμάτωση περιεχομένου από άλλες web2.0 εφαρμογές στο PBworks</dc:title>
  <dc:creator>RAGAZOU VASILIKI</dc:creator>
  <cp:lastModifiedBy>RAGAZOU VASILIKI</cp:lastModifiedBy>
  <cp:revision>1</cp:revision>
  <dcterms:created xsi:type="dcterms:W3CDTF">2022-03-13T14:28:39Z</dcterms:created>
  <dcterms:modified xsi:type="dcterms:W3CDTF">2022-03-13T15:42:15Z</dcterms:modified>
</cp:coreProperties>
</file>