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59" r:id="rId1"/>
    <p:sldMasterId id="2147483660" r:id="rId2"/>
  </p:sldMasterIdLst>
  <p:notesMasterIdLst>
    <p:notesMasterId r:id="rId18"/>
  </p:notesMasterIdLst>
  <p:handoutMasterIdLst>
    <p:handoutMasterId r:id="rId19"/>
  </p:handoutMasterIdLst>
  <p:sldIdLst>
    <p:sldId id="301"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306" r:id="rId17"/>
  </p:sldIdLst>
  <p:sldSz cx="9144000" cy="6858000" type="screen4x3"/>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Jeffrey Holcomb" initials="" lastIdx="3" clrIdx="0"/>
  <p:cmAuthor id="1" name="Ruchi Sachdev" initials="" lastIdx="8" clrIdx="1"/>
  <p:cmAuthor id="2" name="Sarah Reusché" initials="" lastIdx="13" clrIdx="2"/>
  <p:cmAuthor id="3" name="Nitin Shankar" initials="" lastIdx="6" clrIdx="3"/>
  <p:cmAuthor id="4" name="Kristen Flathman" initials="" lastIdx="1" clrIdx="4"/>
  <p:cmAuthor id="5" name="Ben Schroeter" initials="" lastIdx="0" clrIdx="5"/>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40F9630F-82C1-40B7-BC3A-925EFCFF5E92}">
  <a:tblStyle styleId="{40F9630F-82C1-40B7-BC3A-925EFCFF5E92}" styleName="Table_0">
    <a:wholeTbl>
      <a:tcTxStyle b="off" i="off">
        <a:font>
          <a:latin typeface="Arial"/>
          <a:ea typeface="Arial"/>
          <a:cs typeface="Arial"/>
        </a:font>
        <a:schemeClr val="dk1"/>
      </a:tcTxStyle>
      <a:tcStyle>
        <a:tcBdr>
          <a:left>
            <a:ln w="9525" cap="flat" cmpd="sng">
              <a:solidFill>
                <a:srgbClr val="000000">
                  <a:alpha val="0"/>
                </a:srgbClr>
              </a:solidFill>
              <a:prstDash val="solid"/>
              <a:round/>
              <a:headEnd type="none" w="med" len="med"/>
              <a:tailEnd type="none" w="med" len="med"/>
            </a:ln>
          </a:left>
          <a:right>
            <a:ln w="9525" cap="flat" cmpd="sng">
              <a:solidFill>
                <a:srgbClr val="000000">
                  <a:alpha val="0"/>
                </a:srgbClr>
              </a:solidFill>
              <a:prstDash val="solid"/>
              <a:round/>
              <a:headEnd type="none" w="med" len="med"/>
              <a:tailEnd type="none" w="med" len="med"/>
            </a:ln>
          </a:right>
          <a:top>
            <a:ln w="12700" cap="flat" cmpd="sng">
              <a:solidFill>
                <a:schemeClr val="accent1"/>
              </a:solidFill>
              <a:prstDash val="solid"/>
              <a:round/>
              <a:headEnd type="none" w="med" len="med"/>
              <a:tailEnd type="none" w="med" len="med"/>
            </a:ln>
          </a:top>
          <a:bottom>
            <a:ln w="12700" cap="flat" cmpd="sng">
              <a:solidFill>
                <a:schemeClr val="accent1"/>
              </a:solidFill>
              <a:prstDash val="solid"/>
              <a:round/>
              <a:headEnd type="none" w="med" len="med"/>
              <a:tailEnd type="none" w="med" len="med"/>
            </a:ln>
          </a:bottom>
          <a:insideH>
            <a:ln w="9525" cap="flat" cmpd="sng">
              <a:solidFill>
                <a:srgbClr val="000000">
                  <a:alpha val="0"/>
                </a:srgbClr>
              </a:solidFill>
              <a:prstDash val="solid"/>
              <a:round/>
              <a:headEnd type="none" w="med" len="med"/>
              <a:tailEnd type="none" w="med" len="med"/>
            </a:ln>
          </a:insideH>
          <a:insideV>
            <a:ln w="9525" cap="flat" cmpd="sng">
              <a:solidFill>
                <a:srgbClr val="000000">
                  <a:alpha val="0"/>
                </a:srgbClr>
              </a:solidFill>
              <a:prstDash val="solid"/>
              <a:round/>
              <a:headEnd type="none" w="med" len="med"/>
              <a:tailEnd type="none" w="med" len="med"/>
            </a:ln>
          </a:insideV>
        </a:tcBdr>
        <a:fill>
          <a:solidFill>
            <a:srgbClr val="FFFFFF">
              <a:alpha val="0"/>
            </a:srgbClr>
          </a:solid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i="off"/>
      <a:tcStyle>
        <a:tcBdr/>
      </a:tcStyle>
    </a:lastCol>
    <a:firstCol>
      <a:tcTxStyle b="on" i="off"/>
      <a:tcStyle>
        <a:tcBdr/>
      </a:tcStyle>
    </a:firstCol>
    <a:lastRow>
      <a:tcTxStyle b="on" i="off"/>
      <a:tcStyle>
        <a:tcBdr>
          <a:top>
            <a:ln w="12700" cap="flat" cmpd="sng">
              <a:solidFill>
                <a:schemeClr val="accent1"/>
              </a:solidFill>
              <a:prstDash val="solid"/>
              <a:round/>
              <a:headEnd type="none" w="med" len="med"/>
              <a:tailEnd type="none" w="med" len="med"/>
            </a:ln>
          </a:top>
        </a:tcBdr>
        <a:fill>
          <a:solidFill>
            <a:srgbClr val="FFFFFF">
              <a:alpha val="0"/>
            </a:srgbClr>
          </a:solidFill>
        </a:fill>
      </a:tcStyle>
    </a:lastRow>
    <a:firstRow>
      <a:tcTxStyle b="on" i="off"/>
      <a:tcStyle>
        <a:tcBdr>
          <a:bottom>
            <a:ln w="12700" cap="flat" cmpd="sng">
              <a:solidFill>
                <a:schemeClr val="accent1"/>
              </a:solidFill>
              <a:prstDash val="solid"/>
              <a:round/>
              <a:headEnd type="none" w="med" len="med"/>
              <a:tailEnd type="none" w="med" len="med"/>
            </a:ln>
          </a:bottom>
        </a:tcBdr>
        <a:fill>
          <a:solidFill>
            <a:srgbClr val="FFFFFF">
              <a:alpha val="0"/>
            </a:srgb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294" autoAdjust="0"/>
    <p:restoredTop sz="96327" autoAdjust="0"/>
  </p:normalViewPr>
  <p:slideViewPr>
    <p:cSldViewPr snapToGrid="0" snapToObjects="1">
      <p:cViewPr varScale="1">
        <p:scale>
          <a:sx n="101" d="100"/>
          <a:sy n="101" d="100"/>
        </p:scale>
        <p:origin x="1344" y="184"/>
      </p:cViewPr>
      <p:guideLst>
        <p:guide orient="horz" pos="2160"/>
        <p:guide pos="2880"/>
      </p:guideLst>
    </p:cSldViewPr>
  </p:slideViewPr>
  <p:outlineViewPr>
    <p:cViewPr>
      <p:scale>
        <a:sx n="33" d="100"/>
        <a:sy n="33" d="100"/>
      </p:scale>
      <p:origin x="0" y="-11988"/>
    </p:cViewPr>
  </p:outlin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notesMaster" Target="notesMasters/notesMaster1.xml"/><Relationship Id="rId3" Type="http://schemas.openxmlformats.org/officeDocument/2006/relationships/slide" Target="slides/slide1.xml"/><Relationship Id="rId21" Type="http://schemas.openxmlformats.org/officeDocument/2006/relationships/presProps" Target="pres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handoutMaster" Target="handoutMasters/handout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2885CB01-6679-D646-ACB3-8B04B786C15F}" type="datetimeFigureOut">
              <a:rPr lang="en-US" smtClean="0"/>
              <a:pPr/>
              <a:t>9/15/23</a:t>
            </a:fld>
            <a:endParaRPr lang="en-US" dirty="0"/>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82AC0F4D-8A6F-1C4A-B6BF-1558431E4F79}" type="slidenum">
              <a:rPr lang="en-US" smtClean="0"/>
              <a:pPr/>
              <a:t>‹#›</a:t>
            </a:fld>
            <a:endParaRPr lang="en-US" dirty="0"/>
          </a:p>
        </p:txBody>
      </p:sp>
    </p:spTree>
    <p:extLst>
      <p:ext uri="{BB962C8B-B14F-4D97-AF65-F5344CB8AC3E}">
        <p14:creationId xmlns:p14="http://schemas.microsoft.com/office/powerpoint/2010/main" val="355406301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Shape 3"/>
          <p:cNvSpPr txBox="1">
            <a:spLocks noGrp="1"/>
          </p:cNvSpPr>
          <p:nvPr>
            <p:ph type="hdr" idx="2"/>
          </p:nvPr>
        </p:nvSpPr>
        <p:spPr>
          <a:xfrm>
            <a:off x="0" y="0"/>
            <a:ext cx="2971799" cy="457200"/>
          </a:xfrm>
          <a:prstGeom prst="rect">
            <a:avLst/>
          </a:prstGeom>
          <a:noFill/>
          <a:ln>
            <a:noFill/>
          </a:ln>
        </p:spPr>
        <p:txBody>
          <a:bodyPr lIns="91425" tIns="91425" rIns="91425" bIns="91425" anchor="t" anchorCtr="0"/>
          <a:lstStyle>
            <a:lvl1pPr marL="0" marR="0" lvl="0" indent="0" algn="l" rtl="0">
              <a:spcBef>
                <a:spcPts val="0"/>
              </a:spcBef>
              <a:buNone/>
              <a:defRPr sz="12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4" name="Shape 4"/>
          <p:cNvSpPr txBox="1">
            <a:spLocks noGrp="1"/>
          </p:cNvSpPr>
          <p:nvPr>
            <p:ph type="dt" idx="10"/>
          </p:nvPr>
        </p:nvSpPr>
        <p:spPr>
          <a:xfrm>
            <a:off x="3884612" y="0"/>
            <a:ext cx="2971799" cy="457200"/>
          </a:xfrm>
          <a:prstGeom prst="rect">
            <a:avLst/>
          </a:prstGeom>
          <a:noFill/>
          <a:ln>
            <a:noFill/>
          </a:ln>
        </p:spPr>
        <p:txBody>
          <a:bodyPr lIns="91425" tIns="91425" rIns="91425" bIns="91425" anchor="t" anchorCtr="0"/>
          <a:lstStyle>
            <a:lvl1pPr marL="0" marR="0" lvl="0" indent="0" algn="r" rtl="0">
              <a:spcBef>
                <a:spcPts val="0"/>
              </a:spcBef>
              <a:buNone/>
              <a:defRPr sz="12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5" name="Shape 5"/>
          <p:cNvSpPr>
            <a:spLocks noGrp="1" noRot="1" noChangeAspect="1"/>
          </p:cNvSpPr>
          <p:nvPr>
            <p:ph type="sldImg" idx="3"/>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6" name="Shape 6"/>
          <p:cNvSpPr txBox="1">
            <a:spLocks noGrp="1"/>
          </p:cNvSpPr>
          <p:nvPr>
            <p:ph type="body" idx="1"/>
          </p:nvPr>
        </p:nvSpPr>
        <p:spPr>
          <a:xfrm>
            <a:off x="685800" y="4343400"/>
            <a:ext cx="5486399" cy="4114800"/>
          </a:xfrm>
          <a:prstGeom prst="rect">
            <a:avLst/>
          </a:prstGeom>
          <a:noFill/>
          <a:ln>
            <a:noFill/>
          </a:ln>
        </p:spPr>
        <p:txBody>
          <a:bodyPr lIns="91425" tIns="91425" rIns="91425" bIns="91425" anchor="t" anchorCtr="0"/>
          <a:lstStyle>
            <a:lvl1pPr marL="0" marR="0" lvl="0" indent="0" algn="l" rtl="0">
              <a:spcBef>
                <a:spcPts val="0"/>
              </a:spcBef>
              <a:buNone/>
              <a:defRPr sz="1200" b="0" i="0" u="none" strike="noStrike" cap="none">
                <a:solidFill>
                  <a:schemeClr val="dk1"/>
                </a:solidFill>
                <a:latin typeface="Arial"/>
                <a:ea typeface="Arial"/>
                <a:cs typeface="Arial"/>
                <a:sym typeface="Arial"/>
              </a:defRPr>
            </a:lvl1pPr>
            <a:lvl2pPr marL="457200" marR="0" lvl="1" indent="0" algn="l" rtl="0">
              <a:spcBef>
                <a:spcPts val="0"/>
              </a:spcBef>
              <a:buNone/>
              <a:defRPr sz="1200" b="0" i="0" u="none" strike="noStrike" cap="none">
                <a:solidFill>
                  <a:schemeClr val="dk1"/>
                </a:solidFill>
                <a:latin typeface="Arial"/>
                <a:ea typeface="Arial"/>
                <a:cs typeface="Arial"/>
                <a:sym typeface="Arial"/>
              </a:defRPr>
            </a:lvl2pPr>
            <a:lvl3pPr marL="914400" marR="0" lvl="2" indent="0" algn="l" rtl="0">
              <a:spcBef>
                <a:spcPts val="0"/>
              </a:spcBef>
              <a:buNone/>
              <a:defRPr sz="1200" b="0" i="0" u="none" strike="noStrike" cap="none">
                <a:solidFill>
                  <a:schemeClr val="dk1"/>
                </a:solidFill>
                <a:latin typeface="Arial"/>
                <a:ea typeface="Arial"/>
                <a:cs typeface="Arial"/>
                <a:sym typeface="Arial"/>
              </a:defRPr>
            </a:lvl3pPr>
            <a:lvl4pPr marL="1371600" marR="0" lvl="3" indent="0" algn="l" rtl="0">
              <a:spcBef>
                <a:spcPts val="0"/>
              </a:spcBef>
              <a:buNone/>
              <a:defRPr sz="1200" b="0" i="0" u="none" strike="noStrike" cap="none">
                <a:solidFill>
                  <a:schemeClr val="dk1"/>
                </a:solidFill>
                <a:latin typeface="Arial"/>
                <a:ea typeface="Arial"/>
                <a:cs typeface="Arial"/>
                <a:sym typeface="Arial"/>
              </a:defRPr>
            </a:lvl4pPr>
            <a:lvl5pPr marL="1828800" marR="0" lvl="4" indent="0" algn="l" rtl="0">
              <a:spcBef>
                <a:spcPts val="0"/>
              </a:spcBef>
              <a:buNone/>
              <a:defRPr sz="1200" b="0" i="0" u="none" strike="noStrike" cap="none">
                <a:solidFill>
                  <a:schemeClr val="dk1"/>
                </a:solidFill>
                <a:latin typeface="Arial"/>
                <a:ea typeface="Arial"/>
                <a:cs typeface="Arial"/>
                <a:sym typeface="Arial"/>
              </a:defRPr>
            </a:lvl5pPr>
            <a:lvl6pPr marL="2286000" marR="0" lvl="5" indent="0" algn="l" rtl="0">
              <a:spcBef>
                <a:spcPts val="0"/>
              </a:spcBef>
              <a:buNone/>
              <a:defRPr sz="1200" b="0" i="0" u="none" strike="noStrike" cap="none">
                <a:solidFill>
                  <a:schemeClr val="dk1"/>
                </a:solidFill>
                <a:latin typeface="Arial"/>
                <a:ea typeface="Arial"/>
                <a:cs typeface="Arial"/>
                <a:sym typeface="Arial"/>
              </a:defRPr>
            </a:lvl6pPr>
            <a:lvl7pPr marL="2743200" marR="0" lvl="6" indent="0" algn="l" rtl="0">
              <a:spcBef>
                <a:spcPts val="0"/>
              </a:spcBef>
              <a:buNone/>
              <a:defRPr sz="1200" b="0" i="0" u="none" strike="noStrike" cap="none">
                <a:solidFill>
                  <a:schemeClr val="dk1"/>
                </a:solidFill>
                <a:latin typeface="Arial"/>
                <a:ea typeface="Arial"/>
                <a:cs typeface="Arial"/>
                <a:sym typeface="Arial"/>
              </a:defRPr>
            </a:lvl7pPr>
            <a:lvl8pPr marL="3200400" marR="0" lvl="7" indent="0" algn="l" rtl="0">
              <a:spcBef>
                <a:spcPts val="0"/>
              </a:spcBef>
              <a:buNone/>
              <a:defRPr sz="1200" b="0" i="0" u="none" strike="noStrike" cap="none">
                <a:solidFill>
                  <a:schemeClr val="dk1"/>
                </a:solidFill>
                <a:latin typeface="Arial"/>
                <a:ea typeface="Arial"/>
                <a:cs typeface="Arial"/>
                <a:sym typeface="Arial"/>
              </a:defRPr>
            </a:lvl8pPr>
            <a:lvl9pPr marL="3657600" marR="0" lvl="8" indent="0" algn="l" rtl="0">
              <a:spcBef>
                <a:spcPts val="0"/>
              </a:spcBef>
              <a:buNone/>
              <a:defRPr sz="1200" b="0" i="0" u="none" strike="noStrike" cap="none">
                <a:solidFill>
                  <a:schemeClr val="dk1"/>
                </a:solidFill>
                <a:latin typeface="Arial"/>
                <a:ea typeface="Arial"/>
                <a:cs typeface="Arial"/>
                <a:sym typeface="Arial"/>
              </a:defRPr>
            </a:lvl9pPr>
          </a:lstStyle>
          <a:p>
            <a:endParaRPr/>
          </a:p>
        </p:txBody>
      </p:sp>
      <p:sp>
        <p:nvSpPr>
          <p:cNvPr id="7" name="Shape 7"/>
          <p:cNvSpPr txBox="1">
            <a:spLocks noGrp="1"/>
          </p:cNvSpPr>
          <p:nvPr>
            <p:ph type="ftr" idx="11"/>
          </p:nvPr>
        </p:nvSpPr>
        <p:spPr>
          <a:xfrm>
            <a:off x="0" y="8685213"/>
            <a:ext cx="2971799" cy="457200"/>
          </a:xfrm>
          <a:prstGeom prst="rect">
            <a:avLst/>
          </a:prstGeom>
          <a:noFill/>
          <a:ln>
            <a:noFill/>
          </a:ln>
        </p:spPr>
        <p:txBody>
          <a:bodyPr lIns="91425" tIns="91425" rIns="91425" bIns="91425" anchor="b" anchorCtr="0"/>
          <a:lstStyle>
            <a:lvl1pPr marL="0" marR="0" lvl="0" indent="0" algn="l" rtl="0">
              <a:spcBef>
                <a:spcPts val="0"/>
              </a:spcBef>
              <a:buNone/>
              <a:defRPr sz="12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8" name="Shape 8"/>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spcBef>
                <a:spcPts val="0"/>
              </a:spcBef>
              <a:buSzPct val="25000"/>
              <a:buNone/>
            </a:pPr>
            <a:fld id="{00000000-1234-1234-1234-123412341234}" type="slidenum">
              <a:rPr lang="en-US" sz="1200" b="0" i="0" u="none" strike="noStrike" cap="none">
                <a:solidFill>
                  <a:schemeClr val="dk1"/>
                </a:solidFill>
                <a:latin typeface="Arial"/>
                <a:ea typeface="Arial"/>
                <a:cs typeface="Arial"/>
                <a:sym typeface="Arial"/>
              </a:rPr>
              <a:pPr marL="0" marR="0" lvl="0" indent="0" algn="r" rtl="0">
                <a:spcBef>
                  <a:spcPts val="0"/>
                </a:spcBef>
                <a:buSzPct val="25000"/>
                <a:buNone/>
              </a:pPr>
              <a:t>‹#›</a:t>
            </a:fld>
            <a:endParaRPr lang="en-US" sz="1200" b="0" i="0" u="none" strike="noStrike" cap="none" dirty="0">
              <a:solidFill>
                <a:schemeClr val="dk1"/>
              </a:solidFill>
              <a:latin typeface="Arial"/>
              <a:ea typeface="Arial"/>
              <a:cs typeface="Arial"/>
              <a:sym typeface="Arial"/>
            </a:endParaRPr>
          </a:p>
        </p:txBody>
      </p:sp>
    </p:spTree>
    <p:extLst>
      <p:ext uri="{BB962C8B-B14F-4D97-AF65-F5344CB8AC3E}">
        <p14:creationId xmlns:p14="http://schemas.microsoft.com/office/powerpoint/2010/main" val="2457102709"/>
      </p:ext>
    </p:extLst>
  </p:cSld>
  <p:clrMap bg1="lt1" tx1="dk1" bg2="dk2" tx2="lt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cap="none" dirty="0">
                <a:solidFill>
                  <a:schemeClr val="dk1"/>
                </a:solidFill>
                <a:latin typeface="Arial"/>
                <a:ea typeface="Arial"/>
                <a:cs typeface="Arial"/>
                <a:sym typeface="Arial"/>
              </a:rPr>
              <a:t>If this PowerPoint presentation contains mathematical equations, you may need to check that your computer has the following installed:</a:t>
            </a:r>
          </a:p>
          <a:p>
            <a:r>
              <a:rPr lang="en-US" sz="1200" b="0" i="0" u="none" strike="noStrike" kern="1200" cap="none" dirty="0">
                <a:solidFill>
                  <a:schemeClr val="dk1"/>
                </a:solidFill>
                <a:latin typeface="Arial"/>
                <a:ea typeface="Arial"/>
                <a:cs typeface="Arial"/>
                <a:sym typeface="Arial"/>
              </a:rPr>
              <a:t>(1) MathType Plugin</a:t>
            </a:r>
          </a:p>
          <a:p>
            <a:r>
              <a:rPr lang="en-US" sz="1200" b="0" i="0" u="none" strike="noStrike" kern="1200" cap="none" dirty="0">
                <a:solidFill>
                  <a:schemeClr val="dk1"/>
                </a:solidFill>
                <a:latin typeface="Arial"/>
                <a:ea typeface="Arial"/>
                <a:cs typeface="Arial"/>
                <a:sym typeface="Arial"/>
              </a:rPr>
              <a:t>(2) Math Player (free versions available)</a:t>
            </a:r>
          </a:p>
          <a:p>
            <a:r>
              <a:rPr lang="en-US" sz="1200" b="0" i="0" u="none" strike="noStrike" kern="1200" cap="none">
                <a:solidFill>
                  <a:schemeClr val="dk1"/>
                </a:solidFill>
                <a:latin typeface="Arial"/>
                <a:ea typeface="Arial"/>
                <a:cs typeface="Arial"/>
                <a:sym typeface="Arial"/>
              </a:rPr>
              <a:t>(3</a:t>
            </a:r>
            <a:r>
              <a:rPr lang="en-US" sz="1200" b="0" i="0" u="none" strike="noStrike" kern="1200" cap="none" dirty="0">
                <a:solidFill>
                  <a:schemeClr val="dk1"/>
                </a:solidFill>
                <a:latin typeface="Arial"/>
                <a:ea typeface="Arial"/>
                <a:cs typeface="Arial"/>
                <a:sym typeface="Arial"/>
              </a:rPr>
              <a:t>) NVDA Reader (free versions available)</a:t>
            </a:r>
            <a:endParaRPr lang="en-US" dirty="0"/>
          </a:p>
        </p:txBody>
      </p:sp>
      <p:sp>
        <p:nvSpPr>
          <p:cNvPr id="4" name="Slide Number Placeholder 3"/>
          <p:cNvSpPr>
            <a:spLocks noGrp="1"/>
          </p:cNvSpPr>
          <p:nvPr>
            <p:ph type="sldNum" idx="10"/>
          </p:nvPr>
        </p:nvSpPr>
        <p:spPr/>
        <p:txBody>
          <a:bodyPr/>
          <a:lstStyle/>
          <a:p>
            <a:pPr marL="0" marR="0" lvl="0" indent="0" algn="r" rtl="0">
              <a:spcBef>
                <a:spcPts val="0"/>
              </a:spcBef>
              <a:buSzPct val="25000"/>
              <a:buNone/>
            </a:pPr>
            <a:fld id="{00000000-1234-1234-1234-123412341234}" type="slidenum">
              <a:rPr lang="en-US" sz="1200" b="0" i="0" u="none" strike="noStrike" cap="none" smtClean="0">
                <a:solidFill>
                  <a:schemeClr val="dk1"/>
                </a:solidFill>
                <a:latin typeface="Arial"/>
                <a:ea typeface="Arial"/>
                <a:cs typeface="Arial"/>
                <a:sym typeface="Arial"/>
              </a:rPr>
              <a:pPr marL="0" marR="0" lvl="0" indent="0" algn="r" rtl="0">
                <a:spcBef>
                  <a:spcPts val="0"/>
                </a:spcBef>
                <a:buSzPct val="25000"/>
                <a:buNone/>
              </a:pPr>
              <a:t>1</a:t>
            </a:fld>
            <a:endParaRPr lang="en-US" sz="1200" b="0" i="0" u="none" strike="noStrike" cap="none" dirty="0">
              <a:solidFill>
                <a:schemeClr val="dk1"/>
              </a:solidFill>
              <a:latin typeface="Arial"/>
              <a:ea typeface="Arial"/>
              <a:cs typeface="Arial"/>
              <a:sym typeface="Arial"/>
            </a:endParaRPr>
          </a:p>
        </p:txBody>
      </p:sp>
    </p:spTree>
    <p:extLst>
      <p:ext uri="{BB962C8B-B14F-4D97-AF65-F5344CB8AC3E}">
        <p14:creationId xmlns:p14="http://schemas.microsoft.com/office/powerpoint/2010/main" val="230991149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Shape 17"/>
        <p:cNvGrpSpPr/>
        <p:nvPr/>
      </p:nvGrpSpPr>
      <p:grpSpPr>
        <a:xfrm>
          <a:off x="0" y="0"/>
          <a:ext cx="0" cy="0"/>
          <a:chOff x="0" y="0"/>
          <a:chExt cx="0" cy="0"/>
        </a:xfrm>
      </p:grpSpPr>
      <p:sp>
        <p:nvSpPr>
          <p:cNvPr id="18" name="Shape 18"/>
          <p:cNvSpPr/>
          <p:nvPr/>
        </p:nvSpPr>
        <p:spPr>
          <a:xfrm>
            <a:off x="0" y="0"/>
            <a:ext cx="9144000" cy="3886200"/>
          </a:xfrm>
          <a:prstGeom prst="rect">
            <a:avLst/>
          </a:prstGeom>
          <a:solidFill>
            <a:srgbClr val="007FA3"/>
          </a:solidFill>
          <a:ln w="25400" cap="flat" cmpd="sng">
            <a:solidFill>
              <a:srgbClr val="007FA3"/>
            </a:solidFill>
            <a:prstDash val="solid"/>
            <a:round/>
            <a:headEnd type="none" w="med" len="med"/>
            <a:tailEnd type="none" w="med" len="med"/>
          </a:ln>
        </p:spPr>
        <p:txBody>
          <a:bodyPr lIns="91425" tIns="45700" rIns="91425" bIns="45700" anchor="ctr" anchorCtr="0">
            <a:noAutofit/>
          </a:bodyPr>
          <a:lstStyle/>
          <a:p>
            <a:pPr marL="0" marR="0" lvl="0" indent="0" algn="ctr" rtl="0">
              <a:spcBef>
                <a:spcPts val="0"/>
              </a:spcBef>
              <a:buNone/>
            </a:pPr>
            <a:endParaRPr sz="1800" b="0" i="0" u="none" strike="noStrike" cap="none" dirty="0">
              <a:solidFill>
                <a:schemeClr val="lt1"/>
              </a:solidFill>
              <a:latin typeface="Arial"/>
              <a:ea typeface="Arial"/>
              <a:cs typeface="Arial"/>
              <a:sym typeface="Arial"/>
            </a:endParaRPr>
          </a:p>
        </p:txBody>
      </p:sp>
      <p:sp>
        <p:nvSpPr>
          <p:cNvPr id="19" name="Shape 19"/>
          <p:cNvSpPr txBox="1">
            <a:spLocks noGrp="1"/>
          </p:cNvSpPr>
          <p:nvPr>
            <p:ph type="ctrTitle"/>
          </p:nvPr>
        </p:nvSpPr>
        <p:spPr>
          <a:xfrm>
            <a:off x="685800" y="762000"/>
            <a:ext cx="7772400" cy="2838451"/>
          </a:xfrm>
          <a:prstGeom prst="rect">
            <a:avLst/>
          </a:prstGeom>
          <a:noFill/>
          <a:ln>
            <a:noFill/>
          </a:ln>
        </p:spPr>
        <p:txBody>
          <a:bodyPr lIns="91425" tIns="91425" rIns="91425" bIns="91425" anchor="b" anchorCtr="0"/>
          <a:lstStyle>
            <a:lvl1pPr marL="0" marR="0" lvl="0" indent="0" algn="l" rtl="0">
              <a:lnSpc>
                <a:spcPct val="100000"/>
              </a:lnSpc>
              <a:spcBef>
                <a:spcPts val="0"/>
              </a:spcBef>
              <a:buClr>
                <a:schemeClr val="lt1"/>
              </a:buClr>
              <a:buFont typeface="Times New Roman"/>
              <a:buNone/>
              <a:defRPr sz="3600" b="1" i="0" u="none" strike="noStrike" cap="none">
                <a:solidFill>
                  <a:schemeClr val="lt1"/>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r>
              <a:rPr lang="en-US"/>
              <a:t>Click to edit Master title style</a:t>
            </a:r>
            <a:endParaRPr/>
          </a:p>
        </p:txBody>
      </p:sp>
      <p:sp>
        <p:nvSpPr>
          <p:cNvPr id="20" name="Shape 20"/>
          <p:cNvSpPr txBox="1">
            <a:spLocks noGrp="1"/>
          </p:cNvSpPr>
          <p:nvPr>
            <p:ph type="subTitle" idx="1"/>
          </p:nvPr>
        </p:nvSpPr>
        <p:spPr>
          <a:xfrm>
            <a:off x="674687" y="3962400"/>
            <a:ext cx="7794625" cy="1752600"/>
          </a:xfrm>
          <a:prstGeom prst="rect">
            <a:avLst/>
          </a:prstGeom>
          <a:noFill/>
          <a:ln>
            <a:noFill/>
          </a:ln>
        </p:spPr>
        <p:txBody>
          <a:bodyPr lIns="91425" tIns="91425" rIns="91425" bIns="91425" anchor="t" anchorCtr="0"/>
          <a:lstStyle>
            <a:lvl1pPr marL="0" marR="0" lvl="0" indent="0" algn="l" rtl="0">
              <a:spcBef>
                <a:spcPts val="0"/>
              </a:spcBef>
              <a:buClr>
                <a:srgbClr val="007FA3"/>
              </a:buClr>
              <a:buFont typeface="Arial"/>
              <a:buNone/>
              <a:defRPr sz="1800" b="0" i="0" u="none" strike="noStrike" cap="none">
                <a:solidFill>
                  <a:schemeClr val="dk1"/>
                </a:solidFill>
                <a:latin typeface="Arial"/>
                <a:ea typeface="Arial"/>
                <a:cs typeface="Arial"/>
                <a:sym typeface="Arial"/>
              </a:defRPr>
            </a:lvl1pPr>
            <a:lvl2pPr marL="457200" marR="0" lvl="1" indent="0" algn="ctr" rtl="0">
              <a:spcBef>
                <a:spcPts val="600"/>
              </a:spcBef>
              <a:buClr>
                <a:srgbClr val="007FA3"/>
              </a:buClr>
              <a:buFont typeface="Arial"/>
              <a:buNone/>
              <a:defRPr sz="1600" b="0" i="0" u="none" strike="noStrike" cap="none">
                <a:solidFill>
                  <a:srgbClr val="888888"/>
                </a:solidFill>
                <a:latin typeface="Arial"/>
                <a:ea typeface="Arial"/>
                <a:cs typeface="Arial"/>
                <a:sym typeface="Arial"/>
              </a:defRPr>
            </a:lvl2pPr>
            <a:lvl3pPr marL="914400" marR="0" lvl="2" indent="0" algn="ctr" rtl="0">
              <a:spcBef>
                <a:spcPts val="600"/>
              </a:spcBef>
              <a:buClr>
                <a:srgbClr val="007FA3"/>
              </a:buClr>
              <a:buFont typeface="Noto Sans Symbols"/>
              <a:buNone/>
              <a:defRPr sz="1600" b="0" i="0" u="none" strike="noStrike" cap="none">
                <a:solidFill>
                  <a:srgbClr val="888888"/>
                </a:solidFill>
                <a:latin typeface="Arial"/>
                <a:ea typeface="Arial"/>
                <a:cs typeface="Arial"/>
                <a:sym typeface="Arial"/>
              </a:defRPr>
            </a:lvl3pPr>
            <a:lvl4pPr marL="1371600" marR="0" lvl="3" indent="0" algn="ctr" rtl="0">
              <a:spcBef>
                <a:spcPts val="600"/>
              </a:spcBef>
              <a:buClr>
                <a:srgbClr val="007FA3"/>
              </a:buClr>
              <a:buFont typeface="Arial"/>
              <a:buNone/>
              <a:defRPr sz="1600" b="0" i="0" u="none" strike="noStrike" cap="none">
                <a:solidFill>
                  <a:srgbClr val="888888"/>
                </a:solidFill>
                <a:latin typeface="Arial"/>
                <a:ea typeface="Arial"/>
                <a:cs typeface="Arial"/>
                <a:sym typeface="Arial"/>
              </a:defRPr>
            </a:lvl4pPr>
            <a:lvl5pPr marL="1828800" marR="0" lvl="4" indent="0" algn="ctr" rtl="0">
              <a:spcBef>
                <a:spcPts val="600"/>
              </a:spcBef>
              <a:buClr>
                <a:srgbClr val="007FA3"/>
              </a:buClr>
              <a:buFont typeface="Arial"/>
              <a:buNone/>
              <a:defRPr sz="1600" b="0" i="0" u="none" strike="noStrike" cap="none">
                <a:solidFill>
                  <a:srgbClr val="888888"/>
                </a:solidFill>
                <a:latin typeface="Arial"/>
                <a:ea typeface="Arial"/>
                <a:cs typeface="Arial"/>
                <a:sym typeface="Arial"/>
              </a:defRPr>
            </a:lvl5pPr>
            <a:lvl6pPr marL="2286000" marR="0" lvl="5" indent="0" algn="ctr" rtl="0">
              <a:spcBef>
                <a:spcPts val="300"/>
              </a:spcBef>
              <a:buClr>
                <a:srgbClr val="007FA3"/>
              </a:buClr>
              <a:buFont typeface="Arial"/>
              <a:buNone/>
              <a:defRPr sz="1600" b="0" i="0" u="none" strike="noStrike" cap="none">
                <a:solidFill>
                  <a:srgbClr val="888888"/>
                </a:solidFill>
                <a:latin typeface="Arial"/>
                <a:ea typeface="Arial"/>
                <a:cs typeface="Arial"/>
                <a:sym typeface="Arial"/>
              </a:defRPr>
            </a:lvl6pPr>
            <a:lvl7pPr marL="2743200" marR="0" lvl="6" indent="0" algn="ctr" rtl="0">
              <a:spcBef>
                <a:spcPts val="300"/>
              </a:spcBef>
              <a:buClr>
                <a:srgbClr val="007FA3"/>
              </a:buClr>
              <a:buFont typeface="Arial"/>
              <a:buNone/>
              <a:defRPr sz="1600" b="0" i="0" u="none" strike="noStrike" cap="none">
                <a:solidFill>
                  <a:srgbClr val="888888"/>
                </a:solidFill>
                <a:latin typeface="Arial"/>
                <a:ea typeface="Arial"/>
                <a:cs typeface="Arial"/>
                <a:sym typeface="Arial"/>
              </a:defRPr>
            </a:lvl7pPr>
            <a:lvl8pPr marL="3200400" marR="0" lvl="7" indent="0" algn="ctr" rtl="0">
              <a:spcBef>
                <a:spcPts val="300"/>
              </a:spcBef>
              <a:buClr>
                <a:srgbClr val="007FA3"/>
              </a:buClr>
              <a:buFont typeface="Arial"/>
              <a:buNone/>
              <a:defRPr sz="1600" b="0" i="0" u="none" strike="noStrike" cap="none">
                <a:solidFill>
                  <a:srgbClr val="888888"/>
                </a:solidFill>
                <a:latin typeface="Arial"/>
                <a:ea typeface="Arial"/>
                <a:cs typeface="Arial"/>
                <a:sym typeface="Arial"/>
              </a:defRPr>
            </a:lvl8pPr>
            <a:lvl9pPr marL="3657600" marR="0" lvl="8" indent="0" algn="ctr" rtl="0">
              <a:spcBef>
                <a:spcPts val="300"/>
              </a:spcBef>
              <a:buClr>
                <a:srgbClr val="007FA3"/>
              </a:buClr>
              <a:buFont typeface="Arial"/>
              <a:buNone/>
              <a:defRPr sz="1600" b="0" i="0" u="none" strike="noStrike" cap="none">
                <a:solidFill>
                  <a:srgbClr val="888888"/>
                </a:solidFill>
                <a:latin typeface="Arial"/>
                <a:ea typeface="Arial"/>
                <a:cs typeface="Arial"/>
                <a:sym typeface="Arial"/>
              </a:defRPr>
            </a:lvl9pPr>
          </a:lstStyle>
          <a:p>
            <a:r>
              <a:rPr lang="en-US"/>
              <a:t>Click to edit Master subtitle style</a:t>
            </a:r>
            <a:endParaRPr dirty="0"/>
          </a:p>
        </p:txBody>
      </p:sp>
      <p:sp>
        <p:nvSpPr>
          <p:cNvPr id="21" name="Shape 21"/>
          <p:cNvSpPr txBox="1">
            <a:spLocks noGrp="1"/>
          </p:cNvSpPr>
          <p:nvPr>
            <p:ph type="ftr" idx="11"/>
          </p:nvPr>
        </p:nvSpPr>
        <p:spPr>
          <a:xfrm>
            <a:off x="93969" y="6172200"/>
            <a:ext cx="8595359" cy="235462"/>
          </a:xfrm>
          <a:prstGeom prst="rect">
            <a:avLst/>
          </a:prstGeom>
          <a:noFill/>
          <a:ln>
            <a:noFill/>
          </a:ln>
        </p:spPr>
        <p:txBody>
          <a:bodyPr lIns="91425" tIns="91425" rIns="91425" bIns="91425" anchor="b" anchorCtr="0"/>
          <a:lstStyle>
            <a:lvl1pPr marL="0" marR="0" lvl="0" indent="0" algn="l" rtl="0">
              <a:spcBef>
                <a:spcPts val="0"/>
              </a:spcBef>
              <a:buNone/>
              <a:defRPr sz="11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22" name="Shape 22"/>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23" name="Shape 23"/>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pPr marL="0" marR="0" lvl="0" indent="0" algn="r" rtl="0">
                <a:spcBef>
                  <a:spcPts val="0"/>
                </a:spcBef>
                <a:buSzPct val="25000"/>
                <a:buNone/>
              </a:pPr>
              <a:t>‹#›</a:t>
            </a:fld>
            <a:endParaRPr lang="en-US" sz="900" b="0" i="0" u="none" strike="noStrike" cap="none" dirty="0">
              <a:solidFill>
                <a:schemeClr val="lt1"/>
              </a:solidFill>
              <a:latin typeface="Arial"/>
              <a:ea typeface="Arial"/>
              <a:cs typeface="Arial"/>
              <a:sym typeface="Arial"/>
            </a:endParaRPr>
          </a:p>
        </p:txBody>
      </p:sp>
    </p:spTree>
    <p:extLst>
      <p:ext uri="{BB962C8B-B14F-4D97-AF65-F5344CB8AC3E}">
        <p14:creationId xmlns:p14="http://schemas.microsoft.com/office/powerpoint/2010/main" val="324573494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Two Content">
    <p:spTree>
      <p:nvGrpSpPr>
        <p:cNvPr id="1" name="Shape 30"/>
        <p:cNvGrpSpPr/>
        <p:nvPr/>
      </p:nvGrpSpPr>
      <p:grpSpPr>
        <a:xfrm>
          <a:off x="0" y="0"/>
          <a:ext cx="0" cy="0"/>
          <a:chOff x="0" y="0"/>
          <a:chExt cx="0" cy="0"/>
        </a:xfrm>
      </p:grpSpPr>
      <p:sp>
        <p:nvSpPr>
          <p:cNvPr id="31" name="Shape 31"/>
          <p:cNvSpPr txBox="1">
            <a:spLocks noGrp="1"/>
          </p:cNvSpPr>
          <p:nvPr>
            <p:ph type="title"/>
          </p:nvPr>
        </p:nvSpPr>
        <p:spPr>
          <a:xfrm>
            <a:off x="457200" y="215371"/>
            <a:ext cx="8229600" cy="1097279"/>
          </a:xfrm>
          <a:prstGeom prst="rect">
            <a:avLst/>
          </a:prstGeom>
          <a:noFill/>
          <a:ln>
            <a:noFill/>
          </a:ln>
        </p:spPr>
        <p:txBody>
          <a:bodyPr lIns="91425" tIns="91425" rIns="91425" bIns="91425" anchor="b" anchorCtr="0"/>
          <a:lstStyle>
            <a:lvl1pPr marL="0" marR="0" lvl="0" indent="0" algn="l" rtl="0">
              <a:lnSpc>
                <a:spcPct val="100000"/>
              </a:lnSpc>
              <a:spcBef>
                <a:spcPts val="0"/>
              </a:spcBef>
              <a:buClr>
                <a:srgbClr val="007FA3"/>
              </a:buClr>
              <a:buFont typeface="Times New Roman"/>
              <a:buNone/>
              <a:defRPr sz="3400" b="1" i="0" u="none" strike="noStrike" cap="none">
                <a:solidFill>
                  <a:srgbClr val="007FA3"/>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r>
              <a:rPr lang="en-US"/>
              <a:t>Click to edit Master title style</a:t>
            </a:r>
            <a:endParaRPr/>
          </a:p>
        </p:txBody>
      </p:sp>
      <p:sp>
        <p:nvSpPr>
          <p:cNvPr id="32" name="Shape 32"/>
          <p:cNvSpPr txBox="1">
            <a:spLocks noGrp="1"/>
          </p:cNvSpPr>
          <p:nvPr>
            <p:ph type="body" idx="1"/>
          </p:nvPr>
        </p:nvSpPr>
        <p:spPr>
          <a:xfrm>
            <a:off x="457200" y="1600200"/>
            <a:ext cx="8229600" cy="2163763"/>
          </a:xfrm>
          <a:prstGeom prst="rect">
            <a:avLst/>
          </a:prstGeom>
          <a:noFill/>
          <a:ln>
            <a:noFill/>
          </a:ln>
        </p:spPr>
        <p:txBody>
          <a:bodyPr lIns="91425" tIns="91425" rIns="91425" bIns="91425" anchor="t" anchorCtr="0"/>
          <a:lstStyle>
            <a:lvl1pPr marL="256032" marR="0" lvl="0" indent="-256032" algn="l" rtl="0">
              <a:spcBef>
                <a:spcPts val="1500"/>
              </a:spcBef>
              <a:buClr>
                <a:srgbClr val="007FA3"/>
              </a:buClr>
              <a:buSzPct val="100000"/>
              <a:buFont typeface="Arial"/>
              <a:buChar char="•"/>
              <a:defRPr sz="1600" b="0" i="0" u="none" strike="noStrike" cap="none">
                <a:solidFill>
                  <a:schemeClr val="dk1"/>
                </a:solidFill>
                <a:latin typeface="Arial"/>
                <a:ea typeface="Arial"/>
                <a:cs typeface="Arial"/>
                <a:sym typeface="Arial"/>
              </a:defRPr>
            </a:lvl1pPr>
            <a:lvl2pPr marL="742950" marR="0" lvl="1" indent="-283464"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2pPr>
            <a:lvl3pPr marL="1143000" marR="0" lvl="2" indent="-228600" algn="l" rtl="0">
              <a:spcBef>
                <a:spcPts val="600"/>
              </a:spcBef>
              <a:buClr>
                <a:srgbClr val="007FA3"/>
              </a:buClr>
              <a:buSzPct val="100000"/>
              <a:buFont typeface="Noto Sans Symbols"/>
              <a:buChar char="▪"/>
              <a:defRPr sz="1600" b="0" i="0" u="none" strike="noStrike" cap="none">
                <a:solidFill>
                  <a:schemeClr val="dk1"/>
                </a:solidFill>
                <a:latin typeface="Arial"/>
                <a:ea typeface="Arial"/>
                <a:cs typeface="Arial"/>
                <a:sym typeface="Arial"/>
              </a:defRPr>
            </a:lvl3pPr>
            <a:lvl4pPr marL="1600200" marR="0" lvl="3"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4pPr>
            <a:lvl5pPr marL="2057400" marR="0" lvl="4"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5pPr>
            <a:lvl6pPr marL="2514600" marR="0" lvl="5"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6pPr>
            <a:lvl7pPr marL="2971800" marR="0" lvl="6"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7pPr>
            <a:lvl8pPr marL="3429000" marR="0" lvl="7"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8pPr>
            <a:lvl9pPr marL="3886200" marR="0" lvl="8"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9pPr>
          </a:lstStyle>
          <a:p>
            <a:pPr lvl="0"/>
            <a:r>
              <a:rPr lang="en-US"/>
              <a:t>Click to edit Master text styles</a:t>
            </a:r>
          </a:p>
          <a:p>
            <a:pPr lvl="1"/>
            <a:r>
              <a:rPr lang="en-US"/>
              <a:t>Second level</a:t>
            </a:r>
          </a:p>
          <a:p>
            <a:pPr lvl="2"/>
            <a:r>
              <a:rPr lang="en-US"/>
              <a:t>Third level</a:t>
            </a:r>
          </a:p>
        </p:txBody>
      </p:sp>
      <p:sp>
        <p:nvSpPr>
          <p:cNvPr id="33" name="Shape 33"/>
          <p:cNvSpPr txBox="1">
            <a:spLocks noGrp="1"/>
          </p:cNvSpPr>
          <p:nvPr>
            <p:ph type="body" idx="2"/>
          </p:nvPr>
        </p:nvSpPr>
        <p:spPr>
          <a:xfrm>
            <a:off x="457200" y="3962400"/>
            <a:ext cx="8229600" cy="2163763"/>
          </a:xfrm>
          <a:prstGeom prst="rect">
            <a:avLst/>
          </a:prstGeom>
          <a:noFill/>
          <a:ln>
            <a:noFill/>
          </a:ln>
        </p:spPr>
        <p:txBody>
          <a:bodyPr lIns="91425" tIns="91425" rIns="91425" bIns="91425" anchor="t" anchorCtr="0"/>
          <a:lstStyle>
            <a:lvl1pPr marL="256032" marR="0" lvl="0" indent="-256032" algn="l" rtl="0">
              <a:spcBef>
                <a:spcPts val="1500"/>
              </a:spcBef>
              <a:buClr>
                <a:srgbClr val="007FA3"/>
              </a:buClr>
              <a:buSzPct val="100000"/>
              <a:buFont typeface="Arial"/>
              <a:buChar char="•"/>
              <a:defRPr sz="1600" b="0" i="0" u="none" strike="noStrike" cap="none">
                <a:solidFill>
                  <a:schemeClr val="dk1"/>
                </a:solidFill>
                <a:latin typeface="Arial"/>
                <a:ea typeface="Arial"/>
                <a:cs typeface="Arial"/>
                <a:sym typeface="Arial"/>
              </a:defRPr>
            </a:lvl1pPr>
            <a:lvl2pPr marL="742950" marR="0" lvl="1" indent="-283464"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2pPr>
            <a:lvl3pPr marL="1143000" marR="0" lvl="2" indent="-228600" algn="l" rtl="0">
              <a:spcBef>
                <a:spcPts val="600"/>
              </a:spcBef>
              <a:buClr>
                <a:srgbClr val="007FA3"/>
              </a:buClr>
              <a:buSzPct val="100000"/>
              <a:buFont typeface="Noto Sans Symbols"/>
              <a:buChar char="▪"/>
              <a:defRPr sz="1600" b="0" i="0" u="none" strike="noStrike" cap="none">
                <a:solidFill>
                  <a:schemeClr val="dk1"/>
                </a:solidFill>
                <a:latin typeface="Arial"/>
                <a:ea typeface="Arial"/>
                <a:cs typeface="Arial"/>
                <a:sym typeface="Arial"/>
              </a:defRPr>
            </a:lvl3pPr>
            <a:lvl4pPr marL="1600200" marR="0" lvl="3"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4pPr>
            <a:lvl5pPr marL="2057400" marR="0" lvl="4"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5pPr>
            <a:lvl6pPr marL="2514600" marR="0" lvl="5"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6pPr>
            <a:lvl7pPr marL="2971800" marR="0" lvl="6"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7pPr>
            <a:lvl8pPr marL="3429000" marR="0" lvl="7"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8pPr>
            <a:lvl9pPr marL="3886200" marR="0" lvl="8"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9pPr>
          </a:lstStyle>
          <a:p>
            <a:pPr lvl="0"/>
            <a:r>
              <a:rPr lang="en-US"/>
              <a:t>Click to edit Master text styles</a:t>
            </a:r>
          </a:p>
          <a:p>
            <a:pPr lvl="1"/>
            <a:r>
              <a:rPr lang="en-US"/>
              <a:t>Second level</a:t>
            </a:r>
          </a:p>
          <a:p>
            <a:pPr lvl="2"/>
            <a:r>
              <a:rPr lang="en-US"/>
              <a:t>Third level</a:t>
            </a:r>
          </a:p>
        </p:txBody>
      </p:sp>
      <p:sp>
        <p:nvSpPr>
          <p:cNvPr id="34" name="Shape 34"/>
          <p:cNvSpPr txBox="1">
            <a:spLocks noGrp="1"/>
          </p:cNvSpPr>
          <p:nvPr>
            <p:ph type="ftr" idx="11"/>
          </p:nvPr>
        </p:nvSpPr>
        <p:spPr>
          <a:xfrm>
            <a:off x="93969" y="6172200"/>
            <a:ext cx="8595359" cy="235462"/>
          </a:xfrm>
          <a:prstGeom prst="rect">
            <a:avLst/>
          </a:prstGeom>
          <a:noFill/>
          <a:ln>
            <a:noFill/>
          </a:ln>
        </p:spPr>
        <p:txBody>
          <a:bodyPr lIns="91425" tIns="91425" rIns="91425" bIns="91425" anchor="b" anchorCtr="0"/>
          <a:lstStyle>
            <a:lvl1pPr marL="0" marR="0" lvl="0" indent="0" algn="l" rtl="0">
              <a:spcBef>
                <a:spcPts val="0"/>
              </a:spcBef>
              <a:buNone/>
              <a:defRPr sz="11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35" name="Shape 35"/>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36" name="Shape 36"/>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pPr marL="0" marR="0" lvl="0" indent="0" algn="r" rtl="0">
                <a:spcBef>
                  <a:spcPts val="0"/>
                </a:spcBef>
                <a:buSzPct val="25000"/>
                <a:buNone/>
              </a:pPr>
              <a:t>‹#›</a:t>
            </a:fld>
            <a:endParaRPr lang="en-US" sz="900" b="0" i="0" u="none" strike="noStrike" cap="none" dirty="0">
              <a:solidFill>
                <a:schemeClr val="lt1"/>
              </a:solidFill>
              <a:latin typeface="Arial"/>
              <a:ea typeface="Arial"/>
              <a:cs typeface="Arial"/>
              <a:sym typeface="Arial"/>
            </a:endParaRPr>
          </a:p>
        </p:txBody>
      </p:sp>
    </p:spTree>
    <p:extLst>
      <p:ext uri="{BB962C8B-B14F-4D97-AF65-F5344CB8AC3E}">
        <p14:creationId xmlns:p14="http://schemas.microsoft.com/office/powerpoint/2010/main" val="1461762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_Title and Two Content">
    <p:spTree>
      <p:nvGrpSpPr>
        <p:cNvPr id="1" name="Shape 30"/>
        <p:cNvGrpSpPr/>
        <p:nvPr/>
      </p:nvGrpSpPr>
      <p:grpSpPr>
        <a:xfrm>
          <a:off x="0" y="0"/>
          <a:ext cx="0" cy="0"/>
          <a:chOff x="0" y="0"/>
          <a:chExt cx="0" cy="0"/>
        </a:xfrm>
      </p:grpSpPr>
      <p:sp>
        <p:nvSpPr>
          <p:cNvPr id="31" name="Shape 31"/>
          <p:cNvSpPr txBox="1">
            <a:spLocks noGrp="1"/>
          </p:cNvSpPr>
          <p:nvPr>
            <p:ph type="title"/>
          </p:nvPr>
        </p:nvSpPr>
        <p:spPr>
          <a:xfrm>
            <a:off x="457200" y="215371"/>
            <a:ext cx="8229600" cy="1097279"/>
          </a:xfrm>
          <a:prstGeom prst="rect">
            <a:avLst/>
          </a:prstGeom>
          <a:noFill/>
          <a:ln>
            <a:noFill/>
          </a:ln>
        </p:spPr>
        <p:txBody>
          <a:bodyPr lIns="91425" tIns="91425" rIns="91425" bIns="91425" anchor="b" anchorCtr="0"/>
          <a:lstStyle>
            <a:lvl1pPr marL="0" marR="0" lvl="0" indent="0" algn="l" rtl="0">
              <a:lnSpc>
                <a:spcPct val="100000"/>
              </a:lnSpc>
              <a:spcBef>
                <a:spcPts val="0"/>
              </a:spcBef>
              <a:buClr>
                <a:srgbClr val="007FA3"/>
              </a:buClr>
              <a:buFont typeface="Times New Roman"/>
              <a:buNone/>
              <a:defRPr sz="3400" b="1" i="0" u="none" strike="noStrike" cap="none">
                <a:solidFill>
                  <a:srgbClr val="007FA3"/>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r>
              <a:rPr lang="en-US"/>
              <a:t>Click to edit Master title style</a:t>
            </a:r>
            <a:endParaRPr/>
          </a:p>
        </p:txBody>
      </p:sp>
      <p:sp>
        <p:nvSpPr>
          <p:cNvPr id="32" name="Shape 32"/>
          <p:cNvSpPr txBox="1">
            <a:spLocks noGrp="1"/>
          </p:cNvSpPr>
          <p:nvPr>
            <p:ph type="body" idx="1"/>
          </p:nvPr>
        </p:nvSpPr>
        <p:spPr>
          <a:xfrm>
            <a:off x="457200" y="1600201"/>
            <a:ext cx="8229600" cy="1345500"/>
          </a:xfrm>
          <a:prstGeom prst="rect">
            <a:avLst/>
          </a:prstGeom>
          <a:noFill/>
          <a:ln>
            <a:noFill/>
          </a:ln>
        </p:spPr>
        <p:txBody>
          <a:bodyPr lIns="91425" tIns="91425" rIns="91425" bIns="91425" anchor="t" anchorCtr="0"/>
          <a:lstStyle>
            <a:lvl1pPr marL="256032" marR="0" lvl="0" indent="-256032" algn="l" rtl="0">
              <a:spcBef>
                <a:spcPts val="1500"/>
              </a:spcBef>
              <a:buClr>
                <a:srgbClr val="007FA3"/>
              </a:buClr>
              <a:buSzPct val="100000"/>
              <a:buFont typeface="Arial"/>
              <a:buChar char="•"/>
              <a:defRPr sz="1600" b="0" i="0" u="none" strike="noStrike" cap="none">
                <a:solidFill>
                  <a:schemeClr val="dk1"/>
                </a:solidFill>
                <a:latin typeface="Arial"/>
                <a:ea typeface="Arial"/>
                <a:cs typeface="Arial"/>
                <a:sym typeface="Arial"/>
              </a:defRPr>
            </a:lvl1pPr>
            <a:lvl2pPr marL="742950" marR="0" lvl="1" indent="-283464"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2pPr>
            <a:lvl3pPr marL="1143000" marR="0" lvl="2" indent="-228600" algn="l" rtl="0">
              <a:spcBef>
                <a:spcPts val="600"/>
              </a:spcBef>
              <a:buClr>
                <a:srgbClr val="007FA3"/>
              </a:buClr>
              <a:buSzPct val="100000"/>
              <a:buFont typeface="Noto Sans Symbols"/>
              <a:buChar char="▪"/>
              <a:defRPr sz="1600" b="0" i="0" u="none" strike="noStrike" cap="none">
                <a:solidFill>
                  <a:schemeClr val="dk1"/>
                </a:solidFill>
                <a:latin typeface="Arial"/>
                <a:ea typeface="Arial"/>
                <a:cs typeface="Arial"/>
                <a:sym typeface="Arial"/>
              </a:defRPr>
            </a:lvl3pPr>
            <a:lvl4pPr marL="1600200" marR="0" lvl="3"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4pPr>
            <a:lvl5pPr marL="2057400" marR="0" lvl="4"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5pPr>
            <a:lvl6pPr marL="2514600" marR="0" lvl="5"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6pPr>
            <a:lvl7pPr marL="2971800" marR="0" lvl="6"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7pPr>
            <a:lvl8pPr marL="3429000" marR="0" lvl="7"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8pPr>
            <a:lvl9pPr marL="3886200" marR="0" lvl="8"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9pPr>
          </a:lstStyle>
          <a:p>
            <a:pPr lvl="0"/>
            <a:r>
              <a:rPr lang="en-US"/>
              <a:t>Click to edit Master text styles</a:t>
            </a:r>
          </a:p>
          <a:p>
            <a:pPr lvl="1"/>
            <a:r>
              <a:rPr lang="en-US"/>
              <a:t>Second level</a:t>
            </a:r>
          </a:p>
          <a:p>
            <a:pPr lvl="2"/>
            <a:r>
              <a:rPr lang="en-US"/>
              <a:t>Third level</a:t>
            </a:r>
          </a:p>
        </p:txBody>
      </p:sp>
      <p:sp>
        <p:nvSpPr>
          <p:cNvPr id="33" name="Shape 33"/>
          <p:cNvSpPr txBox="1">
            <a:spLocks noGrp="1"/>
          </p:cNvSpPr>
          <p:nvPr>
            <p:ph type="body" idx="2"/>
          </p:nvPr>
        </p:nvSpPr>
        <p:spPr>
          <a:xfrm>
            <a:off x="457200" y="3132669"/>
            <a:ext cx="8229600" cy="1312333"/>
          </a:xfrm>
          <a:prstGeom prst="rect">
            <a:avLst/>
          </a:prstGeom>
          <a:noFill/>
          <a:ln>
            <a:noFill/>
          </a:ln>
        </p:spPr>
        <p:txBody>
          <a:bodyPr lIns="91425" tIns="91425" rIns="91425" bIns="91425" anchor="t" anchorCtr="0"/>
          <a:lstStyle>
            <a:lvl1pPr marL="256032" marR="0" lvl="0" indent="-256032" algn="l" rtl="0">
              <a:spcBef>
                <a:spcPts val="1500"/>
              </a:spcBef>
              <a:buClr>
                <a:srgbClr val="007FA3"/>
              </a:buClr>
              <a:buSzPct val="100000"/>
              <a:buFont typeface="Arial"/>
              <a:buChar char="•"/>
              <a:defRPr sz="1600" b="0" i="0" u="none" strike="noStrike" cap="none">
                <a:solidFill>
                  <a:schemeClr val="dk1"/>
                </a:solidFill>
                <a:latin typeface="Arial"/>
                <a:ea typeface="Arial"/>
                <a:cs typeface="Arial"/>
                <a:sym typeface="Arial"/>
              </a:defRPr>
            </a:lvl1pPr>
            <a:lvl2pPr marL="742950" marR="0" lvl="1" indent="-283464"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2pPr>
            <a:lvl3pPr marL="1143000" marR="0" lvl="2" indent="-228600" algn="l" rtl="0">
              <a:spcBef>
                <a:spcPts val="600"/>
              </a:spcBef>
              <a:buClr>
                <a:srgbClr val="007FA3"/>
              </a:buClr>
              <a:buSzPct val="100000"/>
              <a:buFont typeface="Noto Sans Symbols"/>
              <a:buChar char="▪"/>
              <a:defRPr sz="1600" b="0" i="0" u="none" strike="noStrike" cap="none">
                <a:solidFill>
                  <a:schemeClr val="dk1"/>
                </a:solidFill>
                <a:latin typeface="Arial"/>
                <a:ea typeface="Arial"/>
                <a:cs typeface="Arial"/>
                <a:sym typeface="Arial"/>
              </a:defRPr>
            </a:lvl3pPr>
            <a:lvl4pPr marL="1600200" marR="0" lvl="3"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4pPr>
            <a:lvl5pPr marL="2057400" marR="0" lvl="4"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5pPr>
            <a:lvl6pPr marL="2514600" marR="0" lvl="5"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6pPr>
            <a:lvl7pPr marL="2971800" marR="0" lvl="6"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7pPr>
            <a:lvl8pPr marL="3429000" marR="0" lvl="7"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8pPr>
            <a:lvl9pPr marL="3886200" marR="0" lvl="8"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9pPr>
          </a:lstStyle>
          <a:p>
            <a:pPr lvl="0"/>
            <a:r>
              <a:rPr lang="en-US"/>
              <a:t>Click to edit Master text styles</a:t>
            </a:r>
          </a:p>
          <a:p>
            <a:pPr lvl="1"/>
            <a:r>
              <a:rPr lang="en-US"/>
              <a:t>Second level</a:t>
            </a:r>
          </a:p>
          <a:p>
            <a:pPr lvl="2"/>
            <a:r>
              <a:rPr lang="en-US"/>
              <a:t>Third level</a:t>
            </a:r>
          </a:p>
        </p:txBody>
      </p:sp>
      <p:sp>
        <p:nvSpPr>
          <p:cNvPr id="34" name="Shape 34"/>
          <p:cNvSpPr txBox="1">
            <a:spLocks noGrp="1"/>
          </p:cNvSpPr>
          <p:nvPr>
            <p:ph type="ftr" idx="11"/>
          </p:nvPr>
        </p:nvSpPr>
        <p:spPr>
          <a:xfrm>
            <a:off x="93969" y="6172200"/>
            <a:ext cx="8595359" cy="235462"/>
          </a:xfrm>
          <a:prstGeom prst="rect">
            <a:avLst/>
          </a:prstGeom>
          <a:noFill/>
          <a:ln>
            <a:noFill/>
          </a:ln>
        </p:spPr>
        <p:txBody>
          <a:bodyPr lIns="91425" tIns="91425" rIns="91425" bIns="91425" anchor="b" anchorCtr="0"/>
          <a:lstStyle>
            <a:lvl1pPr marL="0" marR="0" lvl="0" indent="0" algn="l" rtl="0">
              <a:spcBef>
                <a:spcPts val="0"/>
              </a:spcBef>
              <a:buNone/>
              <a:defRPr sz="11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35" name="Shape 35"/>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36" name="Shape 36"/>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pPr marL="0" marR="0" lvl="0" indent="0" algn="r" rtl="0">
                <a:spcBef>
                  <a:spcPts val="0"/>
                </a:spcBef>
                <a:buSzPct val="25000"/>
                <a:buNone/>
              </a:pPr>
              <a:t>‹#›</a:t>
            </a:fld>
            <a:endParaRPr lang="en-US" sz="900" b="0" i="0" u="none" strike="noStrike" cap="none" dirty="0">
              <a:solidFill>
                <a:schemeClr val="lt1"/>
              </a:solidFill>
              <a:latin typeface="Arial"/>
              <a:ea typeface="Arial"/>
              <a:cs typeface="Arial"/>
              <a:sym typeface="Arial"/>
            </a:endParaRPr>
          </a:p>
        </p:txBody>
      </p:sp>
      <p:sp>
        <p:nvSpPr>
          <p:cNvPr id="8" name="Shape 33"/>
          <p:cNvSpPr txBox="1">
            <a:spLocks noGrp="1"/>
          </p:cNvSpPr>
          <p:nvPr>
            <p:ph type="body" idx="13"/>
          </p:nvPr>
        </p:nvSpPr>
        <p:spPr>
          <a:xfrm>
            <a:off x="474128" y="4715933"/>
            <a:ext cx="8229600" cy="1312333"/>
          </a:xfrm>
          <a:prstGeom prst="rect">
            <a:avLst/>
          </a:prstGeom>
          <a:noFill/>
          <a:ln>
            <a:noFill/>
          </a:ln>
        </p:spPr>
        <p:txBody>
          <a:bodyPr lIns="91425" tIns="91425" rIns="91425" bIns="91425" anchor="t" anchorCtr="0"/>
          <a:lstStyle>
            <a:lvl1pPr marL="256032" marR="0" lvl="0" indent="-256032" algn="l" rtl="0">
              <a:spcBef>
                <a:spcPts val="1500"/>
              </a:spcBef>
              <a:buClr>
                <a:srgbClr val="007FA3"/>
              </a:buClr>
              <a:buSzPct val="100000"/>
              <a:buFont typeface="Arial"/>
              <a:buChar char="•"/>
              <a:defRPr sz="1600" b="0" i="0" u="none" strike="noStrike" cap="none">
                <a:solidFill>
                  <a:schemeClr val="dk1"/>
                </a:solidFill>
                <a:latin typeface="Arial"/>
                <a:ea typeface="Arial"/>
                <a:cs typeface="Arial"/>
                <a:sym typeface="Arial"/>
              </a:defRPr>
            </a:lvl1pPr>
            <a:lvl2pPr marL="742950" marR="0" lvl="1" indent="-283464"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2pPr>
            <a:lvl3pPr marL="1143000" marR="0" lvl="2" indent="-228600" algn="l" rtl="0">
              <a:spcBef>
                <a:spcPts val="600"/>
              </a:spcBef>
              <a:buClr>
                <a:srgbClr val="007FA3"/>
              </a:buClr>
              <a:buSzPct val="100000"/>
              <a:buFont typeface="Noto Sans Symbols"/>
              <a:buChar char="▪"/>
              <a:defRPr sz="1600" b="0" i="0" u="none" strike="noStrike" cap="none">
                <a:solidFill>
                  <a:schemeClr val="dk1"/>
                </a:solidFill>
                <a:latin typeface="Arial"/>
                <a:ea typeface="Arial"/>
                <a:cs typeface="Arial"/>
                <a:sym typeface="Arial"/>
              </a:defRPr>
            </a:lvl3pPr>
            <a:lvl4pPr marL="1600200" marR="0" lvl="3"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4pPr>
            <a:lvl5pPr marL="2057400" marR="0" lvl="4"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5pPr>
            <a:lvl6pPr marL="2514600" marR="0" lvl="5"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6pPr>
            <a:lvl7pPr marL="2971800" marR="0" lvl="6"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7pPr>
            <a:lvl8pPr marL="3429000" marR="0" lvl="7"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8pPr>
            <a:lvl9pPr marL="3886200" marR="0" lvl="8" indent="-139700" algn="l" rtl="0">
              <a:spcBef>
                <a:spcPts val="300"/>
              </a:spcBef>
              <a:buClr>
                <a:srgbClr val="007FA3"/>
              </a:buClr>
              <a:buSzPct val="100000"/>
              <a:buFont typeface="Arial"/>
              <a:buChar char="•"/>
              <a:defRPr sz="1400" b="0" i="0" u="none" strike="noStrike" cap="none">
                <a:solidFill>
                  <a:schemeClr val="dk1"/>
                </a:solidFill>
                <a:latin typeface="Arial"/>
                <a:ea typeface="Arial"/>
                <a:cs typeface="Arial"/>
                <a:sym typeface="Arial"/>
              </a:defRPr>
            </a:lvl9p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366879270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Blank">
    <p:spTree>
      <p:nvGrpSpPr>
        <p:cNvPr id="1" name="Shape 79"/>
        <p:cNvGrpSpPr/>
        <p:nvPr/>
      </p:nvGrpSpPr>
      <p:grpSpPr>
        <a:xfrm>
          <a:off x="0" y="0"/>
          <a:ext cx="0" cy="0"/>
          <a:chOff x="0" y="0"/>
          <a:chExt cx="0" cy="0"/>
        </a:xfrm>
      </p:grpSpPr>
      <p:sp>
        <p:nvSpPr>
          <p:cNvPr id="80" name="Shape 80"/>
          <p:cNvSpPr txBox="1">
            <a:spLocks noGrp="1"/>
          </p:cNvSpPr>
          <p:nvPr>
            <p:ph type="ftr" idx="11"/>
          </p:nvPr>
        </p:nvSpPr>
        <p:spPr>
          <a:xfrm>
            <a:off x="93969" y="6172200"/>
            <a:ext cx="8595359" cy="235462"/>
          </a:xfrm>
          <a:prstGeom prst="rect">
            <a:avLst/>
          </a:prstGeom>
          <a:noFill/>
          <a:ln>
            <a:noFill/>
          </a:ln>
        </p:spPr>
        <p:txBody>
          <a:bodyPr lIns="91425" tIns="91425" rIns="91425" bIns="91425" anchor="b" anchorCtr="0"/>
          <a:lstStyle>
            <a:lvl1pPr marL="0" marR="0" lvl="0" indent="0" algn="l" rtl="0">
              <a:spcBef>
                <a:spcPts val="0"/>
              </a:spcBef>
              <a:buNone/>
              <a:defRPr sz="11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81" name="Shape 81"/>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82" name="Shape 82"/>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dk1"/>
                </a:solidFill>
                <a:latin typeface="Arial"/>
                <a:ea typeface="Arial"/>
                <a:cs typeface="Arial"/>
                <a:sym typeface="Arial"/>
              </a:rPr>
              <a:pPr marL="0" marR="0" lvl="0" indent="0" algn="r" rtl="0">
                <a:spcBef>
                  <a:spcPts val="0"/>
                </a:spcBef>
                <a:buSzPct val="25000"/>
                <a:buNone/>
              </a:pPr>
              <a:t>‹#›</a:t>
            </a:fld>
            <a:endParaRPr lang="en-US" sz="900" b="0" i="0" u="none" strike="noStrike" cap="none" dirty="0">
              <a:solidFill>
                <a:schemeClr val="dk1"/>
              </a:solidFill>
              <a:latin typeface="Arial"/>
              <a:ea typeface="Arial"/>
              <a:cs typeface="Arial"/>
              <a:sym typeface="Arial"/>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hapter Opener">
    <p:spTree>
      <p:nvGrpSpPr>
        <p:cNvPr id="1" name="Shape 37"/>
        <p:cNvGrpSpPr/>
        <p:nvPr/>
      </p:nvGrpSpPr>
      <p:grpSpPr>
        <a:xfrm>
          <a:off x="0" y="0"/>
          <a:ext cx="0" cy="0"/>
          <a:chOff x="0" y="0"/>
          <a:chExt cx="0" cy="0"/>
        </a:xfrm>
      </p:grpSpPr>
      <p:sp>
        <p:nvSpPr>
          <p:cNvPr id="38" name="Shape 38"/>
          <p:cNvSpPr txBox="1">
            <a:spLocks noGrp="1"/>
          </p:cNvSpPr>
          <p:nvPr>
            <p:ph type="title"/>
          </p:nvPr>
        </p:nvSpPr>
        <p:spPr>
          <a:xfrm>
            <a:off x="457200" y="215371"/>
            <a:ext cx="8229600" cy="622828"/>
          </a:xfrm>
          <a:prstGeom prst="rect">
            <a:avLst/>
          </a:prstGeom>
          <a:noFill/>
          <a:ln>
            <a:noFill/>
          </a:ln>
        </p:spPr>
        <p:txBody>
          <a:bodyPr lIns="91425" tIns="91425" rIns="91425" bIns="91425" anchor="t" anchorCtr="0"/>
          <a:lstStyle>
            <a:lvl1pPr marL="0" marR="0" lvl="0" indent="0" algn="l" rtl="0">
              <a:lnSpc>
                <a:spcPct val="100000"/>
              </a:lnSpc>
              <a:spcBef>
                <a:spcPts val="0"/>
              </a:spcBef>
              <a:buClr>
                <a:srgbClr val="007FA3"/>
              </a:buClr>
              <a:buFont typeface="Times New Roman"/>
              <a:buNone/>
              <a:defRPr sz="3400" b="1" i="0" u="none" strike="noStrike" cap="none">
                <a:solidFill>
                  <a:srgbClr val="007FA3"/>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dirty="0"/>
          </a:p>
        </p:txBody>
      </p:sp>
      <p:sp>
        <p:nvSpPr>
          <p:cNvPr id="39" name="Shape 39"/>
          <p:cNvSpPr txBox="1">
            <a:spLocks noGrp="1"/>
          </p:cNvSpPr>
          <p:nvPr>
            <p:ph type="body" idx="1"/>
          </p:nvPr>
        </p:nvSpPr>
        <p:spPr>
          <a:xfrm>
            <a:off x="457200" y="816429"/>
            <a:ext cx="8229600" cy="478970"/>
          </a:xfrm>
          <a:prstGeom prst="rect">
            <a:avLst/>
          </a:prstGeom>
          <a:noFill/>
          <a:ln>
            <a:noFill/>
          </a:ln>
        </p:spPr>
        <p:txBody>
          <a:bodyPr lIns="91425" tIns="91425" rIns="91425" bIns="91425" anchor="t" anchorCtr="0"/>
          <a:lstStyle>
            <a:lvl1pPr marL="0" marR="0" lvl="0" indent="0" algn="l" rtl="0">
              <a:spcBef>
                <a:spcPts val="0"/>
              </a:spcBef>
              <a:buClr>
                <a:srgbClr val="007FA3"/>
              </a:buClr>
              <a:buFont typeface="Arial"/>
              <a:buNone/>
              <a:defRPr sz="2000" b="0" i="0" u="none" strike="noStrike" cap="none">
                <a:solidFill>
                  <a:srgbClr val="007FA3"/>
                </a:solidFill>
                <a:latin typeface="Arial"/>
                <a:ea typeface="Arial"/>
                <a:cs typeface="Arial"/>
                <a:sym typeface="Arial"/>
              </a:defRPr>
            </a:lvl1pPr>
            <a:lvl2pPr marL="0" marR="0" lvl="1"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2pPr>
            <a:lvl3pPr marL="0" marR="0" lvl="2" indent="0" algn="l" rtl="0">
              <a:spcBef>
                <a:spcPts val="0"/>
              </a:spcBef>
              <a:buClr>
                <a:srgbClr val="007FA3"/>
              </a:buClr>
              <a:buFont typeface="Noto Sans Symbols"/>
              <a:buNone/>
              <a:defRPr sz="2400" b="0" i="0" u="none" strike="noStrike" cap="none">
                <a:solidFill>
                  <a:schemeClr val="lt1"/>
                </a:solidFill>
                <a:latin typeface="Arial"/>
                <a:ea typeface="Arial"/>
                <a:cs typeface="Arial"/>
                <a:sym typeface="Arial"/>
              </a:defRPr>
            </a:lvl3pPr>
            <a:lvl4pPr marL="0" marR="0" lvl="3"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4pPr>
            <a:lvl5pPr marL="0" marR="0" lvl="4"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5pPr>
            <a:lvl6pPr marL="0" marR="0" lvl="5"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6pPr>
            <a:lvl7pPr marL="0" marR="0" lvl="6"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7pPr>
            <a:lvl8pPr marL="0" marR="0" lvl="7"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8pPr>
            <a:lvl9pPr marL="0" marR="0" lvl="8"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9pPr>
          </a:lstStyle>
          <a:p>
            <a:endParaRPr dirty="0"/>
          </a:p>
        </p:txBody>
      </p:sp>
      <p:sp>
        <p:nvSpPr>
          <p:cNvPr id="40" name="Shape 40"/>
          <p:cNvSpPr txBox="1">
            <a:spLocks noGrp="1"/>
          </p:cNvSpPr>
          <p:nvPr>
            <p:ph type="body" idx="2"/>
          </p:nvPr>
        </p:nvSpPr>
        <p:spPr>
          <a:xfrm>
            <a:off x="5029200" y="1600200"/>
            <a:ext cx="3657600" cy="1600198"/>
          </a:xfrm>
          <a:prstGeom prst="rect">
            <a:avLst/>
          </a:prstGeom>
          <a:noFill/>
          <a:ln>
            <a:noFill/>
          </a:ln>
        </p:spPr>
        <p:txBody>
          <a:bodyPr lIns="91425" tIns="91425" rIns="91425" bIns="91425" anchor="b" anchorCtr="0"/>
          <a:lstStyle>
            <a:lvl1pPr marL="0" marR="0" lvl="0" indent="0" algn="l" rtl="0">
              <a:spcBef>
                <a:spcPts val="0"/>
              </a:spcBef>
              <a:buClr>
                <a:srgbClr val="007FA3"/>
              </a:buClr>
              <a:buFont typeface="Arial"/>
              <a:buNone/>
              <a:defRPr sz="3000" b="0" i="0" u="none" strike="noStrike" cap="none">
                <a:solidFill>
                  <a:schemeClr val="dk1"/>
                </a:solidFill>
                <a:latin typeface="Arial"/>
                <a:ea typeface="Arial"/>
                <a:cs typeface="Arial"/>
                <a:sym typeface="Arial"/>
              </a:defRPr>
            </a:lvl1pPr>
            <a:lvl2pPr marL="0" marR="0" lvl="1"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2pPr>
            <a:lvl3pPr marL="0" marR="0" lvl="2" indent="0" algn="l" rtl="0">
              <a:spcBef>
                <a:spcPts val="0"/>
              </a:spcBef>
              <a:buClr>
                <a:srgbClr val="007FA3"/>
              </a:buClr>
              <a:buFont typeface="Noto Sans Symbols"/>
              <a:buNone/>
              <a:defRPr sz="4400" b="0" i="0" u="none" strike="noStrike" cap="none">
                <a:solidFill>
                  <a:schemeClr val="dk1"/>
                </a:solidFill>
                <a:latin typeface="Arial"/>
                <a:ea typeface="Arial"/>
                <a:cs typeface="Arial"/>
                <a:sym typeface="Arial"/>
              </a:defRPr>
            </a:lvl3pPr>
            <a:lvl4pPr marL="0" marR="0" lvl="3"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4pPr>
            <a:lvl5pPr marL="0" marR="0" lvl="4"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5pPr>
            <a:lvl6pPr marL="0" marR="0" lvl="5"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6pPr>
            <a:lvl7pPr marL="0" marR="0" lvl="6"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7pPr>
            <a:lvl8pPr marL="0" marR="0" lvl="7"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8pPr>
            <a:lvl9pPr marL="0" marR="0" lvl="8"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9pPr>
          </a:lstStyle>
          <a:p>
            <a:endParaRPr/>
          </a:p>
        </p:txBody>
      </p:sp>
      <p:sp>
        <p:nvSpPr>
          <p:cNvPr id="41" name="Shape 41"/>
          <p:cNvSpPr txBox="1">
            <a:spLocks noGrp="1"/>
          </p:cNvSpPr>
          <p:nvPr>
            <p:ph type="body" idx="3"/>
          </p:nvPr>
        </p:nvSpPr>
        <p:spPr>
          <a:xfrm>
            <a:off x="5029200" y="3200400"/>
            <a:ext cx="3657600" cy="2925763"/>
          </a:xfrm>
          <a:prstGeom prst="rect">
            <a:avLst/>
          </a:prstGeom>
          <a:noFill/>
          <a:ln>
            <a:noFill/>
          </a:ln>
        </p:spPr>
        <p:txBody>
          <a:bodyPr lIns="91425" tIns="91425" rIns="91425" bIns="91425" anchor="t" anchorCtr="0"/>
          <a:lstStyle>
            <a:lvl1pPr marL="0" marR="0" lvl="0" indent="0" algn="l" rtl="0">
              <a:spcBef>
                <a:spcPts val="0"/>
              </a:spcBef>
              <a:buClr>
                <a:srgbClr val="007FA3"/>
              </a:buClr>
              <a:buFont typeface="Arial"/>
              <a:buNone/>
              <a:defRPr sz="2200" b="0" i="0" u="none" strike="noStrike" cap="none">
                <a:solidFill>
                  <a:schemeClr val="dk1"/>
                </a:solidFill>
                <a:latin typeface="Arial"/>
                <a:ea typeface="Arial"/>
                <a:cs typeface="Arial"/>
                <a:sym typeface="Arial"/>
              </a:defRPr>
            </a:lvl1pPr>
            <a:lvl2pPr marL="0" marR="0" lvl="1"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2pPr>
            <a:lvl3pPr marL="0" marR="0" lvl="2" indent="0" algn="l" rtl="0">
              <a:spcBef>
                <a:spcPts val="0"/>
              </a:spcBef>
              <a:buClr>
                <a:srgbClr val="007FA3"/>
              </a:buClr>
              <a:buFont typeface="Noto Sans Symbols"/>
              <a:buNone/>
              <a:defRPr sz="1600" b="0" i="0" u="none" strike="noStrike" cap="none">
                <a:solidFill>
                  <a:schemeClr val="dk1"/>
                </a:solidFill>
                <a:latin typeface="Arial"/>
                <a:ea typeface="Arial"/>
                <a:cs typeface="Arial"/>
                <a:sym typeface="Arial"/>
              </a:defRPr>
            </a:lvl3pPr>
            <a:lvl4pPr marL="0" marR="0" lvl="3"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4pPr>
            <a:lvl5pPr marL="0" marR="0" lvl="4"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5pPr>
            <a:lvl6pPr marL="0" marR="0" lvl="5"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6pPr>
            <a:lvl7pPr marL="0" marR="0" lvl="6"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7pPr>
            <a:lvl8pPr marL="0" marR="0" lvl="7"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8pPr>
            <a:lvl9pPr marL="0" marR="0" lvl="8"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9pPr>
          </a:lstStyle>
          <a:p>
            <a:endParaRPr/>
          </a:p>
        </p:txBody>
      </p:sp>
      <p:sp>
        <p:nvSpPr>
          <p:cNvPr id="42" name="Shape 42"/>
          <p:cNvSpPr txBox="1">
            <a:spLocks noGrp="1"/>
          </p:cNvSpPr>
          <p:nvPr>
            <p:ph type="ftr" idx="11"/>
          </p:nvPr>
        </p:nvSpPr>
        <p:spPr>
          <a:xfrm>
            <a:off x="93969" y="6165337"/>
            <a:ext cx="8595359" cy="235462"/>
          </a:xfrm>
          <a:prstGeom prst="rect">
            <a:avLst/>
          </a:prstGeom>
          <a:noFill/>
          <a:ln>
            <a:noFill/>
          </a:ln>
        </p:spPr>
        <p:txBody>
          <a:bodyPr lIns="91425" tIns="91425" rIns="91425" bIns="91425" anchor="b" anchorCtr="0"/>
          <a:lstStyle>
            <a:lvl1pPr marL="0" marR="0" lvl="0" indent="0" algn="l" rtl="0">
              <a:spcBef>
                <a:spcPts val="0"/>
              </a:spcBef>
              <a:buNone/>
              <a:defRPr sz="11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43" name="Shape 43"/>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44" name="Shape 44"/>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pPr marL="0" marR="0" lvl="0" indent="0" algn="r" rtl="0">
                <a:spcBef>
                  <a:spcPts val="0"/>
                </a:spcBef>
                <a:buSzPct val="25000"/>
                <a:buNone/>
              </a:pPr>
              <a:t>‹#›</a:t>
            </a:fld>
            <a:endParaRPr lang="en-US" sz="900" b="0" i="0" u="none" strike="noStrike" cap="none" dirty="0">
              <a:solidFill>
                <a:schemeClr val="lt1"/>
              </a:solidFill>
              <a:latin typeface="Arial"/>
              <a:ea typeface="Arial"/>
              <a:cs typeface="Arial"/>
              <a:sym typeface="Arial"/>
            </a:endParaRPr>
          </a:p>
        </p:txBody>
      </p:sp>
      <p:sp>
        <p:nvSpPr>
          <p:cNvPr id="9" name="Shape 39"/>
          <p:cNvSpPr txBox="1">
            <a:spLocks noGrp="1"/>
          </p:cNvSpPr>
          <p:nvPr>
            <p:ph type="body" idx="13"/>
          </p:nvPr>
        </p:nvSpPr>
        <p:spPr>
          <a:xfrm>
            <a:off x="474779" y="1500547"/>
            <a:ext cx="8229600" cy="205153"/>
          </a:xfrm>
          <a:prstGeom prst="rect">
            <a:avLst/>
          </a:prstGeom>
          <a:noFill/>
          <a:ln>
            <a:noFill/>
          </a:ln>
        </p:spPr>
        <p:txBody>
          <a:bodyPr lIns="91425" tIns="91425" rIns="91425" bIns="91425" anchor="t" anchorCtr="0"/>
          <a:lstStyle>
            <a:lvl1pPr marL="0" marR="0" lvl="0" indent="0" algn="l" rtl="0">
              <a:spcBef>
                <a:spcPts val="0"/>
              </a:spcBef>
              <a:buClr>
                <a:srgbClr val="007FA3"/>
              </a:buClr>
              <a:buFont typeface="Arial"/>
              <a:buNone/>
              <a:defRPr sz="2000" b="0" i="0" u="none" strike="noStrike" cap="none">
                <a:solidFill>
                  <a:srgbClr val="007FA3"/>
                </a:solidFill>
                <a:latin typeface="Arial"/>
                <a:ea typeface="Arial"/>
                <a:cs typeface="Arial"/>
                <a:sym typeface="Arial"/>
              </a:defRPr>
            </a:lvl1pPr>
            <a:lvl2pPr marL="0" marR="0" lvl="1"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2pPr>
            <a:lvl3pPr marL="0" marR="0" lvl="2" indent="0" algn="l" rtl="0">
              <a:spcBef>
                <a:spcPts val="0"/>
              </a:spcBef>
              <a:buClr>
                <a:srgbClr val="007FA3"/>
              </a:buClr>
              <a:buFont typeface="Noto Sans Symbols"/>
              <a:buNone/>
              <a:defRPr sz="2400" b="0" i="0" u="none" strike="noStrike" cap="none">
                <a:solidFill>
                  <a:schemeClr val="lt1"/>
                </a:solidFill>
                <a:latin typeface="Arial"/>
                <a:ea typeface="Arial"/>
                <a:cs typeface="Arial"/>
                <a:sym typeface="Arial"/>
              </a:defRPr>
            </a:lvl3pPr>
            <a:lvl4pPr marL="0" marR="0" lvl="3"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4pPr>
            <a:lvl5pPr marL="0" marR="0" lvl="4"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5pPr>
            <a:lvl6pPr marL="0" marR="0" lvl="5"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6pPr>
            <a:lvl7pPr marL="0" marR="0" lvl="6"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7pPr>
            <a:lvl8pPr marL="0" marR="0" lvl="7"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8pPr>
            <a:lvl9pPr marL="0" marR="0" lvl="8"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9pPr>
          </a:lstStyle>
          <a:p>
            <a:endParaRPr dirty="0"/>
          </a:p>
        </p:txBody>
      </p:sp>
      <p:pic>
        <p:nvPicPr>
          <p:cNvPr id="10" name="Εικόνα 11">
            <a:extLst>
              <a:ext uri="{FF2B5EF4-FFF2-40B4-BE49-F238E27FC236}">
                <a16:creationId xmlns:a16="http://schemas.microsoft.com/office/drawing/2014/main" id="{D7988A91-5163-154D-D5EE-AA0211DF7560}"/>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8020406" y="198675"/>
            <a:ext cx="914400" cy="884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6885795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a:t>Click to edit Master title style</a:t>
            </a:r>
            <a:endParaRPr lang="en-US"/>
          </a:p>
        </p:txBody>
      </p:sp>
      <p:sp>
        <p:nvSpPr>
          <p:cNvPr id="3" name="Content Placeholder 2"/>
          <p:cNvSpPr>
            <a:spLocks noGrp="1"/>
          </p:cNvSpPr>
          <p:nvPr>
            <p:ph idx="1"/>
          </p:nvPr>
        </p:nvSpPr>
        <p:spPr/>
        <p:txBody>
          <a:bodyPr/>
          <a:lstStyle/>
          <a:p>
            <a:pPr lvl="0"/>
            <a:r>
              <a:rPr lang="el-GR"/>
              <a:t>Click to edit Master text styles</a:t>
            </a:r>
          </a:p>
          <a:p>
            <a:pPr lvl="1"/>
            <a:r>
              <a:rPr lang="el-GR"/>
              <a:t>Second level</a:t>
            </a:r>
          </a:p>
          <a:p>
            <a:pPr lvl="2"/>
            <a:r>
              <a:rPr lang="el-GR"/>
              <a:t>Third level</a:t>
            </a:r>
          </a:p>
          <a:p>
            <a:pPr lvl="3"/>
            <a:r>
              <a:rPr lang="el-GR"/>
              <a:t>Fourth level</a:t>
            </a:r>
          </a:p>
          <a:p>
            <a:pPr lvl="4"/>
            <a:r>
              <a:rPr lang="el-GR"/>
              <a:t>Fifth level</a:t>
            </a:r>
            <a:endParaRPr lang="en-US"/>
          </a:p>
        </p:txBody>
      </p:sp>
      <p:sp>
        <p:nvSpPr>
          <p:cNvPr id="4" name="Footer Placeholder 4"/>
          <p:cNvSpPr>
            <a:spLocks noGrp="1"/>
          </p:cNvSpPr>
          <p:nvPr>
            <p:ph type="ftr" sz="quarter" idx="10"/>
          </p:nvPr>
        </p:nvSpPr>
        <p:spPr/>
        <p:txBody>
          <a:bodyPr/>
          <a:lstStyle>
            <a:lvl1pPr>
              <a:defRPr/>
            </a:lvl1pPr>
          </a:lstStyle>
          <a:p>
            <a:pPr>
              <a:defRPr/>
            </a:pPr>
            <a:r>
              <a:rPr lang="el-GR"/>
              <a:t>Η Ερευνητική Μεθοδολογία στον Πραγματικό Κόσμο 4η Έκδοση </a:t>
            </a:r>
          </a:p>
        </p:txBody>
      </p:sp>
      <p:sp>
        <p:nvSpPr>
          <p:cNvPr id="5" name="Slide Number Placeholder 5"/>
          <p:cNvSpPr>
            <a:spLocks noGrp="1"/>
          </p:cNvSpPr>
          <p:nvPr>
            <p:ph type="sldNum" sz="quarter" idx="11"/>
          </p:nvPr>
        </p:nvSpPr>
        <p:spPr/>
        <p:txBody>
          <a:bodyPr/>
          <a:lstStyle>
            <a:lvl1pPr>
              <a:defRPr/>
            </a:lvl1pPr>
          </a:lstStyle>
          <a:p>
            <a:pPr>
              <a:defRPr/>
            </a:pPr>
            <a:r>
              <a:rPr lang="el-GR"/>
              <a:t>Διαφάνεια </a:t>
            </a:r>
            <a:fld id="{84D40DDA-0565-E04E-80F8-3464C128897D}" type="slidenum">
              <a:rPr lang="en-US"/>
              <a:pPr>
                <a:defRPr/>
              </a:pPr>
              <a:t>‹#›</a:t>
            </a:fld>
            <a:endParaRPr lang="en-US"/>
          </a:p>
        </p:txBody>
      </p:sp>
    </p:spTree>
    <p:extLst>
      <p:ext uri="{BB962C8B-B14F-4D97-AF65-F5344CB8AC3E}">
        <p14:creationId xmlns:p14="http://schemas.microsoft.com/office/powerpoint/2010/main" val="149773125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Figure + Caption">
    <p:spTree>
      <p:nvGrpSpPr>
        <p:cNvPr id="1" name="Shape 53"/>
        <p:cNvGrpSpPr/>
        <p:nvPr/>
      </p:nvGrpSpPr>
      <p:grpSpPr>
        <a:xfrm>
          <a:off x="0" y="0"/>
          <a:ext cx="0" cy="0"/>
          <a:chOff x="0" y="0"/>
          <a:chExt cx="0" cy="0"/>
        </a:xfrm>
      </p:grpSpPr>
      <p:sp>
        <p:nvSpPr>
          <p:cNvPr id="54" name="Shape 54"/>
          <p:cNvSpPr txBox="1">
            <a:spLocks noGrp="1"/>
          </p:cNvSpPr>
          <p:nvPr>
            <p:ph type="title"/>
          </p:nvPr>
        </p:nvSpPr>
        <p:spPr>
          <a:xfrm>
            <a:off x="457200" y="228600"/>
            <a:ext cx="8229600" cy="1066799"/>
          </a:xfrm>
          <a:prstGeom prst="rect">
            <a:avLst/>
          </a:prstGeom>
          <a:noFill/>
          <a:ln>
            <a:noFill/>
          </a:ln>
        </p:spPr>
        <p:txBody>
          <a:bodyPr lIns="91425" tIns="91425" rIns="91425" bIns="91425" anchor="t" anchorCtr="0"/>
          <a:lstStyle>
            <a:lvl1pPr marL="0" marR="0" lvl="0" indent="0" algn="l" rtl="0">
              <a:lnSpc>
                <a:spcPct val="100000"/>
              </a:lnSpc>
              <a:spcBef>
                <a:spcPts val="0"/>
              </a:spcBef>
              <a:buClr>
                <a:srgbClr val="007FA3"/>
              </a:buClr>
              <a:buFont typeface="Times New Roman"/>
              <a:buNone/>
              <a:defRPr sz="3400" b="1" i="0" u="none" strike="noStrike" cap="none">
                <a:solidFill>
                  <a:srgbClr val="007FA3"/>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r>
              <a:rPr lang="en-US"/>
              <a:t>Click to edit Master title style</a:t>
            </a:r>
            <a:endParaRPr/>
          </a:p>
        </p:txBody>
      </p:sp>
      <p:sp>
        <p:nvSpPr>
          <p:cNvPr id="55" name="Shape 55"/>
          <p:cNvSpPr txBox="1">
            <a:spLocks noGrp="1"/>
          </p:cNvSpPr>
          <p:nvPr>
            <p:ph type="body" idx="1"/>
          </p:nvPr>
        </p:nvSpPr>
        <p:spPr>
          <a:xfrm>
            <a:off x="457200" y="5368160"/>
            <a:ext cx="8229600" cy="916856"/>
          </a:xfrm>
          <a:prstGeom prst="rect">
            <a:avLst/>
          </a:prstGeom>
          <a:noFill/>
          <a:ln>
            <a:noFill/>
          </a:ln>
        </p:spPr>
        <p:txBody>
          <a:bodyPr lIns="91425" tIns="91425" rIns="91425" bIns="91425" anchor="b" anchorCtr="0"/>
          <a:lstStyle>
            <a:lvl1pPr marL="0" marR="0" lvl="0" indent="0" algn="l" rtl="0">
              <a:spcBef>
                <a:spcPts val="0"/>
              </a:spcBef>
              <a:buClr>
                <a:srgbClr val="007FA3"/>
              </a:buClr>
              <a:buFont typeface="Arial"/>
              <a:buNone/>
              <a:defRPr sz="800" b="0" i="0" u="none" strike="noStrike" cap="none">
                <a:solidFill>
                  <a:schemeClr val="dk1"/>
                </a:solidFill>
                <a:latin typeface="Arial"/>
                <a:ea typeface="Arial"/>
                <a:cs typeface="Arial"/>
                <a:sym typeface="Arial"/>
              </a:defRPr>
            </a:lvl1pPr>
            <a:lvl2pPr marL="0" marR="0" lvl="1"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2pPr>
            <a:lvl3pPr marL="0" marR="0" lvl="2" indent="0" algn="l" rtl="0">
              <a:spcBef>
                <a:spcPts val="0"/>
              </a:spcBef>
              <a:buClr>
                <a:srgbClr val="007FA3"/>
              </a:buClr>
              <a:buFont typeface="Noto Sans Symbols"/>
              <a:buNone/>
              <a:defRPr sz="1600" b="0" i="0" u="none" strike="noStrike" cap="none">
                <a:solidFill>
                  <a:schemeClr val="dk1"/>
                </a:solidFill>
                <a:latin typeface="Arial"/>
                <a:ea typeface="Arial"/>
                <a:cs typeface="Arial"/>
                <a:sym typeface="Arial"/>
              </a:defRPr>
            </a:lvl3pPr>
            <a:lvl4pPr marL="0" marR="0" lvl="3"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4pPr>
            <a:lvl5pPr marL="0" marR="0" lvl="4"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5pPr>
            <a:lvl6pPr marL="0" marR="0" lvl="5"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6pPr>
            <a:lvl7pPr marL="0" marR="0" lvl="6"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7pPr>
            <a:lvl8pPr marL="0" marR="0" lvl="7"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8pPr>
            <a:lvl9pPr marL="0" marR="0" lvl="8"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9pPr>
          </a:lstStyle>
          <a:p>
            <a:pPr lvl="0"/>
            <a:r>
              <a:rPr lang="en-US"/>
              <a:t>Click to edit Master text styles</a:t>
            </a:r>
          </a:p>
        </p:txBody>
      </p:sp>
      <p:sp>
        <p:nvSpPr>
          <p:cNvPr id="56" name="Shape 56"/>
          <p:cNvSpPr txBox="1">
            <a:spLocks noGrp="1"/>
          </p:cNvSpPr>
          <p:nvPr>
            <p:ph type="ftr" idx="11"/>
          </p:nvPr>
        </p:nvSpPr>
        <p:spPr>
          <a:xfrm>
            <a:off x="93969" y="6172200"/>
            <a:ext cx="8595359" cy="235462"/>
          </a:xfrm>
          <a:prstGeom prst="rect">
            <a:avLst/>
          </a:prstGeom>
          <a:noFill/>
          <a:ln>
            <a:noFill/>
          </a:ln>
        </p:spPr>
        <p:txBody>
          <a:bodyPr lIns="91425" tIns="91425" rIns="91425" bIns="91425" anchor="b" anchorCtr="0"/>
          <a:lstStyle>
            <a:lvl1pPr marL="0" marR="0" lvl="0" indent="0" algn="l" rtl="0">
              <a:spcBef>
                <a:spcPts val="0"/>
              </a:spcBef>
              <a:buNone/>
              <a:defRPr sz="11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57" name="Shape 57"/>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58" name="Shape 58"/>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dk1"/>
                </a:solidFill>
                <a:latin typeface="Arial"/>
                <a:ea typeface="Arial"/>
                <a:cs typeface="Arial"/>
                <a:sym typeface="Arial"/>
              </a:rPr>
              <a:pPr marL="0" marR="0" lvl="0" indent="0" algn="r" rtl="0">
                <a:spcBef>
                  <a:spcPts val="0"/>
                </a:spcBef>
                <a:buSzPct val="25000"/>
                <a:buNone/>
              </a:pPr>
              <a:t>‹#›</a:t>
            </a:fld>
            <a:endParaRPr lang="en-US" sz="900" b="0" i="0" u="none" strike="noStrike" cap="none" dirty="0">
              <a:solidFill>
                <a:schemeClr val="dk1"/>
              </a:solidFill>
              <a:latin typeface="Arial"/>
              <a:ea typeface="Arial"/>
              <a:cs typeface="Arial"/>
              <a:sym typeface="Arial"/>
            </a:endParaRPr>
          </a:p>
        </p:txBody>
      </p:sp>
    </p:spTree>
    <p:extLst>
      <p:ext uri="{BB962C8B-B14F-4D97-AF65-F5344CB8AC3E}">
        <p14:creationId xmlns:p14="http://schemas.microsoft.com/office/powerpoint/2010/main" val="282630266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cSld name="Title and Content">
    <p:spTree>
      <p:nvGrpSpPr>
        <p:cNvPr id="1" name="Shape 24"/>
        <p:cNvGrpSpPr/>
        <p:nvPr/>
      </p:nvGrpSpPr>
      <p:grpSpPr>
        <a:xfrm>
          <a:off x="0" y="0"/>
          <a:ext cx="0" cy="0"/>
          <a:chOff x="0" y="0"/>
          <a:chExt cx="0" cy="0"/>
        </a:xfrm>
      </p:grpSpPr>
      <p:sp>
        <p:nvSpPr>
          <p:cNvPr id="25" name="Title 1"/>
          <p:cNvSpPr txBox="1">
            <a:spLocks noGrp="1"/>
          </p:cNvSpPr>
          <p:nvPr>
            <p:ph type="title"/>
          </p:nvPr>
        </p:nvSpPr>
        <p:spPr>
          <a:xfrm>
            <a:off x="457200" y="215371"/>
            <a:ext cx="8229600" cy="1097279"/>
          </a:xfrm>
          <a:prstGeom prst="rect">
            <a:avLst/>
          </a:prstGeom>
          <a:noFill/>
          <a:ln>
            <a:noFill/>
          </a:ln>
        </p:spPr>
        <p:txBody>
          <a:bodyPr lIns="91425" tIns="91425" rIns="91425" bIns="91425" anchor="b" anchorCtr="0"/>
          <a:lstStyle>
            <a:lvl1pPr marL="0" marR="0" lvl="0" indent="0" algn="l" rtl="0">
              <a:lnSpc>
                <a:spcPct val="100000"/>
              </a:lnSpc>
              <a:spcBef>
                <a:spcPts val="0"/>
              </a:spcBef>
              <a:buClr>
                <a:srgbClr val="007FA3"/>
              </a:buClr>
              <a:buFont typeface="Times New Roman"/>
              <a:buNone/>
              <a:defRPr sz="3400" b="1" i="0" u="none" strike="noStrike" cap="none">
                <a:solidFill>
                  <a:srgbClr val="007FA3"/>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r>
              <a:rPr lang="en-US"/>
              <a:t>Click to edit Master title style</a:t>
            </a:r>
            <a:endParaRPr dirty="0"/>
          </a:p>
        </p:txBody>
      </p:sp>
      <p:sp>
        <p:nvSpPr>
          <p:cNvPr id="26" name="Content Placeholder"/>
          <p:cNvSpPr txBox="1">
            <a:spLocks noGrp="1"/>
          </p:cNvSpPr>
          <p:nvPr>
            <p:ph type="body" idx="1"/>
          </p:nvPr>
        </p:nvSpPr>
        <p:spPr>
          <a:xfrm>
            <a:off x="457200" y="1600200"/>
            <a:ext cx="8229600" cy="4525963"/>
          </a:xfrm>
          <a:prstGeom prst="rect">
            <a:avLst/>
          </a:prstGeom>
          <a:noFill/>
          <a:ln>
            <a:noFill/>
          </a:ln>
        </p:spPr>
        <p:txBody>
          <a:bodyPr lIns="91425" tIns="91425" rIns="91425" bIns="91425" anchor="t" anchorCtr="0"/>
          <a:lstStyle>
            <a:lvl1pPr marL="255600" marR="0" lvl="0" indent="-255600" algn="l" rtl="0">
              <a:spcBef>
                <a:spcPts val="1500"/>
              </a:spcBef>
              <a:buClr>
                <a:srgbClr val="007FA3"/>
              </a:buClr>
              <a:buSzPct val="100000"/>
              <a:buFont typeface="Arial" panose="020B0604020202020204" pitchFamily="34" charset="0"/>
              <a:buChar char="•"/>
              <a:tabLst>
                <a:tab pos="176213" algn="l"/>
              </a:tabLst>
              <a:defRPr sz="1600" b="0" i="0" u="none" strike="noStrike" cap="none">
                <a:solidFill>
                  <a:schemeClr val="dk1"/>
                </a:solidFill>
                <a:latin typeface="Arial"/>
                <a:ea typeface="Arial"/>
                <a:cs typeface="Arial"/>
                <a:sym typeface="Arial"/>
              </a:defRPr>
            </a:lvl1pPr>
            <a:lvl2pPr marL="742950" marR="0" lvl="1" indent="-283464"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2pPr>
            <a:lvl3pPr marL="1143000" marR="0" lvl="2" indent="-228600" algn="l" rtl="0">
              <a:spcBef>
                <a:spcPts val="600"/>
              </a:spcBef>
              <a:buClr>
                <a:srgbClr val="007FA3"/>
              </a:buClr>
              <a:buSzPct val="100000"/>
              <a:buFont typeface="Noto Sans Symbols"/>
              <a:buChar char="▪"/>
              <a:defRPr sz="1600" b="0" i="0" u="none" strike="noStrike" cap="none">
                <a:solidFill>
                  <a:schemeClr val="dk1"/>
                </a:solidFill>
                <a:latin typeface="Arial"/>
                <a:ea typeface="Arial"/>
                <a:cs typeface="Arial"/>
                <a:sym typeface="Arial"/>
              </a:defRPr>
            </a:lvl3pPr>
            <a:lvl4pPr marL="1600200" marR="0" lvl="3"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4pPr>
            <a:lvl5pPr marL="2057400" marR="0" lvl="4"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5pPr>
            <a:lvl6pPr marL="2514600" marR="0" lvl="5"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6pPr>
            <a:lvl7pPr marL="2971800" marR="0" lvl="6"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7pPr>
            <a:lvl8pPr marL="3429000" marR="0" lvl="7"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8pPr>
            <a:lvl9pPr marL="3886200" marR="0" lvl="8"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9pPr>
          </a:lstStyle>
          <a:p>
            <a:pPr lvl="0"/>
            <a:r>
              <a:rPr lang="en-US"/>
              <a:t>Click to edit Master text styles</a:t>
            </a:r>
          </a:p>
          <a:p>
            <a:pPr lvl="1"/>
            <a:r>
              <a:rPr lang="en-US"/>
              <a:t>Second level</a:t>
            </a:r>
          </a:p>
          <a:p>
            <a:pPr lvl="2"/>
            <a:r>
              <a:rPr lang="en-US"/>
              <a:t>Third level</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Title and 5 Content">
    <p:spTree>
      <p:nvGrpSpPr>
        <p:cNvPr id="1" name="Shape 24"/>
        <p:cNvGrpSpPr/>
        <p:nvPr/>
      </p:nvGrpSpPr>
      <p:grpSpPr>
        <a:xfrm>
          <a:off x="0" y="0"/>
          <a:ext cx="0" cy="0"/>
          <a:chOff x="0" y="0"/>
          <a:chExt cx="0" cy="0"/>
        </a:xfrm>
      </p:grpSpPr>
      <p:sp>
        <p:nvSpPr>
          <p:cNvPr id="25" name="Title 1"/>
          <p:cNvSpPr txBox="1">
            <a:spLocks noGrp="1"/>
          </p:cNvSpPr>
          <p:nvPr>
            <p:ph type="title"/>
          </p:nvPr>
        </p:nvSpPr>
        <p:spPr>
          <a:xfrm>
            <a:off x="457200" y="215371"/>
            <a:ext cx="8229600" cy="1097279"/>
          </a:xfrm>
          <a:prstGeom prst="rect">
            <a:avLst/>
          </a:prstGeom>
          <a:noFill/>
          <a:ln>
            <a:noFill/>
          </a:ln>
        </p:spPr>
        <p:txBody>
          <a:bodyPr lIns="91425" tIns="91425" rIns="91425" bIns="91425" anchor="b" anchorCtr="0"/>
          <a:lstStyle>
            <a:lvl1pPr marL="0" marR="0" lvl="0" indent="0" algn="l" rtl="0">
              <a:lnSpc>
                <a:spcPct val="100000"/>
              </a:lnSpc>
              <a:spcBef>
                <a:spcPts val="0"/>
              </a:spcBef>
              <a:buClr>
                <a:srgbClr val="007FA3"/>
              </a:buClr>
              <a:buFont typeface="Times New Roman"/>
              <a:buNone/>
              <a:defRPr sz="3400" b="1" i="0" u="none" strike="noStrike" cap="none">
                <a:solidFill>
                  <a:srgbClr val="007FA3"/>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r>
              <a:rPr lang="en-US"/>
              <a:t>Click to edit Master title style</a:t>
            </a:r>
            <a:endParaRPr dirty="0"/>
          </a:p>
        </p:txBody>
      </p:sp>
      <p:sp>
        <p:nvSpPr>
          <p:cNvPr id="26" name="Content Placeholder 1"/>
          <p:cNvSpPr txBox="1">
            <a:spLocks noGrp="1"/>
          </p:cNvSpPr>
          <p:nvPr>
            <p:ph type="body" idx="1"/>
          </p:nvPr>
        </p:nvSpPr>
        <p:spPr>
          <a:xfrm>
            <a:off x="457200" y="1600201"/>
            <a:ext cx="8229600" cy="533400"/>
          </a:xfrm>
          <a:prstGeom prst="rect">
            <a:avLst/>
          </a:prstGeom>
          <a:noFill/>
          <a:ln>
            <a:noFill/>
          </a:ln>
        </p:spPr>
        <p:txBody>
          <a:bodyPr lIns="91425" tIns="91425" rIns="91425" bIns="91425" anchor="t" anchorCtr="0"/>
          <a:lstStyle>
            <a:lvl1pPr marL="255600" marR="0" lvl="0" indent="-255600" algn="l" rtl="0">
              <a:spcBef>
                <a:spcPts val="1500"/>
              </a:spcBef>
              <a:buClr>
                <a:srgbClr val="007FA3"/>
              </a:buClr>
              <a:buSzPct val="100000"/>
              <a:buFont typeface="Arial" panose="020B0604020202020204" pitchFamily="34" charset="0"/>
              <a:buChar char="•"/>
              <a:defRPr sz="1600" b="0" i="0" u="none" strike="noStrike" cap="none">
                <a:solidFill>
                  <a:schemeClr val="dk1"/>
                </a:solidFill>
                <a:latin typeface="Arial"/>
                <a:ea typeface="Arial"/>
                <a:cs typeface="Arial"/>
                <a:sym typeface="Arial"/>
              </a:defRPr>
            </a:lvl1pPr>
            <a:lvl2pPr marL="742950" marR="0" lvl="1" indent="-18415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2pPr>
            <a:lvl3pPr marL="1143000" marR="0" lvl="2" indent="-127000" algn="l" rtl="0">
              <a:spcBef>
                <a:spcPts val="600"/>
              </a:spcBef>
              <a:buClr>
                <a:srgbClr val="007FA3"/>
              </a:buClr>
              <a:buSzPct val="100000"/>
              <a:buFont typeface="Noto Sans Symbols"/>
              <a:buChar char="▪"/>
              <a:defRPr sz="1600" b="0" i="0" u="none" strike="noStrike" cap="none">
                <a:solidFill>
                  <a:schemeClr val="dk1"/>
                </a:solidFill>
                <a:latin typeface="Arial"/>
                <a:ea typeface="Arial"/>
                <a:cs typeface="Arial"/>
                <a:sym typeface="Arial"/>
              </a:defRPr>
            </a:lvl3pPr>
            <a:lvl4pPr marL="1600200" marR="0" lvl="3"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4pPr>
            <a:lvl5pPr marL="2057400" marR="0" lvl="4"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5pPr>
            <a:lvl6pPr marL="2514600" marR="0" lvl="5"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6pPr>
            <a:lvl7pPr marL="2971800" marR="0" lvl="6"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7pPr>
            <a:lvl8pPr marL="3429000" marR="0" lvl="7"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8pPr>
            <a:lvl9pPr marL="3886200" marR="0" lvl="8"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9pPr>
          </a:lstStyle>
          <a:p>
            <a:pPr lvl="0"/>
            <a:r>
              <a:rPr lang="en-US"/>
              <a:t>Click to edit Master text styles</a:t>
            </a:r>
          </a:p>
        </p:txBody>
      </p:sp>
      <p:sp>
        <p:nvSpPr>
          <p:cNvPr id="3" name="Content Placeholder 2"/>
          <p:cNvSpPr>
            <a:spLocks noGrp="1"/>
          </p:cNvSpPr>
          <p:nvPr>
            <p:ph sz="quarter" idx="13"/>
          </p:nvPr>
        </p:nvSpPr>
        <p:spPr>
          <a:xfrm>
            <a:off x="457200" y="2278063"/>
            <a:ext cx="8229600" cy="558800"/>
          </a:xfrm>
        </p:spPr>
        <p:txBody>
          <a:bodyPr/>
          <a:lstStyle>
            <a:lvl1pPr indent="-255600">
              <a:defRPr/>
            </a:lvl1pPr>
            <a:lvl2pPr indent="-283464">
              <a:defRPr/>
            </a:lvl2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dirty="0"/>
          </a:p>
        </p:txBody>
      </p:sp>
      <p:sp>
        <p:nvSpPr>
          <p:cNvPr id="5" name="Content Placeholder 4"/>
          <p:cNvSpPr>
            <a:spLocks noGrp="1"/>
          </p:cNvSpPr>
          <p:nvPr>
            <p:ph sz="quarter" idx="14"/>
          </p:nvPr>
        </p:nvSpPr>
        <p:spPr>
          <a:xfrm>
            <a:off x="457200" y="2954338"/>
            <a:ext cx="8232775" cy="609600"/>
          </a:xfrm>
        </p:spPr>
        <p:txBody>
          <a:bodyPr/>
          <a:lstStyle>
            <a:lvl1pPr indent="-255600">
              <a:defRPr/>
            </a:lvl1pPr>
            <a:lvl2pPr indent="-283464">
              <a:defRPr/>
            </a:lvl2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dirty="0"/>
          </a:p>
        </p:txBody>
      </p:sp>
      <p:sp>
        <p:nvSpPr>
          <p:cNvPr id="7" name="Content Placeholder 6"/>
          <p:cNvSpPr>
            <a:spLocks noGrp="1"/>
          </p:cNvSpPr>
          <p:nvPr>
            <p:ph sz="quarter" idx="15"/>
          </p:nvPr>
        </p:nvSpPr>
        <p:spPr>
          <a:xfrm>
            <a:off x="457200" y="3733800"/>
            <a:ext cx="8229600" cy="550863"/>
          </a:xfrm>
        </p:spPr>
        <p:txBody>
          <a:bodyPr/>
          <a:lstStyle>
            <a:lvl1pPr marL="255588" indent="-255588">
              <a:defRPr/>
            </a:lvl1pPr>
            <a:lvl2pPr indent="-283464">
              <a:defRPr/>
            </a:lvl2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dirty="0"/>
          </a:p>
        </p:txBody>
      </p:sp>
      <p:sp>
        <p:nvSpPr>
          <p:cNvPr id="9" name="Content Placeholder 8"/>
          <p:cNvSpPr>
            <a:spLocks noGrp="1"/>
          </p:cNvSpPr>
          <p:nvPr>
            <p:ph sz="quarter" idx="16"/>
          </p:nvPr>
        </p:nvSpPr>
        <p:spPr>
          <a:xfrm>
            <a:off x="457200" y="4427538"/>
            <a:ext cx="8229600" cy="652462"/>
          </a:xfrm>
        </p:spPr>
        <p:txBody>
          <a:bodyPr/>
          <a:lstStyle>
            <a:lvl1pPr marL="255588" indent="-255588">
              <a:defRPr/>
            </a:lvl1pPr>
            <a:lvl2pPr indent="-283464">
              <a:defRPr/>
            </a:lvl2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dirty="0"/>
          </a:p>
        </p:txBody>
      </p:sp>
      <p:sp>
        <p:nvSpPr>
          <p:cNvPr id="11" name="Content Placeholder 10"/>
          <p:cNvSpPr>
            <a:spLocks noGrp="1"/>
          </p:cNvSpPr>
          <p:nvPr>
            <p:ph sz="quarter" idx="17"/>
          </p:nvPr>
        </p:nvSpPr>
        <p:spPr>
          <a:xfrm>
            <a:off x="457200" y="5181600"/>
            <a:ext cx="8229600" cy="500063"/>
          </a:xfrm>
        </p:spPr>
        <p:txBody>
          <a:bodyPr/>
          <a:lstStyle>
            <a:lvl1pPr marL="255588" indent="-255588">
              <a:defRPr/>
            </a:lvl1pPr>
            <a:lvl2pPr indent="-283464">
              <a:defRPr/>
            </a:lvl2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dirty="0"/>
          </a:p>
        </p:txBody>
      </p:sp>
    </p:spTree>
    <p:extLst>
      <p:ext uri="{BB962C8B-B14F-4D97-AF65-F5344CB8AC3E}">
        <p14:creationId xmlns:p14="http://schemas.microsoft.com/office/powerpoint/2010/main" val="34289802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_Title and 5 Content">
    <p:spTree>
      <p:nvGrpSpPr>
        <p:cNvPr id="1" name="Shape 24"/>
        <p:cNvGrpSpPr/>
        <p:nvPr/>
      </p:nvGrpSpPr>
      <p:grpSpPr>
        <a:xfrm>
          <a:off x="0" y="0"/>
          <a:ext cx="0" cy="0"/>
          <a:chOff x="0" y="0"/>
          <a:chExt cx="0" cy="0"/>
        </a:xfrm>
      </p:grpSpPr>
      <p:sp>
        <p:nvSpPr>
          <p:cNvPr id="25" name="Title 1"/>
          <p:cNvSpPr txBox="1">
            <a:spLocks noGrp="1"/>
          </p:cNvSpPr>
          <p:nvPr>
            <p:ph type="title"/>
          </p:nvPr>
        </p:nvSpPr>
        <p:spPr>
          <a:xfrm>
            <a:off x="457200" y="215371"/>
            <a:ext cx="8229600" cy="1097279"/>
          </a:xfrm>
          <a:prstGeom prst="rect">
            <a:avLst/>
          </a:prstGeom>
          <a:noFill/>
          <a:ln>
            <a:noFill/>
          </a:ln>
        </p:spPr>
        <p:txBody>
          <a:bodyPr lIns="91425" tIns="91425" rIns="91425" bIns="91425" anchor="b" anchorCtr="0"/>
          <a:lstStyle>
            <a:lvl1pPr marL="0" marR="0" lvl="0" indent="0" algn="l" rtl="0">
              <a:lnSpc>
                <a:spcPct val="100000"/>
              </a:lnSpc>
              <a:spcBef>
                <a:spcPts val="0"/>
              </a:spcBef>
              <a:buClr>
                <a:srgbClr val="007FA3"/>
              </a:buClr>
              <a:buFont typeface="Times New Roman"/>
              <a:buNone/>
              <a:defRPr sz="3400" b="1" i="0" u="none" strike="noStrike" cap="none">
                <a:solidFill>
                  <a:srgbClr val="007FA3"/>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r>
              <a:rPr lang="en-US"/>
              <a:t>Click to edit Master title style</a:t>
            </a:r>
            <a:endParaRPr dirty="0"/>
          </a:p>
        </p:txBody>
      </p:sp>
      <p:sp>
        <p:nvSpPr>
          <p:cNvPr id="26" name="Content Placeholder 1"/>
          <p:cNvSpPr txBox="1">
            <a:spLocks noGrp="1"/>
          </p:cNvSpPr>
          <p:nvPr>
            <p:ph type="body" idx="1"/>
          </p:nvPr>
        </p:nvSpPr>
        <p:spPr>
          <a:xfrm>
            <a:off x="457200" y="1600201"/>
            <a:ext cx="8229600" cy="533400"/>
          </a:xfrm>
          <a:prstGeom prst="rect">
            <a:avLst/>
          </a:prstGeom>
          <a:noFill/>
          <a:ln>
            <a:noFill/>
          </a:ln>
        </p:spPr>
        <p:txBody>
          <a:bodyPr lIns="91425" tIns="91425" rIns="91425" bIns="91425" anchor="t" anchorCtr="0"/>
          <a:lstStyle>
            <a:lvl1pPr marL="255600" marR="0" lvl="0" indent="-255600" algn="l" rtl="0">
              <a:spcBef>
                <a:spcPts val="1500"/>
              </a:spcBef>
              <a:buClr>
                <a:srgbClr val="007FA3"/>
              </a:buClr>
              <a:buSzPct val="100000"/>
              <a:buFont typeface="Arial" panose="020B0604020202020204" pitchFamily="34" charset="0"/>
              <a:buChar char="•"/>
              <a:defRPr sz="1600" b="0" i="0" u="none" strike="noStrike" cap="none">
                <a:solidFill>
                  <a:schemeClr val="dk1"/>
                </a:solidFill>
                <a:latin typeface="Arial"/>
                <a:ea typeface="Arial"/>
                <a:cs typeface="Arial"/>
                <a:sym typeface="Arial"/>
              </a:defRPr>
            </a:lvl1pPr>
            <a:lvl2pPr marL="742950" marR="0" lvl="1" indent="-18415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2pPr>
            <a:lvl3pPr marL="1143000" marR="0" lvl="2" indent="-127000" algn="l" rtl="0">
              <a:spcBef>
                <a:spcPts val="600"/>
              </a:spcBef>
              <a:buClr>
                <a:srgbClr val="007FA3"/>
              </a:buClr>
              <a:buSzPct val="100000"/>
              <a:buFont typeface="Noto Sans Symbols"/>
              <a:buChar char="▪"/>
              <a:defRPr sz="1600" b="0" i="0" u="none" strike="noStrike" cap="none">
                <a:solidFill>
                  <a:schemeClr val="dk1"/>
                </a:solidFill>
                <a:latin typeface="Arial"/>
                <a:ea typeface="Arial"/>
                <a:cs typeface="Arial"/>
                <a:sym typeface="Arial"/>
              </a:defRPr>
            </a:lvl3pPr>
            <a:lvl4pPr marL="1600200" marR="0" lvl="3"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4pPr>
            <a:lvl5pPr marL="2057400" marR="0" lvl="4"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5pPr>
            <a:lvl6pPr marL="2514600" marR="0" lvl="5"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6pPr>
            <a:lvl7pPr marL="2971800" marR="0" lvl="6"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7pPr>
            <a:lvl8pPr marL="3429000" marR="0" lvl="7"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8pPr>
            <a:lvl9pPr marL="3886200" marR="0" lvl="8"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9pPr>
          </a:lstStyle>
          <a:p>
            <a:pPr lvl="0"/>
            <a:r>
              <a:rPr lang="en-US"/>
              <a:t>Click to edit Master text styles</a:t>
            </a:r>
          </a:p>
        </p:txBody>
      </p:sp>
      <p:sp>
        <p:nvSpPr>
          <p:cNvPr id="3" name="Content Placeholder 2"/>
          <p:cNvSpPr>
            <a:spLocks noGrp="1"/>
          </p:cNvSpPr>
          <p:nvPr>
            <p:ph sz="quarter" idx="13"/>
          </p:nvPr>
        </p:nvSpPr>
        <p:spPr>
          <a:xfrm>
            <a:off x="457200" y="2278063"/>
            <a:ext cx="8229600" cy="558800"/>
          </a:xfrm>
        </p:spPr>
        <p:txBody>
          <a:bodyPr/>
          <a:lstStyle>
            <a:lvl1pPr indent="-255600">
              <a:defRPr/>
            </a:lvl1pPr>
            <a:lvl2pPr indent="-283464">
              <a:defRPr/>
            </a:lvl2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dirty="0"/>
          </a:p>
        </p:txBody>
      </p:sp>
      <p:sp>
        <p:nvSpPr>
          <p:cNvPr id="5" name="Content Placeholder 4"/>
          <p:cNvSpPr>
            <a:spLocks noGrp="1"/>
          </p:cNvSpPr>
          <p:nvPr>
            <p:ph sz="quarter" idx="14"/>
          </p:nvPr>
        </p:nvSpPr>
        <p:spPr>
          <a:xfrm>
            <a:off x="457200" y="2954338"/>
            <a:ext cx="8232775" cy="609600"/>
          </a:xfrm>
        </p:spPr>
        <p:txBody>
          <a:bodyPr/>
          <a:lstStyle>
            <a:lvl1pPr indent="-255600">
              <a:defRPr/>
            </a:lvl1pPr>
            <a:lvl2pPr indent="-283464">
              <a:defRPr/>
            </a:lvl2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dirty="0"/>
          </a:p>
        </p:txBody>
      </p:sp>
      <p:sp>
        <p:nvSpPr>
          <p:cNvPr id="7" name="Content Placeholder 6"/>
          <p:cNvSpPr>
            <a:spLocks noGrp="1"/>
          </p:cNvSpPr>
          <p:nvPr>
            <p:ph sz="quarter" idx="15"/>
          </p:nvPr>
        </p:nvSpPr>
        <p:spPr>
          <a:xfrm>
            <a:off x="457200" y="3733800"/>
            <a:ext cx="8229600" cy="550863"/>
          </a:xfrm>
        </p:spPr>
        <p:txBody>
          <a:bodyPr/>
          <a:lstStyle>
            <a:lvl1pPr marL="255588" indent="-255588">
              <a:defRPr/>
            </a:lvl1pPr>
            <a:lvl2pPr indent="-283464">
              <a:defRPr/>
            </a:lvl2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dirty="0"/>
          </a:p>
        </p:txBody>
      </p:sp>
      <p:sp>
        <p:nvSpPr>
          <p:cNvPr id="9" name="Content Placeholder 8"/>
          <p:cNvSpPr>
            <a:spLocks noGrp="1"/>
          </p:cNvSpPr>
          <p:nvPr>
            <p:ph sz="quarter" idx="16"/>
          </p:nvPr>
        </p:nvSpPr>
        <p:spPr>
          <a:xfrm>
            <a:off x="457200" y="4427538"/>
            <a:ext cx="8229600" cy="652462"/>
          </a:xfrm>
        </p:spPr>
        <p:txBody>
          <a:bodyPr/>
          <a:lstStyle>
            <a:lvl1pPr marL="255588" indent="-255588">
              <a:defRPr/>
            </a:lvl1pPr>
            <a:lvl2pPr indent="-283464">
              <a:defRPr/>
            </a:lvl2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dirty="0"/>
          </a:p>
        </p:txBody>
      </p:sp>
      <p:sp>
        <p:nvSpPr>
          <p:cNvPr id="11" name="Content Placeholder 10"/>
          <p:cNvSpPr>
            <a:spLocks noGrp="1"/>
          </p:cNvSpPr>
          <p:nvPr>
            <p:ph sz="quarter" idx="17"/>
          </p:nvPr>
        </p:nvSpPr>
        <p:spPr>
          <a:xfrm>
            <a:off x="457200" y="5181600"/>
            <a:ext cx="8229600" cy="500063"/>
          </a:xfrm>
        </p:spPr>
        <p:txBody>
          <a:bodyPr/>
          <a:lstStyle>
            <a:lvl1pPr marL="255588" indent="-255588">
              <a:defRPr/>
            </a:lvl1pPr>
            <a:lvl2pPr indent="-283464">
              <a:defRPr/>
            </a:lvl2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dirty="0"/>
          </a:p>
        </p:txBody>
      </p:sp>
      <p:sp>
        <p:nvSpPr>
          <p:cNvPr id="4" name="Content Placeholder 3"/>
          <p:cNvSpPr>
            <a:spLocks noGrp="1"/>
          </p:cNvSpPr>
          <p:nvPr>
            <p:ph sz="quarter" idx="18"/>
          </p:nvPr>
        </p:nvSpPr>
        <p:spPr>
          <a:xfrm>
            <a:off x="457200" y="5811838"/>
            <a:ext cx="8229600" cy="457200"/>
          </a:xfrm>
        </p:spPr>
        <p:txBody>
          <a:bodyPr/>
          <a:lstStyle>
            <a:lvl2pPr indent="-283464">
              <a:defRPr/>
            </a:lvl2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Content Placeholder 7"/>
          <p:cNvSpPr>
            <a:spLocks noGrp="1"/>
          </p:cNvSpPr>
          <p:nvPr>
            <p:ph sz="quarter" idx="19"/>
          </p:nvPr>
        </p:nvSpPr>
        <p:spPr>
          <a:xfrm>
            <a:off x="3657601" y="6418263"/>
            <a:ext cx="479834" cy="2984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Content Placeholder 11"/>
          <p:cNvSpPr>
            <a:spLocks noGrp="1"/>
          </p:cNvSpPr>
          <p:nvPr>
            <p:ph sz="quarter" idx="20"/>
          </p:nvPr>
        </p:nvSpPr>
        <p:spPr>
          <a:xfrm>
            <a:off x="5503863" y="6418263"/>
            <a:ext cx="453317" cy="2984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4" name="Content Placeholder 13"/>
          <p:cNvSpPr>
            <a:spLocks noGrp="1"/>
          </p:cNvSpPr>
          <p:nvPr>
            <p:ph sz="quarter" idx="21"/>
          </p:nvPr>
        </p:nvSpPr>
        <p:spPr>
          <a:xfrm>
            <a:off x="7200900" y="6418263"/>
            <a:ext cx="576027" cy="2984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Content Placeholder 5"/>
          <p:cNvSpPr>
            <a:spLocks noGrp="1"/>
          </p:cNvSpPr>
          <p:nvPr>
            <p:ph sz="quarter" idx="22"/>
          </p:nvPr>
        </p:nvSpPr>
        <p:spPr>
          <a:xfrm flipH="1">
            <a:off x="7976101" y="6418263"/>
            <a:ext cx="778599" cy="2984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404479498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cSld name="Chapter Opener">
    <p:spTree>
      <p:nvGrpSpPr>
        <p:cNvPr id="1" name="Shape 37"/>
        <p:cNvGrpSpPr/>
        <p:nvPr/>
      </p:nvGrpSpPr>
      <p:grpSpPr>
        <a:xfrm>
          <a:off x="0" y="0"/>
          <a:ext cx="0" cy="0"/>
          <a:chOff x="0" y="0"/>
          <a:chExt cx="0" cy="0"/>
        </a:xfrm>
      </p:grpSpPr>
      <p:sp>
        <p:nvSpPr>
          <p:cNvPr id="38" name="Shape 38"/>
          <p:cNvSpPr txBox="1">
            <a:spLocks noGrp="1"/>
          </p:cNvSpPr>
          <p:nvPr>
            <p:ph type="title"/>
          </p:nvPr>
        </p:nvSpPr>
        <p:spPr>
          <a:xfrm>
            <a:off x="457200" y="215371"/>
            <a:ext cx="8229600" cy="622828"/>
          </a:xfrm>
          <a:prstGeom prst="rect">
            <a:avLst/>
          </a:prstGeom>
          <a:noFill/>
          <a:ln>
            <a:noFill/>
          </a:ln>
        </p:spPr>
        <p:txBody>
          <a:bodyPr lIns="91425" tIns="91425" rIns="91425" bIns="91425" anchor="t" anchorCtr="0"/>
          <a:lstStyle>
            <a:lvl1pPr marL="0" marR="0" lvl="0" indent="0" algn="l" rtl="0">
              <a:lnSpc>
                <a:spcPct val="100000"/>
              </a:lnSpc>
              <a:spcBef>
                <a:spcPts val="0"/>
              </a:spcBef>
              <a:buClr>
                <a:srgbClr val="007FA3"/>
              </a:buClr>
              <a:buFont typeface="Times New Roman"/>
              <a:buNone/>
              <a:defRPr sz="3400" b="1" i="0" u="none" strike="noStrike" cap="none">
                <a:solidFill>
                  <a:srgbClr val="007FA3"/>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r>
              <a:rPr lang="en-US"/>
              <a:t>Click to edit Master title style</a:t>
            </a:r>
            <a:endParaRPr/>
          </a:p>
        </p:txBody>
      </p:sp>
      <p:sp>
        <p:nvSpPr>
          <p:cNvPr id="39" name="Shape 39"/>
          <p:cNvSpPr txBox="1">
            <a:spLocks noGrp="1"/>
          </p:cNvSpPr>
          <p:nvPr>
            <p:ph type="body" idx="1"/>
          </p:nvPr>
        </p:nvSpPr>
        <p:spPr>
          <a:xfrm>
            <a:off x="457200" y="816429"/>
            <a:ext cx="8229600" cy="478970"/>
          </a:xfrm>
          <a:prstGeom prst="rect">
            <a:avLst/>
          </a:prstGeom>
          <a:noFill/>
          <a:ln>
            <a:noFill/>
          </a:ln>
        </p:spPr>
        <p:txBody>
          <a:bodyPr lIns="91425" tIns="91425" rIns="91425" bIns="91425" anchor="t" anchorCtr="0"/>
          <a:lstStyle>
            <a:lvl1pPr marL="0" marR="0" lvl="0" indent="0" algn="l" rtl="0">
              <a:spcBef>
                <a:spcPts val="0"/>
              </a:spcBef>
              <a:buClr>
                <a:srgbClr val="007FA3"/>
              </a:buClr>
              <a:buFont typeface="Arial"/>
              <a:buNone/>
              <a:defRPr sz="2000" b="0" i="0" u="none" strike="noStrike" cap="none">
                <a:solidFill>
                  <a:srgbClr val="007FA3"/>
                </a:solidFill>
                <a:latin typeface="Arial"/>
                <a:ea typeface="Arial"/>
                <a:cs typeface="Arial"/>
                <a:sym typeface="Arial"/>
              </a:defRPr>
            </a:lvl1pPr>
            <a:lvl2pPr marL="0" marR="0" lvl="1"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2pPr>
            <a:lvl3pPr marL="0" marR="0" lvl="2" indent="0" algn="l" rtl="0">
              <a:spcBef>
                <a:spcPts val="0"/>
              </a:spcBef>
              <a:buClr>
                <a:srgbClr val="007FA3"/>
              </a:buClr>
              <a:buFont typeface="Noto Sans Symbols"/>
              <a:buNone/>
              <a:defRPr sz="2400" b="0" i="0" u="none" strike="noStrike" cap="none">
                <a:solidFill>
                  <a:schemeClr val="lt1"/>
                </a:solidFill>
                <a:latin typeface="Arial"/>
                <a:ea typeface="Arial"/>
                <a:cs typeface="Arial"/>
                <a:sym typeface="Arial"/>
              </a:defRPr>
            </a:lvl3pPr>
            <a:lvl4pPr marL="0" marR="0" lvl="3"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4pPr>
            <a:lvl5pPr marL="0" marR="0" lvl="4"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5pPr>
            <a:lvl6pPr marL="0" marR="0" lvl="5"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6pPr>
            <a:lvl7pPr marL="0" marR="0" lvl="6"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7pPr>
            <a:lvl8pPr marL="0" marR="0" lvl="7"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8pPr>
            <a:lvl9pPr marL="0" marR="0" lvl="8"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9pPr>
          </a:lstStyle>
          <a:p>
            <a:pPr lvl="0"/>
            <a:r>
              <a:rPr lang="en-US"/>
              <a:t>Click to edit Master text styles</a:t>
            </a:r>
          </a:p>
        </p:txBody>
      </p:sp>
      <p:sp>
        <p:nvSpPr>
          <p:cNvPr id="40" name="Shape 40"/>
          <p:cNvSpPr txBox="1">
            <a:spLocks noGrp="1"/>
          </p:cNvSpPr>
          <p:nvPr>
            <p:ph type="body" idx="2"/>
          </p:nvPr>
        </p:nvSpPr>
        <p:spPr>
          <a:xfrm>
            <a:off x="5029200" y="1600200"/>
            <a:ext cx="3657600" cy="1600198"/>
          </a:xfrm>
          <a:prstGeom prst="rect">
            <a:avLst/>
          </a:prstGeom>
          <a:noFill/>
          <a:ln>
            <a:noFill/>
          </a:ln>
        </p:spPr>
        <p:txBody>
          <a:bodyPr lIns="91425" tIns="91425" rIns="91425" bIns="91425" anchor="b" anchorCtr="0"/>
          <a:lstStyle>
            <a:lvl1pPr marL="0" marR="0" lvl="0" indent="0" algn="l" rtl="0">
              <a:spcBef>
                <a:spcPts val="0"/>
              </a:spcBef>
              <a:buClr>
                <a:srgbClr val="007FA3"/>
              </a:buClr>
              <a:buFont typeface="Arial"/>
              <a:buNone/>
              <a:defRPr sz="3000" b="0" i="0" u="none" strike="noStrike" cap="none">
                <a:solidFill>
                  <a:schemeClr val="dk1"/>
                </a:solidFill>
                <a:latin typeface="Arial"/>
                <a:ea typeface="Arial"/>
                <a:cs typeface="Arial"/>
                <a:sym typeface="Arial"/>
              </a:defRPr>
            </a:lvl1pPr>
            <a:lvl2pPr marL="0" marR="0" lvl="1"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2pPr>
            <a:lvl3pPr marL="0" marR="0" lvl="2" indent="0" algn="l" rtl="0">
              <a:spcBef>
                <a:spcPts val="0"/>
              </a:spcBef>
              <a:buClr>
                <a:srgbClr val="007FA3"/>
              </a:buClr>
              <a:buFont typeface="Noto Sans Symbols"/>
              <a:buNone/>
              <a:defRPr sz="4400" b="0" i="0" u="none" strike="noStrike" cap="none">
                <a:solidFill>
                  <a:schemeClr val="dk1"/>
                </a:solidFill>
                <a:latin typeface="Arial"/>
                <a:ea typeface="Arial"/>
                <a:cs typeface="Arial"/>
                <a:sym typeface="Arial"/>
              </a:defRPr>
            </a:lvl3pPr>
            <a:lvl4pPr marL="0" marR="0" lvl="3"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4pPr>
            <a:lvl5pPr marL="0" marR="0" lvl="4"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5pPr>
            <a:lvl6pPr marL="0" marR="0" lvl="5"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6pPr>
            <a:lvl7pPr marL="0" marR="0" lvl="6"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7pPr>
            <a:lvl8pPr marL="0" marR="0" lvl="7"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8pPr>
            <a:lvl9pPr marL="0" marR="0" lvl="8" indent="0" algn="l" rtl="0">
              <a:spcBef>
                <a:spcPts val="0"/>
              </a:spcBef>
              <a:buClr>
                <a:srgbClr val="007FA3"/>
              </a:buClr>
              <a:buFont typeface="Arial"/>
              <a:buNone/>
              <a:defRPr sz="4400" b="0" i="0" u="none" strike="noStrike" cap="none">
                <a:solidFill>
                  <a:schemeClr val="dk1"/>
                </a:solidFill>
                <a:latin typeface="Arial"/>
                <a:ea typeface="Arial"/>
                <a:cs typeface="Arial"/>
                <a:sym typeface="Arial"/>
              </a:defRPr>
            </a:lvl9pPr>
          </a:lstStyle>
          <a:p>
            <a:pPr lvl="0"/>
            <a:r>
              <a:rPr lang="en-US"/>
              <a:t>Click to edit Master text styles</a:t>
            </a:r>
          </a:p>
        </p:txBody>
      </p:sp>
      <p:sp>
        <p:nvSpPr>
          <p:cNvPr id="41" name="Shape 41"/>
          <p:cNvSpPr txBox="1">
            <a:spLocks noGrp="1"/>
          </p:cNvSpPr>
          <p:nvPr>
            <p:ph type="body" idx="3"/>
          </p:nvPr>
        </p:nvSpPr>
        <p:spPr>
          <a:xfrm>
            <a:off x="5029200" y="3200400"/>
            <a:ext cx="3657600" cy="2925763"/>
          </a:xfrm>
          <a:prstGeom prst="rect">
            <a:avLst/>
          </a:prstGeom>
          <a:noFill/>
          <a:ln>
            <a:noFill/>
          </a:ln>
        </p:spPr>
        <p:txBody>
          <a:bodyPr lIns="91425" tIns="91425" rIns="91425" bIns="91425" anchor="t" anchorCtr="0"/>
          <a:lstStyle>
            <a:lvl1pPr marL="0" marR="0" lvl="0" indent="0" algn="l" rtl="0">
              <a:spcBef>
                <a:spcPts val="0"/>
              </a:spcBef>
              <a:buClr>
                <a:srgbClr val="007FA3"/>
              </a:buClr>
              <a:buFont typeface="Arial"/>
              <a:buNone/>
              <a:defRPr sz="2200" b="0" i="0" u="none" strike="noStrike" cap="none">
                <a:solidFill>
                  <a:schemeClr val="dk1"/>
                </a:solidFill>
                <a:latin typeface="Arial"/>
                <a:ea typeface="Arial"/>
                <a:cs typeface="Arial"/>
                <a:sym typeface="Arial"/>
              </a:defRPr>
            </a:lvl1pPr>
            <a:lvl2pPr marL="0" marR="0" lvl="1"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2pPr>
            <a:lvl3pPr marL="0" marR="0" lvl="2" indent="0" algn="l" rtl="0">
              <a:spcBef>
                <a:spcPts val="0"/>
              </a:spcBef>
              <a:buClr>
                <a:srgbClr val="007FA3"/>
              </a:buClr>
              <a:buFont typeface="Noto Sans Symbols"/>
              <a:buNone/>
              <a:defRPr sz="1600" b="0" i="0" u="none" strike="noStrike" cap="none">
                <a:solidFill>
                  <a:schemeClr val="dk1"/>
                </a:solidFill>
                <a:latin typeface="Arial"/>
                <a:ea typeface="Arial"/>
                <a:cs typeface="Arial"/>
                <a:sym typeface="Arial"/>
              </a:defRPr>
            </a:lvl3pPr>
            <a:lvl4pPr marL="0" marR="0" lvl="3"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4pPr>
            <a:lvl5pPr marL="0" marR="0" lvl="4"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5pPr>
            <a:lvl6pPr marL="0" marR="0" lvl="5"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6pPr>
            <a:lvl7pPr marL="0" marR="0" lvl="6"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7pPr>
            <a:lvl8pPr marL="0" marR="0" lvl="7"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8pPr>
            <a:lvl9pPr marL="0" marR="0" lvl="8" indent="0" algn="l" rtl="0">
              <a:spcBef>
                <a:spcPts val="0"/>
              </a:spcBef>
              <a:buClr>
                <a:srgbClr val="007FA3"/>
              </a:buClr>
              <a:buFont typeface="Arial"/>
              <a:buNone/>
              <a:defRPr sz="1600" b="0" i="0" u="none" strike="noStrike" cap="none">
                <a:solidFill>
                  <a:schemeClr val="dk1"/>
                </a:solidFill>
                <a:latin typeface="Arial"/>
                <a:ea typeface="Arial"/>
                <a:cs typeface="Arial"/>
                <a:sym typeface="Arial"/>
              </a:defRPr>
            </a:lvl9pPr>
          </a:lstStyle>
          <a:p>
            <a:pPr lvl="0"/>
            <a:r>
              <a:rPr lang="en-US"/>
              <a:t>Click to edit Master text styles</a:t>
            </a:r>
          </a:p>
        </p:txBody>
      </p:sp>
      <p:sp>
        <p:nvSpPr>
          <p:cNvPr id="42" name="Shape 42"/>
          <p:cNvSpPr txBox="1">
            <a:spLocks noGrp="1"/>
          </p:cNvSpPr>
          <p:nvPr>
            <p:ph type="ftr" idx="11"/>
          </p:nvPr>
        </p:nvSpPr>
        <p:spPr>
          <a:xfrm>
            <a:off x="93969" y="6165337"/>
            <a:ext cx="8595359" cy="235462"/>
          </a:xfrm>
          <a:prstGeom prst="rect">
            <a:avLst/>
          </a:prstGeom>
          <a:noFill/>
          <a:ln>
            <a:noFill/>
          </a:ln>
        </p:spPr>
        <p:txBody>
          <a:bodyPr lIns="91425" tIns="91425" rIns="91425" bIns="91425" anchor="b" anchorCtr="0"/>
          <a:lstStyle>
            <a:lvl1pPr marL="0" marR="0" lvl="0" indent="0" algn="l" rtl="0">
              <a:spcBef>
                <a:spcPts val="0"/>
              </a:spcBef>
              <a:buNone/>
              <a:defRPr sz="11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43" name="Shape 43"/>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44" name="Shape 44"/>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pPr marL="0" marR="0" lvl="0" indent="0" algn="r" rtl="0">
                <a:spcBef>
                  <a:spcPts val="0"/>
                </a:spcBef>
                <a:buSzPct val="25000"/>
                <a:buNone/>
              </a:pPr>
              <a:t>‹#›</a:t>
            </a:fld>
            <a:endParaRPr lang="en-US" sz="900" b="0" i="0" u="none" strike="noStrike" cap="none" dirty="0">
              <a:solidFill>
                <a:schemeClr val="lt1"/>
              </a:solidFill>
              <a:latin typeface="Arial"/>
              <a:ea typeface="Arial"/>
              <a:cs typeface="Arial"/>
              <a:sym typeface="Arial"/>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cSld name="Title + Learning Objectives and Content">
    <p:spTree>
      <p:nvGrpSpPr>
        <p:cNvPr id="1" name="Shape 61"/>
        <p:cNvGrpSpPr/>
        <p:nvPr/>
      </p:nvGrpSpPr>
      <p:grpSpPr>
        <a:xfrm>
          <a:off x="0" y="0"/>
          <a:ext cx="0" cy="0"/>
          <a:chOff x="0" y="0"/>
          <a:chExt cx="0" cy="0"/>
        </a:xfrm>
      </p:grpSpPr>
      <p:sp>
        <p:nvSpPr>
          <p:cNvPr id="62" name="Shape 62"/>
          <p:cNvSpPr txBox="1">
            <a:spLocks noGrp="1"/>
          </p:cNvSpPr>
          <p:nvPr>
            <p:ph type="title"/>
          </p:nvPr>
        </p:nvSpPr>
        <p:spPr>
          <a:xfrm>
            <a:off x="457200" y="215371"/>
            <a:ext cx="8229600" cy="622828"/>
          </a:xfrm>
          <a:prstGeom prst="rect">
            <a:avLst/>
          </a:prstGeom>
          <a:noFill/>
          <a:ln>
            <a:noFill/>
          </a:ln>
        </p:spPr>
        <p:txBody>
          <a:bodyPr lIns="91425" tIns="91425" rIns="91425" bIns="91425" anchor="t" anchorCtr="0"/>
          <a:lstStyle>
            <a:lvl1pPr marL="0" marR="0" lvl="0" indent="0" algn="l" rtl="0">
              <a:lnSpc>
                <a:spcPct val="100000"/>
              </a:lnSpc>
              <a:spcBef>
                <a:spcPts val="0"/>
              </a:spcBef>
              <a:buClr>
                <a:srgbClr val="007FA3"/>
              </a:buClr>
              <a:buFont typeface="Times New Roman"/>
              <a:buNone/>
              <a:defRPr sz="3400" b="1" i="0" u="none" strike="noStrike" cap="none">
                <a:solidFill>
                  <a:srgbClr val="007FA3"/>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r>
              <a:rPr lang="en-US"/>
              <a:t>Click to edit Master title style</a:t>
            </a:r>
            <a:endParaRPr/>
          </a:p>
        </p:txBody>
      </p:sp>
      <p:sp>
        <p:nvSpPr>
          <p:cNvPr id="63" name="Shape 63"/>
          <p:cNvSpPr txBox="1">
            <a:spLocks noGrp="1"/>
          </p:cNvSpPr>
          <p:nvPr>
            <p:ph type="body" idx="1"/>
          </p:nvPr>
        </p:nvSpPr>
        <p:spPr>
          <a:xfrm>
            <a:off x="457200" y="816429"/>
            <a:ext cx="8229600" cy="402769"/>
          </a:xfrm>
          <a:prstGeom prst="rect">
            <a:avLst/>
          </a:prstGeom>
          <a:noFill/>
          <a:ln>
            <a:noFill/>
          </a:ln>
        </p:spPr>
        <p:txBody>
          <a:bodyPr lIns="91425" tIns="91425" rIns="91425" bIns="91425" anchor="t" anchorCtr="0"/>
          <a:lstStyle>
            <a:lvl1pPr marL="0" marR="0" lvl="0" indent="0" algn="l" rtl="0">
              <a:spcBef>
                <a:spcPts val="0"/>
              </a:spcBef>
              <a:buClr>
                <a:srgbClr val="007FA3"/>
              </a:buClr>
              <a:buFont typeface="Arial"/>
              <a:buNone/>
              <a:defRPr sz="1600" b="0" i="0" u="none" strike="noStrike" cap="none">
                <a:solidFill>
                  <a:srgbClr val="007FA3"/>
                </a:solidFill>
                <a:latin typeface="Arial"/>
                <a:ea typeface="Arial"/>
                <a:cs typeface="Arial"/>
                <a:sym typeface="Arial"/>
              </a:defRPr>
            </a:lvl1pPr>
            <a:lvl2pPr marL="0" marR="0" lvl="1"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2pPr>
            <a:lvl3pPr marL="0" marR="0" lvl="2" indent="0" algn="l" rtl="0">
              <a:spcBef>
                <a:spcPts val="0"/>
              </a:spcBef>
              <a:buClr>
                <a:srgbClr val="007FA3"/>
              </a:buClr>
              <a:buFont typeface="Noto Sans Symbols"/>
              <a:buNone/>
              <a:defRPr sz="2400" b="0" i="0" u="none" strike="noStrike" cap="none">
                <a:solidFill>
                  <a:schemeClr val="lt1"/>
                </a:solidFill>
                <a:latin typeface="Arial"/>
                <a:ea typeface="Arial"/>
                <a:cs typeface="Arial"/>
                <a:sym typeface="Arial"/>
              </a:defRPr>
            </a:lvl3pPr>
            <a:lvl4pPr marL="0" marR="0" lvl="3"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4pPr>
            <a:lvl5pPr marL="0" marR="0" lvl="4"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5pPr>
            <a:lvl6pPr marL="0" marR="0" lvl="5"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6pPr>
            <a:lvl7pPr marL="0" marR="0" lvl="6"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7pPr>
            <a:lvl8pPr marL="0" marR="0" lvl="7"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8pPr>
            <a:lvl9pPr marL="0" marR="0" lvl="8" indent="0" algn="l" rtl="0">
              <a:spcBef>
                <a:spcPts val="0"/>
              </a:spcBef>
              <a:buClr>
                <a:srgbClr val="007FA3"/>
              </a:buClr>
              <a:buFont typeface="Arial"/>
              <a:buNone/>
              <a:defRPr sz="2400" b="0" i="0" u="none" strike="noStrike" cap="none">
                <a:solidFill>
                  <a:schemeClr val="lt1"/>
                </a:solidFill>
                <a:latin typeface="Arial"/>
                <a:ea typeface="Arial"/>
                <a:cs typeface="Arial"/>
                <a:sym typeface="Arial"/>
              </a:defRPr>
            </a:lvl9pPr>
          </a:lstStyle>
          <a:p>
            <a:pPr lvl="0"/>
            <a:r>
              <a:rPr lang="en-US"/>
              <a:t>Click to edit Master text styles</a:t>
            </a:r>
          </a:p>
        </p:txBody>
      </p:sp>
      <p:sp>
        <p:nvSpPr>
          <p:cNvPr id="64" name="Shape 64"/>
          <p:cNvSpPr txBox="1">
            <a:spLocks noGrp="1"/>
          </p:cNvSpPr>
          <p:nvPr>
            <p:ph type="body" idx="2"/>
          </p:nvPr>
        </p:nvSpPr>
        <p:spPr>
          <a:xfrm>
            <a:off x="457200" y="1600200"/>
            <a:ext cx="8229600" cy="4525963"/>
          </a:xfrm>
          <a:prstGeom prst="rect">
            <a:avLst/>
          </a:prstGeom>
          <a:noFill/>
          <a:ln>
            <a:noFill/>
          </a:ln>
        </p:spPr>
        <p:txBody>
          <a:bodyPr lIns="91425" tIns="91425" rIns="91425" bIns="91425" anchor="t" anchorCtr="0"/>
          <a:lstStyle>
            <a:lvl1pPr marL="256032" marR="0" lvl="0" indent="-256032" algn="l" rtl="0">
              <a:spcBef>
                <a:spcPts val="1500"/>
              </a:spcBef>
              <a:buClr>
                <a:srgbClr val="007FA3"/>
              </a:buClr>
              <a:buSzPct val="100000"/>
              <a:buFont typeface="Arial"/>
              <a:buChar char="•"/>
              <a:defRPr sz="1600" b="0" i="0" u="none" strike="noStrike" cap="none">
                <a:solidFill>
                  <a:schemeClr val="dk1"/>
                </a:solidFill>
                <a:latin typeface="Arial"/>
                <a:ea typeface="Arial"/>
                <a:cs typeface="Arial"/>
                <a:sym typeface="Arial"/>
              </a:defRPr>
            </a:lvl1pPr>
            <a:lvl2pPr marL="742950" marR="0" lvl="1" indent="-18415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2pPr>
            <a:lvl3pPr marL="1143000" marR="0" lvl="2" indent="-127000" algn="l" rtl="0">
              <a:spcBef>
                <a:spcPts val="600"/>
              </a:spcBef>
              <a:buClr>
                <a:srgbClr val="007FA3"/>
              </a:buClr>
              <a:buSzPct val="100000"/>
              <a:buFont typeface="Noto Sans Symbols"/>
              <a:buChar char="▪"/>
              <a:defRPr sz="1600" b="0" i="0" u="none" strike="noStrike" cap="none">
                <a:solidFill>
                  <a:schemeClr val="dk1"/>
                </a:solidFill>
                <a:latin typeface="Arial"/>
                <a:ea typeface="Arial"/>
                <a:cs typeface="Arial"/>
                <a:sym typeface="Arial"/>
              </a:defRPr>
            </a:lvl3pPr>
            <a:lvl4pPr marL="1600200" marR="0" lvl="3"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4pPr>
            <a:lvl5pPr marL="2057400" marR="0" lvl="4"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5pPr>
            <a:lvl6pPr marL="2514600" marR="0" lvl="5"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6pPr>
            <a:lvl7pPr marL="2971800" marR="0" lvl="6"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7pPr>
            <a:lvl8pPr marL="3429000" marR="0" lvl="7"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8pPr>
            <a:lvl9pPr marL="3886200" marR="0" lvl="8"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9pPr>
          </a:lstStyle>
          <a:p>
            <a:pPr lvl="0"/>
            <a:r>
              <a:rPr lang="en-US"/>
              <a:t>Click to edit Master text styles</a:t>
            </a:r>
          </a:p>
        </p:txBody>
      </p:sp>
      <p:sp>
        <p:nvSpPr>
          <p:cNvPr id="65" name="Shape 65"/>
          <p:cNvSpPr txBox="1">
            <a:spLocks noGrp="1"/>
          </p:cNvSpPr>
          <p:nvPr>
            <p:ph type="ftr" idx="11"/>
          </p:nvPr>
        </p:nvSpPr>
        <p:spPr>
          <a:xfrm>
            <a:off x="93969" y="6172200"/>
            <a:ext cx="8595359" cy="235462"/>
          </a:xfrm>
          <a:prstGeom prst="rect">
            <a:avLst/>
          </a:prstGeom>
          <a:noFill/>
          <a:ln>
            <a:noFill/>
          </a:ln>
        </p:spPr>
        <p:txBody>
          <a:bodyPr lIns="91425" tIns="91425" rIns="91425" bIns="91425" anchor="b" anchorCtr="0"/>
          <a:lstStyle>
            <a:lvl1pPr marL="0" marR="0" lvl="0" indent="0" algn="l" rtl="0">
              <a:spcBef>
                <a:spcPts val="0"/>
              </a:spcBef>
              <a:buNone/>
              <a:defRPr sz="11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66" name="Shape 66"/>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67" name="Shape 67"/>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pPr marL="0" marR="0" lvl="0" indent="0" algn="r" rtl="0">
                <a:spcBef>
                  <a:spcPts val="0"/>
                </a:spcBef>
                <a:buSzPct val="25000"/>
                <a:buNone/>
              </a:pPr>
              <a:t>‹#›</a:t>
            </a:fld>
            <a:endParaRPr lang="en-US" sz="900" b="0" i="0" u="none" strike="noStrike" cap="none" dirty="0">
              <a:solidFill>
                <a:schemeClr val="lt1"/>
              </a:solidFill>
              <a:latin typeface="Arial"/>
              <a:ea typeface="Arial"/>
              <a:cs typeface="Arial"/>
              <a:sym typeface="Arial"/>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secHead">
  <p:cSld name="Section Header">
    <p:spTree>
      <p:nvGrpSpPr>
        <p:cNvPr id="1" name="Shape 68"/>
        <p:cNvGrpSpPr/>
        <p:nvPr/>
      </p:nvGrpSpPr>
      <p:grpSpPr>
        <a:xfrm>
          <a:off x="0" y="0"/>
          <a:ext cx="0" cy="0"/>
          <a:chOff x="0" y="0"/>
          <a:chExt cx="0" cy="0"/>
        </a:xfrm>
      </p:grpSpPr>
      <p:sp>
        <p:nvSpPr>
          <p:cNvPr id="69" name="Shape 69"/>
          <p:cNvSpPr txBox="1">
            <a:spLocks noGrp="1"/>
          </p:cNvSpPr>
          <p:nvPr>
            <p:ph type="title"/>
          </p:nvPr>
        </p:nvSpPr>
        <p:spPr>
          <a:xfrm>
            <a:off x="685800" y="1447800"/>
            <a:ext cx="7772400" cy="2152651"/>
          </a:xfrm>
          <a:prstGeom prst="rect">
            <a:avLst/>
          </a:prstGeom>
          <a:noFill/>
          <a:ln>
            <a:noFill/>
          </a:ln>
        </p:spPr>
        <p:txBody>
          <a:bodyPr lIns="91425" tIns="91425" rIns="91425" bIns="91425" anchor="b" anchorCtr="0"/>
          <a:lstStyle>
            <a:lvl1pPr marL="0" marR="0" lvl="0" indent="0" algn="l" rtl="0">
              <a:lnSpc>
                <a:spcPct val="100000"/>
              </a:lnSpc>
              <a:spcBef>
                <a:spcPts val="0"/>
              </a:spcBef>
              <a:buClr>
                <a:srgbClr val="007FA3"/>
              </a:buClr>
              <a:buFont typeface="Times New Roman"/>
              <a:buNone/>
              <a:defRPr sz="3400" b="1" i="0" u="none" strike="noStrike" cap="none">
                <a:solidFill>
                  <a:srgbClr val="007FA3"/>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r>
              <a:rPr lang="en-US"/>
              <a:t>Click to edit Master title style</a:t>
            </a:r>
            <a:endParaRPr/>
          </a:p>
        </p:txBody>
      </p:sp>
      <p:sp>
        <p:nvSpPr>
          <p:cNvPr id="70" name="Shape 70"/>
          <p:cNvSpPr txBox="1">
            <a:spLocks noGrp="1"/>
          </p:cNvSpPr>
          <p:nvPr>
            <p:ph type="body" idx="1"/>
          </p:nvPr>
        </p:nvSpPr>
        <p:spPr>
          <a:xfrm>
            <a:off x="674687" y="3962400"/>
            <a:ext cx="7794626" cy="1752600"/>
          </a:xfrm>
          <a:prstGeom prst="rect">
            <a:avLst/>
          </a:prstGeom>
          <a:noFill/>
          <a:ln>
            <a:noFill/>
          </a:ln>
        </p:spPr>
        <p:txBody>
          <a:bodyPr lIns="91425" tIns="91425" rIns="91425" bIns="91425" anchor="t" anchorCtr="0"/>
          <a:lstStyle>
            <a:lvl1pPr marL="0" marR="0" lvl="0" indent="0" algn="l" rtl="0">
              <a:spcBef>
                <a:spcPts val="0"/>
              </a:spcBef>
              <a:buClr>
                <a:srgbClr val="007FA3"/>
              </a:buClr>
              <a:buFont typeface="Arial"/>
              <a:buNone/>
              <a:defRPr sz="1600" b="0" i="0" u="none" strike="noStrike" cap="none">
                <a:solidFill>
                  <a:srgbClr val="007FA3"/>
                </a:solidFill>
                <a:latin typeface="Arial"/>
                <a:ea typeface="Arial"/>
                <a:cs typeface="Arial"/>
                <a:sym typeface="Arial"/>
              </a:defRPr>
            </a:lvl1pPr>
            <a:lvl2pPr marL="457200" marR="0" lvl="1" indent="0" algn="l" rtl="0">
              <a:spcBef>
                <a:spcPts val="600"/>
              </a:spcBef>
              <a:buClr>
                <a:srgbClr val="007FA3"/>
              </a:buClr>
              <a:buFont typeface="Arial"/>
              <a:buNone/>
              <a:defRPr sz="1800" b="0" i="0" u="none" strike="noStrike" cap="none">
                <a:solidFill>
                  <a:srgbClr val="888888"/>
                </a:solidFill>
                <a:latin typeface="Arial"/>
                <a:ea typeface="Arial"/>
                <a:cs typeface="Arial"/>
                <a:sym typeface="Arial"/>
              </a:defRPr>
            </a:lvl2pPr>
            <a:lvl3pPr marL="914400" marR="0" lvl="2" indent="0" algn="l" rtl="0">
              <a:spcBef>
                <a:spcPts val="600"/>
              </a:spcBef>
              <a:buClr>
                <a:srgbClr val="007FA3"/>
              </a:buClr>
              <a:buFont typeface="Noto Sans Symbols"/>
              <a:buNone/>
              <a:defRPr sz="1600" b="0" i="0" u="none" strike="noStrike" cap="none">
                <a:solidFill>
                  <a:srgbClr val="888888"/>
                </a:solidFill>
                <a:latin typeface="Arial"/>
                <a:ea typeface="Arial"/>
                <a:cs typeface="Arial"/>
                <a:sym typeface="Arial"/>
              </a:defRPr>
            </a:lvl3pPr>
            <a:lvl4pPr marL="1371600" marR="0" lvl="3" indent="0" algn="l" rtl="0">
              <a:spcBef>
                <a:spcPts val="600"/>
              </a:spcBef>
              <a:buClr>
                <a:srgbClr val="007FA3"/>
              </a:buClr>
              <a:buFont typeface="Arial"/>
              <a:buNone/>
              <a:defRPr sz="1400" b="0" i="0" u="none" strike="noStrike" cap="none">
                <a:solidFill>
                  <a:srgbClr val="888888"/>
                </a:solidFill>
                <a:latin typeface="Arial"/>
                <a:ea typeface="Arial"/>
                <a:cs typeface="Arial"/>
                <a:sym typeface="Arial"/>
              </a:defRPr>
            </a:lvl4pPr>
            <a:lvl5pPr marL="1828800" marR="0" lvl="4" indent="0" algn="l" rtl="0">
              <a:spcBef>
                <a:spcPts val="600"/>
              </a:spcBef>
              <a:buClr>
                <a:srgbClr val="007FA3"/>
              </a:buClr>
              <a:buFont typeface="Arial"/>
              <a:buNone/>
              <a:defRPr sz="1400" b="0" i="0" u="none" strike="noStrike" cap="none">
                <a:solidFill>
                  <a:srgbClr val="888888"/>
                </a:solidFill>
                <a:latin typeface="Arial"/>
                <a:ea typeface="Arial"/>
                <a:cs typeface="Arial"/>
                <a:sym typeface="Arial"/>
              </a:defRPr>
            </a:lvl5pPr>
            <a:lvl6pPr marL="2286000" marR="0" lvl="5" indent="0" algn="l" rtl="0">
              <a:spcBef>
                <a:spcPts val="300"/>
              </a:spcBef>
              <a:buClr>
                <a:srgbClr val="007FA3"/>
              </a:buClr>
              <a:buFont typeface="Arial"/>
              <a:buNone/>
              <a:defRPr sz="1400" b="0" i="0" u="none" strike="noStrike" cap="none">
                <a:solidFill>
                  <a:srgbClr val="888888"/>
                </a:solidFill>
                <a:latin typeface="Arial"/>
                <a:ea typeface="Arial"/>
                <a:cs typeface="Arial"/>
                <a:sym typeface="Arial"/>
              </a:defRPr>
            </a:lvl6pPr>
            <a:lvl7pPr marL="2743200" marR="0" lvl="6" indent="0" algn="l" rtl="0">
              <a:spcBef>
                <a:spcPts val="300"/>
              </a:spcBef>
              <a:buClr>
                <a:srgbClr val="007FA3"/>
              </a:buClr>
              <a:buFont typeface="Arial"/>
              <a:buNone/>
              <a:defRPr sz="1400" b="0" i="0" u="none" strike="noStrike" cap="none">
                <a:solidFill>
                  <a:srgbClr val="888888"/>
                </a:solidFill>
                <a:latin typeface="Arial"/>
                <a:ea typeface="Arial"/>
                <a:cs typeface="Arial"/>
                <a:sym typeface="Arial"/>
              </a:defRPr>
            </a:lvl7pPr>
            <a:lvl8pPr marL="3200400" marR="0" lvl="7" indent="0" algn="l" rtl="0">
              <a:spcBef>
                <a:spcPts val="300"/>
              </a:spcBef>
              <a:buClr>
                <a:srgbClr val="007FA3"/>
              </a:buClr>
              <a:buFont typeface="Arial"/>
              <a:buNone/>
              <a:defRPr sz="1400" b="0" i="0" u="none" strike="noStrike" cap="none">
                <a:solidFill>
                  <a:srgbClr val="888888"/>
                </a:solidFill>
                <a:latin typeface="Arial"/>
                <a:ea typeface="Arial"/>
                <a:cs typeface="Arial"/>
                <a:sym typeface="Arial"/>
              </a:defRPr>
            </a:lvl8pPr>
            <a:lvl9pPr marL="3657600" marR="0" lvl="8" indent="0" algn="l" rtl="0">
              <a:spcBef>
                <a:spcPts val="300"/>
              </a:spcBef>
              <a:buClr>
                <a:srgbClr val="007FA3"/>
              </a:buClr>
              <a:buFont typeface="Arial"/>
              <a:buNone/>
              <a:defRPr sz="1400" b="0" i="0" u="none" strike="noStrike" cap="none">
                <a:solidFill>
                  <a:srgbClr val="888888"/>
                </a:solidFill>
                <a:latin typeface="Arial"/>
                <a:ea typeface="Arial"/>
                <a:cs typeface="Arial"/>
                <a:sym typeface="Arial"/>
              </a:defRPr>
            </a:lvl9pPr>
          </a:lstStyle>
          <a:p>
            <a:pPr lvl="0"/>
            <a:r>
              <a:rPr lang="en-US"/>
              <a:t>Click to edit Master text styles</a:t>
            </a:r>
          </a:p>
        </p:txBody>
      </p:sp>
      <p:sp>
        <p:nvSpPr>
          <p:cNvPr id="71" name="Shape 71"/>
          <p:cNvSpPr txBox="1">
            <a:spLocks noGrp="1"/>
          </p:cNvSpPr>
          <p:nvPr>
            <p:ph type="ftr" idx="11"/>
          </p:nvPr>
        </p:nvSpPr>
        <p:spPr>
          <a:xfrm>
            <a:off x="93969" y="6172200"/>
            <a:ext cx="8595359" cy="235462"/>
          </a:xfrm>
          <a:prstGeom prst="rect">
            <a:avLst/>
          </a:prstGeom>
          <a:noFill/>
          <a:ln>
            <a:noFill/>
          </a:ln>
        </p:spPr>
        <p:txBody>
          <a:bodyPr lIns="91425" tIns="91425" rIns="91425" bIns="91425" anchor="b" anchorCtr="0"/>
          <a:lstStyle>
            <a:lvl1pPr marL="0" marR="0" lvl="0" indent="0" algn="l" rtl="0">
              <a:spcBef>
                <a:spcPts val="0"/>
              </a:spcBef>
              <a:buNone/>
              <a:defRPr sz="11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72" name="Shape 72"/>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73" name="Shape 73"/>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pPr marL="0" marR="0" lvl="0" indent="0" algn="r" rtl="0">
                <a:spcBef>
                  <a:spcPts val="0"/>
                </a:spcBef>
                <a:buSzPct val="25000"/>
                <a:buNone/>
              </a:pPr>
              <a:t>‹#›</a:t>
            </a:fld>
            <a:endParaRPr lang="en-US" sz="900" b="0" i="0" u="none" strike="noStrike" cap="none" dirty="0">
              <a:solidFill>
                <a:schemeClr val="lt1"/>
              </a:solidFill>
              <a:latin typeface="Arial"/>
              <a:ea typeface="Arial"/>
              <a:cs typeface="Arial"/>
              <a:sym typeface="Arial"/>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cSld name="Title Only">
    <p:spTree>
      <p:nvGrpSpPr>
        <p:cNvPr id="1" name="Shape 74"/>
        <p:cNvGrpSpPr/>
        <p:nvPr/>
      </p:nvGrpSpPr>
      <p:grpSpPr>
        <a:xfrm>
          <a:off x="0" y="0"/>
          <a:ext cx="0" cy="0"/>
          <a:chOff x="0" y="0"/>
          <a:chExt cx="0" cy="0"/>
        </a:xfrm>
      </p:grpSpPr>
      <p:sp>
        <p:nvSpPr>
          <p:cNvPr id="75" name="Shape 75"/>
          <p:cNvSpPr txBox="1">
            <a:spLocks noGrp="1"/>
          </p:cNvSpPr>
          <p:nvPr>
            <p:ph type="title"/>
          </p:nvPr>
        </p:nvSpPr>
        <p:spPr>
          <a:xfrm>
            <a:off x="457200" y="215371"/>
            <a:ext cx="8229600" cy="1097279"/>
          </a:xfrm>
          <a:prstGeom prst="rect">
            <a:avLst/>
          </a:prstGeom>
          <a:noFill/>
          <a:ln>
            <a:noFill/>
          </a:ln>
        </p:spPr>
        <p:txBody>
          <a:bodyPr lIns="91425" tIns="91425" rIns="91425" bIns="91425" anchor="b" anchorCtr="0"/>
          <a:lstStyle>
            <a:lvl1pPr marL="0" marR="0" lvl="0" indent="0" algn="l" rtl="0">
              <a:lnSpc>
                <a:spcPct val="100000"/>
              </a:lnSpc>
              <a:spcBef>
                <a:spcPts val="0"/>
              </a:spcBef>
              <a:buClr>
                <a:srgbClr val="007FA3"/>
              </a:buClr>
              <a:buFont typeface="Times New Roman"/>
              <a:buNone/>
              <a:defRPr sz="3400" b="1" i="0" u="none" strike="noStrike" cap="none">
                <a:solidFill>
                  <a:srgbClr val="007FA3"/>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r>
              <a:rPr lang="en-US"/>
              <a:t>Click to edit Master title style</a:t>
            </a:r>
            <a:endParaRPr/>
          </a:p>
        </p:txBody>
      </p:sp>
      <p:sp>
        <p:nvSpPr>
          <p:cNvPr id="76" name="Shape 76"/>
          <p:cNvSpPr txBox="1">
            <a:spLocks noGrp="1"/>
          </p:cNvSpPr>
          <p:nvPr>
            <p:ph type="ftr" idx="11"/>
          </p:nvPr>
        </p:nvSpPr>
        <p:spPr>
          <a:xfrm>
            <a:off x="93969" y="6172200"/>
            <a:ext cx="8595359" cy="235462"/>
          </a:xfrm>
          <a:prstGeom prst="rect">
            <a:avLst/>
          </a:prstGeom>
          <a:noFill/>
          <a:ln>
            <a:noFill/>
          </a:ln>
        </p:spPr>
        <p:txBody>
          <a:bodyPr lIns="91425" tIns="91425" rIns="91425" bIns="91425" anchor="b" anchorCtr="0"/>
          <a:lstStyle>
            <a:lvl1pPr marL="0" marR="0" lvl="0" indent="0" algn="l" rtl="0">
              <a:spcBef>
                <a:spcPts val="0"/>
              </a:spcBef>
              <a:buNone/>
              <a:defRPr sz="11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77" name="Shape 77"/>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78" name="Shape 78"/>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pPr marL="0" marR="0" lvl="0" indent="0" algn="r" rtl="0">
                <a:spcBef>
                  <a:spcPts val="0"/>
                </a:spcBef>
                <a:buSzPct val="25000"/>
                <a:buNone/>
              </a:pPr>
              <a:t>‹#›</a:t>
            </a:fld>
            <a:endParaRPr lang="en-US" sz="900" b="0" i="0" u="none" strike="noStrike" cap="none" dirty="0">
              <a:solidFill>
                <a:schemeClr val="lt1"/>
              </a:solidFill>
              <a:latin typeface="Arial"/>
              <a:ea typeface="Arial"/>
              <a:cs typeface="Arial"/>
              <a:sym typeface="Arial"/>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Shape 10"/>
          <p:cNvSpPr txBox="1">
            <a:spLocks noGrp="1"/>
          </p:cNvSpPr>
          <p:nvPr>
            <p:ph type="title"/>
          </p:nvPr>
        </p:nvSpPr>
        <p:spPr>
          <a:xfrm>
            <a:off x="457200" y="215371"/>
            <a:ext cx="8229600" cy="1097279"/>
          </a:xfrm>
          <a:prstGeom prst="rect">
            <a:avLst/>
          </a:prstGeom>
          <a:noFill/>
          <a:ln>
            <a:noFill/>
          </a:ln>
        </p:spPr>
        <p:txBody>
          <a:bodyPr lIns="91425" tIns="91425" rIns="91425" bIns="91425" anchor="b" anchorCtr="0"/>
          <a:lstStyle>
            <a:lvl1pPr marL="0" marR="0" lvl="0" indent="0" algn="l" rtl="0">
              <a:lnSpc>
                <a:spcPct val="100000"/>
              </a:lnSpc>
              <a:spcBef>
                <a:spcPts val="0"/>
              </a:spcBef>
              <a:buClr>
                <a:srgbClr val="007FA3"/>
              </a:buClr>
              <a:buFont typeface="Times New Roman"/>
              <a:buNone/>
              <a:defRPr sz="3400" b="1" i="0" u="none" strike="noStrike" cap="none">
                <a:solidFill>
                  <a:srgbClr val="007FA3"/>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11" name="Shape 11"/>
          <p:cNvSpPr txBox="1">
            <a:spLocks noGrp="1"/>
          </p:cNvSpPr>
          <p:nvPr>
            <p:ph type="body" idx="1"/>
          </p:nvPr>
        </p:nvSpPr>
        <p:spPr>
          <a:xfrm>
            <a:off x="457200" y="1600200"/>
            <a:ext cx="8229600" cy="4525963"/>
          </a:xfrm>
          <a:prstGeom prst="rect">
            <a:avLst/>
          </a:prstGeom>
          <a:noFill/>
          <a:ln>
            <a:noFill/>
          </a:ln>
        </p:spPr>
        <p:txBody>
          <a:bodyPr lIns="91425" tIns="91425" rIns="91425" bIns="91425" anchor="t" anchorCtr="0"/>
          <a:lstStyle>
            <a:lvl1pPr marL="256032" marR="0" lvl="0" indent="-154432" algn="l" rtl="0">
              <a:spcBef>
                <a:spcPts val="1500"/>
              </a:spcBef>
              <a:buClr>
                <a:srgbClr val="007FA3"/>
              </a:buClr>
              <a:buSzPct val="100000"/>
              <a:buFont typeface="Arial"/>
              <a:buChar char="•"/>
              <a:defRPr sz="1600" b="0" i="0" u="none" strike="noStrike" cap="none">
                <a:solidFill>
                  <a:schemeClr val="dk1"/>
                </a:solidFill>
                <a:latin typeface="Arial"/>
                <a:ea typeface="Arial"/>
                <a:cs typeface="Arial"/>
                <a:sym typeface="Arial"/>
              </a:defRPr>
            </a:lvl1pPr>
            <a:lvl2pPr marL="742950" marR="0" lvl="1" indent="-18415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2pPr>
            <a:lvl3pPr marL="1143000" marR="0" lvl="2" indent="-127000" algn="l" rtl="0">
              <a:spcBef>
                <a:spcPts val="600"/>
              </a:spcBef>
              <a:buClr>
                <a:srgbClr val="007FA3"/>
              </a:buClr>
              <a:buSzPct val="100000"/>
              <a:buFont typeface="Noto Sans Symbols"/>
              <a:buChar char="▪"/>
              <a:defRPr sz="1600" b="0" i="0" u="none" strike="noStrike" cap="none">
                <a:solidFill>
                  <a:schemeClr val="dk1"/>
                </a:solidFill>
                <a:latin typeface="Arial"/>
                <a:ea typeface="Arial"/>
                <a:cs typeface="Arial"/>
                <a:sym typeface="Arial"/>
              </a:defRPr>
            </a:lvl3pPr>
            <a:lvl4pPr marL="1600200" marR="0" lvl="3"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4pPr>
            <a:lvl5pPr marL="2057400" marR="0" lvl="4"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5pPr>
            <a:lvl6pPr marL="2514600" marR="0" lvl="5"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6pPr>
            <a:lvl7pPr marL="2971800" marR="0" lvl="6"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7pPr>
            <a:lvl8pPr marL="3429000" marR="0" lvl="7"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8pPr>
            <a:lvl9pPr marL="3886200" marR="0" lvl="8"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9pPr>
          </a:lstStyle>
          <a:p>
            <a:endParaRPr dirty="0"/>
          </a:p>
        </p:txBody>
      </p:sp>
      <p:sp>
        <p:nvSpPr>
          <p:cNvPr id="12" name="Shape 12"/>
          <p:cNvSpPr txBox="1">
            <a:spLocks noGrp="1"/>
          </p:cNvSpPr>
          <p:nvPr>
            <p:ph type="ftr" idx="11"/>
          </p:nvPr>
        </p:nvSpPr>
        <p:spPr>
          <a:xfrm>
            <a:off x="93969" y="6172200"/>
            <a:ext cx="8595359" cy="235462"/>
          </a:xfrm>
          <a:prstGeom prst="rect">
            <a:avLst/>
          </a:prstGeom>
          <a:noFill/>
          <a:ln>
            <a:noFill/>
          </a:ln>
        </p:spPr>
        <p:txBody>
          <a:bodyPr lIns="91425" tIns="91425" rIns="91425" bIns="91425" anchor="b" anchorCtr="0"/>
          <a:lstStyle>
            <a:lvl1pPr marL="0" marR="0" lvl="0" indent="0" algn="l" rtl="0">
              <a:spcBef>
                <a:spcPts val="0"/>
              </a:spcBef>
              <a:buNone/>
              <a:defRPr sz="11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13" name="Shape 13"/>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14" name="Shape 14"/>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pPr marL="0" marR="0" lvl="0" indent="0" algn="r" rtl="0">
                <a:spcBef>
                  <a:spcPts val="0"/>
                </a:spcBef>
                <a:buSzPct val="25000"/>
                <a:buNone/>
              </a:pPr>
              <a:t>‹#›</a:t>
            </a:fld>
            <a:endParaRPr lang="en-US" sz="900" b="0" i="0" u="none" strike="noStrike" cap="none" dirty="0">
              <a:solidFill>
                <a:schemeClr val="lt1"/>
              </a:solidFill>
              <a:latin typeface="Arial"/>
              <a:ea typeface="Arial"/>
              <a:cs typeface="Arial"/>
              <a:sym typeface="Arial"/>
            </a:endParaRPr>
          </a:p>
        </p:txBody>
      </p:sp>
      <p:pic>
        <p:nvPicPr>
          <p:cNvPr id="9" name="Εικόνα 8">
            <a:extLst>
              <a:ext uri="{FF2B5EF4-FFF2-40B4-BE49-F238E27FC236}">
                <a16:creationId xmlns:a16="http://schemas.microsoft.com/office/drawing/2014/main" id="{092AEE46-990B-F0E1-F048-20370AE00E88}"/>
              </a:ext>
            </a:extLst>
          </p:cNvPr>
          <p:cNvPicPr>
            <a:picLocks noChangeAspect="1" noChangeArrowheads="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190856" y="6150103"/>
            <a:ext cx="633545" cy="6126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dk2" tx2="lt2" accent1="accent1" accent2="accent2" accent3="accent3" accent4="accent4" accent5="accent5" accent6="accent6" hlink="hlink" folHlink="folHlink"/>
  <p:sldLayoutIdLst>
    <p:sldLayoutId id="2147483665" r:id="rId1"/>
    <p:sldLayoutId id="2147483666" r:id="rId2"/>
    <p:sldLayoutId id="2147483649" r:id="rId3"/>
    <p:sldLayoutId id="2147483668" r:id="rId4"/>
    <p:sldLayoutId id="2147483669" r:id="rId5"/>
    <p:sldLayoutId id="2147483651" r:id="rId6"/>
    <p:sldLayoutId id="2147483654" r:id="rId7"/>
    <p:sldLayoutId id="2147483655" r:id="rId8"/>
    <p:sldLayoutId id="2147483656" r:id="rId9"/>
    <p:sldLayoutId id="2147483667" r:id="rId10"/>
    <p:sldLayoutId id="2147483670" r:id="rId11"/>
    <p:sldLayoutId id="2147483657" r:id="rId12"/>
  </p:sldLayoutIdLst>
  <p:hf sldNum="0" hdr="0" ftr="0" dt="0"/>
  <p:txStyles>
    <p:title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p:titleStyle>
    <p:bodyStyle>
      <a:defPPr marR="0" lvl="0" algn="l" rtl="0">
        <a:lnSpc>
          <a:spcPct val="100000"/>
        </a:lnSpc>
        <a:spcBef>
          <a:spcPts val="0"/>
        </a:spcBef>
        <a:spcAft>
          <a:spcPts val="0"/>
        </a:spcAft>
      </a:defPPr>
      <a:lvl1pPr marL="255588" marR="0" lvl="0" indent="-255588"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lt1"/>
        </a:solidFill>
        <a:effectLst/>
      </p:bgPr>
    </p:bg>
    <p:spTree>
      <p:nvGrpSpPr>
        <p:cNvPr id="1" name="Shape 9"/>
        <p:cNvGrpSpPr/>
        <p:nvPr/>
      </p:nvGrpSpPr>
      <p:grpSpPr>
        <a:xfrm>
          <a:off x="0" y="0"/>
          <a:ext cx="0" cy="0"/>
          <a:chOff x="0" y="0"/>
          <a:chExt cx="0" cy="0"/>
        </a:xfrm>
      </p:grpSpPr>
      <p:sp>
        <p:nvSpPr>
          <p:cNvPr id="10" name="Shape 10"/>
          <p:cNvSpPr txBox="1">
            <a:spLocks noGrp="1"/>
          </p:cNvSpPr>
          <p:nvPr>
            <p:ph type="title"/>
          </p:nvPr>
        </p:nvSpPr>
        <p:spPr>
          <a:xfrm>
            <a:off x="457200" y="215371"/>
            <a:ext cx="8229600" cy="1097279"/>
          </a:xfrm>
          <a:prstGeom prst="rect">
            <a:avLst/>
          </a:prstGeom>
          <a:noFill/>
          <a:ln>
            <a:noFill/>
          </a:ln>
        </p:spPr>
        <p:txBody>
          <a:bodyPr lIns="91425" tIns="91425" rIns="91425" bIns="91425" anchor="b" anchorCtr="0"/>
          <a:lstStyle>
            <a:lvl1pPr marL="0" marR="0" lvl="0" indent="0" algn="l" rtl="0">
              <a:lnSpc>
                <a:spcPct val="100000"/>
              </a:lnSpc>
              <a:spcBef>
                <a:spcPts val="0"/>
              </a:spcBef>
              <a:buClr>
                <a:srgbClr val="007FA3"/>
              </a:buClr>
              <a:buFont typeface="Times New Roman"/>
              <a:buNone/>
              <a:defRPr sz="3400" b="1" i="0" u="none" strike="noStrike" cap="none">
                <a:solidFill>
                  <a:srgbClr val="007FA3"/>
                </a:solidFill>
                <a:latin typeface="Times New Roman"/>
                <a:ea typeface="Times New Roman"/>
                <a:cs typeface="Times New Roman"/>
                <a:sym typeface="Times New Roman"/>
              </a:defRPr>
            </a:lvl1pPr>
            <a:lvl2pPr lvl="1" indent="0">
              <a:spcBef>
                <a:spcPts val="0"/>
              </a:spcBef>
              <a:buNone/>
              <a:defRPr sz="1800"/>
            </a:lvl2pPr>
            <a:lvl3pPr lvl="2" indent="0">
              <a:spcBef>
                <a:spcPts val="0"/>
              </a:spcBef>
              <a:buNone/>
              <a:defRPr sz="1800"/>
            </a:lvl3pPr>
            <a:lvl4pPr lvl="3" indent="0">
              <a:spcBef>
                <a:spcPts val="0"/>
              </a:spcBef>
              <a:buNone/>
              <a:defRPr sz="1800"/>
            </a:lvl4pPr>
            <a:lvl5pPr lvl="4" indent="0">
              <a:spcBef>
                <a:spcPts val="0"/>
              </a:spcBef>
              <a:buNone/>
              <a:defRPr sz="1800"/>
            </a:lvl5pPr>
            <a:lvl6pPr lvl="5" indent="0">
              <a:spcBef>
                <a:spcPts val="0"/>
              </a:spcBef>
              <a:buNone/>
              <a:defRPr sz="1800"/>
            </a:lvl6pPr>
            <a:lvl7pPr lvl="6" indent="0">
              <a:spcBef>
                <a:spcPts val="0"/>
              </a:spcBef>
              <a:buNone/>
              <a:defRPr sz="1800"/>
            </a:lvl7pPr>
            <a:lvl8pPr lvl="7" indent="0">
              <a:spcBef>
                <a:spcPts val="0"/>
              </a:spcBef>
              <a:buNone/>
              <a:defRPr sz="1800"/>
            </a:lvl8pPr>
            <a:lvl9pPr lvl="8" indent="0">
              <a:spcBef>
                <a:spcPts val="0"/>
              </a:spcBef>
              <a:buNone/>
              <a:defRPr sz="1800"/>
            </a:lvl9pPr>
          </a:lstStyle>
          <a:p>
            <a:endParaRPr/>
          </a:p>
        </p:txBody>
      </p:sp>
      <p:sp>
        <p:nvSpPr>
          <p:cNvPr id="11" name="Shape 11"/>
          <p:cNvSpPr txBox="1">
            <a:spLocks noGrp="1"/>
          </p:cNvSpPr>
          <p:nvPr>
            <p:ph type="body" idx="1"/>
          </p:nvPr>
        </p:nvSpPr>
        <p:spPr>
          <a:xfrm>
            <a:off x="457200" y="1600200"/>
            <a:ext cx="8229600" cy="4525963"/>
          </a:xfrm>
          <a:prstGeom prst="rect">
            <a:avLst/>
          </a:prstGeom>
          <a:noFill/>
          <a:ln>
            <a:noFill/>
          </a:ln>
        </p:spPr>
        <p:txBody>
          <a:bodyPr lIns="91425" tIns="91425" rIns="91425" bIns="91425" anchor="t" anchorCtr="0"/>
          <a:lstStyle>
            <a:lvl1pPr marL="256032" marR="0" lvl="0" indent="-154432" algn="l" rtl="0">
              <a:spcBef>
                <a:spcPts val="1500"/>
              </a:spcBef>
              <a:buClr>
                <a:srgbClr val="007FA3"/>
              </a:buClr>
              <a:buSzPct val="100000"/>
              <a:buFont typeface="Arial"/>
              <a:buChar char="•"/>
              <a:defRPr sz="1600" b="0" i="0" u="none" strike="noStrike" cap="none">
                <a:solidFill>
                  <a:schemeClr val="dk1"/>
                </a:solidFill>
                <a:latin typeface="Arial"/>
                <a:ea typeface="Arial"/>
                <a:cs typeface="Arial"/>
                <a:sym typeface="Arial"/>
              </a:defRPr>
            </a:lvl1pPr>
            <a:lvl2pPr marL="742950" marR="0" lvl="1" indent="-18415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2pPr>
            <a:lvl3pPr marL="1143000" marR="0" lvl="2" indent="-127000" algn="l" rtl="0">
              <a:spcBef>
                <a:spcPts val="600"/>
              </a:spcBef>
              <a:buClr>
                <a:srgbClr val="007FA3"/>
              </a:buClr>
              <a:buSzPct val="100000"/>
              <a:buFont typeface="Noto Sans Symbols"/>
              <a:buChar char="▪"/>
              <a:defRPr sz="1600" b="0" i="0" u="none" strike="noStrike" cap="none">
                <a:solidFill>
                  <a:schemeClr val="dk1"/>
                </a:solidFill>
                <a:latin typeface="Arial"/>
                <a:ea typeface="Arial"/>
                <a:cs typeface="Arial"/>
                <a:sym typeface="Arial"/>
              </a:defRPr>
            </a:lvl3pPr>
            <a:lvl4pPr marL="1600200" marR="0" lvl="3"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4pPr>
            <a:lvl5pPr marL="2057400" marR="0" lvl="4" indent="-127000" algn="l" rtl="0">
              <a:spcBef>
                <a:spcPts val="600"/>
              </a:spcBef>
              <a:buClr>
                <a:srgbClr val="007FA3"/>
              </a:buClr>
              <a:buSzPct val="100000"/>
              <a:buFont typeface="Arial"/>
              <a:buChar char="•"/>
              <a:defRPr sz="1600" b="0" i="0" u="none" strike="noStrike" cap="none">
                <a:solidFill>
                  <a:schemeClr val="dk1"/>
                </a:solidFill>
                <a:latin typeface="Arial"/>
                <a:ea typeface="Arial"/>
                <a:cs typeface="Arial"/>
                <a:sym typeface="Arial"/>
              </a:defRPr>
            </a:lvl5pPr>
            <a:lvl6pPr marL="2514600" marR="0" lvl="5"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6pPr>
            <a:lvl7pPr marL="2971800" marR="0" lvl="6"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7pPr>
            <a:lvl8pPr marL="3429000" marR="0" lvl="7"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8pPr>
            <a:lvl9pPr marL="3886200" marR="0" lvl="8" indent="-127000" algn="l" rtl="0">
              <a:spcBef>
                <a:spcPts val="300"/>
              </a:spcBef>
              <a:buClr>
                <a:srgbClr val="007FA3"/>
              </a:buClr>
              <a:buSzPct val="100000"/>
              <a:buFont typeface="Arial"/>
              <a:buChar char="•"/>
              <a:defRPr sz="1600" b="0" i="0" u="none" strike="noStrike" cap="none">
                <a:solidFill>
                  <a:schemeClr val="dk1"/>
                </a:solidFill>
                <a:latin typeface="Arial"/>
                <a:ea typeface="Arial"/>
                <a:cs typeface="Arial"/>
                <a:sym typeface="Arial"/>
              </a:defRPr>
            </a:lvl9pPr>
          </a:lstStyle>
          <a:p>
            <a:endParaRPr dirty="0"/>
          </a:p>
        </p:txBody>
      </p:sp>
      <p:sp>
        <p:nvSpPr>
          <p:cNvPr id="12" name="Shape 12"/>
          <p:cNvSpPr txBox="1">
            <a:spLocks noGrp="1"/>
          </p:cNvSpPr>
          <p:nvPr>
            <p:ph type="ftr" idx="11"/>
          </p:nvPr>
        </p:nvSpPr>
        <p:spPr>
          <a:xfrm>
            <a:off x="93969" y="6172200"/>
            <a:ext cx="8595359" cy="235462"/>
          </a:xfrm>
          <a:prstGeom prst="rect">
            <a:avLst/>
          </a:prstGeom>
          <a:noFill/>
          <a:ln>
            <a:noFill/>
          </a:ln>
        </p:spPr>
        <p:txBody>
          <a:bodyPr lIns="91425" tIns="91425" rIns="91425" bIns="91425" anchor="b" anchorCtr="0"/>
          <a:lstStyle>
            <a:lvl1pPr marL="0" marR="0" lvl="0" indent="0" algn="l" rtl="0">
              <a:spcBef>
                <a:spcPts val="0"/>
              </a:spcBef>
              <a:buNone/>
              <a:defRPr sz="1100" b="0" i="0" u="none" strike="noStrike" cap="none">
                <a:solidFill>
                  <a:schemeClr val="dk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13" name="Shape 13"/>
          <p:cNvSpPr txBox="1">
            <a:spLocks noGrp="1"/>
          </p:cNvSpPr>
          <p:nvPr>
            <p:ph type="dt" idx="10"/>
          </p:nvPr>
        </p:nvSpPr>
        <p:spPr>
          <a:xfrm>
            <a:off x="6335712" y="113071"/>
            <a:ext cx="2133599" cy="182879"/>
          </a:xfrm>
          <a:prstGeom prst="rect">
            <a:avLst/>
          </a:prstGeom>
          <a:noFill/>
          <a:ln>
            <a:noFill/>
          </a:ln>
        </p:spPr>
        <p:txBody>
          <a:bodyPr lIns="91425" tIns="91425" rIns="91425" bIns="91425" anchor="ctr" anchorCtr="0"/>
          <a:lstStyle>
            <a:lvl1pPr marL="0" marR="0" lvl="0" indent="0" algn="r" rtl="0">
              <a:spcBef>
                <a:spcPts val="0"/>
              </a:spcBef>
              <a:buNone/>
              <a:defRPr sz="900" b="0" i="0" u="none" strike="noStrike" cap="none">
                <a:solidFill>
                  <a:schemeClr val="lt1"/>
                </a:solidFill>
                <a:latin typeface="Arial"/>
                <a:ea typeface="Arial"/>
                <a:cs typeface="Arial"/>
                <a:sym typeface="Arial"/>
              </a:defRPr>
            </a:lvl1pPr>
            <a:lvl2pPr marL="457200" marR="0" lvl="1" indent="0" algn="l" rtl="0">
              <a:spcBef>
                <a:spcPts val="0"/>
              </a:spcBef>
              <a:buNone/>
              <a:defRPr sz="1800" b="0" i="0" u="none" strike="noStrike" cap="none">
                <a:solidFill>
                  <a:schemeClr val="dk1"/>
                </a:solidFill>
                <a:latin typeface="Arial"/>
                <a:ea typeface="Arial"/>
                <a:cs typeface="Arial"/>
                <a:sym typeface="Arial"/>
              </a:defRPr>
            </a:lvl2pPr>
            <a:lvl3pPr marL="914400" marR="0" lvl="2" indent="0" algn="l" rtl="0">
              <a:spcBef>
                <a:spcPts val="0"/>
              </a:spcBef>
              <a:buNone/>
              <a:defRPr sz="1800" b="0" i="0" u="none" strike="noStrike" cap="none">
                <a:solidFill>
                  <a:schemeClr val="dk1"/>
                </a:solidFill>
                <a:latin typeface="Arial"/>
                <a:ea typeface="Arial"/>
                <a:cs typeface="Arial"/>
                <a:sym typeface="Arial"/>
              </a:defRPr>
            </a:lvl3pPr>
            <a:lvl4pPr marL="1371600" marR="0" lvl="3" indent="0" algn="l" rtl="0">
              <a:spcBef>
                <a:spcPts val="0"/>
              </a:spcBef>
              <a:buNone/>
              <a:defRPr sz="1800" b="0" i="0" u="none" strike="noStrike" cap="none">
                <a:solidFill>
                  <a:schemeClr val="dk1"/>
                </a:solidFill>
                <a:latin typeface="Arial"/>
                <a:ea typeface="Arial"/>
                <a:cs typeface="Arial"/>
                <a:sym typeface="Arial"/>
              </a:defRPr>
            </a:lvl4pPr>
            <a:lvl5pPr marL="1828800" marR="0" lvl="4" indent="0" algn="l" rtl="0">
              <a:spcBef>
                <a:spcPts val="0"/>
              </a:spcBef>
              <a:buNone/>
              <a:defRPr sz="1800" b="0" i="0" u="none" strike="noStrike" cap="none">
                <a:solidFill>
                  <a:schemeClr val="dk1"/>
                </a:solidFill>
                <a:latin typeface="Arial"/>
                <a:ea typeface="Arial"/>
                <a:cs typeface="Arial"/>
                <a:sym typeface="Arial"/>
              </a:defRPr>
            </a:lvl5pPr>
            <a:lvl6pPr marL="2286000" marR="0" lvl="5" indent="0" algn="l" rtl="0">
              <a:spcBef>
                <a:spcPts val="0"/>
              </a:spcBef>
              <a:buNone/>
              <a:defRPr sz="1800" b="0" i="0" u="none" strike="noStrike" cap="none">
                <a:solidFill>
                  <a:schemeClr val="dk1"/>
                </a:solidFill>
                <a:latin typeface="Arial"/>
                <a:ea typeface="Arial"/>
                <a:cs typeface="Arial"/>
                <a:sym typeface="Arial"/>
              </a:defRPr>
            </a:lvl6pPr>
            <a:lvl7pPr marL="2743200" marR="0" lvl="6" indent="0" algn="l" rtl="0">
              <a:spcBef>
                <a:spcPts val="0"/>
              </a:spcBef>
              <a:buNone/>
              <a:defRPr sz="1800" b="0" i="0" u="none" strike="noStrike" cap="none">
                <a:solidFill>
                  <a:schemeClr val="dk1"/>
                </a:solidFill>
                <a:latin typeface="Arial"/>
                <a:ea typeface="Arial"/>
                <a:cs typeface="Arial"/>
                <a:sym typeface="Arial"/>
              </a:defRPr>
            </a:lvl7pPr>
            <a:lvl8pPr marL="3200400" marR="0" lvl="7" indent="0" algn="l" rtl="0">
              <a:spcBef>
                <a:spcPts val="0"/>
              </a:spcBef>
              <a:buNone/>
              <a:defRPr sz="1800" b="0" i="0" u="none" strike="noStrike" cap="none">
                <a:solidFill>
                  <a:schemeClr val="dk1"/>
                </a:solidFill>
                <a:latin typeface="Arial"/>
                <a:ea typeface="Arial"/>
                <a:cs typeface="Arial"/>
                <a:sym typeface="Arial"/>
              </a:defRPr>
            </a:lvl8pPr>
            <a:lvl9pPr marL="3657600" marR="0" lvl="8" indent="0" algn="l" rtl="0">
              <a:spcBef>
                <a:spcPts val="0"/>
              </a:spcBef>
              <a:buNone/>
              <a:defRPr sz="1800" b="0" i="0" u="none" strike="noStrike" cap="none">
                <a:solidFill>
                  <a:schemeClr val="dk1"/>
                </a:solidFill>
                <a:latin typeface="Arial"/>
                <a:ea typeface="Arial"/>
                <a:cs typeface="Arial"/>
                <a:sym typeface="Arial"/>
              </a:defRPr>
            </a:lvl9pPr>
          </a:lstStyle>
          <a:p>
            <a:endParaRPr dirty="0"/>
          </a:p>
        </p:txBody>
      </p:sp>
      <p:sp>
        <p:nvSpPr>
          <p:cNvPr id="14" name="Shape 14"/>
          <p:cNvSpPr txBox="1">
            <a:spLocks noGrp="1"/>
          </p:cNvSpPr>
          <p:nvPr>
            <p:ph type="sldNum" idx="12"/>
          </p:nvPr>
        </p:nvSpPr>
        <p:spPr>
          <a:xfrm>
            <a:off x="8469311" y="113071"/>
            <a:ext cx="551783" cy="182879"/>
          </a:xfrm>
          <a:prstGeom prst="rect">
            <a:avLst/>
          </a:prstGeom>
          <a:noFill/>
          <a:ln>
            <a:noFill/>
          </a:ln>
        </p:spPr>
        <p:txBody>
          <a:bodyPr lIns="91425" tIns="45700" rIns="91425" bIns="45700" anchor="ctr" anchorCtr="0">
            <a:noAutofit/>
          </a:bodyPr>
          <a:lstStyle/>
          <a:p>
            <a:pPr marL="0" marR="0" lvl="0" indent="0" algn="r" rtl="0">
              <a:spcBef>
                <a:spcPts val="0"/>
              </a:spcBef>
              <a:buSzPct val="25000"/>
              <a:buNone/>
            </a:pPr>
            <a:fld id="{00000000-1234-1234-1234-123412341234}" type="slidenum">
              <a:rPr lang="en-US" sz="900" b="0" i="0" u="none" strike="noStrike" cap="none">
                <a:solidFill>
                  <a:schemeClr val="lt1"/>
                </a:solidFill>
                <a:latin typeface="Arial"/>
                <a:ea typeface="Arial"/>
                <a:cs typeface="Arial"/>
                <a:sym typeface="Arial"/>
              </a:rPr>
              <a:pPr marL="0" marR="0" lvl="0" indent="0" algn="r" rtl="0">
                <a:spcBef>
                  <a:spcPts val="0"/>
                </a:spcBef>
                <a:buSzPct val="25000"/>
                <a:buNone/>
              </a:pPr>
              <a:t>‹#›</a:t>
            </a:fld>
            <a:endParaRPr lang="en-US" sz="900" b="0" i="0" u="none" strike="noStrike" cap="none" dirty="0">
              <a:solidFill>
                <a:schemeClr val="lt1"/>
              </a:solidFill>
              <a:latin typeface="Arial"/>
              <a:ea typeface="Arial"/>
              <a:cs typeface="Arial"/>
              <a:sym typeface="Arial"/>
            </a:endParaRPr>
          </a:p>
        </p:txBody>
      </p:sp>
    </p:spTree>
    <p:extLst>
      <p:ext uri="{BB962C8B-B14F-4D97-AF65-F5344CB8AC3E}">
        <p14:creationId xmlns:p14="http://schemas.microsoft.com/office/powerpoint/2010/main" val="200283969"/>
      </p:ext>
    </p:extLst>
  </p:cSld>
  <p:clrMap bg1="lt1" tx1="dk1" bg2="dk2" tx2="lt2" accent1="accent1" accent2="accent2" accent3="accent3" accent4="accent4" accent5="accent5" accent6="accent6" hlink="hlink" folHlink="folHlink"/>
  <p:sldLayoutIdLst>
    <p:sldLayoutId id="2147483664" r:id="rId1"/>
    <p:sldLayoutId id="2147483671" r:id="rId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p:titleStyle>
    <p:bodyStyle>
      <a:defPPr marR="0" lvl="0" algn="l" rtl="0">
        <a:lnSpc>
          <a:spcPct val="100000"/>
        </a:lnSpc>
        <a:spcBef>
          <a:spcPts val="0"/>
        </a:spcBef>
        <a:spcAft>
          <a:spcPts val="0"/>
        </a:spcAft>
      </a:defPPr>
      <a:lvl1pPr marL="255588" marR="0" lvl="0" indent="-25603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3.xml"/><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98875"/>
            <a:ext cx="8363662" cy="1099976"/>
          </a:xfrm>
        </p:spPr>
        <p:txBody>
          <a:bodyPr/>
          <a:lstStyle/>
          <a:p>
            <a:r>
              <a:rPr lang="el-GR" sz="2600" dirty="0">
                <a:solidFill>
                  <a:schemeClr val="accent1"/>
                </a:solidFill>
                <a:latin typeface="Apparat" pitchFamily="50" charset="0"/>
                <a:cs typeface="Times New Roman" panose="02020603050405020304" pitchFamily="18" charset="0"/>
              </a:rPr>
              <a:t>Η Ερευνητική Μεθοδολογία στον Πραγματικό </a:t>
            </a:r>
            <a:br>
              <a:rPr lang="el-GR" sz="2600" dirty="0">
                <a:solidFill>
                  <a:schemeClr val="accent1"/>
                </a:solidFill>
                <a:latin typeface="Apparat" pitchFamily="50" charset="0"/>
                <a:cs typeface="Times New Roman" panose="02020603050405020304" pitchFamily="18" charset="0"/>
              </a:rPr>
            </a:br>
            <a:r>
              <a:rPr lang="el-GR" sz="2600" dirty="0">
                <a:solidFill>
                  <a:schemeClr val="accent1"/>
                </a:solidFill>
                <a:latin typeface="Apparat" pitchFamily="50" charset="0"/>
                <a:cs typeface="Times New Roman" panose="02020603050405020304" pitchFamily="18" charset="0"/>
              </a:rPr>
              <a:t>Κόσμο</a:t>
            </a:r>
            <a:br>
              <a:rPr lang="el-GR" sz="2800" dirty="0">
                <a:latin typeface="Times New Roman" panose="02020603050405020304" pitchFamily="18" charset="0"/>
                <a:cs typeface="Times New Roman" panose="02020603050405020304" pitchFamily="18" charset="0"/>
              </a:rPr>
            </a:br>
            <a:endParaRPr lang="el-GR" sz="2800" dirty="0">
              <a:latin typeface="Times New Roman" panose="02020603050405020304" pitchFamily="18" charset="0"/>
              <a:cs typeface="Times New Roman" panose="02020603050405020304" pitchFamily="18" charset="0"/>
            </a:endParaRPr>
          </a:p>
        </p:txBody>
      </p:sp>
      <p:sp>
        <p:nvSpPr>
          <p:cNvPr id="3" name="Text Placeholder 2"/>
          <p:cNvSpPr>
            <a:spLocks noGrp="1"/>
          </p:cNvSpPr>
          <p:nvPr>
            <p:ph type="body" idx="1"/>
          </p:nvPr>
        </p:nvSpPr>
        <p:spPr>
          <a:xfrm>
            <a:off x="457200" y="1140951"/>
            <a:ext cx="8363662" cy="418620"/>
          </a:xfrm>
        </p:spPr>
        <p:txBody>
          <a:bodyPr/>
          <a:lstStyle/>
          <a:p>
            <a:r>
              <a:rPr lang="en-US" sz="1800" dirty="0">
                <a:solidFill>
                  <a:srgbClr val="002060"/>
                </a:solidFill>
                <a:latin typeface="Apparat" pitchFamily="50" charset="0"/>
              </a:rPr>
              <a:t>5</a:t>
            </a:r>
            <a:r>
              <a:rPr lang="el-GR" sz="1800" baseline="30000" dirty="0">
                <a:solidFill>
                  <a:srgbClr val="002060"/>
                </a:solidFill>
                <a:latin typeface="Apparat" pitchFamily="50" charset="0"/>
              </a:rPr>
              <a:t>η</a:t>
            </a:r>
            <a:r>
              <a:rPr lang="el-GR" sz="1800" dirty="0">
                <a:solidFill>
                  <a:srgbClr val="002060"/>
                </a:solidFill>
                <a:latin typeface="Apparat" pitchFamily="50" charset="0"/>
              </a:rPr>
              <a:t> Έκδοση</a:t>
            </a:r>
            <a:endParaRPr lang="en-US" sz="1800" dirty="0">
              <a:solidFill>
                <a:srgbClr val="002060"/>
              </a:solidFill>
              <a:latin typeface="Apparat" pitchFamily="50" charset="0"/>
            </a:endParaRPr>
          </a:p>
        </p:txBody>
      </p:sp>
      <p:sp>
        <p:nvSpPr>
          <p:cNvPr id="4" name="Text Placeholder 3"/>
          <p:cNvSpPr>
            <a:spLocks noGrp="1"/>
          </p:cNvSpPr>
          <p:nvPr>
            <p:ph type="body" idx="2"/>
          </p:nvPr>
        </p:nvSpPr>
        <p:spPr>
          <a:xfrm>
            <a:off x="4658276" y="2147455"/>
            <a:ext cx="3657600" cy="877628"/>
          </a:xfrm>
        </p:spPr>
        <p:txBody>
          <a:bodyPr/>
          <a:lstStyle/>
          <a:p>
            <a:pPr lvl="0" algn="ctr"/>
            <a:r>
              <a:rPr lang="en-US" b="1" dirty="0">
                <a:latin typeface="+mn-lt"/>
              </a:rPr>
              <a:t> </a:t>
            </a:r>
            <a:r>
              <a:rPr lang="el-GR" b="1" dirty="0" err="1">
                <a:latin typeface="+mn-lt"/>
              </a:rPr>
              <a:t>Κεφ</a:t>
            </a:r>
            <a:r>
              <a:rPr lang="en-US" b="1" dirty="0" err="1">
                <a:latin typeface="+mn-lt"/>
              </a:rPr>
              <a:t>ά</a:t>
            </a:r>
            <a:r>
              <a:rPr lang="el-GR" b="1" dirty="0" err="1">
                <a:latin typeface="+mn-lt"/>
              </a:rPr>
              <a:t>λαιο</a:t>
            </a:r>
            <a:r>
              <a:rPr lang="el-GR" b="1" dirty="0">
                <a:latin typeface="+mn-lt"/>
              </a:rPr>
              <a:t> 20</a:t>
            </a:r>
            <a:endParaRPr lang="en-US" b="1" dirty="0">
              <a:latin typeface="+mn-lt"/>
            </a:endParaRPr>
          </a:p>
        </p:txBody>
      </p:sp>
      <p:sp>
        <p:nvSpPr>
          <p:cNvPr id="5" name="Text Placeholder 4"/>
          <p:cNvSpPr>
            <a:spLocks noGrp="1"/>
          </p:cNvSpPr>
          <p:nvPr>
            <p:ph type="body" idx="3"/>
          </p:nvPr>
        </p:nvSpPr>
        <p:spPr>
          <a:xfrm>
            <a:off x="4658276" y="3114461"/>
            <a:ext cx="3657600" cy="1083466"/>
          </a:xfrm>
        </p:spPr>
        <p:txBody>
          <a:bodyPr/>
          <a:lstStyle/>
          <a:p>
            <a:pPr algn="ctr" eaLnBrk="1" hangingPunct="1">
              <a:defRPr/>
            </a:pPr>
            <a:r>
              <a:rPr lang="el-GR" dirty="0"/>
              <a:t>Οπτικές Ερευνητικές Μέθοδοι</a:t>
            </a:r>
            <a:endParaRPr lang="en-US" dirty="0"/>
          </a:p>
        </p:txBody>
      </p:sp>
      <p:pic>
        <p:nvPicPr>
          <p:cNvPr id="12" name="Εικόνα 11">
            <a:extLst>
              <a:ext uri="{FF2B5EF4-FFF2-40B4-BE49-F238E27FC236}">
                <a16:creationId xmlns:a16="http://schemas.microsoft.com/office/drawing/2014/main" id="{D7988A91-5163-154D-D5EE-AA0211DF756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020406" y="198675"/>
            <a:ext cx="914400" cy="884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Ορθογώνιο 12">
            <a:extLst>
              <a:ext uri="{FF2B5EF4-FFF2-40B4-BE49-F238E27FC236}">
                <a16:creationId xmlns:a16="http://schemas.microsoft.com/office/drawing/2014/main" id="{2EB06B08-39A1-42C3-10D8-F058ED4CF715}"/>
              </a:ext>
            </a:extLst>
          </p:cNvPr>
          <p:cNvSpPr>
            <a:spLocks noChangeArrowheads="1"/>
          </p:cNvSpPr>
          <p:nvPr/>
        </p:nvSpPr>
        <p:spPr bwMode="auto">
          <a:xfrm>
            <a:off x="3990974" y="5498242"/>
            <a:ext cx="4829887" cy="8617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en-US"/>
            </a:defPPr>
            <a:lvl1pPr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a:lstStyle>
          <a:p>
            <a:pPr algn="ctr">
              <a:spcAft>
                <a:spcPts val="600"/>
              </a:spcAft>
            </a:pPr>
            <a:r>
              <a:rPr lang="el-GR" altLang="el-GR" sz="900" b="1" dirty="0">
                <a:latin typeface="Apparat" pitchFamily="50" charset="0"/>
                <a:cs typeface="Times New Roman" panose="02020603050405020304" pitchFamily="18" charset="0"/>
              </a:rPr>
              <a:t>Πρωτότυπο έργο</a:t>
            </a:r>
            <a:r>
              <a:rPr lang="en-US" altLang="el-GR" sz="900" b="1" dirty="0">
                <a:latin typeface="Apparat" pitchFamily="50" charset="0"/>
                <a:cs typeface="Times New Roman" panose="02020603050405020304" pitchFamily="18" charset="0"/>
              </a:rPr>
              <a:t>: </a:t>
            </a:r>
            <a:r>
              <a:rPr lang="en-US" altLang="el-GR" sz="900" dirty="0">
                <a:latin typeface="Apparat" pitchFamily="50" charset="0"/>
                <a:cs typeface="Times New Roman" panose="02020603050405020304" pitchFamily="18" charset="0"/>
              </a:rPr>
              <a:t>Doing Research In The Real World, </a:t>
            </a:r>
            <a:r>
              <a:rPr lang="el-GR" altLang="el-GR" sz="900" dirty="0">
                <a:latin typeface="Apparat" pitchFamily="50" charset="0"/>
                <a:cs typeface="Times New Roman" panose="02020603050405020304" pitchFamily="18" charset="0"/>
              </a:rPr>
              <a:t>5</a:t>
            </a:r>
            <a:r>
              <a:rPr lang="en-US" altLang="el-GR" sz="800" dirty="0" err="1">
                <a:latin typeface="Apparat" pitchFamily="50" charset="0"/>
                <a:cs typeface="Times New Roman" panose="02020603050405020304" pitchFamily="18" charset="0"/>
              </a:rPr>
              <a:t>th</a:t>
            </a:r>
            <a:r>
              <a:rPr lang="en-US" altLang="el-GR" sz="900" dirty="0">
                <a:latin typeface="Apparat" pitchFamily="50" charset="0"/>
                <a:cs typeface="Times New Roman" panose="02020603050405020304" pitchFamily="18" charset="0"/>
              </a:rPr>
              <a:t> Edition, David E. Gray, Copyright © 2022 Sage Publications Ltd.</a:t>
            </a:r>
            <a:br>
              <a:rPr lang="el-GR" altLang="el-GR" sz="900" dirty="0">
                <a:latin typeface="Apparat" pitchFamily="50" charset="0"/>
                <a:cs typeface="Times New Roman" panose="02020603050405020304" pitchFamily="18" charset="0"/>
              </a:rPr>
            </a:br>
            <a:r>
              <a:rPr lang="en-US" altLang="en-US" sz="900" dirty="0">
                <a:latin typeface="Apparat" pitchFamily="50" charset="0"/>
                <a:cs typeface="Times New Roman" panose="02020603050405020304" pitchFamily="18" charset="0"/>
              </a:rPr>
              <a:t>All Rights Reserved.</a:t>
            </a:r>
          </a:p>
          <a:p>
            <a:pPr algn="ctr"/>
            <a:r>
              <a:rPr lang="el-GR" altLang="el-GR" sz="900" b="1" dirty="0">
                <a:latin typeface="Apparat" pitchFamily="50" charset="0"/>
                <a:cs typeface="Times New Roman" panose="02020603050405020304" pitchFamily="18" charset="0"/>
              </a:rPr>
              <a:t>Αποκλειστικότητα για την ελληνική γλώσσα: </a:t>
            </a:r>
            <a:r>
              <a:rPr lang="el-GR" altLang="el-GR" sz="900" dirty="0">
                <a:latin typeface="Apparat" pitchFamily="50" charset="0"/>
                <a:cs typeface="Times New Roman" panose="02020603050405020304" pitchFamily="18" charset="0"/>
              </a:rPr>
              <a:t>Εκδόσεις ΤΖΙΟΛΑ. </a:t>
            </a:r>
            <a:r>
              <a:rPr lang="el-GR" altLang="el-GR" sz="900" dirty="0" err="1">
                <a:latin typeface="Apparat" pitchFamily="50" charset="0"/>
                <a:cs typeface="Times New Roman" panose="02020603050405020304" pitchFamily="18" charset="0"/>
              </a:rPr>
              <a:t>Copyright</a:t>
            </a:r>
            <a:r>
              <a:rPr lang="el-GR" altLang="el-GR" sz="900" dirty="0">
                <a:latin typeface="Apparat" pitchFamily="50" charset="0"/>
                <a:cs typeface="Times New Roman" panose="02020603050405020304" pitchFamily="18" charset="0"/>
              </a:rPr>
              <a:t> © 202</a:t>
            </a:r>
            <a:r>
              <a:rPr lang="en-US" altLang="el-GR" sz="900" dirty="0">
                <a:latin typeface="Apparat" pitchFamily="50" charset="0"/>
                <a:cs typeface="Times New Roman" panose="02020603050405020304" pitchFamily="18" charset="0"/>
              </a:rPr>
              <a:t>3</a:t>
            </a:r>
            <a:r>
              <a:rPr lang="el-GR" altLang="el-GR" sz="900" dirty="0">
                <a:latin typeface="Apparat" pitchFamily="50" charset="0"/>
                <a:cs typeface="Times New Roman" panose="02020603050405020304" pitchFamily="18" charset="0"/>
              </a:rPr>
              <a:t> Εκδόσεις ΤΖΙΟΛΑ. Με επιφύλαξη παντός νόμιμου δικαιώματος.</a:t>
            </a:r>
          </a:p>
        </p:txBody>
      </p:sp>
      <p:pic>
        <p:nvPicPr>
          <p:cNvPr id="10" name="9 - Εικόνα" descr="GRAY_Η-Ερευνητική-Μεθοδολογία-στον-Πραγματικό-Κόσμο_5ε_COVER_978-618-221-033-8.jpg"/>
          <p:cNvPicPr>
            <a:picLocks noChangeAspect="1"/>
          </p:cNvPicPr>
          <p:nvPr/>
        </p:nvPicPr>
        <p:blipFill>
          <a:blip r:embed="rId4"/>
          <a:srcRect l="55455"/>
          <a:stretch>
            <a:fillRect/>
          </a:stretch>
        </p:blipFill>
        <p:spPr>
          <a:xfrm>
            <a:off x="532025" y="1652919"/>
            <a:ext cx="3424497" cy="4824000"/>
          </a:xfrm>
          <a:prstGeom prst="rect">
            <a:avLst/>
          </a:prstGeom>
        </p:spPr>
      </p:pic>
    </p:spTree>
    <p:extLst>
      <p:ext uri="{BB962C8B-B14F-4D97-AF65-F5344CB8AC3E}">
        <p14:creationId xmlns:p14="http://schemas.microsoft.com/office/powerpoint/2010/main" val="414041591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Αυτό-οδήγηση</a:t>
            </a:r>
            <a:endParaRPr lang="en-US" dirty="0"/>
          </a:p>
        </p:txBody>
      </p:sp>
      <p:sp>
        <p:nvSpPr>
          <p:cNvPr id="3" name="Content Placeholder 2"/>
          <p:cNvSpPr>
            <a:spLocks noGrp="1"/>
          </p:cNvSpPr>
          <p:nvPr>
            <p:ph type="body" idx="1"/>
          </p:nvPr>
        </p:nvSpPr>
        <p:spPr/>
        <p:txBody>
          <a:bodyPr>
            <a:normAutofit/>
          </a:bodyPr>
          <a:lstStyle/>
          <a:p>
            <a:r>
              <a:rPr lang="el-GR" sz="2400" dirty="0"/>
              <a:t>Μορφή της φώτο-εκμαίευσης - βάζει τον </a:t>
            </a:r>
            <a:r>
              <a:rPr lang="el-GR" sz="2400" dirty="0" err="1"/>
              <a:t>ερωτώμενο</a:t>
            </a:r>
            <a:r>
              <a:rPr lang="el-GR" sz="2400" dirty="0"/>
              <a:t> στη θέση του «οδηγού»</a:t>
            </a:r>
            <a:r>
              <a:rPr lang="en-US" sz="2400" dirty="0"/>
              <a:t> </a:t>
            </a:r>
            <a:endParaRPr lang="el-GR" sz="2400" dirty="0"/>
          </a:p>
          <a:p>
            <a:endParaRPr lang="en-GB" sz="2400" dirty="0"/>
          </a:p>
          <a:p>
            <a:r>
              <a:rPr lang="el-GR" sz="2400" dirty="0"/>
              <a:t>Βάζει τους ανθρώπους να τραβούν φωτογραφίες και μετά να δίνουν συνέντευξη για αυτές</a:t>
            </a:r>
            <a:endParaRPr lang="en-US" sz="2400" dirty="0"/>
          </a:p>
          <a:p>
            <a:endParaRPr lang="en-US" sz="2400" dirty="0"/>
          </a:p>
          <a:p>
            <a:r>
              <a:rPr lang="el-GR" sz="2400" dirty="0"/>
              <a:t>Φωτογραφίες </a:t>
            </a:r>
            <a:r>
              <a:rPr lang="en-US" sz="2400" dirty="0"/>
              <a:t>= </a:t>
            </a:r>
            <a:r>
              <a:rPr lang="el-GR" sz="2400" dirty="0"/>
              <a:t>κίνητρο</a:t>
            </a:r>
            <a:r>
              <a:rPr lang="en-US" sz="2400" dirty="0"/>
              <a:t> </a:t>
            </a:r>
            <a:endParaRPr lang="en-GB" sz="2400" dirty="0"/>
          </a:p>
          <a:p>
            <a:endParaRPr lang="en-US" sz="2400" dirty="0"/>
          </a:p>
        </p:txBody>
      </p:sp>
    </p:spTree>
    <p:extLst>
      <p:ext uri="{BB962C8B-B14F-4D97-AF65-F5344CB8AC3E}">
        <p14:creationId xmlns:p14="http://schemas.microsoft.com/office/powerpoint/2010/main" val="182913455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dirty="0"/>
              <a:t>Άλλες Κατηγορίες Οπτικής Έρευνας</a:t>
            </a:r>
            <a:endParaRPr lang="en-US" dirty="0"/>
          </a:p>
        </p:txBody>
      </p:sp>
      <p:sp>
        <p:nvSpPr>
          <p:cNvPr id="3" name="Content Placeholder 2"/>
          <p:cNvSpPr>
            <a:spLocks noGrp="1"/>
          </p:cNvSpPr>
          <p:nvPr>
            <p:ph type="body" idx="1"/>
          </p:nvPr>
        </p:nvSpPr>
        <p:spPr/>
        <p:txBody>
          <a:bodyPr>
            <a:normAutofit lnSpcReduction="10000"/>
          </a:bodyPr>
          <a:lstStyle/>
          <a:p>
            <a:r>
              <a:rPr lang="el-GR" sz="2400" b="1" i="1" dirty="0"/>
              <a:t>Αντανακλαστική φωτογράφηση</a:t>
            </a:r>
            <a:r>
              <a:rPr lang="en-GB" sz="2400" dirty="0"/>
              <a:t>: </a:t>
            </a:r>
            <a:r>
              <a:rPr lang="el-GR" sz="2400" dirty="0"/>
              <a:t> βάζουμε τους συμμετέχοντες να χρησιμοποιούν τις φωτογραφίες ως σύμβολα για να παρουσιάσουν το υποκειμενικό νόημα των πραγμάτων </a:t>
            </a:r>
          </a:p>
          <a:p>
            <a:r>
              <a:rPr lang="el-GR" sz="2400" b="1" i="1" dirty="0"/>
              <a:t>Φωτογραφικά διηγήματα</a:t>
            </a:r>
            <a:r>
              <a:rPr lang="en-US" sz="2400" dirty="0"/>
              <a:t>: </a:t>
            </a:r>
            <a:r>
              <a:rPr lang="el-GR" sz="2400" dirty="0"/>
              <a:t>«εικονογραφημένες ιστορίες», μέσα από τις οποίες οι συμμετέχοντες ενθαρρύνονται  να μιλήσουν για καθημερινές ρουτίνες ή γεγονότα</a:t>
            </a:r>
          </a:p>
          <a:p>
            <a:r>
              <a:rPr lang="el-GR" sz="2400" b="1" i="1" dirty="0"/>
              <a:t>Φωνή της φωτογραφίας</a:t>
            </a:r>
            <a:r>
              <a:rPr lang="en-US" sz="2400" dirty="0"/>
              <a:t>: </a:t>
            </a:r>
            <a:r>
              <a:rPr lang="el-GR" sz="2400" dirty="0"/>
              <a:t>οι συμμετέχοντες χρησιμοποιούν οπτικά μέσα, όπως κάμερες, για να αναλύσουν </a:t>
            </a:r>
            <a:r>
              <a:rPr lang="el-GR" sz="2400" i="1" dirty="0"/>
              <a:t>κριτικά</a:t>
            </a:r>
            <a:r>
              <a:rPr lang="el-GR" sz="2400" dirty="0"/>
              <a:t> τις καθημερινές τους εμπειρίες και το περιβάλλον τους. </a:t>
            </a:r>
            <a:endParaRPr lang="en-US" sz="2400" dirty="0"/>
          </a:p>
        </p:txBody>
      </p:sp>
    </p:spTree>
    <p:extLst>
      <p:ext uri="{BB962C8B-B14F-4D97-AF65-F5344CB8AC3E}">
        <p14:creationId xmlns:p14="http://schemas.microsoft.com/office/powerpoint/2010/main" val="388050075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dirty="0"/>
              <a:t>Είδη Μεθόδων Έρευνας με τη Χρήση Οπτικών Μέσων</a:t>
            </a:r>
            <a:endParaRPr lang="en-US" dirty="0"/>
          </a:p>
        </p:txBody>
      </p:sp>
      <p:sp>
        <p:nvSpPr>
          <p:cNvPr id="3" name="Content Placeholder 2"/>
          <p:cNvSpPr>
            <a:spLocks noGrp="1"/>
          </p:cNvSpPr>
          <p:nvPr>
            <p:ph type="body" idx="1"/>
          </p:nvPr>
        </p:nvSpPr>
        <p:spPr/>
        <p:txBody>
          <a:bodyPr>
            <a:normAutofit/>
          </a:bodyPr>
          <a:lstStyle/>
          <a:p>
            <a:r>
              <a:rPr lang="el-GR" sz="2400" dirty="0"/>
              <a:t>Φωτογραφίες</a:t>
            </a:r>
          </a:p>
          <a:p>
            <a:r>
              <a:rPr lang="el-GR" sz="2400" dirty="0"/>
              <a:t>Δεδομένα βίντεο</a:t>
            </a:r>
          </a:p>
          <a:p>
            <a:r>
              <a:rPr lang="en-GB" sz="2400" dirty="0"/>
              <a:t>Websites</a:t>
            </a:r>
          </a:p>
          <a:p>
            <a:r>
              <a:rPr lang="el-GR" sz="2400" dirty="0"/>
              <a:t>Εικόνες</a:t>
            </a:r>
            <a:r>
              <a:rPr lang="en-GB" sz="2400" dirty="0"/>
              <a:t> (</a:t>
            </a:r>
            <a:r>
              <a:rPr lang="el-GR" sz="2400" dirty="0"/>
              <a:t>γελοιογραφίες, ζωγραφιές</a:t>
            </a:r>
            <a:r>
              <a:rPr lang="en-GB" sz="2400" dirty="0"/>
              <a:t>, </a:t>
            </a:r>
            <a:r>
              <a:rPr lang="el-GR" sz="2400" dirty="0"/>
              <a:t>χάρτες</a:t>
            </a:r>
            <a:r>
              <a:rPr lang="en-GB" sz="2400" dirty="0"/>
              <a:t>) </a:t>
            </a:r>
          </a:p>
          <a:p>
            <a:endParaRPr lang="en-US" sz="2400" dirty="0"/>
          </a:p>
        </p:txBody>
      </p:sp>
    </p:spTree>
    <p:extLst>
      <p:ext uri="{BB962C8B-B14F-4D97-AF65-F5344CB8AC3E}">
        <p14:creationId xmlns:p14="http://schemas.microsoft.com/office/powerpoint/2010/main" val="63786336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dirty="0"/>
              <a:t>Δεοντολογικά Ζητήματα για τις Οπτικές Μεθόδους</a:t>
            </a:r>
            <a:endParaRPr lang="en-US" dirty="0"/>
          </a:p>
        </p:txBody>
      </p:sp>
      <p:sp>
        <p:nvSpPr>
          <p:cNvPr id="3" name="Content Placeholder 2"/>
          <p:cNvSpPr>
            <a:spLocks noGrp="1"/>
          </p:cNvSpPr>
          <p:nvPr>
            <p:ph type="body" idx="1"/>
          </p:nvPr>
        </p:nvSpPr>
        <p:spPr/>
        <p:txBody>
          <a:bodyPr>
            <a:noAutofit/>
          </a:bodyPr>
          <a:lstStyle/>
          <a:p>
            <a:pPr lvl="0"/>
            <a:r>
              <a:rPr lang="el-GR" sz="2000" dirty="0"/>
              <a:t>Δεν είναι πάντοτε ξεκάθαρο στους συμμετέχοντες σε τι δίνουν την εν επιγνώσει  συναίνεσή τους.</a:t>
            </a:r>
            <a:r>
              <a:rPr lang="en-US" sz="2000" dirty="0"/>
              <a:t> </a:t>
            </a:r>
            <a:endParaRPr lang="el-GR" sz="2000" dirty="0"/>
          </a:p>
          <a:p>
            <a:pPr lvl="0"/>
            <a:r>
              <a:rPr lang="el-GR" sz="2000" dirty="0"/>
              <a:t>Ακόμα και στις περιπτώσεις όπου οι συμμετέχοντες συνεργάζονται στην έρευνα  μπορεί να μην κατανοούν πλήρως τις προθέσεις που οδηγούν την ερευνητική μελέτη </a:t>
            </a:r>
            <a:endParaRPr lang="en-US" sz="2000" dirty="0"/>
          </a:p>
          <a:p>
            <a:pPr lvl="0"/>
            <a:r>
              <a:rPr lang="el-GR" sz="2000" dirty="0"/>
              <a:t>Ο βαθμός στον οποίο οι συμμετέχοντες συνεχίζουν να συναινούν να συνεργαστούν στην έρευνα πέρα από το αρχικό στάδιο κατά το οποίο υπογράφηκε η φόρμα συναίνεσης. </a:t>
            </a:r>
            <a:endParaRPr lang="en-US" sz="2000" dirty="0"/>
          </a:p>
          <a:p>
            <a:pPr lvl="0"/>
            <a:r>
              <a:rPr lang="el-GR" sz="2000" dirty="0"/>
              <a:t>Οι επωνυμίες και τα λογότυπα μπορούν ακούσια να αποτυπωθούν στις φωτογραφίες.</a:t>
            </a:r>
            <a:r>
              <a:rPr lang="en-US" sz="2000" dirty="0"/>
              <a:t> </a:t>
            </a:r>
          </a:p>
          <a:p>
            <a:pPr lvl="0"/>
            <a:r>
              <a:rPr lang="el-GR" sz="2000" dirty="0"/>
              <a:t>Οι ερευνητές με κάμερες μπορεί να έχουν να αποκτήσουν πρόβλημα στο να αποκτήσουν πρόσβαση</a:t>
            </a:r>
            <a:endParaRPr lang="en-US" sz="2000" dirty="0"/>
          </a:p>
        </p:txBody>
      </p:sp>
    </p:spTree>
    <p:extLst>
      <p:ext uri="{BB962C8B-B14F-4D97-AF65-F5344CB8AC3E}">
        <p14:creationId xmlns:p14="http://schemas.microsoft.com/office/powerpoint/2010/main" val="84952050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dirty="0"/>
              <a:t>Δεοντολογικά Ζητήματα</a:t>
            </a:r>
            <a:r>
              <a:rPr lang="en-GB" dirty="0"/>
              <a:t>: </a:t>
            </a:r>
            <a:r>
              <a:rPr lang="el-GR" dirty="0"/>
              <a:t>Αδιακρισία</a:t>
            </a:r>
            <a:endParaRPr lang="en-US" dirty="0"/>
          </a:p>
        </p:txBody>
      </p:sp>
      <p:sp>
        <p:nvSpPr>
          <p:cNvPr id="3" name="Content Placeholder 2"/>
          <p:cNvSpPr>
            <a:spLocks noGrp="1"/>
          </p:cNvSpPr>
          <p:nvPr>
            <p:ph type="body" idx="1"/>
          </p:nvPr>
        </p:nvSpPr>
        <p:spPr/>
        <p:txBody>
          <a:bodyPr>
            <a:normAutofit fontScale="92500" lnSpcReduction="10000"/>
          </a:bodyPr>
          <a:lstStyle/>
          <a:p>
            <a:pPr marL="342900" lvl="0" indent="0">
              <a:buNone/>
            </a:pPr>
            <a:r>
              <a:rPr lang="el-GR" sz="2400" dirty="0"/>
              <a:t>Η ανωνυμία των συμμετεχόντων μπορεί να διατηρηθεί σε διάφορους τρόπους:</a:t>
            </a:r>
            <a:r>
              <a:rPr lang="en-US" sz="2400" dirty="0"/>
              <a:t> </a:t>
            </a:r>
            <a:endParaRPr lang="el-GR" sz="2400" dirty="0"/>
          </a:p>
          <a:p>
            <a:pPr lvl="0"/>
            <a:endParaRPr lang="en-US" sz="2400" dirty="0"/>
          </a:p>
          <a:p>
            <a:pPr lvl="0"/>
            <a:r>
              <a:rPr lang="el-GR" sz="2400" dirty="0"/>
              <a:t>Με τη χρήση λογισμικού και τεχνικών παραμόρφωσης εικόνων (μωσαϊκό) για τη θόλωση των προσώπων</a:t>
            </a:r>
            <a:endParaRPr lang="en-US" sz="2400" dirty="0"/>
          </a:p>
          <a:p>
            <a:pPr lvl="0"/>
            <a:r>
              <a:rPr lang="el-GR" sz="2400" dirty="0"/>
              <a:t>Με τη μη χρήση εικόνων που επιτρέπουν την αναγνώριση ατόμων</a:t>
            </a:r>
            <a:endParaRPr lang="en-US" sz="2400" dirty="0"/>
          </a:p>
          <a:p>
            <a:pPr lvl="0"/>
            <a:r>
              <a:rPr lang="el-GR" sz="2400" dirty="0"/>
              <a:t>Δυσχεραίνοντας την αναγνώριση των ατόμων μέσω της χρήσης ψευδώνυμων παραπλεύρως της γνήσιας εικόνας.</a:t>
            </a:r>
            <a:endParaRPr lang="en-US" sz="2400" dirty="0"/>
          </a:p>
          <a:p>
            <a:pPr lvl="0"/>
            <a:r>
              <a:rPr lang="el-GR" sz="2400" dirty="0"/>
              <a:t>Με τη χρήση εικόνων για την ερευνητική ανάλυση, αλλά όχι στις δημοσιεύσεις.</a:t>
            </a:r>
            <a:endParaRPr lang="en-US" sz="2400" dirty="0"/>
          </a:p>
          <a:p>
            <a:endParaRPr lang="en-US" sz="2400" dirty="0"/>
          </a:p>
        </p:txBody>
      </p:sp>
    </p:spTree>
    <p:extLst>
      <p:ext uri="{BB962C8B-B14F-4D97-AF65-F5344CB8AC3E}">
        <p14:creationId xmlns:p14="http://schemas.microsoft.com/office/powerpoint/2010/main" val="353037442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Ορθογώνιο 5">
            <a:extLst>
              <a:ext uri="{FF2B5EF4-FFF2-40B4-BE49-F238E27FC236}">
                <a16:creationId xmlns:a16="http://schemas.microsoft.com/office/drawing/2014/main" id="{668AE0B6-2EF5-8FAA-F200-B75864D2EA41}"/>
              </a:ext>
            </a:extLst>
          </p:cNvPr>
          <p:cNvSpPr/>
          <p:nvPr/>
        </p:nvSpPr>
        <p:spPr>
          <a:xfrm>
            <a:off x="800100" y="1714500"/>
            <a:ext cx="7543800" cy="3022600"/>
          </a:xfrm>
          <a:prstGeom prst="rect">
            <a:avLst/>
          </a:prstGeom>
          <a:ln w="38100">
            <a:solidFill>
              <a:schemeClr val="accent4">
                <a:lumMod val="75000"/>
              </a:schemeClr>
            </a:solidFill>
          </a:ln>
        </p:spPr>
        <p:txBody>
          <a:bodyPr lIns="144000" tIns="288000" rIns="144000" bIns="144000">
            <a:spAutoFit/>
          </a:bodyPr>
          <a:lstStyle>
            <a:defPPr>
              <a:defRPr lang="en-US"/>
            </a:defPPr>
            <a:lvl1pPr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defTabSz="457200"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a:lstStyle>
          <a:p>
            <a:pPr algn="just">
              <a:defRPr/>
            </a:pPr>
            <a:r>
              <a:rPr lang="el-GR" sz="1200" dirty="0">
                <a:solidFill>
                  <a:srgbClr val="000000"/>
                </a:solidFill>
              </a:rPr>
              <a:t>Το παρόν συνοδευτικό έργο </a:t>
            </a:r>
            <a:r>
              <a:rPr lang="el-GR" sz="1200" b="1" dirty="0">
                <a:solidFill>
                  <a:srgbClr val="000000"/>
                </a:solidFill>
              </a:rPr>
              <a:t>παρέχεται </a:t>
            </a:r>
            <a:r>
              <a:rPr lang="el-GR" sz="1200" dirty="0">
                <a:solidFill>
                  <a:srgbClr val="000000"/>
                </a:solidFill>
              </a:rPr>
              <a:t>αποκλειστικά και μόνο στους διδάσκοντες που έχουν επιλέξει το αντίστοιχο βιβλίο μέσω του συστήματος του </a:t>
            </a:r>
            <a:r>
              <a:rPr lang="el-GR" sz="1200" b="1" dirty="0" err="1">
                <a:solidFill>
                  <a:srgbClr val="000000"/>
                </a:solidFill>
              </a:rPr>
              <a:t>Ευδόξου</a:t>
            </a:r>
            <a:r>
              <a:rPr lang="el-GR" sz="1200" b="1" dirty="0">
                <a:solidFill>
                  <a:srgbClr val="000000"/>
                </a:solidFill>
              </a:rPr>
              <a:t> </a:t>
            </a:r>
            <a:r>
              <a:rPr lang="el-GR" sz="1200" dirty="0">
                <a:solidFill>
                  <a:srgbClr val="000000"/>
                </a:solidFill>
              </a:rPr>
              <a:t>ως διδακτικό σύγγραμμα για τη διδασκαλία των μαθημάτων τους και την αξιολόγηση της εκμάθησης των φοιτητών και για όσο χρονικό διάστημα διατηρείται η επιλογή του συγκεκριμένου συγγράμματος. Η </a:t>
            </a:r>
            <a:r>
              <a:rPr lang="el-GR" sz="1200" b="1" dirty="0">
                <a:solidFill>
                  <a:srgbClr val="000000"/>
                </a:solidFill>
              </a:rPr>
              <a:t>διάδοση, δημοσίευση, αναπαραγωγή </a:t>
            </a:r>
            <a:r>
              <a:rPr lang="el-GR" sz="1200" dirty="0">
                <a:solidFill>
                  <a:srgbClr val="000000"/>
                </a:solidFill>
              </a:rPr>
              <a:t>ή </a:t>
            </a:r>
            <a:r>
              <a:rPr lang="el-GR" sz="1200" b="1" dirty="0">
                <a:solidFill>
                  <a:srgbClr val="000000"/>
                </a:solidFill>
              </a:rPr>
              <a:t>πώληση </a:t>
            </a:r>
            <a:r>
              <a:rPr lang="el-GR" sz="1200" dirty="0">
                <a:solidFill>
                  <a:srgbClr val="000000"/>
                </a:solidFill>
              </a:rPr>
              <a:t>οπουδήποτε μέρους αυτού του έργου με οποιοδήποτε μέσο καταστρέφει την ακεραιότητα του έργου </a:t>
            </a:r>
            <a:r>
              <a:rPr lang="el-GR" sz="1200" b="1" dirty="0">
                <a:solidFill>
                  <a:srgbClr val="000000"/>
                </a:solidFill>
              </a:rPr>
              <a:t>και για σκοπούς διαφορετικούς από αυτούς για τους οποίους έχει χορηγηθεί η σχετική άδεια δεν επιτρέπεται</a:t>
            </a:r>
            <a:r>
              <a:rPr lang="el-GR" sz="1200" dirty="0">
                <a:solidFill>
                  <a:srgbClr val="000000"/>
                </a:solidFill>
              </a:rPr>
              <a:t>. Το περιεχόμενο του έργου </a:t>
            </a:r>
            <a:r>
              <a:rPr lang="el-GR" sz="1200" b="1" dirty="0">
                <a:solidFill>
                  <a:srgbClr val="000000"/>
                </a:solidFill>
              </a:rPr>
              <a:t>δεν θα πρέπει να διατίθεται </a:t>
            </a:r>
            <a:r>
              <a:rPr lang="el-GR" sz="1200" dirty="0">
                <a:solidFill>
                  <a:srgbClr val="000000"/>
                </a:solidFill>
              </a:rPr>
              <a:t>στους φοιτητές παρά μόνο όταν αυτό αναφέρεται ρητά ότι μπορεί να γίνει. Η </a:t>
            </a:r>
            <a:r>
              <a:rPr lang="el-GR" sz="1200" b="1" dirty="0">
                <a:solidFill>
                  <a:srgbClr val="000000"/>
                </a:solidFill>
              </a:rPr>
              <a:t>χρήση </a:t>
            </a:r>
            <a:r>
              <a:rPr lang="el-GR" sz="1200" dirty="0">
                <a:solidFill>
                  <a:srgbClr val="000000"/>
                </a:solidFill>
              </a:rPr>
              <a:t>του παρόντος έργου γίνεται αποκλειστικά από τον διδάσκοντα στα πλαίσια των εκπαιδευτικών καθηκόντων του και με τη χρήση των μέσων που αυτός διαχειρίζεται και έχει στη διάθεσή του από τις </a:t>
            </a:r>
            <a:r>
              <a:rPr lang="el-GR" sz="1200" b="1" dirty="0">
                <a:solidFill>
                  <a:srgbClr val="000000"/>
                </a:solidFill>
              </a:rPr>
              <a:t>επίσημες υπηρεσίες του εκπαιδευτικού ιδρύματος </a:t>
            </a:r>
            <a:r>
              <a:rPr lang="el-GR" sz="1200" dirty="0">
                <a:solidFill>
                  <a:srgbClr val="000000"/>
                </a:solidFill>
              </a:rPr>
              <a:t>όπου ανήκει, διασφαλίζοντας τη μη περαιτέρω διάδοση, δημοσίευση και αναπαραγωγή του έργου προς τρίτους. Ο διδάσκων δύναται να </a:t>
            </a:r>
            <a:r>
              <a:rPr lang="el-GR" sz="1200" b="1" dirty="0">
                <a:solidFill>
                  <a:srgbClr val="000000"/>
                </a:solidFill>
              </a:rPr>
              <a:t>προσαρμόζει </a:t>
            </a:r>
            <a:r>
              <a:rPr lang="el-GR" sz="1200" dirty="0">
                <a:solidFill>
                  <a:srgbClr val="000000"/>
                </a:solidFill>
              </a:rPr>
              <a:t>μέρος του υλικού των διαφανειών σύμφωνα με τις διδακτικές του ανάγκες, αναφερόμενος όμως πάντοτε στην αρχική πηγή αναφοράς. Το παρόν έργο προστατεύεται από την ελληνική και ευρωπαϊκή νομοθεσία περί πνευματικής ιδιοκτησίας καθώς και από τη νομοθεσία του κράτους όπου ανήκει η ξενόγλωσση πρωτότυπη έκδοση του έργου. </a:t>
            </a:r>
            <a:endParaRPr lang="el-GR" sz="1200" dirty="0"/>
          </a:p>
        </p:txBody>
      </p:sp>
      <p:pic>
        <p:nvPicPr>
          <p:cNvPr id="7" name="Εικόνα 6">
            <a:extLst>
              <a:ext uri="{FF2B5EF4-FFF2-40B4-BE49-F238E27FC236}">
                <a16:creationId xmlns:a16="http://schemas.microsoft.com/office/drawing/2014/main" id="{5A3CBF6E-147E-DD19-C480-ADBE170B412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070350" y="811213"/>
            <a:ext cx="1246188" cy="1123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Εικόνα 7">
            <a:extLst>
              <a:ext uri="{FF2B5EF4-FFF2-40B4-BE49-F238E27FC236}">
                <a16:creationId xmlns:a16="http://schemas.microsoft.com/office/drawing/2014/main" id="{6F899B9C-841A-CD41-707D-9BBEE156761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44800" y="4667250"/>
            <a:ext cx="3695700" cy="1379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Ορθογώνιο 8">
            <a:extLst>
              <a:ext uri="{FF2B5EF4-FFF2-40B4-BE49-F238E27FC236}">
                <a16:creationId xmlns:a16="http://schemas.microsoft.com/office/drawing/2014/main" id="{B64766E1-A642-D4A1-800F-CA37B890E482}"/>
              </a:ext>
            </a:extLst>
          </p:cNvPr>
          <p:cNvSpPr/>
          <p:nvPr/>
        </p:nvSpPr>
        <p:spPr>
          <a:xfrm>
            <a:off x="66675" y="5915025"/>
            <a:ext cx="838200" cy="94297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59161561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z="3600" dirty="0"/>
              <a:t>Μαθησιακά αποτελέσματα κεφαλαίου</a:t>
            </a:r>
            <a:endParaRPr lang="en-US" sz="3600" dirty="0"/>
          </a:p>
        </p:txBody>
      </p:sp>
      <p:sp>
        <p:nvSpPr>
          <p:cNvPr id="3" name="Content Placeholder 2"/>
          <p:cNvSpPr>
            <a:spLocks noGrp="1"/>
          </p:cNvSpPr>
          <p:nvPr>
            <p:ph type="body" idx="1"/>
          </p:nvPr>
        </p:nvSpPr>
        <p:spPr/>
        <p:txBody>
          <a:bodyPr>
            <a:normAutofit/>
          </a:bodyPr>
          <a:lstStyle/>
          <a:p>
            <a:pPr marL="0" indent="0">
              <a:buNone/>
            </a:pPr>
            <a:r>
              <a:rPr lang="el-GR" sz="2400" dirty="0"/>
              <a:t>Έχοντας μελετήσει αυτό το κεφάλαιο θα είστε σε θέση να:</a:t>
            </a:r>
          </a:p>
          <a:p>
            <a:pPr lvl="0"/>
            <a:r>
              <a:rPr lang="el-GR" sz="2400" dirty="0"/>
              <a:t>Διακρίνετε μεταξύ των οπτικών και των υπόλοιπων ερευνητικών μεθόδων.</a:t>
            </a:r>
            <a:endParaRPr lang="en-US" sz="2400" dirty="0"/>
          </a:p>
          <a:p>
            <a:pPr lvl="0"/>
            <a:r>
              <a:rPr lang="el-GR" sz="2400" dirty="0"/>
              <a:t>Σκιαγραφείτε τα πλεονεκτήματα και τα μειονεκτήματα της χρήσης οπτικών ερευνητικών μεθόδων.</a:t>
            </a:r>
            <a:endParaRPr lang="en-US" sz="2400" dirty="0"/>
          </a:p>
          <a:p>
            <a:pPr lvl="0"/>
            <a:r>
              <a:rPr lang="el-GR" sz="2400" dirty="0"/>
              <a:t>Περιγράφετε και χρησιμοποιείτε οπτικές ερευνητικές μεθόδους.</a:t>
            </a:r>
            <a:endParaRPr lang="en-US" sz="2400" dirty="0"/>
          </a:p>
          <a:p>
            <a:pPr lvl="0"/>
            <a:r>
              <a:rPr lang="el-GR" sz="2400" dirty="0"/>
              <a:t>Εφαρμόζετε δεοντολογικές αρχές κατά τη χρήση των οπτικών ερευνητικών μεθόδων.</a:t>
            </a:r>
            <a:endParaRPr lang="en-US" sz="2400" dirty="0"/>
          </a:p>
        </p:txBody>
      </p:sp>
    </p:spTree>
    <p:extLst>
      <p:ext uri="{BB962C8B-B14F-4D97-AF65-F5344CB8AC3E}">
        <p14:creationId xmlns:p14="http://schemas.microsoft.com/office/powerpoint/2010/main" val="381527032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dirty="0"/>
              <a:t>Τι είναι η Οπτική Μέθοδος Έρευνας</a:t>
            </a:r>
            <a:r>
              <a:rPr lang="en-GB" dirty="0"/>
              <a:t>?</a:t>
            </a:r>
            <a:endParaRPr lang="en-US" dirty="0"/>
          </a:p>
        </p:txBody>
      </p:sp>
      <p:sp>
        <p:nvSpPr>
          <p:cNvPr id="3" name="Content Placeholder 2"/>
          <p:cNvSpPr>
            <a:spLocks noGrp="1"/>
          </p:cNvSpPr>
          <p:nvPr>
            <p:ph type="body" idx="1"/>
          </p:nvPr>
        </p:nvSpPr>
        <p:spPr/>
        <p:txBody>
          <a:bodyPr>
            <a:normAutofit/>
          </a:bodyPr>
          <a:lstStyle/>
          <a:p>
            <a:r>
              <a:rPr lang="el-GR" sz="2400" dirty="0"/>
              <a:t>Η οπτική έρευνα εκμεταλλεύεται τη βασική μας ικανότητα να ερμηνεύουμε τον κόσμο μέσα από την αίσθηση της όρασης και παρέχει γνώσεις για τα δύσκολα, συναισθηματικά, ή ειδάλλως ευαίσθητα, ζητήματα και εμπειρίες,</a:t>
            </a:r>
          </a:p>
          <a:p>
            <a:pPr lvl="1"/>
            <a:r>
              <a:rPr lang="el-GR" sz="2400" dirty="0"/>
              <a:t>Δισδιάστατες στατικές εικόνες</a:t>
            </a:r>
            <a:r>
              <a:rPr lang="en-US" sz="2400" dirty="0"/>
              <a:t> </a:t>
            </a:r>
          </a:p>
          <a:p>
            <a:pPr lvl="1"/>
            <a:r>
              <a:rPr lang="el-GR" sz="2400" dirty="0"/>
              <a:t>Δισδιάστατες κινούμενες ταινίες, τηλεόραση βίντεο και ιστοσελίδες</a:t>
            </a:r>
            <a:r>
              <a:rPr lang="en-US" sz="2400" dirty="0"/>
              <a:t> </a:t>
            </a:r>
          </a:p>
          <a:p>
            <a:pPr lvl="1"/>
            <a:r>
              <a:rPr lang="el-GR" sz="2400" dirty="0"/>
              <a:t>Τρισδιάστατα και ζωντανά μέσα</a:t>
            </a:r>
            <a:r>
              <a:rPr lang="en-US" sz="2400" dirty="0"/>
              <a:t> </a:t>
            </a:r>
          </a:p>
          <a:p>
            <a:endParaRPr lang="en-US" sz="2400" dirty="0"/>
          </a:p>
        </p:txBody>
      </p:sp>
    </p:spTree>
    <p:extLst>
      <p:ext uri="{BB962C8B-B14F-4D97-AF65-F5344CB8AC3E}">
        <p14:creationId xmlns:p14="http://schemas.microsoft.com/office/powerpoint/2010/main" val="205080728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Ανάλυση οπτικού περιεχομένου</a:t>
            </a:r>
            <a:endParaRPr lang="en-US" dirty="0"/>
          </a:p>
        </p:txBody>
      </p:sp>
      <p:sp>
        <p:nvSpPr>
          <p:cNvPr id="3" name="Content Placeholder 2"/>
          <p:cNvSpPr>
            <a:spLocks noGrp="1"/>
          </p:cNvSpPr>
          <p:nvPr>
            <p:ph type="body" idx="1"/>
          </p:nvPr>
        </p:nvSpPr>
        <p:spPr/>
        <p:txBody>
          <a:bodyPr/>
          <a:lstStyle/>
          <a:p>
            <a:pPr marL="342900" indent="0">
              <a:buNone/>
            </a:pPr>
            <a:r>
              <a:rPr lang="el-GR" sz="2400" dirty="0"/>
              <a:t>Εστιάζει στην ανάλυση του ερευνητή, αδιαφορώντας το πως θα μετέφραζαν τις εικόνες οι συμμετέχοντες ή άλλα κοινά</a:t>
            </a:r>
            <a:endParaRPr lang="en-US" sz="2400" dirty="0"/>
          </a:p>
          <a:p>
            <a:endParaRPr lang="en-GB" sz="2400" dirty="0"/>
          </a:p>
          <a:p>
            <a:pPr marL="457200" indent="-457200">
              <a:buAutoNum type="arabicPeriod"/>
            </a:pPr>
            <a:r>
              <a:rPr lang="el-GR" sz="2400" dirty="0"/>
              <a:t>Κατάλογος των στοιχείων που «φαίνονται»</a:t>
            </a:r>
            <a:endParaRPr lang="en-US" sz="2400" dirty="0"/>
          </a:p>
          <a:p>
            <a:pPr marL="457200" indent="-457200">
              <a:buAutoNum type="arabicPeriod"/>
            </a:pPr>
            <a:r>
              <a:rPr lang="el-GR" sz="2400" dirty="0"/>
              <a:t>Προσοχή  στις λεπτομέρειες της φωτογραφίας και στο πλαίσιο στο οποίο τραβήχτηκε</a:t>
            </a:r>
            <a:r>
              <a:rPr lang="en-US" sz="2400" dirty="0"/>
              <a:t> </a:t>
            </a:r>
            <a:endParaRPr lang="el-GR" sz="2400" dirty="0"/>
          </a:p>
          <a:p>
            <a:pPr marL="457200" indent="-457200">
              <a:buAutoNum type="arabicPeriod"/>
            </a:pPr>
            <a:r>
              <a:rPr lang="el-GR" sz="2400" dirty="0"/>
              <a:t>Ανάλυση τουλάχιστον δύο διαφορετικών συνόλων δεδομένων</a:t>
            </a:r>
            <a:r>
              <a:rPr lang="en-US" sz="2400" dirty="0"/>
              <a:t> </a:t>
            </a:r>
            <a:r>
              <a:rPr lang="el-GR" sz="2400" dirty="0"/>
              <a:t>ώστε να μπορούν να γίνουν συγκρίσεις </a:t>
            </a:r>
            <a:endParaRPr lang="en-US" sz="2400" dirty="0"/>
          </a:p>
        </p:txBody>
      </p:sp>
    </p:spTree>
    <p:extLst>
      <p:ext uri="{BB962C8B-B14F-4D97-AF65-F5344CB8AC3E}">
        <p14:creationId xmlns:p14="http://schemas.microsoft.com/office/powerpoint/2010/main" val="415163057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sz="3600" dirty="0"/>
              <a:t>Εξόρυξη γνώσης με οπτικές μεθόδους</a:t>
            </a:r>
            <a:endParaRPr lang="en-US" sz="3600" dirty="0"/>
          </a:p>
        </p:txBody>
      </p:sp>
      <p:sp>
        <p:nvSpPr>
          <p:cNvPr id="3" name="Content Placeholder 2"/>
          <p:cNvSpPr>
            <a:spLocks noGrp="1"/>
          </p:cNvSpPr>
          <p:nvPr>
            <p:ph type="body" idx="1"/>
          </p:nvPr>
        </p:nvSpPr>
        <p:spPr/>
        <p:txBody>
          <a:bodyPr>
            <a:normAutofit lnSpcReduction="10000"/>
          </a:bodyPr>
          <a:lstStyle/>
          <a:p>
            <a:pPr marL="342900" indent="0">
              <a:buNone/>
            </a:pPr>
            <a:r>
              <a:rPr lang="el-GR" sz="2400" dirty="0"/>
              <a:t>Τα δεδομένα δημιουργούνται κατά τη διάρκεια της ερευνητικής διαδικασίας από τον ερευνητή ή τον ερευνητή και τους συμμετέχοντες</a:t>
            </a:r>
          </a:p>
          <a:p>
            <a:endParaRPr lang="en-GB" sz="2400" dirty="0"/>
          </a:p>
          <a:p>
            <a:pPr marL="457200" indent="-457200">
              <a:buAutoNum type="arabicPeriod"/>
            </a:pPr>
            <a:r>
              <a:rPr lang="el-GR" sz="2400" dirty="0"/>
              <a:t>Προϋπάρχοντα οπτικά δεδομένα ως βάση για συνέντευξη / συζήτηση</a:t>
            </a:r>
          </a:p>
          <a:p>
            <a:pPr marL="457200" indent="-457200">
              <a:buAutoNum type="arabicPeriod"/>
            </a:pPr>
            <a:r>
              <a:rPr lang="el-GR" sz="2400" dirty="0"/>
              <a:t>Οπτικά δεδομένα δημιουργημένα από τον ερευνητή</a:t>
            </a:r>
          </a:p>
          <a:p>
            <a:pPr marL="457200" indent="-457200">
              <a:buAutoNum type="arabicPeriod"/>
            </a:pPr>
            <a:r>
              <a:rPr lang="el-GR" sz="2400" dirty="0"/>
              <a:t>Οπτικά δεδομένα δημιουργημένα από τους συμμετέχοντες</a:t>
            </a:r>
          </a:p>
          <a:p>
            <a:pPr marL="457200" indent="-457200">
              <a:buAutoNum type="arabicPeriod"/>
            </a:pPr>
            <a:r>
              <a:rPr lang="el-GR" sz="2400" dirty="0"/>
              <a:t>Συνεργατικές προσεγγίσεις για φωτογραφική παραγωγή</a:t>
            </a:r>
            <a:endParaRPr lang="en-US" sz="2400" dirty="0"/>
          </a:p>
        </p:txBody>
      </p:sp>
    </p:spTree>
    <p:extLst>
      <p:ext uri="{BB962C8B-B14F-4D97-AF65-F5344CB8AC3E}">
        <p14:creationId xmlns:p14="http://schemas.microsoft.com/office/powerpoint/2010/main" val="203987147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l-GR" sz="3600" dirty="0"/>
              <a:t>Θεωρητικές προσεγγίσεις στην Οπτική Έρευνα</a:t>
            </a:r>
            <a:endParaRPr lang="en-US" sz="3600" dirty="0"/>
          </a:p>
        </p:txBody>
      </p:sp>
      <p:sp>
        <p:nvSpPr>
          <p:cNvPr id="3" name="Content Placeholder 2"/>
          <p:cNvSpPr>
            <a:spLocks noGrp="1"/>
          </p:cNvSpPr>
          <p:nvPr>
            <p:ph type="body" idx="1"/>
          </p:nvPr>
        </p:nvSpPr>
        <p:spPr/>
        <p:txBody>
          <a:bodyPr/>
          <a:lstStyle/>
          <a:p>
            <a:pPr marL="457200" indent="-457200">
              <a:buFont typeface="Arial"/>
              <a:buAutoNum type="arabicPeriod"/>
            </a:pPr>
            <a:r>
              <a:rPr lang="el-GR" sz="2400" b="1" dirty="0"/>
              <a:t>Αισθητική</a:t>
            </a:r>
            <a:r>
              <a:rPr lang="en-GB" sz="2400" dirty="0"/>
              <a:t>: </a:t>
            </a:r>
            <a:r>
              <a:rPr lang="el-GR" sz="2400" dirty="0"/>
              <a:t>θεωρία τέχνη, μόδα και ενδυμασία</a:t>
            </a:r>
          </a:p>
          <a:p>
            <a:pPr marL="457200" indent="-457200">
              <a:buFont typeface="Arial"/>
              <a:buAutoNum type="arabicPeriod"/>
            </a:pPr>
            <a:r>
              <a:rPr lang="el-GR" sz="2400" b="1" dirty="0"/>
              <a:t>Σημειωτική και Ρητορική</a:t>
            </a:r>
            <a:r>
              <a:rPr lang="en-GB" sz="2400" dirty="0"/>
              <a:t>: </a:t>
            </a:r>
            <a:r>
              <a:rPr lang="el-GR" sz="2400" dirty="0"/>
              <a:t>πως αναπαρίσταται η πραγματικότητα μέσα από συστήματα σημείων</a:t>
            </a:r>
          </a:p>
          <a:p>
            <a:pPr marL="457200" indent="-457200">
              <a:buFont typeface="Arial"/>
              <a:buAutoNum type="arabicPeriod"/>
            </a:pPr>
            <a:r>
              <a:rPr lang="el-GR" sz="2400" b="1" dirty="0"/>
              <a:t>Κριτική οπτική ανάλυση</a:t>
            </a:r>
            <a:r>
              <a:rPr lang="en-US" sz="2400" dirty="0"/>
              <a:t>: </a:t>
            </a:r>
            <a:r>
              <a:rPr lang="el-GR" sz="2400" dirty="0"/>
              <a:t>σύνδεση εικόνων στο πολιτισμικό τους καταναλωτικό πλαίσιο </a:t>
            </a:r>
            <a:endParaRPr lang="en-US" sz="2400" dirty="0"/>
          </a:p>
          <a:p>
            <a:endParaRPr lang="en-US" sz="2400" dirty="0"/>
          </a:p>
        </p:txBody>
      </p:sp>
    </p:spTree>
    <p:extLst>
      <p:ext uri="{BB962C8B-B14F-4D97-AF65-F5344CB8AC3E}">
        <p14:creationId xmlns:p14="http://schemas.microsoft.com/office/powerpoint/2010/main" val="168507851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l-GR" sz="3600" dirty="0"/>
              <a:t>Πλεονεκτήματα της Χρήσης Οπτικών Δεδομένων</a:t>
            </a:r>
            <a:endParaRPr lang="en-US" sz="3600" dirty="0"/>
          </a:p>
        </p:txBody>
      </p:sp>
      <p:sp>
        <p:nvSpPr>
          <p:cNvPr id="3" name="Content Placeholder 2"/>
          <p:cNvSpPr>
            <a:spLocks noGrp="1"/>
          </p:cNvSpPr>
          <p:nvPr>
            <p:ph type="body" idx="1"/>
          </p:nvPr>
        </p:nvSpPr>
        <p:spPr/>
        <p:txBody>
          <a:bodyPr>
            <a:normAutofit fontScale="92500" lnSpcReduction="10000"/>
          </a:bodyPr>
          <a:lstStyle/>
          <a:p>
            <a:pPr lvl="0">
              <a:lnSpc>
                <a:spcPct val="130000"/>
              </a:lnSpc>
            </a:pPr>
            <a:r>
              <a:rPr lang="el-GR" sz="2400" dirty="0"/>
              <a:t>Επιτρέπουν μία  πιο εκλεπτυσμένη κατανόηση της διεκδικούμενης φύσης της κουλτούρας των οργανισμών και των πολύπλοκων δικτύων των σχέσεών τους. </a:t>
            </a:r>
            <a:endParaRPr lang="en-GB" sz="2400" dirty="0"/>
          </a:p>
          <a:p>
            <a:pPr lvl="0">
              <a:lnSpc>
                <a:spcPct val="130000"/>
              </a:lnSpc>
            </a:pPr>
            <a:r>
              <a:rPr lang="el-GR" sz="2400" dirty="0"/>
              <a:t>Είναι πολύ λιγότερο περιοριστική από άλλες μεθόδους </a:t>
            </a:r>
            <a:endParaRPr lang="en-US" sz="2400" dirty="0"/>
          </a:p>
          <a:p>
            <a:pPr lvl="0">
              <a:lnSpc>
                <a:spcPct val="130000"/>
              </a:lnSpc>
            </a:pPr>
            <a:r>
              <a:rPr lang="el-GR" sz="2400" dirty="0"/>
              <a:t>Μπορούν να απαθανατίσουν μεγάλη γκάμα φωνών σε πραγματικό χρόνο</a:t>
            </a:r>
            <a:endParaRPr lang="en-US" sz="2400" dirty="0"/>
          </a:p>
          <a:p>
            <a:pPr lvl="0">
              <a:lnSpc>
                <a:spcPct val="130000"/>
              </a:lnSpc>
            </a:pPr>
            <a:r>
              <a:rPr lang="el-GR" sz="2400" dirty="0"/>
              <a:t>Προσελκύουν την προσοχή στην ενσωμάτωση του εθνογραφικού εαυτού του και υποχρεώνουν τον ερευνητή να ταυτιστεί</a:t>
            </a:r>
            <a:endParaRPr lang="en-US" sz="2400" dirty="0"/>
          </a:p>
        </p:txBody>
      </p:sp>
    </p:spTree>
    <p:extLst>
      <p:ext uri="{BB962C8B-B14F-4D97-AF65-F5344CB8AC3E}">
        <p14:creationId xmlns:p14="http://schemas.microsoft.com/office/powerpoint/2010/main" val="305918873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dirty="0"/>
              <a:t>Προκλήσεις στη Χρήση Οπτικών Μεθόδων</a:t>
            </a:r>
            <a:endParaRPr lang="en-US" dirty="0"/>
          </a:p>
        </p:txBody>
      </p:sp>
      <p:sp>
        <p:nvSpPr>
          <p:cNvPr id="3" name="Content Placeholder 2"/>
          <p:cNvSpPr>
            <a:spLocks noGrp="1"/>
          </p:cNvSpPr>
          <p:nvPr>
            <p:ph type="body" idx="1"/>
          </p:nvPr>
        </p:nvSpPr>
        <p:spPr/>
        <p:txBody>
          <a:bodyPr>
            <a:normAutofit fontScale="92500"/>
          </a:bodyPr>
          <a:lstStyle/>
          <a:p>
            <a:pPr lvl="0">
              <a:lnSpc>
                <a:spcPct val="130000"/>
              </a:lnSpc>
            </a:pPr>
            <a:r>
              <a:rPr lang="el-GR" sz="2400" dirty="0"/>
              <a:t>Σημαντικές απαιτήσεις σε πόρους (χρόνος, χρήμα και τεχνική εξειδίκευση)</a:t>
            </a:r>
            <a:r>
              <a:rPr lang="en-US" sz="2400" dirty="0"/>
              <a:t> 	</a:t>
            </a:r>
          </a:p>
          <a:p>
            <a:pPr lvl="0">
              <a:lnSpc>
                <a:spcPct val="130000"/>
              </a:lnSpc>
            </a:pPr>
            <a:r>
              <a:rPr lang="el-GR" sz="2400" dirty="0"/>
              <a:t>Κίνδυνος κόπωσης του ερωτώμενου και παραίτησής του</a:t>
            </a:r>
            <a:r>
              <a:rPr lang="en-US" sz="2400" dirty="0"/>
              <a:t> </a:t>
            </a:r>
          </a:p>
          <a:p>
            <a:pPr lvl="0">
              <a:lnSpc>
                <a:spcPct val="130000"/>
              </a:lnSpc>
            </a:pPr>
            <a:r>
              <a:rPr lang="el-GR" sz="2400" dirty="0"/>
              <a:t>Δεοντολογικά ζητήματα γύρω από την συγκαλυμμένη παρατήρηση και την απόκτηση συναίνεσης.</a:t>
            </a:r>
            <a:r>
              <a:rPr lang="en-US" sz="2400" dirty="0"/>
              <a:t> </a:t>
            </a:r>
          </a:p>
          <a:p>
            <a:pPr lvl="0">
              <a:lnSpc>
                <a:spcPct val="130000"/>
              </a:lnSpc>
            </a:pPr>
            <a:r>
              <a:rPr lang="el-GR" sz="2400" dirty="0"/>
              <a:t>Μπορούν να αιχμαλωτίσουν μόνο μία εκδοχή της πραγματικότητας, όχι την αντικειμενική πραγματικότητα</a:t>
            </a:r>
            <a:r>
              <a:rPr lang="en-US" sz="2400" dirty="0">
                <a:sym typeface="Wingdings" panose="05000000000000000000" pitchFamily="2" charset="2"/>
              </a:rPr>
              <a:t> </a:t>
            </a:r>
            <a:r>
              <a:rPr lang="el-GR" sz="2400" dirty="0">
                <a:sym typeface="Wingdings" panose="05000000000000000000" pitchFamily="2" charset="2"/>
              </a:rPr>
              <a:t>πρόκληση στο να καθοριστεί το νόημα και το περιεχόμενο</a:t>
            </a:r>
            <a:endParaRPr lang="en-US" sz="2400" dirty="0"/>
          </a:p>
        </p:txBody>
      </p:sp>
    </p:spTree>
    <p:extLst>
      <p:ext uri="{BB962C8B-B14F-4D97-AF65-F5344CB8AC3E}">
        <p14:creationId xmlns:p14="http://schemas.microsoft.com/office/powerpoint/2010/main" val="259770112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Συνέντευξη μέσω φωτογραφιών</a:t>
            </a:r>
            <a:endParaRPr lang="en-US" dirty="0"/>
          </a:p>
        </p:txBody>
      </p:sp>
      <p:sp>
        <p:nvSpPr>
          <p:cNvPr id="3" name="Content Placeholder 2"/>
          <p:cNvSpPr>
            <a:spLocks noGrp="1"/>
          </p:cNvSpPr>
          <p:nvPr>
            <p:ph type="body" idx="1"/>
          </p:nvPr>
        </p:nvSpPr>
        <p:spPr/>
        <p:txBody>
          <a:bodyPr>
            <a:normAutofit fontScale="92500" lnSpcReduction="20000"/>
          </a:bodyPr>
          <a:lstStyle/>
          <a:p>
            <a:pPr marL="342900" indent="0">
              <a:buNone/>
            </a:pPr>
            <a:r>
              <a:rPr lang="el-GR" sz="2000" dirty="0"/>
              <a:t>Ένα ισχυρό εργαλείο που μπορεί...</a:t>
            </a:r>
          </a:p>
          <a:p>
            <a:pPr lvl="0"/>
            <a:r>
              <a:rPr lang="el-GR" sz="2000" dirty="0"/>
              <a:t>Να χρησιμοποιηθεί σε οποιοδήποτε στάδιο της έρευνας.</a:t>
            </a:r>
            <a:endParaRPr lang="en-US" sz="2000" dirty="0"/>
          </a:p>
          <a:p>
            <a:pPr lvl="0"/>
            <a:r>
              <a:rPr lang="el-GR" sz="2000" dirty="0"/>
              <a:t>Να παρέχει ένα μέσο να εισχωρήσει κάποιος μέσα σε ένα πρόγραμμα ή σε ένα πλαίσιο</a:t>
            </a:r>
            <a:endParaRPr lang="en-US" sz="2000" dirty="0"/>
          </a:p>
          <a:p>
            <a:pPr lvl="0"/>
            <a:r>
              <a:rPr lang="el-GR" sz="2000" dirty="0"/>
              <a:t>Να γεφυρώνει ψυχολογικές και φυσικές πραγματικότητες.</a:t>
            </a:r>
            <a:endParaRPr lang="en-US" sz="2000" dirty="0"/>
          </a:p>
          <a:p>
            <a:pPr lvl="0"/>
            <a:r>
              <a:rPr lang="el-GR" sz="2000" dirty="0"/>
              <a:t>Να επιτρέπει τον συνδυασμό οπτικής και λεκτικής γλώσσας.</a:t>
            </a:r>
            <a:endParaRPr lang="en-US" sz="2000" dirty="0"/>
          </a:p>
          <a:p>
            <a:pPr lvl="0"/>
            <a:r>
              <a:rPr lang="el-GR" sz="2000" dirty="0"/>
              <a:t>Να υποστηρίζει τη δημιουργία εμπιστοσύνης και καλής σχέσης ανάμεσα στον ερευνητή και τους συμμετέχοντες.</a:t>
            </a:r>
            <a:endParaRPr lang="en-US" sz="2000" dirty="0"/>
          </a:p>
          <a:p>
            <a:pPr lvl="0"/>
            <a:r>
              <a:rPr lang="el-GR" sz="2000" dirty="0"/>
              <a:t>Να παράγει απρόβλεπτα δεδομένα.</a:t>
            </a:r>
            <a:endParaRPr lang="en-US" sz="2000" dirty="0"/>
          </a:p>
          <a:p>
            <a:pPr lvl="0"/>
            <a:r>
              <a:rPr lang="el-GR" sz="2000" dirty="0"/>
              <a:t>Να προωθεί μεγαλύτερες και πιο λεπτομερείς συνεντεύξεις.</a:t>
            </a:r>
          </a:p>
          <a:p>
            <a:pPr lvl="0"/>
            <a:r>
              <a:rPr lang="el-GR" sz="2000" dirty="0"/>
              <a:t>Να χρησιμοποιηθεί σε συνδυασμό με άλλες μεθόδους.</a:t>
            </a:r>
            <a:endParaRPr lang="en-US" sz="2000" dirty="0"/>
          </a:p>
        </p:txBody>
      </p:sp>
    </p:spTree>
    <p:extLst>
      <p:ext uri="{BB962C8B-B14F-4D97-AF65-F5344CB8AC3E}">
        <p14:creationId xmlns:p14="http://schemas.microsoft.com/office/powerpoint/2010/main" val="1976360789"/>
      </p:ext>
    </p:extLst>
  </p:cSld>
  <p:clrMapOvr>
    <a:masterClrMapping/>
  </p:clrMapOvr>
</p:sld>
</file>

<file path=ppt/theme/theme1.xml><?xml version="1.0" encoding="utf-8"?>
<a:theme xmlns:a="http://schemas.openxmlformats.org/drawingml/2006/main" name="508 Lecture">
  <a:themeElements>
    <a:clrScheme name="Custom 7">
      <a:dk1>
        <a:srgbClr val="000000"/>
      </a:dk1>
      <a:lt1>
        <a:srgbClr val="FFFFFF"/>
      </a:lt1>
      <a:dk2>
        <a:srgbClr val="000000"/>
      </a:dk2>
      <a:lt2>
        <a:srgbClr val="007FA3"/>
      </a:lt2>
      <a:accent1>
        <a:srgbClr val="3C1581"/>
      </a:accent1>
      <a:accent2>
        <a:srgbClr val="1A6C7C"/>
      </a:accent2>
      <a:accent3>
        <a:srgbClr val="CC730D"/>
      </a:accent3>
      <a:accent4>
        <a:srgbClr val="B2AA00"/>
      </a:accent4>
      <a:accent5>
        <a:srgbClr val="1B9332"/>
      </a:accent5>
      <a:accent6>
        <a:srgbClr val="7F7F7F"/>
      </a:accent6>
      <a:hlink>
        <a:srgbClr val="3C1581"/>
      </a:hlink>
      <a:folHlink>
        <a:srgbClr val="7F7F7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GRAY_5e_PPT_01_Greek template" id="{BE828612-5717-A649-839F-3094A748930E}" vid="{8853DB5E-1FD5-634D-BF65-6CD7B6D96AE4}"/>
    </a:ext>
  </a:extLst>
</a:theme>
</file>

<file path=ppt/theme/theme2.xml><?xml version="1.0" encoding="utf-8"?>
<a:theme xmlns:a="http://schemas.openxmlformats.org/drawingml/2006/main" name="1_508 Lecture">
  <a:themeElements>
    <a:clrScheme name="Custom 7">
      <a:dk1>
        <a:srgbClr val="000000"/>
      </a:dk1>
      <a:lt1>
        <a:srgbClr val="FFFFFF"/>
      </a:lt1>
      <a:dk2>
        <a:srgbClr val="000000"/>
      </a:dk2>
      <a:lt2>
        <a:srgbClr val="007FA3"/>
      </a:lt2>
      <a:accent1>
        <a:srgbClr val="3C1581"/>
      </a:accent1>
      <a:accent2>
        <a:srgbClr val="1A6C7C"/>
      </a:accent2>
      <a:accent3>
        <a:srgbClr val="CC730D"/>
      </a:accent3>
      <a:accent4>
        <a:srgbClr val="B2AA00"/>
      </a:accent4>
      <a:accent5>
        <a:srgbClr val="1B9332"/>
      </a:accent5>
      <a:accent6>
        <a:srgbClr val="7F7F7F"/>
      </a:accent6>
      <a:hlink>
        <a:srgbClr val="3C1581"/>
      </a:hlink>
      <a:folHlink>
        <a:srgbClr val="7F7F7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GRAY_5e_PPT_01_Greek template" id="{BE828612-5717-A649-839F-3094A748930E}" vid="{C6603481-B2A6-BB44-B51B-8EBA11D29A7F}"/>
    </a:ext>
  </a:extLst>
</a:theme>
</file>

<file path=ppt/theme/theme3.xml><?xml version="1.0" encoding="utf-8"?>
<a:theme xmlns:a="http://schemas.openxmlformats.org/drawingml/2006/main"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508 Lecture</Template>
  <TotalTime>10</TotalTime>
  <Words>1068</Words>
  <Application>Microsoft Macintosh PowerPoint</Application>
  <PresentationFormat>On-screen Show (4:3)</PresentationFormat>
  <Paragraphs>88</Paragraphs>
  <Slides>15</Slides>
  <Notes>1</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15</vt:i4>
      </vt:variant>
    </vt:vector>
  </HeadingPairs>
  <TitlesOfParts>
    <vt:vector size="22" baseType="lpstr">
      <vt:lpstr>Apparat</vt:lpstr>
      <vt:lpstr>Arial</vt:lpstr>
      <vt:lpstr>Calibri</vt:lpstr>
      <vt:lpstr>Noto Sans Symbols</vt:lpstr>
      <vt:lpstr>Times New Roman</vt:lpstr>
      <vt:lpstr>508 Lecture</vt:lpstr>
      <vt:lpstr>1_508 Lecture</vt:lpstr>
      <vt:lpstr>Η Ερευνητική Μεθοδολογία στον Πραγματικό  Κόσμο </vt:lpstr>
      <vt:lpstr>Μαθησιακά αποτελέσματα κεφαλαίου</vt:lpstr>
      <vt:lpstr>Τι είναι η Οπτική Μέθοδος Έρευνας?</vt:lpstr>
      <vt:lpstr>Ανάλυση οπτικού περιεχομένου</vt:lpstr>
      <vt:lpstr>Εξόρυξη γνώσης με οπτικές μεθόδους</vt:lpstr>
      <vt:lpstr>Θεωρητικές προσεγγίσεις στην Οπτική Έρευνα</vt:lpstr>
      <vt:lpstr>Πλεονεκτήματα της Χρήσης Οπτικών Δεδομένων</vt:lpstr>
      <vt:lpstr>Προκλήσεις στη Χρήση Οπτικών Μεθόδων</vt:lpstr>
      <vt:lpstr>Συνέντευξη μέσω φωτογραφιών</vt:lpstr>
      <vt:lpstr>Αυτό-οδήγηση</vt:lpstr>
      <vt:lpstr>Άλλες Κατηγορίες Οπτικής Έρευνας</vt:lpstr>
      <vt:lpstr>Είδη Μεθόδων Έρευνας με τη Χρήση Οπτικών Μέσων</vt:lpstr>
      <vt:lpstr>Δεοντολογικά Ζητήματα για τις Οπτικές Μεθόδους</vt:lpstr>
      <vt:lpstr>Δεοντολογικά Ζητήματα: Αδιακρισία</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Η Ερευνητική Μεθοδολογία στον Πραγματικό  Κόσμο </dc:title>
  <dc:creator>Pavlos Delias</dc:creator>
  <cp:lastModifiedBy>Pavlos Delias</cp:lastModifiedBy>
  <cp:revision>1</cp:revision>
  <dcterms:created xsi:type="dcterms:W3CDTF">2023-09-15T06:07:36Z</dcterms:created>
  <dcterms:modified xsi:type="dcterms:W3CDTF">2023-09-15T06:18:18Z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Offisync_UniqueId">
    <vt:lpwstr>682739</vt:lpwstr>
  </property>
  <property fmtid="{D5CDD505-2E9C-101B-9397-08002B2CF9AE}" pid="3" name="Offisync_ServerID">
    <vt:lpwstr>7e960520-0e88-4f05-9fa0-24079b61e486</vt:lpwstr>
  </property>
  <property fmtid="{D5CDD505-2E9C-101B-9397-08002B2CF9AE}" pid="4" name="Offisync_UpdateToken">
    <vt:lpwstr>2</vt:lpwstr>
  </property>
  <property fmtid="{D5CDD505-2E9C-101B-9397-08002B2CF9AE}" pid="5" name="Jive_VersionGuid">
    <vt:lpwstr>2e874262-9747-49d3-bf1e-677aeb587663</vt:lpwstr>
  </property>
  <property fmtid="{D5CDD505-2E9C-101B-9397-08002B2CF9AE}" pid="6" name="Offisync_ProviderInitializationData">
    <vt:lpwstr>https://neo.pearson.com</vt:lpwstr>
  </property>
  <property fmtid="{D5CDD505-2E9C-101B-9397-08002B2CF9AE}" pid="7" name="Jive_LatestUserAccountName">
    <vt:lpwstr>joel</vt:lpwstr>
  </property>
</Properties>
</file>