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 id="2147483660" r:id="rId2"/>
  </p:sldMasterIdLst>
  <p:notesMasterIdLst>
    <p:notesMasterId r:id="rId17"/>
  </p:notesMasterIdLst>
  <p:handoutMasterIdLst>
    <p:handoutMasterId r:id="rId18"/>
  </p:handoutMasterIdLst>
  <p:sldIdLst>
    <p:sldId id="301" r:id="rId3"/>
    <p:sldId id="257" r:id="rId4"/>
    <p:sldId id="259" r:id="rId5"/>
    <p:sldId id="260" r:id="rId6"/>
    <p:sldId id="258" r:id="rId7"/>
    <p:sldId id="261" r:id="rId8"/>
    <p:sldId id="262" r:id="rId9"/>
    <p:sldId id="263" r:id="rId10"/>
    <p:sldId id="264" r:id="rId11"/>
    <p:sldId id="265" r:id="rId12"/>
    <p:sldId id="266" r:id="rId13"/>
    <p:sldId id="267" r:id="rId14"/>
    <p:sldId id="268" r:id="rId15"/>
    <p:sldId id="306" r:id="rId16"/>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rey Holcomb" initials="" lastIdx="3" clrIdx="0"/>
  <p:cmAuthor id="1" name="Ruchi Sachdev" initials="" lastIdx="8" clrIdx="1"/>
  <p:cmAuthor id="2" name="Sarah Reusché" initials="" lastIdx="13" clrIdx="2"/>
  <p:cmAuthor id="3" name="Nitin Shankar" initials="" lastIdx="6" clrIdx="3"/>
  <p:cmAuthor id="4" name="Kristen Flathman" initials="" lastIdx="1" clrIdx="4"/>
  <p:cmAuthor id="5" name="Ben Schroeter" initials="" lastIdx="0" clrIdx="5"/>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40F9630F-82C1-40B7-BC3A-925EFCFF5E92}">
  <a:tblStyle styleId="{40F9630F-82C1-40B7-BC3A-925EFCFF5E92}"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med" len="med"/>
              <a:tailEnd type="none" w="med" len="med"/>
            </a:ln>
          </a:left>
          <a:right>
            <a:ln w="9525" cap="flat" cmpd="sng">
              <a:solidFill>
                <a:srgbClr val="000000">
                  <a:alpha val="0"/>
                </a:srgbClr>
              </a:solidFill>
              <a:prstDash val="solid"/>
              <a:round/>
              <a:headEnd type="none" w="med" len="med"/>
              <a:tailEnd type="none" w="med" len="med"/>
            </a:ln>
          </a:right>
          <a:top>
            <a:ln w="12700" cap="flat" cmpd="sng">
              <a:solidFill>
                <a:schemeClr val="accent1"/>
              </a:solidFill>
              <a:prstDash val="solid"/>
              <a:round/>
              <a:headEnd type="none" w="med" len="med"/>
              <a:tailEnd type="none" w="med" len="med"/>
            </a:ln>
          </a:top>
          <a:bottom>
            <a:ln w="12700" cap="flat" cmpd="sng">
              <a:solidFill>
                <a:schemeClr val="accent1"/>
              </a:solidFill>
              <a:prstDash val="solid"/>
              <a:round/>
              <a:headEnd type="none" w="med" len="med"/>
              <a:tailEnd type="none" w="med" len="med"/>
            </a:ln>
          </a:bottom>
          <a:insideH>
            <a:ln w="9525" cap="flat" cmpd="sng">
              <a:solidFill>
                <a:srgbClr val="000000">
                  <a:alpha val="0"/>
                </a:srgbClr>
              </a:solidFill>
              <a:prstDash val="solid"/>
              <a:round/>
              <a:headEnd type="none" w="med" len="med"/>
              <a:tailEnd type="none" w="med" len="med"/>
            </a:ln>
          </a:insideH>
          <a:insideV>
            <a:ln w="9525" cap="flat" cmpd="sng">
              <a:solidFill>
                <a:srgbClr val="000000">
                  <a:alpha val="0"/>
                </a:srgbClr>
              </a:solidFill>
              <a:prstDash val="solid"/>
              <a:round/>
              <a:headEnd type="none" w="med" len="med"/>
              <a:tailEnd type="none" w="med" len="med"/>
            </a:ln>
          </a:insideV>
        </a:tcBdr>
        <a:fill>
          <a:solidFill>
            <a:srgbClr val="FFFFFF">
              <a:alpha val="0"/>
            </a:srgbClr>
          </a:solid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i="off"/>
      <a:tcStyle>
        <a:tcBdr/>
      </a:tcStyle>
    </a:lastCol>
    <a:firstCol>
      <a:tcTxStyle b="on" i="off"/>
      <a:tcStyle>
        <a:tcBdr/>
      </a:tcStyle>
    </a:firstCol>
    <a:lastRow>
      <a:tcTxStyle b="on" i="off"/>
      <a:tcStyle>
        <a:tcBdr>
          <a:top>
            <a:ln w="12700" cap="flat" cmpd="sng">
              <a:solidFill>
                <a:schemeClr val="accent1"/>
              </a:solidFill>
              <a:prstDash val="solid"/>
              <a:round/>
              <a:headEnd type="none" w="med" len="med"/>
              <a:tailEnd type="none" w="med" len="med"/>
            </a:ln>
          </a:top>
        </a:tcBdr>
        <a:fill>
          <a:solidFill>
            <a:srgbClr val="FFFFFF">
              <a:alpha val="0"/>
            </a:srgbClr>
          </a:solidFill>
        </a:fill>
      </a:tcStyle>
    </a:lastRow>
    <a:firstRow>
      <a:tcTxStyle b="on" i="off"/>
      <a:tcStyle>
        <a:tcBdr>
          <a:bottom>
            <a:ln w="12700" cap="flat" cmpd="sng">
              <a:solidFill>
                <a:schemeClr val="accent1"/>
              </a:solidFill>
              <a:prstDash val="solid"/>
              <a:round/>
              <a:headEnd type="none" w="med" len="med"/>
              <a:tailEnd type="none" w="med" len="med"/>
            </a:ln>
          </a:bottom>
        </a:tcBdr>
        <a:fill>
          <a:solidFill>
            <a:srgbClr val="FFFFFF">
              <a:alpha val="0"/>
            </a:srgb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020" autoAdjust="0"/>
    <p:restoredTop sz="96327" autoAdjust="0"/>
  </p:normalViewPr>
  <p:slideViewPr>
    <p:cSldViewPr snapToGrid="0" snapToObjects="1">
      <p:cViewPr varScale="1">
        <p:scale>
          <a:sx n="101" d="100"/>
          <a:sy n="101" d="100"/>
        </p:scale>
        <p:origin x="1152" y="184"/>
      </p:cViewPr>
      <p:guideLst>
        <p:guide orient="horz" pos="2160"/>
        <p:guide pos="2880"/>
      </p:guideLst>
    </p:cSldViewPr>
  </p:slideViewPr>
  <p:outlineViewPr>
    <p:cViewPr>
      <p:scale>
        <a:sx n="33" d="100"/>
        <a:sy n="33" d="100"/>
      </p:scale>
      <p:origin x="0" y="-11988"/>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handoutMaster" Target="handoutMasters/handoutMaster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885CB01-6679-D646-ACB3-8B04B786C15F}" type="datetimeFigureOut">
              <a:rPr lang="en-US" smtClean="0"/>
              <a:pPr/>
              <a:t>9/4/23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2AC0F4D-8A6F-1C4A-B6BF-1558431E4F79}" type="slidenum">
              <a:rPr lang="en-US" smtClean="0"/>
              <a:pPr/>
              <a:t>‹#›</a:t>
            </a:fld>
            <a:endParaRPr lang="en-US" dirty="0"/>
          </a:p>
        </p:txBody>
      </p:sp>
    </p:spTree>
    <p:extLst>
      <p:ext uri="{BB962C8B-B14F-4D97-AF65-F5344CB8AC3E}">
        <p14:creationId xmlns:p14="http://schemas.microsoft.com/office/powerpoint/2010/main" val="35540630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Shape 3"/>
          <p:cNvSpPr txBox="1">
            <a:spLocks noGrp="1"/>
          </p:cNvSpPr>
          <p:nvPr>
            <p:ph type="hdr" idx="2"/>
          </p:nvPr>
        </p:nvSpPr>
        <p:spPr>
          <a:xfrm>
            <a:off x="0" y="0"/>
            <a:ext cx="2971799" cy="4572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 name="Shape 4"/>
          <p:cNvSpPr txBox="1">
            <a:spLocks noGrp="1"/>
          </p:cNvSpPr>
          <p:nvPr>
            <p:ph type="dt" idx="10"/>
          </p:nvPr>
        </p:nvSpPr>
        <p:spPr>
          <a:xfrm>
            <a:off x="3884612" y="0"/>
            <a:ext cx="2971799" cy="457200"/>
          </a:xfrm>
          <a:prstGeom prst="rect">
            <a:avLst/>
          </a:prstGeom>
          <a:noFill/>
          <a:ln>
            <a:noFill/>
          </a:ln>
        </p:spPr>
        <p:txBody>
          <a:bodyPr lIns="91425" tIns="91425" rIns="91425" bIns="91425" anchor="t" anchorCtr="0"/>
          <a:lstStyle>
            <a:lvl1pPr marL="0" marR="0" lvl="0" indent="0" algn="r"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 name="Shape 5"/>
          <p:cNvSpPr>
            <a:spLocks noGrp="1" noRot="1" noChangeAspect="1"/>
          </p:cNvSpPr>
          <p:nvPr>
            <p:ph type="sldImg" idx="3"/>
          </p:nvPr>
        </p:nvSpPr>
        <p:spPr>
          <a:xfrm>
            <a:off x="1143000" y="685800"/>
            <a:ext cx="4572000" cy="34290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6" name="Shape 6"/>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200" b="0" i="0" u="none" strike="noStrike" cap="none">
                <a:solidFill>
                  <a:schemeClr val="dk1"/>
                </a:solidFill>
                <a:latin typeface="Arial"/>
                <a:ea typeface="Arial"/>
                <a:cs typeface="Arial"/>
                <a:sym typeface="Arial"/>
              </a:defRPr>
            </a:lvl2pPr>
            <a:lvl3pPr marL="914400" marR="0" lvl="2" indent="0" algn="l" rtl="0">
              <a:spcBef>
                <a:spcPts val="0"/>
              </a:spcBef>
              <a:buNone/>
              <a:defRPr sz="1200" b="0" i="0" u="none" strike="noStrike" cap="none">
                <a:solidFill>
                  <a:schemeClr val="dk1"/>
                </a:solidFill>
                <a:latin typeface="Arial"/>
                <a:ea typeface="Arial"/>
                <a:cs typeface="Arial"/>
                <a:sym typeface="Arial"/>
              </a:defRPr>
            </a:lvl3pPr>
            <a:lvl4pPr marL="1371600" marR="0" lvl="3" indent="0" algn="l" rtl="0">
              <a:spcBef>
                <a:spcPts val="0"/>
              </a:spcBef>
              <a:buNone/>
              <a:defRPr sz="1200" b="0" i="0" u="none" strike="noStrike" cap="none">
                <a:solidFill>
                  <a:schemeClr val="dk1"/>
                </a:solidFill>
                <a:latin typeface="Arial"/>
                <a:ea typeface="Arial"/>
                <a:cs typeface="Arial"/>
                <a:sym typeface="Arial"/>
              </a:defRPr>
            </a:lvl4pPr>
            <a:lvl5pPr marL="1828800" marR="0" lvl="4" indent="0" algn="l" rtl="0">
              <a:spcBef>
                <a:spcPts val="0"/>
              </a:spcBef>
              <a:buNone/>
              <a:defRPr sz="1200" b="0" i="0" u="none" strike="noStrike" cap="none">
                <a:solidFill>
                  <a:schemeClr val="dk1"/>
                </a:solidFill>
                <a:latin typeface="Arial"/>
                <a:ea typeface="Arial"/>
                <a:cs typeface="Arial"/>
                <a:sym typeface="Arial"/>
              </a:defRPr>
            </a:lvl5pPr>
            <a:lvl6pPr marL="2286000" marR="0" lvl="5" indent="0" algn="l" rtl="0">
              <a:spcBef>
                <a:spcPts val="0"/>
              </a:spcBef>
              <a:buNone/>
              <a:defRPr sz="1200" b="0" i="0" u="none" strike="noStrike" cap="none">
                <a:solidFill>
                  <a:schemeClr val="dk1"/>
                </a:solidFill>
                <a:latin typeface="Arial"/>
                <a:ea typeface="Arial"/>
                <a:cs typeface="Arial"/>
                <a:sym typeface="Arial"/>
              </a:defRPr>
            </a:lvl6pPr>
            <a:lvl7pPr marL="2743200" marR="0" lvl="6" indent="0" algn="l" rtl="0">
              <a:spcBef>
                <a:spcPts val="0"/>
              </a:spcBef>
              <a:buNone/>
              <a:defRPr sz="1200" b="0" i="0" u="none" strike="noStrike" cap="none">
                <a:solidFill>
                  <a:schemeClr val="dk1"/>
                </a:solidFill>
                <a:latin typeface="Arial"/>
                <a:ea typeface="Arial"/>
                <a:cs typeface="Arial"/>
                <a:sym typeface="Arial"/>
              </a:defRPr>
            </a:lvl7pPr>
            <a:lvl8pPr marL="3200400" marR="0" lvl="7" indent="0" algn="l" rtl="0">
              <a:spcBef>
                <a:spcPts val="0"/>
              </a:spcBef>
              <a:buNone/>
              <a:defRPr sz="1200" b="0" i="0" u="none" strike="noStrike" cap="none">
                <a:solidFill>
                  <a:schemeClr val="dk1"/>
                </a:solidFill>
                <a:latin typeface="Arial"/>
                <a:ea typeface="Arial"/>
                <a:cs typeface="Arial"/>
                <a:sym typeface="Arial"/>
              </a:defRPr>
            </a:lvl8pPr>
            <a:lvl9pPr marL="3657600" marR="0" lvl="8" indent="0" algn="l" rtl="0">
              <a:spcBef>
                <a:spcPts val="0"/>
              </a:spcBef>
              <a:buNone/>
              <a:defRPr sz="1200" b="0" i="0" u="none" strike="noStrike" cap="none">
                <a:solidFill>
                  <a:schemeClr val="dk1"/>
                </a:solidFill>
                <a:latin typeface="Arial"/>
                <a:ea typeface="Arial"/>
                <a:cs typeface="Arial"/>
                <a:sym typeface="Arial"/>
              </a:defRPr>
            </a:lvl9pPr>
          </a:lstStyle>
          <a:p>
            <a:endParaRPr/>
          </a:p>
        </p:txBody>
      </p:sp>
      <p:sp>
        <p:nvSpPr>
          <p:cNvPr id="7" name="Shape 7"/>
          <p:cNvSpPr txBox="1">
            <a:spLocks noGrp="1"/>
          </p:cNvSpPr>
          <p:nvPr>
            <p:ph type="ftr" idx="11"/>
          </p:nvPr>
        </p:nvSpPr>
        <p:spPr>
          <a:xfrm>
            <a:off x="0" y="8685213"/>
            <a:ext cx="2971799" cy="457200"/>
          </a:xfrm>
          <a:prstGeom prst="rect">
            <a:avLst/>
          </a:prstGeom>
          <a:noFill/>
          <a:ln>
            <a:noFill/>
          </a:ln>
        </p:spPr>
        <p:txBody>
          <a:bodyPr lIns="91425" tIns="91425" rIns="91425" bIns="91425" anchor="b" anchorCtr="0"/>
          <a:lstStyle>
            <a:lvl1pPr marL="0" marR="0" lvl="0" indent="0" algn="l" rtl="0">
              <a:spcBef>
                <a:spcPts val="0"/>
              </a:spcBef>
              <a:buNone/>
              <a:defRPr sz="12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 name="Shape 8"/>
          <p:cNvSpPr txBox="1">
            <a:spLocks noGrp="1"/>
          </p:cNvSpPr>
          <p:nvPr>
            <p:ph type="sldNum" idx="12"/>
          </p:nvPr>
        </p:nvSpPr>
        <p:spPr>
          <a:xfrm>
            <a:off x="3884612" y="8685213"/>
            <a:ext cx="2971799" cy="457200"/>
          </a:xfrm>
          <a:prstGeom prst="rect">
            <a:avLst/>
          </a:prstGeom>
          <a:noFill/>
          <a:ln>
            <a:noFill/>
          </a:ln>
        </p:spPr>
        <p:txBody>
          <a:bodyPr lIns="91425" tIns="45700" rIns="91425" bIns="45700" anchor="b" anchorCtr="0">
            <a:noAutofit/>
          </a:bodyPr>
          <a:lstStyle/>
          <a:p>
            <a:pPr marL="0" marR="0" lvl="0" indent="0" algn="r" rtl="0">
              <a:spcBef>
                <a:spcPts val="0"/>
              </a:spcBef>
              <a:buSzPct val="25000"/>
              <a:buNone/>
            </a:pPr>
            <a:fld id="{00000000-1234-1234-1234-123412341234}" type="slidenum">
              <a:rPr lang="en-US" sz="12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457102709"/>
      </p:ext>
    </p:extLst>
  </p:cSld>
  <p:clrMap bg1="lt1" tx1="dk1" bg2="dk2" tx2="lt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cap="none" dirty="0">
                <a:solidFill>
                  <a:schemeClr val="dk1"/>
                </a:solidFill>
                <a:latin typeface="Arial"/>
                <a:ea typeface="Arial"/>
                <a:cs typeface="Arial"/>
                <a:sym typeface="Arial"/>
              </a:rPr>
              <a:t>If this PowerPoint presentation contains mathematical equations, you may need to check that your computer has the following installed:</a:t>
            </a:r>
          </a:p>
          <a:p>
            <a:r>
              <a:rPr lang="en-US" sz="1200" b="0" i="0" u="none" strike="noStrike" kern="1200" cap="none" dirty="0">
                <a:solidFill>
                  <a:schemeClr val="dk1"/>
                </a:solidFill>
                <a:latin typeface="Arial"/>
                <a:ea typeface="Arial"/>
                <a:cs typeface="Arial"/>
                <a:sym typeface="Arial"/>
              </a:rPr>
              <a:t>(1) MathType Plugin</a:t>
            </a:r>
          </a:p>
          <a:p>
            <a:r>
              <a:rPr lang="en-US" sz="1200" b="0" i="0" u="none" strike="noStrike" kern="1200" cap="none" dirty="0">
                <a:solidFill>
                  <a:schemeClr val="dk1"/>
                </a:solidFill>
                <a:latin typeface="Arial"/>
                <a:ea typeface="Arial"/>
                <a:cs typeface="Arial"/>
                <a:sym typeface="Arial"/>
              </a:rPr>
              <a:t>(2) Math Player (free versions available)</a:t>
            </a:r>
          </a:p>
          <a:p>
            <a:r>
              <a:rPr lang="en-US" sz="1200" b="0" i="0" u="none" strike="noStrike" kern="1200" cap="none">
                <a:solidFill>
                  <a:schemeClr val="dk1"/>
                </a:solidFill>
                <a:latin typeface="Arial"/>
                <a:ea typeface="Arial"/>
                <a:cs typeface="Arial"/>
                <a:sym typeface="Arial"/>
              </a:rPr>
              <a:t>(3</a:t>
            </a:r>
            <a:r>
              <a:rPr lang="en-US" sz="1200" b="0" i="0" u="none" strike="noStrike" kern="1200" cap="none" dirty="0">
                <a:solidFill>
                  <a:schemeClr val="dk1"/>
                </a:solidFill>
                <a:latin typeface="Arial"/>
                <a:ea typeface="Arial"/>
                <a:cs typeface="Arial"/>
                <a:sym typeface="Arial"/>
              </a:rPr>
              <a:t>) NVDA Reader (free versions available)</a:t>
            </a:r>
            <a:endParaRPr lang="en-US" dirty="0"/>
          </a:p>
        </p:txBody>
      </p:sp>
      <p:sp>
        <p:nvSpPr>
          <p:cNvPr id="4" name="Slide Number Placeholder 3"/>
          <p:cNvSpPr>
            <a:spLocks noGrp="1"/>
          </p:cNvSpPr>
          <p:nvPr>
            <p:ph type="sldNum" idx="10"/>
          </p:nvPr>
        </p:nvSpPr>
        <p:spPr/>
        <p:txBody>
          <a:bodyPr/>
          <a:lstStyle/>
          <a:p>
            <a:pPr marL="0" marR="0" lvl="0" indent="0" algn="r" rtl="0">
              <a:spcBef>
                <a:spcPts val="0"/>
              </a:spcBef>
              <a:buSzPct val="25000"/>
              <a:buNone/>
            </a:pPr>
            <a:fld id="{00000000-1234-1234-1234-123412341234}" type="slidenum">
              <a:rPr lang="en-US" sz="1200" b="0" i="0" u="none" strike="noStrike" cap="none" smtClean="0">
                <a:solidFill>
                  <a:schemeClr val="dk1"/>
                </a:solidFill>
                <a:latin typeface="Arial"/>
                <a:ea typeface="Arial"/>
                <a:cs typeface="Arial"/>
                <a:sym typeface="Arial"/>
              </a:rPr>
              <a:pPr marL="0" marR="0" lvl="0" indent="0" algn="r" rtl="0">
                <a:spcBef>
                  <a:spcPts val="0"/>
                </a:spcBef>
                <a:buSzPct val="25000"/>
                <a:buNone/>
              </a:pPr>
              <a:t>1</a:t>
            </a:fld>
            <a:endParaRPr lang="en-US" sz="12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3099114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Shape 17"/>
        <p:cNvGrpSpPr/>
        <p:nvPr/>
      </p:nvGrpSpPr>
      <p:grpSpPr>
        <a:xfrm>
          <a:off x="0" y="0"/>
          <a:ext cx="0" cy="0"/>
          <a:chOff x="0" y="0"/>
          <a:chExt cx="0" cy="0"/>
        </a:xfrm>
      </p:grpSpPr>
      <p:sp>
        <p:nvSpPr>
          <p:cNvPr id="18" name="Shape 18"/>
          <p:cNvSpPr/>
          <p:nvPr/>
        </p:nvSpPr>
        <p:spPr>
          <a:xfrm>
            <a:off x="0" y="0"/>
            <a:ext cx="9144000" cy="3886200"/>
          </a:xfrm>
          <a:prstGeom prst="rect">
            <a:avLst/>
          </a:prstGeom>
          <a:solidFill>
            <a:srgbClr val="007FA3"/>
          </a:solidFill>
          <a:ln w="25400" cap="flat" cmpd="sng">
            <a:solidFill>
              <a:srgbClr val="007FA3"/>
            </a:solidFill>
            <a:prstDash val="solid"/>
            <a:round/>
            <a:headEnd type="none" w="med" len="med"/>
            <a:tailEnd type="none" w="med" len="med"/>
          </a:ln>
        </p:spPr>
        <p:txBody>
          <a:bodyPr lIns="91425" tIns="45700" rIns="91425" bIns="45700" anchor="ctr" anchorCtr="0">
            <a:noAutofit/>
          </a:bodyPr>
          <a:lstStyle/>
          <a:p>
            <a:pPr marL="0" marR="0" lvl="0" indent="0" algn="ctr" rtl="0">
              <a:spcBef>
                <a:spcPts val="0"/>
              </a:spcBef>
              <a:buNone/>
            </a:pPr>
            <a:endParaRPr sz="1800" b="0" i="0" u="none" strike="noStrike" cap="none" dirty="0">
              <a:solidFill>
                <a:schemeClr val="lt1"/>
              </a:solidFill>
              <a:latin typeface="Arial"/>
              <a:ea typeface="Arial"/>
              <a:cs typeface="Arial"/>
              <a:sym typeface="Arial"/>
            </a:endParaRPr>
          </a:p>
        </p:txBody>
      </p:sp>
      <p:sp>
        <p:nvSpPr>
          <p:cNvPr id="19" name="Shape 19"/>
          <p:cNvSpPr txBox="1">
            <a:spLocks noGrp="1"/>
          </p:cNvSpPr>
          <p:nvPr>
            <p:ph type="ctrTitle"/>
          </p:nvPr>
        </p:nvSpPr>
        <p:spPr>
          <a:xfrm>
            <a:off x="685800" y="762000"/>
            <a:ext cx="7772400" cy="2838451"/>
          </a:xfrm>
          <a:prstGeom prst="rect">
            <a:avLst/>
          </a:prstGeom>
          <a:noFill/>
          <a:ln>
            <a:noFill/>
          </a:ln>
        </p:spPr>
        <p:txBody>
          <a:bodyPr lIns="91425" tIns="91425" rIns="91425" bIns="91425" anchor="b" anchorCtr="0"/>
          <a:lstStyle>
            <a:lvl1pPr marL="0" marR="0" lvl="0" indent="0" algn="l" rtl="0">
              <a:lnSpc>
                <a:spcPct val="100000"/>
              </a:lnSpc>
              <a:spcBef>
                <a:spcPts val="0"/>
              </a:spcBef>
              <a:buClr>
                <a:schemeClr val="lt1"/>
              </a:buClr>
              <a:buFont typeface="Times New Roman"/>
              <a:buNone/>
              <a:defRPr sz="3600" b="1" i="0" u="none" strike="noStrike" cap="none">
                <a:solidFill>
                  <a:schemeClr val="lt1"/>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20" name="Shape 20"/>
          <p:cNvSpPr txBox="1">
            <a:spLocks noGrp="1"/>
          </p:cNvSpPr>
          <p:nvPr>
            <p:ph type="subTitle" idx="1"/>
          </p:nvPr>
        </p:nvSpPr>
        <p:spPr>
          <a:xfrm>
            <a:off x="674687" y="3962400"/>
            <a:ext cx="7794625"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800" b="0" i="0" u="none" strike="noStrike" cap="none">
                <a:solidFill>
                  <a:schemeClr val="dk1"/>
                </a:solidFill>
                <a:latin typeface="Arial"/>
                <a:ea typeface="Arial"/>
                <a:cs typeface="Arial"/>
                <a:sym typeface="Arial"/>
              </a:defRPr>
            </a:lvl1pPr>
            <a:lvl2pPr marL="457200" marR="0" lvl="1"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2pPr>
            <a:lvl3pPr marL="914400" marR="0" lvl="2" indent="0" algn="ctr"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4pPr>
            <a:lvl5pPr marL="1828800" marR="0" lvl="4" indent="0" algn="ctr" rtl="0">
              <a:spcBef>
                <a:spcPts val="600"/>
              </a:spcBef>
              <a:buClr>
                <a:srgbClr val="007FA3"/>
              </a:buClr>
              <a:buFont typeface="Arial"/>
              <a:buNone/>
              <a:defRPr sz="1600" b="0" i="0" u="none" strike="noStrike" cap="none">
                <a:solidFill>
                  <a:srgbClr val="888888"/>
                </a:solidFill>
                <a:latin typeface="Arial"/>
                <a:ea typeface="Arial"/>
                <a:cs typeface="Arial"/>
                <a:sym typeface="Arial"/>
              </a:defRPr>
            </a:lvl5pPr>
            <a:lvl6pPr marL="2286000" marR="0" lvl="5"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6pPr>
            <a:lvl7pPr marL="2743200" marR="0" lvl="6"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7pPr>
            <a:lvl8pPr marL="3200400" marR="0" lvl="7"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8pPr>
            <a:lvl9pPr marL="3657600" marR="0" lvl="8" indent="0" algn="ctr" rtl="0">
              <a:spcBef>
                <a:spcPts val="300"/>
              </a:spcBef>
              <a:buClr>
                <a:srgbClr val="007FA3"/>
              </a:buClr>
              <a:buFont typeface="Arial"/>
              <a:buNone/>
              <a:defRPr sz="1600" b="0" i="0" u="none" strike="noStrike" cap="none">
                <a:solidFill>
                  <a:srgbClr val="888888"/>
                </a:solidFill>
                <a:latin typeface="Arial"/>
                <a:ea typeface="Arial"/>
                <a:cs typeface="Arial"/>
                <a:sym typeface="Arial"/>
              </a:defRPr>
            </a:lvl9pPr>
          </a:lstStyle>
          <a:p>
            <a:r>
              <a:rPr lang="en-US"/>
              <a:t>Click to edit Master subtitle style</a:t>
            </a:r>
            <a:endParaRPr dirty="0"/>
          </a:p>
        </p:txBody>
      </p:sp>
      <p:sp>
        <p:nvSpPr>
          <p:cNvPr id="21" name="Shape 2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2" name="Shape 2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23" name="Shape 2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32457349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962400"/>
            <a:ext cx="8229600" cy="21637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146176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Title and Two Content">
    <p:spTree>
      <p:nvGrpSpPr>
        <p:cNvPr id="1" name="Shape 30"/>
        <p:cNvGrpSpPr/>
        <p:nvPr/>
      </p:nvGrpSpPr>
      <p:grpSpPr>
        <a:xfrm>
          <a:off x="0" y="0"/>
          <a:ext cx="0" cy="0"/>
          <a:chOff x="0" y="0"/>
          <a:chExt cx="0" cy="0"/>
        </a:xfrm>
      </p:grpSpPr>
      <p:sp>
        <p:nvSpPr>
          <p:cNvPr id="31" name="Shape 3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2" name="Shape 32"/>
          <p:cNvSpPr txBox="1">
            <a:spLocks noGrp="1"/>
          </p:cNvSpPr>
          <p:nvPr>
            <p:ph type="body" idx="1"/>
          </p:nvPr>
        </p:nvSpPr>
        <p:spPr>
          <a:xfrm>
            <a:off x="457200" y="1600201"/>
            <a:ext cx="8229600" cy="1345500"/>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3" name="Shape 33"/>
          <p:cNvSpPr txBox="1">
            <a:spLocks noGrp="1"/>
          </p:cNvSpPr>
          <p:nvPr>
            <p:ph type="body" idx="2"/>
          </p:nvPr>
        </p:nvSpPr>
        <p:spPr>
          <a:xfrm>
            <a:off x="457200" y="3132669"/>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
        <p:nvSpPr>
          <p:cNvPr id="34" name="Shape 34"/>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5" name="Shape 35"/>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36" name="Shape 36"/>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8" name="Shape 33"/>
          <p:cNvSpPr txBox="1">
            <a:spLocks noGrp="1"/>
          </p:cNvSpPr>
          <p:nvPr>
            <p:ph type="body" idx="13"/>
          </p:nvPr>
        </p:nvSpPr>
        <p:spPr>
          <a:xfrm>
            <a:off x="474128" y="4715933"/>
            <a:ext cx="8229600" cy="131233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6pPr>
            <a:lvl7pPr marL="2971800" marR="0" lvl="6"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7pPr>
            <a:lvl8pPr marL="3429000" marR="0" lvl="7"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8pPr>
            <a:lvl9pPr marL="3886200" marR="0" lvl="8" indent="-139700" algn="l" rtl="0">
              <a:spcBef>
                <a:spcPts val="300"/>
              </a:spcBef>
              <a:buClr>
                <a:srgbClr val="007FA3"/>
              </a:buClr>
              <a:buSzPct val="100000"/>
              <a:buFont typeface="Arial"/>
              <a:buChar char="•"/>
              <a:defRPr sz="14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668792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Blank">
    <p:spTree>
      <p:nvGrpSpPr>
        <p:cNvPr id="1" name="Shape 79"/>
        <p:cNvGrpSpPr/>
        <p:nvPr/>
      </p:nvGrpSpPr>
      <p:grpSpPr>
        <a:xfrm>
          <a:off x="0" y="0"/>
          <a:ext cx="0" cy="0"/>
          <a:chOff x="0" y="0"/>
          <a:chExt cx="0" cy="0"/>
        </a:xfrm>
      </p:grpSpPr>
      <p:sp>
        <p:nvSpPr>
          <p:cNvPr id="80" name="Shape 80"/>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1" name="Shape 81"/>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82" name="Shape 82"/>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dirty="0"/>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endParaRP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endParaRP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
        <p:nvSpPr>
          <p:cNvPr id="9" name="Shape 39"/>
          <p:cNvSpPr txBox="1">
            <a:spLocks noGrp="1"/>
          </p:cNvSpPr>
          <p:nvPr>
            <p:ph type="body" idx="13"/>
          </p:nvPr>
        </p:nvSpPr>
        <p:spPr>
          <a:xfrm>
            <a:off x="474779" y="1500547"/>
            <a:ext cx="8229600" cy="20515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endParaRPr dirty="0"/>
          </a:p>
        </p:txBody>
      </p:sp>
      <p:pic>
        <p:nvPicPr>
          <p:cNvPr id="10" name="Εικόνα 11">
            <a:extLst>
              <a:ext uri="{FF2B5EF4-FFF2-40B4-BE49-F238E27FC236}">
                <a16:creationId xmlns:a16="http://schemas.microsoft.com/office/drawing/2014/main" id="{D7988A91-5163-154D-D5EE-AA0211DF7560}"/>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688579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idx="1"/>
          </p:nvPr>
        </p:nvSpPr>
        <p:spPr/>
        <p:txBody>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4"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5" name="Slide Number Placeholder 5"/>
          <p:cNvSpPr>
            <a:spLocks noGrp="1"/>
          </p:cNvSpPr>
          <p:nvPr>
            <p:ph type="sldNum" sz="quarter" idx="11"/>
          </p:nvPr>
        </p:nvSpPr>
        <p:spPr/>
        <p:txBody>
          <a:bodyPr/>
          <a:lstStyle>
            <a:lvl1pPr>
              <a:defRPr/>
            </a:lvl1pPr>
          </a:lstStyle>
          <a:p>
            <a:pPr>
              <a:defRPr/>
            </a:pPr>
            <a:r>
              <a:rPr lang="el-GR"/>
              <a:t>Διαφάνεια </a:t>
            </a:r>
            <a:fld id="{84D40DDA-0565-E04E-80F8-3464C128897D}" type="slidenum">
              <a:rPr lang="en-US"/>
              <a:pPr>
                <a:defRPr/>
              </a:pPr>
              <a:t>‹#›</a:t>
            </a:fld>
            <a:endParaRPr lang="en-US"/>
          </a:p>
        </p:txBody>
      </p:sp>
    </p:spTree>
    <p:extLst>
      <p:ext uri="{BB962C8B-B14F-4D97-AF65-F5344CB8AC3E}">
        <p14:creationId xmlns:p14="http://schemas.microsoft.com/office/powerpoint/2010/main" val="40667388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Text Placeholder 2"/>
          <p:cNvSpPr>
            <a:spLocks noGrp="1"/>
          </p:cNvSpPr>
          <p:nvPr>
            <p:ph idx="1"/>
          </p:nvPr>
        </p:nvSpPr>
        <p:spPr bwMode="auto">
          <a:xfrm>
            <a:off x="0" y="769938"/>
            <a:ext cx="9144000" cy="5546725"/>
          </a:xfrm>
          <a:prstGeom prst="rect">
            <a:avLst/>
          </a:prstGeom>
          <a:noFill/>
          <a:ln w="3175" cmpd="sng">
            <a:solidFill>
              <a:schemeClr val="accent6">
                <a:lumMod val="60000"/>
                <a:lumOff val="40000"/>
              </a:schemeClr>
            </a:solidFill>
            <a:miter lim="800000"/>
            <a:headEnd/>
            <a:tailEnd/>
          </a:ln>
          <a:extLst>
            <a:ext uri="{909E8E84-426E-40dd-AFC4-6F175D3DCCD1}">
              <a14:hiddenFill xmlns:a14="http://schemas.microsoft.com/office/drawing/2010/main" xmlns="">
                <a:solidFill>
                  <a:srgbClr val="FFFFFF"/>
                </a:solidFill>
              </a14:hiddenFill>
            </a:ext>
            <a:ext uri="{FAA26D3D-D897-4be2-8F04-BA451C77F1D7}">
              <ma14:placeholderFlag xmlns:ma14="http://schemas.microsoft.com/office/mac/drawingml/2011/main" xmlns="" val="1"/>
            </a:ext>
          </a:extLst>
        </p:spPr>
        <p:txBody>
          <a:bodyPr vert="horz" wrap="square" lIns="91440" tIns="182880" rIns="91440" bIns="91440" numCol="1" anchor="t" anchorCtr="0" compatLnSpc="1">
            <a:prstTxWarp prst="textNoShape">
              <a:avLst/>
            </a:prstTxWarp>
          </a:body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6"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7716104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dirty="0"/>
              <a:t>Click to edit Master text styles</a:t>
            </a:r>
          </a:p>
          <a:p>
            <a:pPr lvl="1"/>
            <a:r>
              <a:rPr lang="el-GR" dirty="0"/>
              <a:t>Second level</a:t>
            </a:r>
          </a:p>
          <a:p>
            <a:pPr lvl="2"/>
            <a:r>
              <a:rPr lang="el-GR" dirty="0"/>
              <a:t>Third level</a:t>
            </a:r>
          </a:p>
          <a:p>
            <a:pPr lvl="3"/>
            <a:r>
              <a:rPr lang="el-GR" dirty="0"/>
              <a:t>Fourth level</a:t>
            </a:r>
          </a:p>
          <a:p>
            <a:pPr lvl="4"/>
            <a:r>
              <a:rPr lang="el-GR" dirty="0"/>
              <a:t>Fifth level</a:t>
            </a:r>
            <a:endParaRPr lang="en-US" dirty="0"/>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Click to edit Master text styles</a:t>
            </a:r>
          </a:p>
          <a:p>
            <a:pPr lvl="1"/>
            <a:r>
              <a:rPr lang="el-GR"/>
              <a:t>Second level</a:t>
            </a:r>
          </a:p>
          <a:p>
            <a:pPr lvl="2"/>
            <a:r>
              <a:rPr lang="el-GR"/>
              <a:t>Third level</a:t>
            </a:r>
          </a:p>
          <a:p>
            <a:pPr lvl="3"/>
            <a:r>
              <a:rPr lang="el-GR"/>
              <a:t>Fourth level</a:t>
            </a:r>
          </a:p>
          <a:p>
            <a:pPr lvl="4"/>
            <a:r>
              <a:rPr lang="el-GR"/>
              <a:t>Fifth level</a:t>
            </a:r>
            <a:endParaRPr lang="en-US"/>
          </a:p>
        </p:txBody>
      </p:sp>
      <p:sp>
        <p:nvSpPr>
          <p:cNvPr id="5" name="Footer Placeholder 4"/>
          <p:cNvSpPr>
            <a:spLocks noGrp="1"/>
          </p:cNvSpPr>
          <p:nvPr>
            <p:ph type="ftr" sz="quarter" idx="10"/>
          </p:nvPr>
        </p:nvSpPr>
        <p:spPr/>
        <p:txBody>
          <a:bodyPr/>
          <a:lstStyle>
            <a:lvl1pPr>
              <a:defRPr/>
            </a:lvl1pPr>
          </a:lstStyle>
          <a:p>
            <a:pPr>
              <a:defRPr/>
            </a:pPr>
            <a:r>
              <a:rPr lang="el-GR"/>
              <a:t>Η Ερευνητική Μεθοδολογία στον Πραγματικό Κόσμο 4η Έκδοση </a:t>
            </a:r>
          </a:p>
        </p:txBody>
      </p:sp>
      <p:sp>
        <p:nvSpPr>
          <p:cNvPr id="6" name="Slide Number Placeholder 5"/>
          <p:cNvSpPr>
            <a:spLocks noGrp="1"/>
          </p:cNvSpPr>
          <p:nvPr>
            <p:ph type="sldNum" sz="quarter" idx="11"/>
          </p:nvPr>
        </p:nvSpPr>
        <p:spPr/>
        <p:txBody>
          <a:bodyPr/>
          <a:lstStyle>
            <a:lvl1pPr>
              <a:defRPr/>
            </a:lvl1pPr>
          </a:lstStyle>
          <a:p>
            <a:pPr>
              <a:defRPr/>
            </a:pPr>
            <a:r>
              <a:rPr lang="el-GR"/>
              <a:t>Διαφάνεια </a:t>
            </a:r>
            <a:fld id="{624B0523-D47E-2247-B983-B9E272A2D9C0}" type="slidenum">
              <a:rPr lang="en-US"/>
              <a:pPr>
                <a:defRPr/>
              </a:pPr>
              <a:t>‹#›</a:t>
            </a:fld>
            <a:endParaRPr lang="en-US"/>
          </a:p>
        </p:txBody>
      </p:sp>
    </p:spTree>
    <p:extLst>
      <p:ext uri="{BB962C8B-B14F-4D97-AF65-F5344CB8AC3E}">
        <p14:creationId xmlns:p14="http://schemas.microsoft.com/office/powerpoint/2010/main" val="332500607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lvl1pPr>
              <a:defRPr smtClean="0"/>
            </a:lvl1pPr>
          </a:lstStyle>
          <a:p>
            <a:pPr>
              <a:defRPr/>
            </a:pPr>
            <a:r>
              <a:rPr lang="el-GR"/>
              <a:t>Η Ερευνητική Μεθοδολογία στον Πραγματικό Κόσμο 4η Έκδοση </a:t>
            </a:r>
            <a:endParaRPr lang="en-US"/>
          </a:p>
        </p:txBody>
      </p:sp>
      <p:sp>
        <p:nvSpPr>
          <p:cNvPr id="5" name="Slide Number Placeholder 5"/>
          <p:cNvSpPr>
            <a:spLocks noGrp="1"/>
          </p:cNvSpPr>
          <p:nvPr>
            <p:ph type="sldNum" sz="quarter" idx="12"/>
          </p:nvPr>
        </p:nvSpPr>
        <p:spPr>
          <a:xfrm>
            <a:off x="6553200" y="6356350"/>
            <a:ext cx="2133600" cy="365125"/>
          </a:xfrm>
        </p:spPr>
        <p:txBody>
          <a:bodyPr/>
          <a:lstStyle>
            <a:lvl1pPr>
              <a:defRPr/>
            </a:lvl1pPr>
          </a:lstStyle>
          <a:p>
            <a:pPr>
              <a:defRPr/>
            </a:pPr>
            <a:r>
              <a:rPr lang="el-GR"/>
              <a:t>Διαφάνεια </a:t>
            </a:r>
            <a:fld id="{86110938-9AAB-EA45-880A-1ACAB568AF26}" type="slidenum">
              <a:rPr lang="en-US"/>
              <a:pPr>
                <a:defRPr/>
              </a:pPr>
              <a:t>‹#›</a:t>
            </a:fld>
            <a:endParaRPr lang="en-US"/>
          </a:p>
        </p:txBody>
      </p:sp>
    </p:spTree>
    <p:extLst>
      <p:ext uri="{BB962C8B-B14F-4D97-AF65-F5344CB8AC3E}">
        <p14:creationId xmlns:p14="http://schemas.microsoft.com/office/powerpoint/2010/main" val="1070503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Figure + Caption">
    <p:spTree>
      <p:nvGrpSpPr>
        <p:cNvPr id="1" name="Shape 53"/>
        <p:cNvGrpSpPr/>
        <p:nvPr/>
      </p:nvGrpSpPr>
      <p:grpSpPr>
        <a:xfrm>
          <a:off x="0" y="0"/>
          <a:ext cx="0" cy="0"/>
          <a:chOff x="0" y="0"/>
          <a:chExt cx="0" cy="0"/>
        </a:xfrm>
      </p:grpSpPr>
      <p:sp>
        <p:nvSpPr>
          <p:cNvPr id="54" name="Shape 54"/>
          <p:cNvSpPr txBox="1">
            <a:spLocks noGrp="1"/>
          </p:cNvSpPr>
          <p:nvPr>
            <p:ph type="title"/>
          </p:nvPr>
        </p:nvSpPr>
        <p:spPr>
          <a:xfrm>
            <a:off x="457200" y="228600"/>
            <a:ext cx="8229600" cy="1066799"/>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55" name="Shape 55"/>
          <p:cNvSpPr txBox="1">
            <a:spLocks noGrp="1"/>
          </p:cNvSpPr>
          <p:nvPr>
            <p:ph type="body" idx="1"/>
          </p:nvPr>
        </p:nvSpPr>
        <p:spPr>
          <a:xfrm>
            <a:off x="457200" y="5368160"/>
            <a:ext cx="8229600" cy="916856"/>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8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56" name="Shape 5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7" name="Shape 5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58" name="Shape 5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dk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dk1"/>
              </a:solidFill>
              <a:latin typeface="Arial"/>
              <a:ea typeface="Arial"/>
              <a:cs typeface="Arial"/>
              <a:sym typeface="Arial"/>
            </a:endParaRPr>
          </a:p>
        </p:txBody>
      </p:sp>
    </p:spTree>
    <p:extLst>
      <p:ext uri="{BB962C8B-B14F-4D97-AF65-F5344CB8AC3E}">
        <p14:creationId xmlns:p14="http://schemas.microsoft.com/office/powerpoint/2010/main" val="2826302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cSld name="Title and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tabLst>
                <a:tab pos="176213" algn="l"/>
              </a:tabLst>
              <a:defRPr sz="1600" b="0" i="0" u="none" strike="noStrike" cap="none">
                <a:solidFill>
                  <a:schemeClr val="dk1"/>
                </a:solidFill>
                <a:latin typeface="Arial"/>
                <a:ea typeface="Arial"/>
                <a:cs typeface="Arial"/>
                <a:sym typeface="Arial"/>
              </a:defRPr>
            </a:lvl1pPr>
            <a:lvl2pPr marL="742950" marR="0" lvl="1" indent="-283464"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2286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a:p>
            <a:pPr lvl="1"/>
            <a:r>
              <a:rPr lang="en-US"/>
              <a:t>Second level</a:t>
            </a:r>
          </a:p>
          <a:p>
            <a:pPr lvl="2"/>
            <a:r>
              <a:rPr lang="en-US"/>
              <a:t>Third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Tree>
    <p:extLst>
      <p:ext uri="{BB962C8B-B14F-4D97-AF65-F5344CB8AC3E}">
        <p14:creationId xmlns:p14="http://schemas.microsoft.com/office/powerpoint/2010/main" val="34289802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Title and 5 Content">
    <p:spTree>
      <p:nvGrpSpPr>
        <p:cNvPr id="1" name="Shape 24"/>
        <p:cNvGrpSpPr/>
        <p:nvPr/>
      </p:nvGrpSpPr>
      <p:grpSpPr>
        <a:xfrm>
          <a:off x="0" y="0"/>
          <a:ext cx="0" cy="0"/>
          <a:chOff x="0" y="0"/>
          <a:chExt cx="0" cy="0"/>
        </a:xfrm>
      </p:grpSpPr>
      <p:sp>
        <p:nvSpPr>
          <p:cNvPr id="25" name="Title 1"/>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dirty="0"/>
          </a:p>
        </p:txBody>
      </p:sp>
      <p:sp>
        <p:nvSpPr>
          <p:cNvPr id="26" name="Content Placeholder 1"/>
          <p:cNvSpPr txBox="1">
            <a:spLocks noGrp="1"/>
          </p:cNvSpPr>
          <p:nvPr>
            <p:ph type="body" idx="1"/>
          </p:nvPr>
        </p:nvSpPr>
        <p:spPr>
          <a:xfrm>
            <a:off x="457200" y="1600201"/>
            <a:ext cx="8229600" cy="533400"/>
          </a:xfrm>
          <a:prstGeom prst="rect">
            <a:avLst/>
          </a:prstGeom>
          <a:noFill/>
          <a:ln>
            <a:noFill/>
          </a:ln>
        </p:spPr>
        <p:txBody>
          <a:bodyPr lIns="91425" tIns="91425" rIns="91425" bIns="91425" anchor="t" anchorCtr="0"/>
          <a:lstStyle>
            <a:lvl1pPr marL="255600" marR="0" lvl="0" indent="-255600" algn="l" rtl="0">
              <a:spcBef>
                <a:spcPts val="1500"/>
              </a:spcBef>
              <a:buClr>
                <a:srgbClr val="007FA3"/>
              </a:buClr>
              <a:buSzPct val="100000"/>
              <a:buFont typeface="Arial" panose="020B0604020202020204" pitchFamily="34" charset="0"/>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3" name="Content Placeholder 2"/>
          <p:cNvSpPr>
            <a:spLocks noGrp="1"/>
          </p:cNvSpPr>
          <p:nvPr>
            <p:ph sz="quarter" idx="13"/>
          </p:nvPr>
        </p:nvSpPr>
        <p:spPr>
          <a:xfrm>
            <a:off x="457200" y="2278063"/>
            <a:ext cx="8229600" cy="5588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5" name="Content Placeholder 4"/>
          <p:cNvSpPr>
            <a:spLocks noGrp="1"/>
          </p:cNvSpPr>
          <p:nvPr>
            <p:ph sz="quarter" idx="14"/>
          </p:nvPr>
        </p:nvSpPr>
        <p:spPr>
          <a:xfrm>
            <a:off x="457200" y="2954338"/>
            <a:ext cx="8232775" cy="609600"/>
          </a:xfrm>
        </p:spPr>
        <p:txBody>
          <a:bodyPr/>
          <a:lstStyle>
            <a:lvl1pPr indent="-255600">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7" name="Content Placeholder 6"/>
          <p:cNvSpPr>
            <a:spLocks noGrp="1"/>
          </p:cNvSpPr>
          <p:nvPr>
            <p:ph sz="quarter" idx="15"/>
          </p:nvPr>
        </p:nvSpPr>
        <p:spPr>
          <a:xfrm>
            <a:off x="457200" y="3733800"/>
            <a:ext cx="8229600" cy="5508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9" name="Content Placeholder 8"/>
          <p:cNvSpPr>
            <a:spLocks noGrp="1"/>
          </p:cNvSpPr>
          <p:nvPr>
            <p:ph sz="quarter" idx="16"/>
          </p:nvPr>
        </p:nvSpPr>
        <p:spPr>
          <a:xfrm>
            <a:off x="457200" y="4427538"/>
            <a:ext cx="8229600" cy="652462"/>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11" name="Content Placeholder 10"/>
          <p:cNvSpPr>
            <a:spLocks noGrp="1"/>
          </p:cNvSpPr>
          <p:nvPr>
            <p:ph sz="quarter" idx="17"/>
          </p:nvPr>
        </p:nvSpPr>
        <p:spPr>
          <a:xfrm>
            <a:off x="457200" y="5181600"/>
            <a:ext cx="8229600" cy="500063"/>
          </a:xfrm>
        </p:spPr>
        <p:txBody>
          <a:bodyPr/>
          <a:lstStyle>
            <a:lvl1pPr marL="255588" indent="-255588">
              <a:defRPr/>
            </a:lvl1pPr>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dirty="0"/>
          </a:p>
        </p:txBody>
      </p:sp>
      <p:sp>
        <p:nvSpPr>
          <p:cNvPr id="4" name="Content Placeholder 3"/>
          <p:cNvSpPr>
            <a:spLocks noGrp="1"/>
          </p:cNvSpPr>
          <p:nvPr>
            <p:ph sz="quarter" idx="18"/>
          </p:nvPr>
        </p:nvSpPr>
        <p:spPr>
          <a:xfrm>
            <a:off x="457200" y="5811838"/>
            <a:ext cx="8229600" cy="457200"/>
          </a:xfrm>
        </p:spPr>
        <p:txBody>
          <a:bodyPr/>
          <a:lstStyle>
            <a:lvl2pPr indent="-283464">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Content Placeholder 7"/>
          <p:cNvSpPr>
            <a:spLocks noGrp="1"/>
          </p:cNvSpPr>
          <p:nvPr>
            <p:ph sz="quarter" idx="19"/>
          </p:nvPr>
        </p:nvSpPr>
        <p:spPr>
          <a:xfrm>
            <a:off x="3657601" y="6418263"/>
            <a:ext cx="479834"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Content Placeholder 11"/>
          <p:cNvSpPr>
            <a:spLocks noGrp="1"/>
          </p:cNvSpPr>
          <p:nvPr>
            <p:ph sz="quarter" idx="20"/>
          </p:nvPr>
        </p:nvSpPr>
        <p:spPr>
          <a:xfrm>
            <a:off x="5503863" y="6418263"/>
            <a:ext cx="45331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4" name="Content Placeholder 13"/>
          <p:cNvSpPr>
            <a:spLocks noGrp="1"/>
          </p:cNvSpPr>
          <p:nvPr>
            <p:ph sz="quarter" idx="21"/>
          </p:nvPr>
        </p:nvSpPr>
        <p:spPr>
          <a:xfrm>
            <a:off x="7200900" y="6418263"/>
            <a:ext cx="576027"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22"/>
          </p:nvPr>
        </p:nvSpPr>
        <p:spPr>
          <a:xfrm flipH="1">
            <a:off x="7976101" y="6418263"/>
            <a:ext cx="778599" cy="2984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447949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Chapter Opener">
    <p:spTree>
      <p:nvGrpSpPr>
        <p:cNvPr id="1" name="Shape 37"/>
        <p:cNvGrpSpPr/>
        <p:nvPr/>
      </p:nvGrpSpPr>
      <p:grpSpPr>
        <a:xfrm>
          <a:off x="0" y="0"/>
          <a:ext cx="0" cy="0"/>
          <a:chOff x="0" y="0"/>
          <a:chExt cx="0" cy="0"/>
        </a:xfrm>
      </p:grpSpPr>
      <p:sp>
        <p:nvSpPr>
          <p:cNvPr id="38" name="Shape 38"/>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39" name="Shape 39"/>
          <p:cNvSpPr txBox="1">
            <a:spLocks noGrp="1"/>
          </p:cNvSpPr>
          <p:nvPr>
            <p:ph type="body" idx="1"/>
          </p:nvPr>
        </p:nvSpPr>
        <p:spPr>
          <a:xfrm>
            <a:off x="457200" y="816429"/>
            <a:ext cx="8229600" cy="47897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0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40" name="Shape 40"/>
          <p:cNvSpPr txBox="1">
            <a:spLocks noGrp="1"/>
          </p:cNvSpPr>
          <p:nvPr>
            <p:ph type="body" idx="2"/>
          </p:nvPr>
        </p:nvSpPr>
        <p:spPr>
          <a:xfrm>
            <a:off x="5029200" y="1600200"/>
            <a:ext cx="3657600" cy="1600198"/>
          </a:xfrm>
          <a:prstGeom prst="rect">
            <a:avLst/>
          </a:prstGeom>
          <a:noFill/>
          <a:ln>
            <a:noFill/>
          </a:ln>
        </p:spPr>
        <p:txBody>
          <a:bodyPr lIns="91425" tIns="91425" rIns="91425" bIns="91425" anchor="b" anchorCtr="0"/>
          <a:lstStyle>
            <a:lvl1pPr marL="0" marR="0" lvl="0" indent="0" algn="l" rtl="0">
              <a:spcBef>
                <a:spcPts val="0"/>
              </a:spcBef>
              <a:buClr>
                <a:srgbClr val="007FA3"/>
              </a:buClr>
              <a:buFont typeface="Arial"/>
              <a:buNone/>
              <a:defRPr sz="30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44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44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1" name="Shape 41"/>
          <p:cNvSpPr txBox="1">
            <a:spLocks noGrp="1"/>
          </p:cNvSpPr>
          <p:nvPr>
            <p:ph type="body" idx="3"/>
          </p:nvPr>
        </p:nvSpPr>
        <p:spPr>
          <a:xfrm>
            <a:off x="5029200" y="3200400"/>
            <a:ext cx="3657600" cy="2925763"/>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2200" b="0" i="0" u="none" strike="noStrike" cap="none">
                <a:solidFill>
                  <a:schemeClr val="dk1"/>
                </a:solidFill>
                <a:latin typeface="Arial"/>
                <a:ea typeface="Arial"/>
                <a:cs typeface="Arial"/>
                <a:sym typeface="Arial"/>
              </a:defRPr>
            </a:lvl1pPr>
            <a:lvl2pPr marL="0" marR="0" lvl="1"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2pPr>
            <a:lvl3pPr marL="0" marR="0" lvl="2" indent="0" algn="l" rtl="0">
              <a:spcBef>
                <a:spcPts val="0"/>
              </a:spcBef>
              <a:buClr>
                <a:srgbClr val="007FA3"/>
              </a:buClr>
              <a:buFont typeface="Noto Sans Symbols"/>
              <a:buNone/>
              <a:defRPr sz="1600" b="0" i="0" u="none" strike="noStrike" cap="none">
                <a:solidFill>
                  <a:schemeClr val="dk1"/>
                </a:solidFill>
                <a:latin typeface="Arial"/>
                <a:ea typeface="Arial"/>
                <a:cs typeface="Arial"/>
                <a:sym typeface="Arial"/>
              </a:defRPr>
            </a:lvl3pPr>
            <a:lvl4pPr marL="0" marR="0" lvl="3"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4pPr>
            <a:lvl5pPr marL="0" marR="0" lvl="4"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5pPr>
            <a:lvl6pPr marL="0" marR="0" lvl="5"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6pPr>
            <a:lvl7pPr marL="0" marR="0" lvl="6"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7pPr>
            <a:lvl8pPr marL="0" marR="0" lvl="7"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8pPr>
            <a:lvl9pPr marL="0" marR="0" lvl="8" indent="0" algn="l" rtl="0">
              <a:spcBef>
                <a:spcPts val="0"/>
              </a:spcBef>
              <a:buClr>
                <a:srgbClr val="007FA3"/>
              </a:buClr>
              <a:buFont typeface="Arial"/>
              <a:buNone/>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42" name="Shape 42"/>
          <p:cNvSpPr txBox="1">
            <a:spLocks noGrp="1"/>
          </p:cNvSpPr>
          <p:nvPr>
            <p:ph type="ftr" idx="11"/>
          </p:nvPr>
        </p:nvSpPr>
        <p:spPr>
          <a:xfrm>
            <a:off x="93969" y="6165337"/>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3" name="Shape 4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44" name="Shape 4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Title + Learning Objectives and Content">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457200" y="215371"/>
            <a:ext cx="8229600" cy="622828"/>
          </a:xfrm>
          <a:prstGeom prst="rect">
            <a:avLst/>
          </a:prstGeom>
          <a:noFill/>
          <a:ln>
            <a:noFill/>
          </a:ln>
        </p:spPr>
        <p:txBody>
          <a:bodyPr lIns="91425" tIns="91425" rIns="91425" bIns="91425" anchor="t"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63" name="Shape 63"/>
          <p:cNvSpPr txBox="1">
            <a:spLocks noGrp="1"/>
          </p:cNvSpPr>
          <p:nvPr>
            <p:ph type="body" idx="1"/>
          </p:nvPr>
        </p:nvSpPr>
        <p:spPr>
          <a:xfrm>
            <a:off x="457200" y="816429"/>
            <a:ext cx="8229600" cy="402769"/>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0" marR="0" lvl="1"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2pPr>
            <a:lvl3pPr marL="0" marR="0" lvl="2" indent="0" algn="l" rtl="0">
              <a:spcBef>
                <a:spcPts val="0"/>
              </a:spcBef>
              <a:buClr>
                <a:srgbClr val="007FA3"/>
              </a:buClr>
              <a:buFont typeface="Noto Sans Symbols"/>
              <a:buNone/>
              <a:defRPr sz="2400" b="0" i="0" u="none" strike="noStrike" cap="none">
                <a:solidFill>
                  <a:schemeClr val="lt1"/>
                </a:solidFill>
                <a:latin typeface="Arial"/>
                <a:ea typeface="Arial"/>
                <a:cs typeface="Arial"/>
                <a:sym typeface="Arial"/>
              </a:defRPr>
            </a:lvl3pPr>
            <a:lvl4pPr marL="0" marR="0" lvl="3"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4pPr>
            <a:lvl5pPr marL="0" marR="0" lvl="4"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5pPr>
            <a:lvl6pPr marL="0" marR="0" lvl="5"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6pPr>
            <a:lvl7pPr marL="0" marR="0" lvl="6"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7pPr>
            <a:lvl8pPr marL="0" marR="0" lvl="7"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8pPr>
            <a:lvl9pPr marL="0" marR="0" lvl="8" indent="0" algn="l" rtl="0">
              <a:spcBef>
                <a:spcPts val="0"/>
              </a:spcBef>
              <a:buClr>
                <a:srgbClr val="007FA3"/>
              </a:buClr>
              <a:buFont typeface="Arial"/>
              <a:buNone/>
              <a:defRPr sz="2400" b="0" i="0" u="none" strike="noStrike" cap="none">
                <a:solidFill>
                  <a:schemeClr val="lt1"/>
                </a:solidFill>
                <a:latin typeface="Arial"/>
                <a:ea typeface="Arial"/>
                <a:cs typeface="Arial"/>
                <a:sym typeface="Arial"/>
              </a:defRPr>
            </a:lvl9pPr>
          </a:lstStyle>
          <a:p>
            <a:pPr lvl="0"/>
            <a:r>
              <a:rPr lang="en-US"/>
              <a:t>Click to edit Master text styles</a:t>
            </a:r>
          </a:p>
        </p:txBody>
      </p:sp>
      <p:sp>
        <p:nvSpPr>
          <p:cNvPr id="64" name="Shape 64"/>
          <p:cNvSpPr txBox="1">
            <a:spLocks noGrp="1"/>
          </p:cNvSpPr>
          <p:nvPr>
            <p:ph type="body" idx="2"/>
          </p:nvPr>
        </p:nvSpPr>
        <p:spPr>
          <a:xfrm>
            <a:off x="457200" y="1600200"/>
            <a:ext cx="8229600" cy="4525963"/>
          </a:xfrm>
          <a:prstGeom prst="rect">
            <a:avLst/>
          </a:prstGeom>
          <a:noFill/>
          <a:ln>
            <a:noFill/>
          </a:ln>
        </p:spPr>
        <p:txBody>
          <a:bodyPr lIns="91425" tIns="91425" rIns="91425" bIns="91425" anchor="t" anchorCtr="0"/>
          <a:lstStyle>
            <a:lvl1pPr marL="256032" marR="0" lvl="0" indent="-2560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65" name="Shape 65"/>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6" name="Shape 66"/>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67" name="Shape 67"/>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685800" y="1447800"/>
            <a:ext cx="7772400" cy="2152651"/>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0" name="Shape 70"/>
          <p:cNvSpPr txBox="1">
            <a:spLocks noGrp="1"/>
          </p:cNvSpPr>
          <p:nvPr>
            <p:ph type="body" idx="1"/>
          </p:nvPr>
        </p:nvSpPr>
        <p:spPr>
          <a:xfrm>
            <a:off x="674687" y="3962400"/>
            <a:ext cx="7794626" cy="1752600"/>
          </a:xfrm>
          <a:prstGeom prst="rect">
            <a:avLst/>
          </a:prstGeom>
          <a:noFill/>
          <a:ln>
            <a:noFill/>
          </a:ln>
        </p:spPr>
        <p:txBody>
          <a:bodyPr lIns="91425" tIns="91425" rIns="91425" bIns="91425" anchor="t" anchorCtr="0"/>
          <a:lstStyle>
            <a:lvl1pPr marL="0" marR="0" lvl="0" indent="0" algn="l" rtl="0">
              <a:spcBef>
                <a:spcPts val="0"/>
              </a:spcBef>
              <a:buClr>
                <a:srgbClr val="007FA3"/>
              </a:buClr>
              <a:buFont typeface="Arial"/>
              <a:buNone/>
              <a:defRPr sz="1600" b="0" i="0" u="none" strike="noStrike" cap="none">
                <a:solidFill>
                  <a:srgbClr val="007FA3"/>
                </a:solidFill>
                <a:latin typeface="Arial"/>
                <a:ea typeface="Arial"/>
                <a:cs typeface="Arial"/>
                <a:sym typeface="Arial"/>
              </a:defRPr>
            </a:lvl1pPr>
            <a:lvl2pPr marL="457200" marR="0" lvl="1" indent="0" algn="l" rtl="0">
              <a:spcBef>
                <a:spcPts val="600"/>
              </a:spcBef>
              <a:buClr>
                <a:srgbClr val="007FA3"/>
              </a:buClr>
              <a:buFont typeface="Arial"/>
              <a:buNone/>
              <a:defRPr sz="1800" b="0" i="0" u="none" strike="noStrike" cap="none">
                <a:solidFill>
                  <a:srgbClr val="888888"/>
                </a:solidFill>
                <a:latin typeface="Arial"/>
                <a:ea typeface="Arial"/>
                <a:cs typeface="Arial"/>
                <a:sym typeface="Arial"/>
              </a:defRPr>
            </a:lvl2pPr>
            <a:lvl3pPr marL="914400" marR="0" lvl="2" indent="0" algn="l" rtl="0">
              <a:spcBef>
                <a:spcPts val="600"/>
              </a:spcBef>
              <a:buClr>
                <a:srgbClr val="007FA3"/>
              </a:buClr>
              <a:buFont typeface="Noto Sans Symbols"/>
              <a:buNone/>
              <a:defRPr sz="1600" b="0" i="0" u="none" strike="noStrike" cap="none">
                <a:solidFill>
                  <a:srgbClr val="888888"/>
                </a:solidFill>
                <a:latin typeface="Arial"/>
                <a:ea typeface="Arial"/>
                <a:cs typeface="Arial"/>
                <a:sym typeface="Arial"/>
              </a:defRPr>
            </a:lvl3pPr>
            <a:lvl4pPr marL="1371600" marR="0" lvl="3"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4pPr>
            <a:lvl5pPr marL="1828800" marR="0" lvl="4" indent="0" algn="l" rtl="0">
              <a:spcBef>
                <a:spcPts val="600"/>
              </a:spcBef>
              <a:buClr>
                <a:srgbClr val="007FA3"/>
              </a:buClr>
              <a:buFont typeface="Arial"/>
              <a:buNone/>
              <a:defRPr sz="1400" b="0" i="0" u="none" strike="noStrike" cap="none">
                <a:solidFill>
                  <a:srgbClr val="888888"/>
                </a:solidFill>
                <a:latin typeface="Arial"/>
                <a:ea typeface="Arial"/>
                <a:cs typeface="Arial"/>
                <a:sym typeface="Arial"/>
              </a:defRPr>
            </a:lvl5pPr>
            <a:lvl6pPr marL="2286000" marR="0" lvl="5"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6pPr>
            <a:lvl7pPr marL="2743200" marR="0" lvl="6"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7pPr>
            <a:lvl8pPr marL="3200400" marR="0" lvl="7"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8pPr>
            <a:lvl9pPr marL="3657600" marR="0" lvl="8" indent="0" algn="l" rtl="0">
              <a:spcBef>
                <a:spcPts val="300"/>
              </a:spcBef>
              <a:buClr>
                <a:srgbClr val="007FA3"/>
              </a:buClr>
              <a:buFont typeface="Arial"/>
              <a:buNone/>
              <a:defRPr sz="1400" b="0" i="0" u="none" strike="noStrike" cap="none">
                <a:solidFill>
                  <a:srgbClr val="888888"/>
                </a:solidFill>
                <a:latin typeface="Arial"/>
                <a:ea typeface="Arial"/>
                <a:cs typeface="Arial"/>
                <a:sym typeface="Arial"/>
              </a:defRPr>
            </a:lvl9pPr>
          </a:lstStyle>
          <a:p>
            <a:pPr lvl="0"/>
            <a:r>
              <a:rPr lang="en-US"/>
              <a:t>Click to edit Master text styles</a:t>
            </a:r>
          </a:p>
        </p:txBody>
      </p:sp>
      <p:sp>
        <p:nvSpPr>
          <p:cNvPr id="71" name="Shape 71"/>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2" name="Shape 72"/>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3" name="Shape 73"/>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Title Only">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en-US"/>
              <a:t>Click to edit Master title style</a:t>
            </a:r>
            <a:endParaRPr/>
          </a:p>
        </p:txBody>
      </p:sp>
      <p:sp>
        <p:nvSpPr>
          <p:cNvPr id="76" name="Shape 76"/>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7" name="Shape 77"/>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78" name="Shape 78"/>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theme" Target="../theme/theme2.xml"/><Relationship Id="rId5" Type="http://schemas.openxmlformats.org/officeDocument/2006/relationships/slideLayout" Target="../slideLayouts/slideLayout17.xml"/><Relationship Id="rId4"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pic>
        <p:nvPicPr>
          <p:cNvPr id="9" name="Εικόνα 8">
            <a:extLst>
              <a:ext uri="{FF2B5EF4-FFF2-40B4-BE49-F238E27FC236}">
                <a16:creationId xmlns:a16="http://schemas.microsoft.com/office/drawing/2014/main" id="{092AEE46-990B-F0E1-F048-20370AE00E88}"/>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90856" y="6150103"/>
            <a:ext cx="633545" cy="6126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dk2" tx2="lt2" accent1="accent1" accent2="accent2" accent3="accent3" accent4="accent4" accent5="accent5" accent6="accent6" hlink="hlink" folHlink="folHlink"/>
  <p:sldLayoutIdLst>
    <p:sldLayoutId id="2147483665" r:id="rId1"/>
    <p:sldLayoutId id="2147483666" r:id="rId2"/>
    <p:sldLayoutId id="2147483649" r:id="rId3"/>
    <p:sldLayoutId id="2147483668" r:id="rId4"/>
    <p:sldLayoutId id="2147483669" r:id="rId5"/>
    <p:sldLayoutId id="2147483651" r:id="rId6"/>
    <p:sldLayoutId id="2147483654" r:id="rId7"/>
    <p:sldLayoutId id="2147483655" r:id="rId8"/>
    <p:sldLayoutId id="2147483656" r:id="rId9"/>
    <p:sldLayoutId id="2147483667" r:id="rId10"/>
    <p:sldLayoutId id="2147483670" r:id="rId11"/>
    <p:sldLayoutId id="2147483657" r:id="rId12"/>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558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9"/>
        <p:cNvGrpSpPr/>
        <p:nvPr/>
      </p:nvGrpSpPr>
      <p:grpSpPr>
        <a:xfrm>
          <a:off x="0" y="0"/>
          <a:ext cx="0" cy="0"/>
          <a:chOff x="0" y="0"/>
          <a:chExt cx="0" cy="0"/>
        </a:xfrm>
      </p:grpSpPr>
      <p:sp>
        <p:nvSpPr>
          <p:cNvPr id="10" name="Shape 10"/>
          <p:cNvSpPr txBox="1">
            <a:spLocks noGrp="1"/>
          </p:cNvSpPr>
          <p:nvPr>
            <p:ph type="title"/>
          </p:nvPr>
        </p:nvSpPr>
        <p:spPr>
          <a:xfrm>
            <a:off x="457200" y="215371"/>
            <a:ext cx="8229600" cy="1097279"/>
          </a:xfrm>
          <a:prstGeom prst="rect">
            <a:avLst/>
          </a:prstGeom>
          <a:noFill/>
          <a:ln>
            <a:noFill/>
          </a:ln>
        </p:spPr>
        <p:txBody>
          <a:bodyPr lIns="91425" tIns="91425" rIns="91425" bIns="91425" anchor="b" anchorCtr="0"/>
          <a:lstStyle>
            <a:lvl1pPr marL="0" marR="0" lvl="0" indent="0" algn="l" rtl="0">
              <a:lnSpc>
                <a:spcPct val="100000"/>
              </a:lnSpc>
              <a:spcBef>
                <a:spcPts val="0"/>
              </a:spcBef>
              <a:buClr>
                <a:srgbClr val="007FA3"/>
              </a:buClr>
              <a:buFont typeface="Times New Roman"/>
              <a:buNone/>
              <a:defRPr sz="3400" b="1" i="0" u="none" strike="noStrike" cap="none">
                <a:solidFill>
                  <a:srgbClr val="007FA3"/>
                </a:solidFill>
                <a:latin typeface="Times New Roman"/>
                <a:ea typeface="Times New Roman"/>
                <a:cs typeface="Times New Roman"/>
                <a:sym typeface="Times New Roman"/>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11" name="Shape 11"/>
          <p:cNvSpPr txBox="1">
            <a:spLocks noGrp="1"/>
          </p:cNvSpPr>
          <p:nvPr>
            <p:ph type="body" idx="1"/>
          </p:nvPr>
        </p:nvSpPr>
        <p:spPr>
          <a:xfrm>
            <a:off x="457200" y="1600200"/>
            <a:ext cx="8229600" cy="4525963"/>
          </a:xfrm>
          <a:prstGeom prst="rect">
            <a:avLst/>
          </a:prstGeom>
          <a:noFill/>
          <a:ln>
            <a:noFill/>
          </a:ln>
        </p:spPr>
        <p:txBody>
          <a:bodyPr lIns="91425" tIns="91425" rIns="91425" bIns="91425" anchor="t" anchorCtr="0"/>
          <a:lstStyle>
            <a:lvl1pPr marL="256032" marR="0" lvl="0" indent="-154432" algn="l" rtl="0">
              <a:spcBef>
                <a:spcPts val="1500"/>
              </a:spcBef>
              <a:buClr>
                <a:srgbClr val="007FA3"/>
              </a:buClr>
              <a:buSzPct val="100000"/>
              <a:buFont typeface="Arial"/>
              <a:buChar char="•"/>
              <a:defRPr sz="1600" b="0" i="0" u="none" strike="noStrike" cap="none">
                <a:solidFill>
                  <a:schemeClr val="dk1"/>
                </a:solidFill>
                <a:latin typeface="Arial"/>
                <a:ea typeface="Arial"/>
                <a:cs typeface="Arial"/>
                <a:sym typeface="Arial"/>
              </a:defRPr>
            </a:lvl1pPr>
            <a:lvl2pPr marL="742950" marR="0" lvl="1" indent="-18415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2pPr>
            <a:lvl3pPr marL="1143000" marR="0" lvl="2" indent="-127000" algn="l" rtl="0">
              <a:spcBef>
                <a:spcPts val="600"/>
              </a:spcBef>
              <a:buClr>
                <a:srgbClr val="007FA3"/>
              </a:buClr>
              <a:buSzPct val="100000"/>
              <a:buFont typeface="Noto Sans Symbols"/>
              <a:buChar char="▪"/>
              <a:defRPr sz="1600" b="0" i="0" u="none" strike="noStrike" cap="none">
                <a:solidFill>
                  <a:schemeClr val="dk1"/>
                </a:solidFill>
                <a:latin typeface="Arial"/>
                <a:ea typeface="Arial"/>
                <a:cs typeface="Arial"/>
                <a:sym typeface="Arial"/>
              </a:defRPr>
            </a:lvl3pPr>
            <a:lvl4pPr marL="1600200" marR="0" lvl="3"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4pPr>
            <a:lvl5pPr marL="2057400" marR="0" lvl="4" indent="-127000" algn="l" rtl="0">
              <a:spcBef>
                <a:spcPts val="600"/>
              </a:spcBef>
              <a:buClr>
                <a:srgbClr val="007FA3"/>
              </a:buClr>
              <a:buSzPct val="100000"/>
              <a:buFont typeface="Arial"/>
              <a:buChar char="•"/>
              <a:defRPr sz="1600" b="0" i="0" u="none" strike="noStrike" cap="none">
                <a:solidFill>
                  <a:schemeClr val="dk1"/>
                </a:solidFill>
                <a:latin typeface="Arial"/>
                <a:ea typeface="Arial"/>
                <a:cs typeface="Arial"/>
                <a:sym typeface="Arial"/>
              </a:defRPr>
            </a:lvl5pPr>
            <a:lvl6pPr marL="2514600" marR="0" lvl="5"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6pPr>
            <a:lvl7pPr marL="2971800" marR="0" lvl="6"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7pPr>
            <a:lvl8pPr marL="3429000" marR="0" lvl="7"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8pPr>
            <a:lvl9pPr marL="3886200" marR="0" lvl="8" indent="-127000" algn="l" rtl="0">
              <a:spcBef>
                <a:spcPts val="300"/>
              </a:spcBef>
              <a:buClr>
                <a:srgbClr val="007FA3"/>
              </a:buClr>
              <a:buSzPct val="100000"/>
              <a:buFont typeface="Arial"/>
              <a:buChar char="•"/>
              <a:defRPr sz="1600" b="0" i="0" u="none" strike="noStrike" cap="none">
                <a:solidFill>
                  <a:schemeClr val="dk1"/>
                </a:solidFill>
                <a:latin typeface="Arial"/>
                <a:ea typeface="Arial"/>
                <a:cs typeface="Arial"/>
                <a:sym typeface="Arial"/>
              </a:defRPr>
            </a:lvl9pPr>
          </a:lstStyle>
          <a:p>
            <a:endParaRPr dirty="0"/>
          </a:p>
        </p:txBody>
      </p:sp>
      <p:sp>
        <p:nvSpPr>
          <p:cNvPr id="12" name="Shape 12"/>
          <p:cNvSpPr txBox="1">
            <a:spLocks noGrp="1"/>
          </p:cNvSpPr>
          <p:nvPr>
            <p:ph type="ftr" idx="11"/>
          </p:nvPr>
        </p:nvSpPr>
        <p:spPr>
          <a:xfrm>
            <a:off x="93969" y="6172200"/>
            <a:ext cx="8595359" cy="235462"/>
          </a:xfrm>
          <a:prstGeom prst="rect">
            <a:avLst/>
          </a:prstGeom>
          <a:noFill/>
          <a:ln>
            <a:noFill/>
          </a:ln>
        </p:spPr>
        <p:txBody>
          <a:bodyPr lIns="91425" tIns="91425" rIns="91425" bIns="91425" anchor="b" anchorCtr="0"/>
          <a:lstStyle>
            <a:lvl1pPr marL="0" marR="0" lvl="0" indent="0" algn="l" rtl="0">
              <a:spcBef>
                <a:spcPts val="0"/>
              </a:spcBef>
              <a:buNone/>
              <a:defRPr sz="1100" b="0" i="0" u="none" strike="noStrike" cap="none">
                <a:solidFill>
                  <a:schemeClr val="dk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3" name="Shape 13"/>
          <p:cNvSpPr txBox="1">
            <a:spLocks noGrp="1"/>
          </p:cNvSpPr>
          <p:nvPr>
            <p:ph type="dt" idx="10"/>
          </p:nvPr>
        </p:nvSpPr>
        <p:spPr>
          <a:xfrm>
            <a:off x="6335712" y="113071"/>
            <a:ext cx="2133599" cy="182879"/>
          </a:xfrm>
          <a:prstGeom prst="rect">
            <a:avLst/>
          </a:prstGeom>
          <a:noFill/>
          <a:ln>
            <a:noFill/>
          </a:ln>
        </p:spPr>
        <p:txBody>
          <a:bodyPr lIns="91425" tIns="91425" rIns="91425" bIns="91425" anchor="ctr" anchorCtr="0"/>
          <a:lstStyle>
            <a:lvl1pPr marL="0" marR="0" lvl="0" indent="0" algn="r" rtl="0">
              <a:spcBef>
                <a:spcPts val="0"/>
              </a:spcBef>
              <a:buNone/>
              <a:defRPr sz="900" b="0" i="0" u="none" strike="noStrike" cap="none">
                <a:solidFill>
                  <a:schemeClr val="lt1"/>
                </a:solidFill>
                <a:latin typeface="Arial"/>
                <a:ea typeface="Arial"/>
                <a:cs typeface="Arial"/>
                <a:sym typeface="Arial"/>
              </a:defRPr>
            </a:lvl1pPr>
            <a:lvl2pPr marL="457200" marR="0" lvl="1" indent="0" algn="l" rtl="0">
              <a:spcBef>
                <a:spcPts val="0"/>
              </a:spcBef>
              <a:buNone/>
              <a:defRPr sz="1800" b="0" i="0" u="none" strike="noStrike" cap="none">
                <a:solidFill>
                  <a:schemeClr val="dk1"/>
                </a:solidFill>
                <a:latin typeface="Arial"/>
                <a:ea typeface="Arial"/>
                <a:cs typeface="Arial"/>
                <a:sym typeface="Arial"/>
              </a:defRPr>
            </a:lvl2pPr>
            <a:lvl3pPr marL="914400" marR="0" lvl="2" indent="0" algn="l" rtl="0">
              <a:spcBef>
                <a:spcPts val="0"/>
              </a:spcBef>
              <a:buNone/>
              <a:defRPr sz="1800" b="0" i="0" u="none" strike="noStrike" cap="none">
                <a:solidFill>
                  <a:schemeClr val="dk1"/>
                </a:solidFill>
                <a:latin typeface="Arial"/>
                <a:ea typeface="Arial"/>
                <a:cs typeface="Arial"/>
                <a:sym typeface="Arial"/>
              </a:defRPr>
            </a:lvl3pPr>
            <a:lvl4pPr marL="1371600" marR="0" lvl="3" indent="0" algn="l" rtl="0">
              <a:spcBef>
                <a:spcPts val="0"/>
              </a:spcBef>
              <a:buNone/>
              <a:defRPr sz="1800" b="0" i="0" u="none" strike="noStrike" cap="none">
                <a:solidFill>
                  <a:schemeClr val="dk1"/>
                </a:solidFill>
                <a:latin typeface="Arial"/>
                <a:ea typeface="Arial"/>
                <a:cs typeface="Arial"/>
                <a:sym typeface="Arial"/>
              </a:defRPr>
            </a:lvl4pPr>
            <a:lvl5pPr marL="1828800" marR="0" lvl="4" indent="0" algn="l" rtl="0">
              <a:spcBef>
                <a:spcPts val="0"/>
              </a:spcBef>
              <a:buNone/>
              <a:defRPr sz="1800" b="0" i="0" u="none" strike="noStrike" cap="none">
                <a:solidFill>
                  <a:schemeClr val="dk1"/>
                </a:solidFill>
                <a:latin typeface="Arial"/>
                <a:ea typeface="Arial"/>
                <a:cs typeface="Arial"/>
                <a:sym typeface="Arial"/>
              </a:defRPr>
            </a:lvl5pPr>
            <a:lvl6pPr marL="2286000" marR="0" lvl="5" indent="0" algn="l" rtl="0">
              <a:spcBef>
                <a:spcPts val="0"/>
              </a:spcBef>
              <a:buNone/>
              <a:defRPr sz="1800" b="0" i="0" u="none" strike="noStrike" cap="none">
                <a:solidFill>
                  <a:schemeClr val="dk1"/>
                </a:solidFill>
                <a:latin typeface="Arial"/>
                <a:ea typeface="Arial"/>
                <a:cs typeface="Arial"/>
                <a:sym typeface="Arial"/>
              </a:defRPr>
            </a:lvl6pPr>
            <a:lvl7pPr marL="2743200" marR="0" lvl="6" indent="0" algn="l" rtl="0">
              <a:spcBef>
                <a:spcPts val="0"/>
              </a:spcBef>
              <a:buNone/>
              <a:defRPr sz="1800" b="0" i="0" u="none" strike="noStrike" cap="none">
                <a:solidFill>
                  <a:schemeClr val="dk1"/>
                </a:solidFill>
                <a:latin typeface="Arial"/>
                <a:ea typeface="Arial"/>
                <a:cs typeface="Arial"/>
                <a:sym typeface="Arial"/>
              </a:defRPr>
            </a:lvl7pPr>
            <a:lvl8pPr marL="3200400" marR="0" lvl="7" indent="0" algn="l" rtl="0">
              <a:spcBef>
                <a:spcPts val="0"/>
              </a:spcBef>
              <a:buNone/>
              <a:defRPr sz="1800" b="0" i="0" u="none" strike="noStrike" cap="none">
                <a:solidFill>
                  <a:schemeClr val="dk1"/>
                </a:solidFill>
                <a:latin typeface="Arial"/>
                <a:ea typeface="Arial"/>
                <a:cs typeface="Arial"/>
                <a:sym typeface="Arial"/>
              </a:defRPr>
            </a:lvl8pPr>
            <a:lvl9pPr marL="3657600" marR="0" lvl="8" indent="0" algn="l" rtl="0">
              <a:spcBef>
                <a:spcPts val="0"/>
              </a:spcBef>
              <a:buNone/>
              <a:defRPr sz="1800" b="0" i="0" u="none" strike="noStrike" cap="none">
                <a:solidFill>
                  <a:schemeClr val="dk1"/>
                </a:solidFill>
                <a:latin typeface="Arial"/>
                <a:ea typeface="Arial"/>
                <a:cs typeface="Arial"/>
                <a:sym typeface="Arial"/>
              </a:defRPr>
            </a:lvl9pPr>
          </a:lstStyle>
          <a:p>
            <a:endParaRPr dirty="0"/>
          </a:p>
        </p:txBody>
      </p:sp>
      <p:sp>
        <p:nvSpPr>
          <p:cNvPr id="14" name="Shape 14"/>
          <p:cNvSpPr txBox="1">
            <a:spLocks noGrp="1"/>
          </p:cNvSpPr>
          <p:nvPr>
            <p:ph type="sldNum" idx="12"/>
          </p:nvPr>
        </p:nvSpPr>
        <p:spPr>
          <a:xfrm>
            <a:off x="8469311" y="113071"/>
            <a:ext cx="551783" cy="182879"/>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900" b="0" i="0" u="none" strike="noStrike" cap="none">
                <a:solidFill>
                  <a:schemeClr val="lt1"/>
                </a:solidFill>
                <a:latin typeface="Arial"/>
                <a:ea typeface="Arial"/>
                <a:cs typeface="Arial"/>
                <a:sym typeface="Arial"/>
              </a:rPr>
              <a:pPr marL="0" marR="0" lvl="0" indent="0" algn="r" rtl="0">
                <a:spcBef>
                  <a:spcPts val="0"/>
                </a:spcBef>
                <a:buSzPct val="25000"/>
                <a:buNone/>
              </a:pPr>
              <a:t>‹#›</a:t>
            </a:fld>
            <a:endParaRPr lang="en-US" sz="900" b="0" i="0" u="none" strike="noStrike" cap="none" dirty="0">
              <a:solidFill>
                <a:schemeClr val="lt1"/>
              </a:solidFill>
              <a:latin typeface="Arial"/>
              <a:ea typeface="Arial"/>
              <a:cs typeface="Arial"/>
              <a:sym typeface="Arial"/>
            </a:endParaRPr>
          </a:p>
        </p:txBody>
      </p:sp>
    </p:spTree>
    <p:extLst>
      <p:ext uri="{BB962C8B-B14F-4D97-AF65-F5344CB8AC3E}">
        <p14:creationId xmlns:p14="http://schemas.microsoft.com/office/powerpoint/2010/main" val="200283969"/>
      </p:ext>
    </p:extLst>
  </p:cSld>
  <p:clrMap bg1="lt1" tx1="dk1" bg2="dk2" tx2="lt2" accent1="accent1" accent2="accent2" accent3="accent3" accent4="accent4" accent5="accent5" accent6="accent6" hlink="hlink" folHlink="folHlink"/>
  <p:sldLayoutIdLst>
    <p:sldLayoutId id="2147483664" r:id="rId1"/>
    <p:sldLayoutId id="2147483671" r:id="rId2"/>
    <p:sldLayoutId id="2147483672" r:id="rId3"/>
    <p:sldLayoutId id="2147483673" r:id="rId4"/>
    <p:sldLayoutId id="2147483674"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L="255588" marR="0" lvl="0" indent="-25603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8875"/>
            <a:ext cx="8363662" cy="1099976"/>
          </a:xfrm>
        </p:spPr>
        <p:txBody>
          <a:bodyPr/>
          <a:lstStyle/>
          <a:p>
            <a:r>
              <a:rPr lang="el-GR" sz="2600" dirty="0">
                <a:solidFill>
                  <a:schemeClr val="accent1"/>
                </a:solidFill>
                <a:latin typeface="Apparat" pitchFamily="50" charset="0"/>
                <a:cs typeface="Times New Roman" panose="02020603050405020304" pitchFamily="18" charset="0"/>
              </a:rPr>
              <a:t>Η Ερευνητική Μεθοδολογία στον Πραγματικό </a:t>
            </a:r>
            <a:br>
              <a:rPr lang="el-GR" sz="2600" dirty="0">
                <a:solidFill>
                  <a:schemeClr val="accent1"/>
                </a:solidFill>
                <a:latin typeface="Apparat" pitchFamily="50" charset="0"/>
                <a:cs typeface="Times New Roman" panose="02020603050405020304" pitchFamily="18" charset="0"/>
              </a:rPr>
            </a:br>
            <a:r>
              <a:rPr lang="el-GR" sz="2600" dirty="0">
                <a:solidFill>
                  <a:schemeClr val="accent1"/>
                </a:solidFill>
                <a:latin typeface="Apparat" pitchFamily="50" charset="0"/>
                <a:cs typeface="Times New Roman" panose="02020603050405020304" pitchFamily="18" charset="0"/>
              </a:rPr>
              <a:t>Κόσμο</a:t>
            </a:r>
            <a:br>
              <a:rPr lang="el-GR" sz="2800" dirty="0">
                <a:latin typeface="Times New Roman" panose="02020603050405020304" pitchFamily="18" charset="0"/>
                <a:cs typeface="Times New Roman" panose="02020603050405020304" pitchFamily="18" charset="0"/>
              </a:rPr>
            </a:br>
            <a:endParaRPr lang="el-GR" sz="2800" dirty="0">
              <a:latin typeface="Times New Roman" panose="02020603050405020304" pitchFamily="18" charset="0"/>
              <a:cs typeface="Times New Roman" panose="02020603050405020304" pitchFamily="18" charset="0"/>
            </a:endParaRPr>
          </a:p>
        </p:txBody>
      </p:sp>
      <p:sp>
        <p:nvSpPr>
          <p:cNvPr id="3" name="Text Placeholder 2"/>
          <p:cNvSpPr>
            <a:spLocks noGrp="1"/>
          </p:cNvSpPr>
          <p:nvPr>
            <p:ph type="body" idx="1"/>
          </p:nvPr>
        </p:nvSpPr>
        <p:spPr>
          <a:xfrm>
            <a:off x="457200" y="1140951"/>
            <a:ext cx="8363662" cy="418620"/>
          </a:xfrm>
        </p:spPr>
        <p:txBody>
          <a:bodyPr/>
          <a:lstStyle/>
          <a:p>
            <a:r>
              <a:rPr lang="en-US" sz="1800" dirty="0">
                <a:solidFill>
                  <a:srgbClr val="002060"/>
                </a:solidFill>
                <a:latin typeface="Apparat" pitchFamily="50" charset="0"/>
              </a:rPr>
              <a:t>5</a:t>
            </a:r>
            <a:r>
              <a:rPr lang="el-GR" sz="1800" baseline="30000" dirty="0">
                <a:solidFill>
                  <a:srgbClr val="002060"/>
                </a:solidFill>
                <a:latin typeface="Apparat" pitchFamily="50" charset="0"/>
              </a:rPr>
              <a:t>η</a:t>
            </a:r>
            <a:r>
              <a:rPr lang="el-GR" sz="1800" dirty="0">
                <a:solidFill>
                  <a:srgbClr val="002060"/>
                </a:solidFill>
                <a:latin typeface="Apparat" pitchFamily="50" charset="0"/>
              </a:rPr>
              <a:t> Έκδοση</a:t>
            </a:r>
            <a:endParaRPr lang="en-US" sz="1800" dirty="0">
              <a:solidFill>
                <a:srgbClr val="002060"/>
              </a:solidFill>
              <a:latin typeface="Apparat" pitchFamily="50" charset="0"/>
            </a:endParaRPr>
          </a:p>
        </p:txBody>
      </p:sp>
      <p:sp>
        <p:nvSpPr>
          <p:cNvPr id="4" name="Text Placeholder 3"/>
          <p:cNvSpPr>
            <a:spLocks noGrp="1"/>
          </p:cNvSpPr>
          <p:nvPr>
            <p:ph type="body" idx="2"/>
          </p:nvPr>
        </p:nvSpPr>
        <p:spPr>
          <a:xfrm>
            <a:off x="4658276" y="2147455"/>
            <a:ext cx="3657600" cy="877628"/>
          </a:xfrm>
        </p:spPr>
        <p:txBody>
          <a:bodyPr/>
          <a:lstStyle/>
          <a:p>
            <a:pPr lvl="0" algn="ctr"/>
            <a:r>
              <a:rPr lang="en-US" b="1" dirty="0">
                <a:latin typeface="+mn-lt"/>
              </a:rPr>
              <a:t> </a:t>
            </a:r>
            <a:r>
              <a:rPr lang="el-GR" b="1" dirty="0" err="1">
                <a:latin typeface="+mn-lt"/>
              </a:rPr>
              <a:t>Κεφ</a:t>
            </a:r>
            <a:r>
              <a:rPr lang="en-US" b="1" dirty="0" err="1">
                <a:latin typeface="+mn-lt"/>
              </a:rPr>
              <a:t>ά</a:t>
            </a:r>
            <a:r>
              <a:rPr lang="el-GR" b="1" dirty="0" err="1">
                <a:latin typeface="+mn-lt"/>
              </a:rPr>
              <a:t>λαιο</a:t>
            </a:r>
            <a:r>
              <a:rPr lang="el-GR" b="1" dirty="0">
                <a:latin typeface="+mn-lt"/>
              </a:rPr>
              <a:t> 3</a:t>
            </a:r>
            <a:endParaRPr lang="en-US" b="1" dirty="0">
              <a:latin typeface="+mn-lt"/>
            </a:endParaRPr>
          </a:p>
        </p:txBody>
      </p:sp>
      <p:sp>
        <p:nvSpPr>
          <p:cNvPr id="5" name="Text Placeholder 4"/>
          <p:cNvSpPr>
            <a:spLocks noGrp="1"/>
          </p:cNvSpPr>
          <p:nvPr>
            <p:ph type="body" idx="3"/>
          </p:nvPr>
        </p:nvSpPr>
        <p:spPr>
          <a:xfrm>
            <a:off x="4658276" y="3114461"/>
            <a:ext cx="3657600" cy="1083466"/>
          </a:xfrm>
        </p:spPr>
        <p:txBody>
          <a:bodyPr/>
          <a:lstStyle/>
          <a:p>
            <a:pPr algn="ctr" eaLnBrk="1" hangingPunct="1">
              <a:defRPr/>
            </a:pPr>
            <a:r>
              <a:rPr lang="el-GR" dirty="0"/>
              <a:t>Επιλογή και Προγραμματισμός Ερευνητικών Προτάσεων και Ερευνητικών Έργων</a:t>
            </a:r>
            <a:endParaRPr lang="en-US" dirty="0"/>
          </a:p>
        </p:txBody>
      </p:sp>
      <p:pic>
        <p:nvPicPr>
          <p:cNvPr id="12" name="Εικόνα 11">
            <a:extLst>
              <a:ext uri="{FF2B5EF4-FFF2-40B4-BE49-F238E27FC236}">
                <a16:creationId xmlns:a16="http://schemas.microsoft.com/office/drawing/2014/main" id="{D7988A91-5163-154D-D5EE-AA0211DF756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020406" y="198675"/>
            <a:ext cx="914400" cy="884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Ορθογώνιο 12">
            <a:extLst>
              <a:ext uri="{FF2B5EF4-FFF2-40B4-BE49-F238E27FC236}">
                <a16:creationId xmlns:a16="http://schemas.microsoft.com/office/drawing/2014/main" id="{2EB06B08-39A1-42C3-10D8-F058ED4CF715}"/>
              </a:ext>
            </a:extLst>
          </p:cNvPr>
          <p:cNvSpPr>
            <a:spLocks noChangeArrowheads="1"/>
          </p:cNvSpPr>
          <p:nvPr/>
        </p:nvSpPr>
        <p:spPr bwMode="auto">
          <a:xfrm>
            <a:off x="3990974" y="5498242"/>
            <a:ext cx="482988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spcAft>
                <a:spcPts val="600"/>
              </a:spcAft>
            </a:pPr>
            <a:r>
              <a:rPr lang="el-GR" altLang="el-GR" sz="900" b="1" dirty="0">
                <a:latin typeface="Apparat" pitchFamily="50" charset="0"/>
                <a:cs typeface="Times New Roman" panose="02020603050405020304" pitchFamily="18" charset="0"/>
              </a:rPr>
              <a:t>Πρωτότυπο έργο</a:t>
            </a:r>
            <a:r>
              <a:rPr lang="en-US" altLang="el-GR" sz="900" b="1" dirty="0">
                <a:latin typeface="Apparat" pitchFamily="50" charset="0"/>
                <a:cs typeface="Times New Roman" panose="02020603050405020304" pitchFamily="18" charset="0"/>
              </a:rPr>
              <a:t>: </a:t>
            </a:r>
            <a:r>
              <a:rPr lang="en-US" altLang="el-GR" sz="900" dirty="0">
                <a:latin typeface="Apparat" pitchFamily="50" charset="0"/>
                <a:cs typeface="Times New Roman" panose="02020603050405020304" pitchFamily="18" charset="0"/>
              </a:rPr>
              <a:t>Doing Research In The Real World, </a:t>
            </a:r>
            <a:r>
              <a:rPr lang="el-GR" altLang="el-GR" sz="900" dirty="0">
                <a:latin typeface="Apparat" pitchFamily="50" charset="0"/>
                <a:cs typeface="Times New Roman" panose="02020603050405020304" pitchFamily="18" charset="0"/>
              </a:rPr>
              <a:t>5</a:t>
            </a:r>
            <a:r>
              <a:rPr lang="en-US" altLang="el-GR" sz="800" dirty="0" err="1">
                <a:latin typeface="Apparat" pitchFamily="50" charset="0"/>
                <a:cs typeface="Times New Roman" panose="02020603050405020304" pitchFamily="18" charset="0"/>
              </a:rPr>
              <a:t>th</a:t>
            </a:r>
            <a:r>
              <a:rPr lang="en-US" altLang="el-GR" sz="900" dirty="0">
                <a:latin typeface="Apparat" pitchFamily="50" charset="0"/>
                <a:cs typeface="Times New Roman" panose="02020603050405020304" pitchFamily="18" charset="0"/>
              </a:rPr>
              <a:t> Edition, David E. Gray, Copyright © 2022 Sage Publications Ltd.</a:t>
            </a:r>
            <a:br>
              <a:rPr lang="el-GR" altLang="el-GR" sz="900" dirty="0">
                <a:latin typeface="Apparat" pitchFamily="50" charset="0"/>
                <a:cs typeface="Times New Roman" panose="02020603050405020304" pitchFamily="18" charset="0"/>
              </a:rPr>
            </a:br>
            <a:r>
              <a:rPr lang="en-US" altLang="en-US" sz="900" dirty="0">
                <a:latin typeface="Apparat" pitchFamily="50" charset="0"/>
                <a:cs typeface="Times New Roman" panose="02020603050405020304" pitchFamily="18" charset="0"/>
              </a:rPr>
              <a:t>All Rights Reserved.</a:t>
            </a:r>
          </a:p>
          <a:p>
            <a:pPr algn="ctr"/>
            <a:r>
              <a:rPr lang="el-GR" altLang="el-GR" sz="900" b="1" dirty="0">
                <a:latin typeface="Apparat" pitchFamily="50" charset="0"/>
                <a:cs typeface="Times New Roman" panose="02020603050405020304" pitchFamily="18" charset="0"/>
              </a:rPr>
              <a:t>Αποκλειστικότητα για την ελληνική γλώσσα: </a:t>
            </a:r>
            <a:r>
              <a:rPr lang="el-GR" altLang="el-GR" sz="900" dirty="0">
                <a:latin typeface="Apparat" pitchFamily="50" charset="0"/>
                <a:cs typeface="Times New Roman" panose="02020603050405020304" pitchFamily="18" charset="0"/>
              </a:rPr>
              <a:t>Εκδόσεις ΤΖΙΟΛΑ. </a:t>
            </a:r>
            <a:r>
              <a:rPr lang="el-GR" altLang="el-GR" sz="900" dirty="0" err="1">
                <a:latin typeface="Apparat" pitchFamily="50" charset="0"/>
                <a:cs typeface="Times New Roman" panose="02020603050405020304" pitchFamily="18" charset="0"/>
              </a:rPr>
              <a:t>Copyright</a:t>
            </a:r>
            <a:r>
              <a:rPr lang="el-GR" altLang="el-GR" sz="900" dirty="0">
                <a:latin typeface="Apparat" pitchFamily="50" charset="0"/>
                <a:cs typeface="Times New Roman" panose="02020603050405020304" pitchFamily="18" charset="0"/>
              </a:rPr>
              <a:t> © 202</a:t>
            </a:r>
            <a:r>
              <a:rPr lang="en-US" altLang="el-GR" sz="900" dirty="0">
                <a:latin typeface="Apparat" pitchFamily="50" charset="0"/>
                <a:cs typeface="Times New Roman" panose="02020603050405020304" pitchFamily="18" charset="0"/>
              </a:rPr>
              <a:t>3</a:t>
            </a:r>
            <a:r>
              <a:rPr lang="el-GR" altLang="el-GR" sz="900" dirty="0">
                <a:latin typeface="Apparat" pitchFamily="50" charset="0"/>
                <a:cs typeface="Times New Roman" panose="02020603050405020304" pitchFamily="18" charset="0"/>
              </a:rPr>
              <a:t> Εκδόσεις ΤΖΙΟΛΑ. Με επιφύλαξη παντός νόμιμου δικαιώματος.</a:t>
            </a:r>
          </a:p>
        </p:txBody>
      </p:sp>
      <p:pic>
        <p:nvPicPr>
          <p:cNvPr id="10" name="9 - Εικόνα" descr="GRAY_Η-Ερευνητική-Μεθοδολογία-στον-Πραγματικό-Κόσμο_5ε_COVER_978-618-221-033-8.jpg"/>
          <p:cNvPicPr>
            <a:picLocks noChangeAspect="1"/>
          </p:cNvPicPr>
          <p:nvPr/>
        </p:nvPicPr>
        <p:blipFill>
          <a:blip r:embed="rId4"/>
          <a:srcRect l="55455"/>
          <a:stretch>
            <a:fillRect/>
          </a:stretch>
        </p:blipFill>
        <p:spPr>
          <a:xfrm>
            <a:off x="532025" y="1652919"/>
            <a:ext cx="3424497" cy="4824000"/>
          </a:xfrm>
          <a:prstGeom prst="rect">
            <a:avLst/>
          </a:prstGeom>
        </p:spPr>
      </p:pic>
    </p:spTree>
    <p:extLst>
      <p:ext uri="{BB962C8B-B14F-4D97-AF65-F5344CB8AC3E}">
        <p14:creationId xmlns:p14="http://schemas.microsoft.com/office/powerpoint/2010/main" val="414041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l-GR" sz="3600" dirty="0"/>
              <a:t>Συγγραφή Προτάσεων σε Οργανισμούς	</a:t>
            </a:r>
            <a:endParaRPr lang="en-US" sz="3600" dirty="0"/>
          </a:p>
        </p:txBody>
      </p:sp>
      <p:sp>
        <p:nvSpPr>
          <p:cNvPr id="5" name="Content Placeholder 4"/>
          <p:cNvSpPr>
            <a:spLocks noGrp="1"/>
          </p:cNvSpPr>
          <p:nvPr>
            <p:ph type="body" idx="1"/>
          </p:nvPr>
        </p:nvSpPr>
        <p:spPr/>
        <p:txBody>
          <a:bodyPr/>
          <a:lstStyle/>
          <a:p>
            <a:pPr marL="342900" indent="0">
              <a:buNone/>
            </a:pPr>
            <a:r>
              <a:rPr lang="el-GR" sz="2400" b="1" dirty="0"/>
              <a:t>Δύο τύποι</a:t>
            </a:r>
            <a:r>
              <a:rPr lang="en-GB" sz="2400" b="1" dirty="0"/>
              <a:t>: </a:t>
            </a:r>
          </a:p>
          <a:p>
            <a:pPr lvl="0"/>
            <a:r>
              <a:rPr lang="en-GB" sz="2400" b="1" dirty="0"/>
              <a:t>	</a:t>
            </a:r>
            <a:r>
              <a:rPr lang="el-GR" sz="2400" dirty="0"/>
              <a:t>Είτε σε απάντηση ενός αιτήματος, ή «πρόσκληση για υποβολή» από κυβερνητικά γραφεία ή εταιρίες. </a:t>
            </a:r>
            <a:endParaRPr lang="en-US" sz="2400" dirty="0"/>
          </a:p>
          <a:p>
            <a:pPr lvl="0"/>
            <a:r>
              <a:rPr lang="el-GR" sz="2400" dirty="0"/>
              <a:t>	Ή για υποβολή σε ένα εσωτερικό οργανισμό ή τμήμα, συχνά σε απάντηση της κλήσης για βοήθεια στην επίλυση ενός προβλήματος, ή για τη βελτίωση ενός προϊόντος ή υπηρεσίας. </a:t>
            </a:r>
            <a:endParaRPr lang="en-US" sz="2400" dirty="0"/>
          </a:p>
          <a:p>
            <a:endParaRPr lang="en-US" sz="2400" dirty="0"/>
          </a:p>
        </p:txBody>
      </p:sp>
    </p:spTree>
    <p:extLst>
      <p:ext uri="{BB962C8B-B14F-4D97-AF65-F5344CB8AC3E}">
        <p14:creationId xmlns:p14="http://schemas.microsoft.com/office/powerpoint/2010/main" val="9816286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2800" dirty="0"/>
              <a:t>Να υποβάλλει κανείς μία ερευνητική πρόταση ή όχι</a:t>
            </a:r>
            <a:r>
              <a:rPr lang="en-GB" sz="2800" dirty="0"/>
              <a:t>? </a:t>
            </a:r>
            <a:endParaRPr lang="en-US" sz="2800" dirty="0"/>
          </a:p>
        </p:txBody>
      </p:sp>
      <p:sp>
        <p:nvSpPr>
          <p:cNvPr id="3" name="Content Placeholder 2"/>
          <p:cNvSpPr>
            <a:spLocks noGrp="1"/>
          </p:cNvSpPr>
          <p:nvPr>
            <p:ph type="body" idx="1"/>
          </p:nvPr>
        </p:nvSpPr>
        <p:spPr/>
        <p:txBody>
          <a:bodyPr>
            <a:normAutofit/>
          </a:bodyPr>
          <a:lstStyle/>
          <a:p>
            <a:pPr lvl="0"/>
            <a:r>
              <a:rPr lang="el-GR" sz="2400" dirty="0"/>
              <a:t>Κατέχουμε εμείς και/ή η ομάδα μας την απαραίτητη γνώση να απαντήσουμε;</a:t>
            </a:r>
            <a:endParaRPr lang="en-US" sz="2400" dirty="0"/>
          </a:p>
          <a:p>
            <a:pPr lvl="0"/>
            <a:r>
              <a:rPr lang="el-GR" sz="2400" dirty="0"/>
              <a:t>Ποιος είναι ο αριθμός των προτάσεων απέναντι στις οποίες διαγωνιζόμαστε και ποια η πιθανή δύναμη των αντιπάλων;</a:t>
            </a:r>
            <a:endParaRPr lang="en-US" sz="2400" dirty="0"/>
          </a:p>
          <a:p>
            <a:pPr lvl="0"/>
            <a:r>
              <a:rPr lang="el-GR" sz="2400" dirty="0"/>
              <a:t>Πόσες προτάσεις  θα χρηματοδοτηθούν; </a:t>
            </a:r>
            <a:endParaRPr lang="en-US" sz="2400" dirty="0"/>
          </a:p>
          <a:p>
            <a:pPr lvl="0"/>
            <a:r>
              <a:rPr lang="el-GR" sz="2400" dirty="0"/>
              <a:t>Θα αξιολογηθούν δίκαια όλες οι προτάσεις ή η διαδικασία θα είναι πιθανόν μεροληπτική;</a:t>
            </a:r>
            <a:endParaRPr lang="en-US" sz="2400" dirty="0"/>
          </a:p>
        </p:txBody>
      </p:sp>
    </p:spTree>
    <p:extLst>
      <p:ext uri="{BB962C8B-B14F-4D97-AF65-F5344CB8AC3E}">
        <p14:creationId xmlns:p14="http://schemas.microsoft.com/office/powerpoint/2010/main" val="14291525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F8BCC5-111F-D277-5DD3-4D0553C17AAC}"/>
              </a:ext>
            </a:extLst>
          </p:cNvPr>
          <p:cNvSpPr>
            <a:spLocks noGrp="1"/>
          </p:cNvSpPr>
          <p:nvPr>
            <p:ph type="title"/>
          </p:nvPr>
        </p:nvSpPr>
        <p:spPr/>
        <p:txBody>
          <a:bodyPr/>
          <a:lstStyle/>
          <a:p>
            <a:r>
              <a:rPr lang="el-GR" sz="3600" dirty="0">
                <a:effectLst/>
              </a:rPr>
              <a:t>Διάγραμμα ροής ανάπτυξης πρότασης </a:t>
            </a:r>
            <a:br>
              <a:rPr lang="el-GR" sz="3600" b="1" i="0" dirty="0">
                <a:solidFill>
                  <a:schemeClr val="bg1"/>
                </a:solidFill>
                <a:effectLst/>
                <a:latin typeface="+mn-lt"/>
                <a:ea typeface="+mn-ea"/>
                <a:cs typeface="+mn-cs"/>
              </a:rPr>
            </a:br>
            <a:endParaRPr lang="en-US" dirty="0"/>
          </a:p>
        </p:txBody>
      </p:sp>
      <p:sp>
        <p:nvSpPr>
          <p:cNvPr id="9" name="Text Placeholder 8">
            <a:extLst>
              <a:ext uri="{FF2B5EF4-FFF2-40B4-BE49-F238E27FC236}">
                <a16:creationId xmlns:a16="http://schemas.microsoft.com/office/drawing/2014/main" id="{5A717D21-D808-9C06-035A-CACCFACC5DE7}"/>
              </a:ext>
            </a:extLst>
          </p:cNvPr>
          <p:cNvSpPr>
            <a:spLocks noGrp="1"/>
          </p:cNvSpPr>
          <p:nvPr>
            <p:ph type="body" idx="1"/>
          </p:nvPr>
        </p:nvSpPr>
        <p:spPr/>
        <p:txBody>
          <a:bodyPr/>
          <a:lstStyle/>
          <a:p>
            <a:r>
              <a:rPr lang="el-GR" dirty="0" err="1"/>
              <a:t>Πηγη</a:t>
            </a:r>
            <a:r>
              <a:rPr lang="el-GR" dirty="0"/>
              <a:t>́: </a:t>
            </a:r>
            <a:r>
              <a:rPr lang="el-GR" dirty="0" err="1"/>
              <a:t>Προσαρμογη</a:t>
            </a:r>
            <a:r>
              <a:rPr lang="el-GR" dirty="0"/>
              <a:t>́ </a:t>
            </a:r>
            <a:r>
              <a:rPr lang="el-GR" dirty="0" err="1"/>
              <a:t>απο</a:t>
            </a:r>
            <a:r>
              <a:rPr lang="el-GR" dirty="0"/>
              <a:t>́ </a:t>
            </a:r>
            <a:r>
              <a:rPr lang="en-US" dirty="0"/>
              <a:t>White, 1997 </a:t>
            </a:r>
          </a:p>
          <a:p>
            <a:endParaRPr lang="en-US" dirty="0"/>
          </a:p>
        </p:txBody>
      </p:sp>
      <p:pic>
        <p:nvPicPr>
          <p:cNvPr id="8" name="Picture 7" descr="A blue rectangular sign with white text&#10;&#10;Description automatically generated">
            <a:extLst>
              <a:ext uri="{FF2B5EF4-FFF2-40B4-BE49-F238E27FC236}">
                <a16:creationId xmlns:a16="http://schemas.microsoft.com/office/drawing/2014/main" id="{90791E37-157E-788D-1125-A72CDFFB64B4}"/>
              </a:ext>
            </a:extLst>
          </p:cNvPr>
          <p:cNvPicPr>
            <a:picLocks noChangeAspect="1"/>
          </p:cNvPicPr>
          <p:nvPr/>
        </p:nvPicPr>
        <p:blipFill>
          <a:blip r:embed="rId2"/>
          <a:stretch>
            <a:fillRect/>
          </a:stretch>
        </p:blipFill>
        <p:spPr>
          <a:xfrm>
            <a:off x="2997200" y="977899"/>
            <a:ext cx="3467100" cy="5396373"/>
          </a:xfrm>
          <a:prstGeom prst="rect">
            <a:avLst/>
          </a:prstGeom>
        </p:spPr>
      </p:pic>
    </p:spTree>
    <p:extLst>
      <p:ext uri="{BB962C8B-B14F-4D97-AF65-F5344CB8AC3E}">
        <p14:creationId xmlns:p14="http://schemas.microsoft.com/office/powerpoint/2010/main" val="15450037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l-GR" dirty="0"/>
              <a:t>Τελικό στάδιο ελέγχου</a:t>
            </a:r>
            <a:endParaRPr lang="en-US" dirty="0"/>
          </a:p>
        </p:txBody>
      </p:sp>
      <p:sp>
        <p:nvSpPr>
          <p:cNvPr id="6" name="Content Placeholder 5"/>
          <p:cNvSpPr>
            <a:spLocks noGrp="1"/>
          </p:cNvSpPr>
          <p:nvPr>
            <p:ph type="body" idx="1"/>
          </p:nvPr>
        </p:nvSpPr>
        <p:spPr/>
        <p:txBody>
          <a:bodyPr>
            <a:normAutofit/>
          </a:bodyPr>
          <a:lstStyle/>
          <a:p>
            <a:pPr lvl="0"/>
            <a:r>
              <a:rPr lang="el-GR" sz="2400" dirty="0"/>
              <a:t>Είναι η πρόταση ξεκάθαρη και κατανοητή;</a:t>
            </a:r>
            <a:endParaRPr lang="en-US" sz="2400" dirty="0"/>
          </a:p>
          <a:p>
            <a:pPr lvl="0"/>
            <a:r>
              <a:rPr lang="el-GR" sz="2400" dirty="0"/>
              <a:t>Είναι η πρόταση ρεαλιστική – είναι εφικτοί οι στόχοι;</a:t>
            </a:r>
            <a:endParaRPr lang="en-US" sz="2400" dirty="0"/>
          </a:p>
          <a:p>
            <a:pPr lvl="0"/>
            <a:r>
              <a:rPr lang="el-GR" sz="2400" dirty="0"/>
              <a:t>Είναι η πρόταση σύμφωνη με τις προδιαγραφές πάνω στις οποίες γράφτηκε;</a:t>
            </a:r>
            <a:endParaRPr lang="en-US" sz="2400" dirty="0"/>
          </a:p>
          <a:p>
            <a:pPr lvl="0"/>
            <a:r>
              <a:rPr lang="el-GR" sz="2400" dirty="0"/>
              <a:t>Είναι ο προϋπολογισμός (εάν </a:t>
            </a:r>
            <a:r>
              <a:rPr lang="el-GR" sz="2400" dirty="0" err="1"/>
              <a:t>υπ</a:t>
            </a:r>
            <a:r>
              <a:rPr lang="en-US" sz="2400" dirty="0" err="1"/>
              <a:t>ά</a:t>
            </a:r>
            <a:r>
              <a:rPr lang="el-GR" sz="2400" dirty="0" err="1"/>
              <a:t>ρχει</a:t>
            </a:r>
            <a:r>
              <a:rPr lang="el-GR" sz="2400" dirty="0"/>
              <a:t>) ακριβής;</a:t>
            </a:r>
          </a:p>
          <a:p>
            <a:pPr lvl="0"/>
            <a:r>
              <a:rPr lang="el-GR" sz="2400" dirty="0"/>
              <a:t>Έχετε ένα εναλλακτικό σχέδιο;</a:t>
            </a:r>
          </a:p>
          <a:p>
            <a:endParaRPr lang="en-US" sz="2400" dirty="0"/>
          </a:p>
        </p:txBody>
      </p:sp>
      <p:sp>
        <p:nvSpPr>
          <p:cNvPr id="5" name="TextBox 4"/>
          <p:cNvSpPr txBox="1"/>
          <p:nvPr/>
        </p:nvSpPr>
        <p:spPr>
          <a:xfrm>
            <a:off x="2049237" y="2785048"/>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14556439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Ορθογώνιο 5">
            <a:extLst>
              <a:ext uri="{FF2B5EF4-FFF2-40B4-BE49-F238E27FC236}">
                <a16:creationId xmlns:a16="http://schemas.microsoft.com/office/drawing/2014/main" id="{668AE0B6-2EF5-8FAA-F200-B75864D2EA41}"/>
              </a:ext>
            </a:extLst>
          </p:cNvPr>
          <p:cNvSpPr/>
          <p:nvPr/>
        </p:nvSpPr>
        <p:spPr>
          <a:xfrm>
            <a:off x="800100" y="1714500"/>
            <a:ext cx="7543800" cy="3022600"/>
          </a:xfrm>
          <a:prstGeom prst="rect">
            <a:avLst/>
          </a:prstGeom>
          <a:ln w="38100">
            <a:solidFill>
              <a:schemeClr val="accent4">
                <a:lumMod val="75000"/>
              </a:schemeClr>
            </a:solidFill>
          </a:ln>
        </p:spPr>
        <p:txBody>
          <a:bodyPr lIns="144000" tIns="288000" rIns="144000" bIns="144000">
            <a:spAutoFit/>
          </a:bodyPr>
          <a:ls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just">
              <a:defRPr/>
            </a:pPr>
            <a:r>
              <a:rPr lang="el-GR" sz="1200" dirty="0">
                <a:solidFill>
                  <a:srgbClr val="000000"/>
                </a:solidFill>
              </a:rPr>
              <a:t>Το παρόν συνοδευτικό έργο </a:t>
            </a:r>
            <a:r>
              <a:rPr lang="el-GR" sz="1200" b="1" dirty="0">
                <a:solidFill>
                  <a:srgbClr val="000000"/>
                </a:solidFill>
              </a:rPr>
              <a:t>παρέχεται </a:t>
            </a:r>
            <a:r>
              <a:rPr lang="el-GR" sz="1200" dirty="0">
                <a:solidFill>
                  <a:srgbClr val="000000"/>
                </a:solidFill>
              </a:rPr>
              <a:t>αποκλειστικά και μόνο στους διδάσκοντες που έχουν επιλέξει το αντίστοιχο βιβλίο μέσω του συστήματος του </a:t>
            </a:r>
            <a:r>
              <a:rPr lang="el-GR" sz="1200" b="1" dirty="0" err="1">
                <a:solidFill>
                  <a:srgbClr val="000000"/>
                </a:solidFill>
              </a:rPr>
              <a:t>Ευδόξου</a:t>
            </a:r>
            <a:r>
              <a:rPr lang="el-GR" sz="1200" b="1" dirty="0">
                <a:solidFill>
                  <a:srgbClr val="000000"/>
                </a:solidFill>
              </a:rPr>
              <a:t> </a:t>
            </a:r>
            <a:r>
              <a:rPr lang="el-GR" sz="1200" dirty="0">
                <a:solidFill>
                  <a:srgbClr val="000000"/>
                </a:solidFill>
              </a:rPr>
              <a:t>ως διδακτικό σύγγραμμα για τη διδασκαλία των μαθημάτων τους και την αξιολόγηση της εκμάθησης των φοιτητών και για όσο χρονικό διάστημα διατηρείται η επιλογή του συγκεκριμένου συγγράμματος. Η </a:t>
            </a:r>
            <a:r>
              <a:rPr lang="el-GR" sz="1200" b="1" dirty="0">
                <a:solidFill>
                  <a:srgbClr val="000000"/>
                </a:solidFill>
              </a:rPr>
              <a:t>διάδοση, δημοσίευση, αναπαραγωγή </a:t>
            </a:r>
            <a:r>
              <a:rPr lang="el-GR" sz="1200" dirty="0">
                <a:solidFill>
                  <a:srgbClr val="000000"/>
                </a:solidFill>
              </a:rPr>
              <a:t>ή </a:t>
            </a:r>
            <a:r>
              <a:rPr lang="el-GR" sz="1200" b="1" dirty="0">
                <a:solidFill>
                  <a:srgbClr val="000000"/>
                </a:solidFill>
              </a:rPr>
              <a:t>πώληση </a:t>
            </a:r>
            <a:r>
              <a:rPr lang="el-GR" sz="1200" dirty="0">
                <a:solidFill>
                  <a:srgbClr val="000000"/>
                </a:solidFill>
              </a:rPr>
              <a:t>οπουδήποτε μέρους αυτού του έργου με οποιοδήποτε μέσο καταστρέφει την ακεραιότητα του έργου </a:t>
            </a:r>
            <a:r>
              <a:rPr lang="el-GR" sz="1200" b="1" dirty="0">
                <a:solidFill>
                  <a:srgbClr val="000000"/>
                </a:solidFill>
              </a:rPr>
              <a:t>και για σκοπούς διαφορετικούς από αυτούς για τους οποίους έχει χορηγηθεί η σχετική άδεια δεν επιτρέπεται</a:t>
            </a:r>
            <a:r>
              <a:rPr lang="el-GR" sz="1200" dirty="0">
                <a:solidFill>
                  <a:srgbClr val="000000"/>
                </a:solidFill>
              </a:rPr>
              <a:t>. Το περιεχόμενο του έργου </a:t>
            </a:r>
            <a:r>
              <a:rPr lang="el-GR" sz="1200" b="1" dirty="0">
                <a:solidFill>
                  <a:srgbClr val="000000"/>
                </a:solidFill>
              </a:rPr>
              <a:t>δεν θα πρέπει να διατίθεται </a:t>
            </a:r>
            <a:r>
              <a:rPr lang="el-GR" sz="1200" dirty="0">
                <a:solidFill>
                  <a:srgbClr val="000000"/>
                </a:solidFill>
              </a:rPr>
              <a:t>στους φοιτητές παρά μόνο όταν αυτό αναφέρεται ρητά ότι μπορεί να γίνει. Η </a:t>
            </a:r>
            <a:r>
              <a:rPr lang="el-GR" sz="1200" b="1" dirty="0">
                <a:solidFill>
                  <a:srgbClr val="000000"/>
                </a:solidFill>
              </a:rPr>
              <a:t>χρήση </a:t>
            </a:r>
            <a:r>
              <a:rPr lang="el-GR" sz="1200" dirty="0">
                <a:solidFill>
                  <a:srgbClr val="000000"/>
                </a:solidFill>
              </a:rPr>
              <a:t>του παρόντος έργου γίνεται αποκλειστικά από τον διδάσκοντα στα πλαίσια των εκπαιδευτικών καθηκόντων του και με τη χρήση των μέσων που αυτός διαχειρίζεται και έχει στη διάθεσή του από τις </a:t>
            </a:r>
            <a:r>
              <a:rPr lang="el-GR" sz="1200" b="1" dirty="0">
                <a:solidFill>
                  <a:srgbClr val="000000"/>
                </a:solidFill>
              </a:rPr>
              <a:t>επίσημες υπηρεσίες του εκπαιδευτικού ιδρύματος </a:t>
            </a:r>
            <a:r>
              <a:rPr lang="el-GR" sz="1200" dirty="0">
                <a:solidFill>
                  <a:srgbClr val="000000"/>
                </a:solidFill>
              </a:rPr>
              <a:t>όπου ανήκει, διασφαλίζοντας τη μη περαιτέρω διάδοση, δημοσίευση και αναπαραγωγή του έργου προς τρίτους. Ο διδάσκων δύναται να </a:t>
            </a:r>
            <a:r>
              <a:rPr lang="el-GR" sz="1200" b="1" dirty="0">
                <a:solidFill>
                  <a:srgbClr val="000000"/>
                </a:solidFill>
              </a:rPr>
              <a:t>προσαρμόζει </a:t>
            </a:r>
            <a:r>
              <a:rPr lang="el-GR" sz="1200" dirty="0">
                <a:solidFill>
                  <a:srgbClr val="000000"/>
                </a:solidFill>
              </a:rPr>
              <a:t>μέρος του υλικού των διαφανειών σύμφωνα με τις διδακτικές του ανάγκες, αναφερόμενος όμως πάντοτε στην αρχική πηγή αναφοράς. Το παρόν έργο προστατεύεται από την ελληνική και ευρωπαϊκή νομοθεσία περί πνευματικής ιδιοκτησίας καθώς και από τη νομοθεσία του κράτους όπου ανήκει η ξενόγλωσση πρωτότυπη έκδοση του έργου. </a:t>
            </a:r>
            <a:endParaRPr lang="el-GR" sz="1200" dirty="0"/>
          </a:p>
        </p:txBody>
      </p:sp>
      <p:pic>
        <p:nvPicPr>
          <p:cNvPr id="7" name="Εικόνα 6">
            <a:extLst>
              <a:ext uri="{FF2B5EF4-FFF2-40B4-BE49-F238E27FC236}">
                <a16:creationId xmlns:a16="http://schemas.microsoft.com/office/drawing/2014/main" id="{5A3CBF6E-147E-DD19-C480-ADBE170B412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70350" y="811213"/>
            <a:ext cx="1246188" cy="1123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Εικόνα 7">
            <a:extLst>
              <a:ext uri="{FF2B5EF4-FFF2-40B4-BE49-F238E27FC236}">
                <a16:creationId xmlns:a16="http://schemas.microsoft.com/office/drawing/2014/main" id="{6F899B9C-841A-CD41-707D-9BBEE156761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44800" y="4667250"/>
            <a:ext cx="3695700" cy="1379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Ορθογώνιο 8">
            <a:extLst>
              <a:ext uri="{FF2B5EF4-FFF2-40B4-BE49-F238E27FC236}">
                <a16:creationId xmlns:a16="http://schemas.microsoft.com/office/drawing/2014/main" id="{B64766E1-A642-D4A1-800F-CA37B890E482}"/>
              </a:ext>
            </a:extLst>
          </p:cNvPr>
          <p:cNvSpPr/>
          <p:nvPr/>
        </p:nvSpPr>
        <p:spPr>
          <a:xfrm>
            <a:off x="66675" y="5915025"/>
            <a:ext cx="838200" cy="942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9161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z="3600" dirty="0"/>
              <a:t>Μαθησιακά αποτελέσματα κεφαλαίου</a:t>
            </a:r>
            <a:endParaRPr lang="en-US" sz="3600" dirty="0"/>
          </a:p>
        </p:txBody>
      </p:sp>
      <p:sp>
        <p:nvSpPr>
          <p:cNvPr id="3" name="Content Placeholder 2"/>
          <p:cNvSpPr>
            <a:spLocks noGrp="1"/>
          </p:cNvSpPr>
          <p:nvPr>
            <p:ph type="body" idx="1"/>
          </p:nvPr>
        </p:nvSpPr>
        <p:spPr/>
        <p:txBody>
          <a:bodyPr>
            <a:normAutofit lnSpcReduction="10000"/>
          </a:bodyPr>
          <a:lstStyle/>
          <a:p>
            <a:pPr marL="0" indent="0">
              <a:buNone/>
            </a:pPr>
            <a:r>
              <a:rPr lang="el-GR" sz="2400" dirty="0"/>
              <a:t>Έχοντας μελετήσει αυτό το κεφάλαιο θα είστε σε θέση να:</a:t>
            </a:r>
          </a:p>
          <a:p>
            <a:pPr marL="0" indent="0">
              <a:buNone/>
            </a:pPr>
            <a:endParaRPr lang="el-GR" sz="2400" dirty="0"/>
          </a:p>
          <a:p>
            <a:pPr lvl="0"/>
            <a:r>
              <a:rPr lang="el-GR" sz="2400" dirty="0"/>
              <a:t>Να παράγετε νέες ιδέες για θέματα έρευνας.</a:t>
            </a:r>
            <a:endParaRPr lang="en-US" sz="2400" dirty="0"/>
          </a:p>
          <a:p>
            <a:pPr lvl="0"/>
            <a:r>
              <a:rPr lang="el-GR" sz="2400" dirty="0"/>
              <a:t>Να αναγνωρίσετε ένα καλό θέμα έρευνας χρησιμοποιώντας επιλεγμένα κριτήρια.</a:t>
            </a:r>
            <a:endParaRPr lang="en-US" sz="2400" dirty="0"/>
          </a:p>
          <a:p>
            <a:pPr lvl="0"/>
            <a:r>
              <a:rPr lang="el-GR" sz="2400" dirty="0"/>
              <a:t>Να αναγνωρίσετε τι είδους θέματα πρέπει να αποφύγετε.</a:t>
            </a:r>
            <a:endParaRPr lang="en-US" sz="2400" dirty="0"/>
          </a:p>
          <a:p>
            <a:pPr lvl="0"/>
            <a:r>
              <a:rPr lang="el-GR" sz="2400" dirty="0"/>
              <a:t>Να γράψετε μία ακαδημαϊκή πρόταση για ένα ερευνητικό έργο.</a:t>
            </a:r>
            <a:endParaRPr lang="en-US" sz="2400" dirty="0"/>
          </a:p>
          <a:p>
            <a:pPr lvl="0"/>
            <a:r>
              <a:rPr lang="el-GR" sz="2400" dirty="0"/>
              <a:t>Να γράψετε μία πρόταση για έναν οργανισμό. </a:t>
            </a:r>
            <a:endParaRPr lang="en-US" sz="2400" dirty="0"/>
          </a:p>
          <a:p>
            <a:pPr marL="342900" indent="0">
              <a:buNone/>
            </a:pPr>
            <a:endParaRPr lang="en-US" sz="2400" dirty="0"/>
          </a:p>
        </p:txBody>
      </p:sp>
    </p:spTree>
    <p:extLst>
      <p:ext uri="{BB962C8B-B14F-4D97-AF65-F5344CB8AC3E}">
        <p14:creationId xmlns:p14="http://schemas.microsoft.com/office/powerpoint/2010/main" val="3815270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Επιλογή Θέματος Έρευνας</a:t>
            </a:r>
            <a:endParaRPr lang="en-US" dirty="0"/>
          </a:p>
        </p:txBody>
      </p:sp>
      <p:sp>
        <p:nvSpPr>
          <p:cNvPr id="3" name="Content Placeholder 2"/>
          <p:cNvSpPr>
            <a:spLocks noGrp="1"/>
          </p:cNvSpPr>
          <p:nvPr>
            <p:ph type="body" idx="1"/>
          </p:nvPr>
        </p:nvSpPr>
        <p:spPr/>
        <p:txBody>
          <a:bodyPr>
            <a:normAutofit/>
          </a:bodyPr>
          <a:lstStyle/>
          <a:p>
            <a:pPr marL="685800" indent="-342900"/>
            <a:r>
              <a:rPr lang="el-GR" sz="2400" dirty="0"/>
              <a:t>Πηγές ιδεών</a:t>
            </a:r>
            <a:r>
              <a:rPr lang="en-GB" sz="2400" dirty="0"/>
              <a:t>= </a:t>
            </a:r>
            <a:r>
              <a:rPr lang="el-GR" sz="2400" dirty="0"/>
              <a:t>λογοτεχνία, εμπειρίες, περιβάλλον</a:t>
            </a:r>
            <a:endParaRPr lang="en-GB" sz="2400" dirty="0"/>
          </a:p>
          <a:p>
            <a:pPr marL="685800" indent="-342900"/>
            <a:r>
              <a:rPr lang="el-GR" sz="2400" dirty="0"/>
              <a:t>Ένα «καλό» θέμα</a:t>
            </a:r>
            <a:r>
              <a:rPr lang="en-US" sz="2400" dirty="0"/>
              <a:t> </a:t>
            </a:r>
            <a:r>
              <a:rPr lang="el-GR" sz="2400" dirty="0"/>
              <a:t>θα </a:t>
            </a:r>
            <a:r>
              <a:rPr lang="en-GB" sz="2400" dirty="0"/>
              <a:t>. . . </a:t>
            </a:r>
          </a:p>
          <a:p>
            <a:pPr marL="1093788" lvl="1" indent="-608013"/>
            <a:r>
              <a:rPr lang="el-GR" sz="2400" dirty="0"/>
              <a:t>σας ενδιαφέρει</a:t>
            </a:r>
            <a:endParaRPr lang="en-GB" sz="2400" dirty="0"/>
          </a:p>
          <a:p>
            <a:pPr marL="1093788" lvl="1" indent="-608013"/>
            <a:r>
              <a:rPr lang="el-GR" sz="2400" dirty="0"/>
              <a:t>ικανοποιεί τις ακαδημαϊκές/εργασιακές απαιτήσεις</a:t>
            </a:r>
          </a:p>
          <a:p>
            <a:pPr marL="1093788" lvl="1" indent="-608013"/>
            <a:r>
              <a:rPr lang="el-GR" sz="2400" dirty="0"/>
              <a:t>σας δώσει τη δυνατότητα να μεγιστοποιήσετε την προσωπική σας ανάπτυξη. </a:t>
            </a:r>
            <a:endParaRPr lang="en-US" sz="2400" dirty="0"/>
          </a:p>
        </p:txBody>
      </p:sp>
    </p:spTree>
    <p:extLst>
      <p:ext uri="{BB962C8B-B14F-4D97-AF65-F5344CB8AC3E}">
        <p14:creationId xmlns:p14="http://schemas.microsoft.com/office/powerpoint/2010/main" val="1514839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l-GR" sz="3200" dirty="0"/>
              <a:t>Συμβουλές για την απόκτηση πρόσβασης</a:t>
            </a:r>
            <a:endParaRPr lang="en-US" sz="3200" dirty="0"/>
          </a:p>
        </p:txBody>
      </p:sp>
      <p:sp>
        <p:nvSpPr>
          <p:cNvPr id="3" name="Content Placeholder 2"/>
          <p:cNvSpPr>
            <a:spLocks noGrp="1"/>
          </p:cNvSpPr>
          <p:nvPr>
            <p:ph type="body" idx="1"/>
          </p:nvPr>
        </p:nvSpPr>
        <p:spPr/>
        <p:txBody>
          <a:bodyPr>
            <a:normAutofit fontScale="92500" lnSpcReduction="20000"/>
          </a:bodyPr>
          <a:lstStyle/>
          <a:p>
            <a:r>
              <a:rPr lang="el-GR" sz="2400" dirty="0"/>
              <a:t>Απόκτηση όσο το δυνατόν πιο υψηλής χρηματοδότησης </a:t>
            </a:r>
            <a:r>
              <a:rPr lang="en-US" sz="2400" dirty="0"/>
              <a:t> </a:t>
            </a:r>
          </a:p>
          <a:p>
            <a:pPr lvl="0"/>
            <a:r>
              <a:rPr lang="el-GR" sz="2400" dirty="0"/>
              <a:t>Να είστε ξεκάθαροι και ειλικρινείς για τους στόχους και το επίκεντρο της έρευνάς σας</a:t>
            </a:r>
            <a:endParaRPr lang="en-US" sz="2400" dirty="0"/>
          </a:p>
          <a:p>
            <a:r>
              <a:rPr lang="el-GR" sz="2400" dirty="0"/>
              <a:t>Να θέσετε ερευνητικούς στόχους που είναι λογικοί και εφικτοί </a:t>
            </a:r>
          </a:p>
          <a:p>
            <a:pPr lvl="0"/>
            <a:r>
              <a:rPr lang="el-GR" sz="2400" dirty="0"/>
              <a:t>Να ξεκαθαρίσετε τη μεθοδολογία έρευνας, ώστε να γίνει κατανοητός ο βαθμός της αναστάτωσης</a:t>
            </a:r>
          </a:p>
          <a:p>
            <a:r>
              <a:rPr lang="el-GR" sz="2400" dirty="0"/>
              <a:t>Να εξηγήσετε ότι ο οργανισμός ίσως και να έχει κάποιο κέρδος, με το να σας δώσει την πρόσβαση</a:t>
            </a:r>
            <a:endParaRPr lang="en-US" sz="2400" dirty="0"/>
          </a:p>
          <a:p>
            <a:pPr lvl="0"/>
            <a:r>
              <a:rPr lang="el-GR" sz="2400" dirty="0"/>
              <a:t>Βεβαιώστε πως θα κρατηθεί η εμπιστευτικότητα</a:t>
            </a:r>
            <a:endParaRPr lang="en-US" sz="2400" dirty="0"/>
          </a:p>
          <a:p>
            <a:r>
              <a:rPr lang="el-GR" sz="2400" dirty="0"/>
              <a:t>Βεβαιωθείτε ότι οποιαδήποτε επικοινωνία γίνεται είναι ακριβής και  δεν περιέχει λάθη</a:t>
            </a:r>
            <a:r>
              <a:rPr lang="en-US" sz="2400" dirty="0"/>
              <a:t> </a:t>
            </a:r>
          </a:p>
        </p:txBody>
      </p:sp>
    </p:spTree>
    <p:extLst>
      <p:ext uri="{BB962C8B-B14F-4D97-AF65-F5344CB8AC3E}">
        <p14:creationId xmlns:p14="http://schemas.microsoft.com/office/powerpoint/2010/main" val="31294160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30380-BD84-0C58-EA0D-038DAACC96C1}"/>
              </a:ext>
            </a:extLst>
          </p:cNvPr>
          <p:cNvSpPr>
            <a:spLocks noGrp="1"/>
          </p:cNvSpPr>
          <p:nvPr>
            <p:ph type="title"/>
          </p:nvPr>
        </p:nvSpPr>
        <p:spPr/>
        <p:txBody>
          <a:bodyPr/>
          <a:lstStyle/>
          <a:p>
            <a:r>
              <a:rPr lang="el-GR" sz="3600" b="1" i="1" dirty="0"/>
              <a:t>Άλλοι παράγοντες για να αναλογιστείτε όταν επιλέγετε ένα θέμα</a:t>
            </a:r>
            <a:endParaRPr lang="en-US" dirty="0"/>
          </a:p>
        </p:txBody>
      </p:sp>
      <p:sp>
        <p:nvSpPr>
          <p:cNvPr id="3" name="Text Placeholder 2">
            <a:extLst>
              <a:ext uri="{FF2B5EF4-FFF2-40B4-BE49-F238E27FC236}">
                <a16:creationId xmlns:a16="http://schemas.microsoft.com/office/drawing/2014/main" id="{E930B228-B522-ED58-558F-FB21D749C967}"/>
              </a:ext>
            </a:extLst>
          </p:cNvPr>
          <p:cNvSpPr>
            <a:spLocks noGrp="1"/>
          </p:cNvSpPr>
          <p:nvPr>
            <p:ph type="body" idx="1"/>
          </p:nvPr>
        </p:nvSpPr>
        <p:spPr/>
        <p:txBody>
          <a:bodyPr/>
          <a:lstStyle/>
          <a:p>
            <a:r>
              <a:rPr lang="el-GR" sz="2400" dirty="0"/>
              <a:t>Υπάρχουν δυνατότητες χορηγιών/δικτύων υποστήριξης;</a:t>
            </a:r>
          </a:p>
          <a:p>
            <a:r>
              <a:rPr lang="el-GR" sz="2400" dirty="0"/>
              <a:t>Τι θα μπορούσατε ουσιαστικά να ολοκληρώσετε στον διαθέσιμο χρόνο;</a:t>
            </a:r>
          </a:p>
          <a:p>
            <a:r>
              <a:rPr lang="el-GR" sz="2400" dirty="0"/>
              <a:t>Τι βρίσκεται μέσα στα όρια των δυνατοτήτων και της εμπειρίας σας;</a:t>
            </a:r>
          </a:p>
          <a:p>
            <a:r>
              <a:rPr lang="el-GR" sz="2400" dirty="0"/>
              <a:t>Ποια αξία και τι αντίκτυπο θα  μπορούσε να έχει το έργο σας;</a:t>
            </a:r>
          </a:p>
          <a:p>
            <a:r>
              <a:rPr lang="el-GR" sz="2400" dirty="0"/>
              <a:t>Πως θα μπορούσατε να συνδέσετε το θέμα με τους στόχους καριέρας σας;</a:t>
            </a:r>
          </a:p>
        </p:txBody>
      </p:sp>
    </p:spTree>
    <p:extLst>
      <p:ext uri="{BB962C8B-B14F-4D97-AF65-F5344CB8AC3E}">
        <p14:creationId xmlns:p14="http://schemas.microsoft.com/office/powerpoint/2010/main" val="329355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l-GR" dirty="0"/>
              <a:t>Παραγωγή Ιδεών Έρευνας</a:t>
            </a:r>
            <a:endParaRPr lang="en-US" dirty="0"/>
          </a:p>
        </p:txBody>
      </p:sp>
      <p:sp>
        <p:nvSpPr>
          <p:cNvPr id="6" name="Content Placeholder 5"/>
          <p:cNvSpPr>
            <a:spLocks noGrp="1"/>
          </p:cNvSpPr>
          <p:nvPr>
            <p:ph type="body" idx="1"/>
          </p:nvPr>
        </p:nvSpPr>
        <p:spPr/>
        <p:txBody>
          <a:bodyPr>
            <a:normAutofit/>
          </a:bodyPr>
          <a:lstStyle/>
          <a:p>
            <a:r>
              <a:rPr lang="el-GR" sz="2400" dirty="0"/>
              <a:t>Εξετάστε τα δυνατά και αδύναμα σημεία σας</a:t>
            </a:r>
          </a:p>
          <a:p>
            <a:r>
              <a:rPr lang="el-GR" sz="2400" dirty="0"/>
              <a:t>Κοιτάξτε προηγούμενα έργα</a:t>
            </a:r>
            <a:endParaRPr lang="en-US" sz="2400" dirty="0"/>
          </a:p>
          <a:p>
            <a:r>
              <a:rPr lang="el-GR" sz="2400" dirty="0"/>
              <a:t>Ερευνήστε τη βιβλιογραφία</a:t>
            </a:r>
            <a:endParaRPr lang="en-US" sz="2400" dirty="0"/>
          </a:p>
          <a:p>
            <a:r>
              <a:rPr lang="el-GR" sz="2400" dirty="0"/>
              <a:t>Καταιγισμός Ιδεών </a:t>
            </a:r>
            <a:endParaRPr lang="en-US" sz="2400" dirty="0"/>
          </a:p>
          <a:p>
            <a:r>
              <a:rPr lang="el-GR" sz="2400" dirty="0"/>
              <a:t>Δέντρα σχετικότητας</a:t>
            </a:r>
            <a:endParaRPr lang="en-US" sz="2400" dirty="0"/>
          </a:p>
          <a:p>
            <a:r>
              <a:rPr lang="el-GR" sz="2400" dirty="0"/>
              <a:t>Ανάλυση ΔΑΕΑ </a:t>
            </a:r>
            <a:endParaRPr lang="en-US" sz="2400" dirty="0"/>
          </a:p>
          <a:p>
            <a:endParaRPr lang="en-US" sz="2400" dirty="0"/>
          </a:p>
        </p:txBody>
      </p:sp>
    </p:spTree>
    <p:extLst>
      <p:ext uri="{BB962C8B-B14F-4D97-AF65-F5344CB8AC3E}">
        <p14:creationId xmlns:p14="http://schemas.microsoft.com/office/powerpoint/2010/main" val="3392756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Θέματα προς Αποφυγή</a:t>
            </a:r>
            <a:endParaRPr lang="en-US" dirty="0"/>
          </a:p>
        </p:txBody>
      </p:sp>
      <p:sp>
        <p:nvSpPr>
          <p:cNvPr id="7" name="Content Placeholder 6"/>
          <p:cNvSpPr>
            <a:spLocks noGrp="1"/>
          </p:cNvSpPr>
          <p:nvPr>
            <p:ph type="body" idx="1"/>
          </p:nvPr>
        </p:nvSpPr>
        <p:spPr/>
        <p:txBody>
          <a:bodyPr>
            <a:normAutofit/>
          </a:bodyPr>
          <a:lstStyle/>
          <a:p>
            <a:pPr marL="342900" indent="-342900">
              <a:buSzPct val="100000"/>
              <a:buFont typeface="Lucida Grande"/>
              <a:buChar char="✗"/>
            </a:pPr>
            <a:r>
              <a:rPr lang="el-GR" sz="2400" dirty="0"/>
              <a:t>Πολύ μεγάλα ή τετριμμένα</a:t>
            </a:r>
            <a:endParaRPr lang="en-US" sz="2400" dirty="0"/>
          </a:p>
          <a:p>
            <a:pPr marL="342900" indent="-342900">
              <a:buSzPct val="100000"/>
              <a:buFont typeface="Lucida Grande"/>
              <a:buChar char="✗"/>
            </a:pPr>
            <a:r>
              <a:rPr lang="el-GR" sz="2400" dirty="0"/>
              <a:t>Πολύ τεχνικά</a:t>
            </a:r>
            <a:endParaRPr lang="en-US" sz="2400" dirty="0"/>
          </a:p>
          <a:p>
            <a:pPr marL="342900" indent="-342900">
              <a:buSzPct val="100000"/>
              <a:buFont typeface="Lucida Grande"/>
              <a:buChar char="✗"/>
            </a:pPr>
            <a:r>
              <a:rPr lang="el-GR" sz="2400" dirty="0"/>
              <a:t>Έχουν ελλείψεις σε υλικά και ανθρώπους. </a:t>
            </a:r>
          </a:p>
          <a:p>
            <a:pPr marL="342900" indent="-342900">
              <a:buSzPct val="100000"/>
              <a:buFont typeface="Lucida Grande"/>
              <a:buChar char="✗"/>
            </a:pPr>
            <a:r>
              <a:rPr lang="el-GR" sz="2400" dirty="0"/>
              <a:t>Εξαρτώμενα από την ολοκλήρωση ενός άλλου έργου</a:t>
            </a:r>
          </a:p>
          <a:p>
            <a:pPr marL="342900" indent="-342900">
              <a:buSzPct val="100000"/>
              <a:buFont typeface="Lucida Grande"/>
              <a:buChar char="✗"/>
            </a:pPr>
            <a:r>
              <a:rPr lang="el-GR" sz="2400" i="1" dirty="0"/>
              <a:t>Αντιδεοντολογικά</a:t>
            </a:r>
            <a:r>
              <a:rPr lang="en-US" sz="2400" dirty="0"/>
              <a:t>	</a:t>
            </a:r>
          </a:p>
          <a:p>
            <a:endParaRPr lang="en-US" sz="2400" dirty="0"/>
          </a:p>
        </p:txBody>
      </p:sp>
    </p:spTree>
    <p:extLst>
      <p:ext uri="{BB962C8B-B14F-4D97-AF65-F5344CB8AC3E}">
        <p14:creationId xmlns:p14="http://schemas.microsoft.com/office/powerpoint/2010/main" val="1758989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a:t>Ερευνητικές Προτάσεις</a:t>
            </a:r>
            <a:endParaRPr lang="en-US" dirty="0"/>
          </a:p>
        </p:txBody>
      </p:sp>
      <p:sp>
        <p:nvSpPr>
          <p:cNvPr id="3" name="Content Placeholder 2"/>
          <p:cNvSpPr>
            <a:spLocks noGrp="1"/>
          </p:cNvSpPr>
          <p:nvPr>
            <p:ph type="body" idx="1"/>
          </p:nvPr>
        </p:nvSpPr>
        <p:spPr/>
        <p:txBody>
          <a:bodyPr>
            <a:normAutofit/>
          </a:bodyPr>
          <a:lstStyle/>
          <a:p>
            <a:pPr marL="342900" indent="0">
              <a:buNone/>
            </a:pPr>
            <a:r>
              <a:rPr lang="el-GR" sz="2400" b="1" dirty="0"/>
              <a:t>Αρχεία  που </a:t>
            </a:r>
            <a:r>
              <a:rPr lang="el-GR" sz="2400" b="1" dirty="0" err="1"/>
              <a:t>ασχολ</a:t>
            </a:r>
            <a:r>
              <a:rPr lang="en-US" sz="2400" b="1" dirty="0"/>
              <a:t>o</a:t>
            </a:r>
            <a:r>
              <a:rPr lang="el-GR" sz="2400" b="1" dirty="0" err="1"/>
              <a:t>ύνται</a:t>
            </a:r>
            <a:r>
              <a:rPr lang="el-GR" sz="2400" b="1" dirty="0"/>
              <a:t> με ζητήματα όπως</a:t>
            </a:r>
            <a:r>
              <a:rPr lang="en-GB" sz="2400" b="1" dirty="0"/>
              <a:t>. . . </a:t>
            </a:r>
          </a:p>
          <a:p>
            <a:endParaRPr lang="el-GR" sz="2400" i="1" u="sng" dirty="0"/>
          </a:p>
          <a:p>
            <a:pPr lvl="0"/>
            <a:r>
              <a:rPr lang="el-GR" sz="2400" dirty="0"/>
              <a:t>Το προτεινόμενο θέμα της έρευνας.</a:t>
            </a:r>
            <a:endParaRPr lang="en-US" sz="2400" dirty="0"/>
          </a:p>
          <a:p>
            <a:pPr lvl="0"/>
            <a:r>
              <a:rPr lang="el-GR" sz="2400" dirty="0"/>
              <a:t>Τι σκοπεύει να πετύχει η έρευνα.</a:t>
            </a:r>
            <a:endParaRPr lang="en-US" sz="2400" dirty="0"/>
          </a:p>
          <a:p>
            <a:pPr lvl="0"/>
            <a:r>
              <a:rPr lang="el-GR" sz="2400" dirty="0"/>
              <a:t>Τις μεθόδους με τις οποίες θα διεξαχθεί η έρευνα.</a:t>
            </a:r>
            <a:endParaRPr lang="en-US" sz="2400" dirty="0"/>
          </a:p>
          <a:p>
            <a:pPr lvl="0"/>
            <a:r>
              <a:rPr lang="el-GR" sz="2400" dirty="0"/>
              <a:t>Τι θα αποκομίσουμε από την έρευνα και γιατί αξίζει να την κάνουμε.</a:t>
            </a:r>
            <a:r>
              <a:rPr lang="en-US" sz="2400" dirty="0"/>
              <a:t>	</a:t>
            </a:r>
          </a:p>
          <a:p>
            <a:endParaRPr lang="en-US" sz="2400" dirty="0"/>
          </a:p>
        </p:txBody>
      </p:sp>
    </p:spTree>
    <p:extLst>
      <p:ext uri="{BB962C8B-B14F-4D97-AF65-F5344CB8AC3E}">
        <p14:creationId xmlns:p14="http://schemas.microsoft.com/office/powerpoint/2010/main" val="35988384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document with text on it&#10;&#10;Description automatically generated">
            <a:extLst>
              <a:ext uri="{FF2B5EF4-FFF2-40B4-BE49-F238E27FC236}">
                <a16:creationId xmlns:a16="http://schemas.microsoft.com/office/drawing/2014/main" id="{FDCDF9EC-FC1D-10C8-17DE-E231528215B0}"/>
              </a:ext>
            </a:extLst>
          </p:cNvPr>
          <p:cNvPicPr>
            <a:picLocks noChangeAspect="1"/>
          </p:cNvPicPr>
          <p:nvPr/>
        </p:nvPicPr>
        <p:blipFill>
          <a:blip r:embed="rId2"/>
          <a:stretch>
            <a:fillRect/>
          </a:stretch>
        </p:blipFill>
        <p:spPr>
          <a:xfrm>
            <a:off x="1638068" y="0"/>
            <a:ext cx="5867863" cy="6858000"/>
          </a:xfrm>
          <a:prstGeom prst="rect">
            <a:avLst/>
          </a:prstGeom>
        </p:spPr>
      </p:pic>
      <p:sp>
        <p:nvSpPr>
          <p:cNvPr id="9" name="Title 8">
            <a:extLst>
              <a:ext uri="{FF2B5EF4-FFF2-40B4-BE49-F238E27FC236}">
                <a16:creationId xmlns:a16="http://schemas.microsoft.com/office/drawing/2014/main" id="{F7580AD5-B5EB-CB75-A597-CA085F28A24E}"/>
              </a:ext>
            </a:extLst>
          </p:cNvPr>
          <p:cNvSpPr>
            <a:spLocks noGrp="1"/>
          </p:cNvSpPr>
          <p:nvPr>
            <p:ph type="title"/>
          </p:nvPr>
        </p:nvSpPr>
        <p:spPr>
          <a:xfrm rot="16200000">
            <a:off x="-2385059" y="2524759"/>
            <a:ext cx="6146801" cy="1097279"/>
          </a:xfrm>
        </p:spPr>
        <p:txBody>
          <a:bodyPr/>
          <a:lstStyle/>
          <a:p>
            <a:r>
              <a:rPr lang="el-GR" dirty="0"/>
              <a:t>Τυπική δομή μίας ακαδημαϊκής πρότασης </a:t>
            </a:r>
            <a:endParaRPr lang="en-US" dirty="0"/>
          </a:p>
        </p:txBody>
      </p:sp>
    </p:spTree>
    <p:extLst>
      <p:ext uri="{BB962C8B-B14F-4D97-AF65-F5344CB8AC3E}">
        <p14:creationId xmlns:p14="http://schemas.microsoft.com/office/powerpoint/2010/main" val="2723680315"/>
      </p:ext>
    </p:extLst>
  </p:cSld>
  <p:clrMapOvr>
    <a:masterClrMapping/>
  </p:clrMapOvr>
</p:sld>
</file>

<file path=ppt/theme/theme1.xml><?xml version="1.0" encoding="utf-8"?>
<a:theme xmlns:a="http://schemas.openxmlformats.org/drawingml/2006/main" name="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8853DB5E-1FD5-634D-BF65-6CD7B6D96AE4}"/>
    </a:ext>
  </a:extLst>
</a:theme>
</file>

<file path=ppt/theme/theme2.xml><?xml version="1.0" encoding="utf-8"?>
<a:theme xmlns:a="http://schemas.openxmlformats.org/drawingml/2006/main" name="1_508 Lecture">
  <a:themeElements>
    <a:clrScheme name="Custom 7">
      <a:dk1>
        <a:srgbClr val="000000"/>
      </a:dk1>
      <a:lt1>
        <a:srgbClr val="FFFFFF"/>
      </a:lt1>
      <a:dk2>
        <a:srgbClr val="000000"/>
      </a:dk2>
      <a:lt2>
        <a:srgbClr val="007FA3"/>
      </a:lt2>
      <a:accent1>
        <a:srgbClr val="3C1581"/>
      </a:accent1>
      <a:accent2>
        <a:srgbClr val="1A6C7C"/>
      </a:accent2>
      <a:accent3>
        <a:srgbClr val="CC730D"/>
      </a:accent3>
      <a:accent4>
        <a:srgbClr val="B2AA00"/>
      </a:accent4>
      <a:accent5>
        <a:srgbClr val="1B9332"/>
      </a:accent5>
      <a:accent6>
        <a:srgbClr val="7F7F7F"/>
      </a:accent6>
      <a:hlink>
        <a:srgbClr val="3C1581"/>
      </a:hlink>
      <a:folHlink>
        <a:srgbClr val="7F7F7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RAY_5e_PPT_01_Greek template" id="{BE828612-5717-A649-839F-3094A748930E}" vid="{C6603481-B2A6-BB44-B51B-8EBA11D29A7F}"/>
    </a:ext>
  </a:ext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508 Lecture</Template>
  <TotalTime>18</TotalTime>
  <Words>869</Words>
  <Application>Microsoft Macintosh PowerPoint</Application>
  <PresentationFormat>On-screen Show (4:3)</PresentationFormat>
  <Paragraphs>78</Paragraphs>
  <Slides>14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Apparat</vt:lpstr>
      <vt:lpstr>Arial</vt:lpstr>
      <vt:lpstr>Calibri</vt:lpstr>
      <vt:lpstr>Lucida Grande</vt:lpstr>
      <vt:lpstr>Noto Sans Symbols</vt:lpstr>
      <vt:lpstr>Times New Roman</vt:lpstr>
      <vt:lpstr>508 Lecture</vt:lpstr>
      <vt:lpstr>1_508 Lecture</vt:lpstr>
      <vt:lpstr>Η Ερευνητική Μεθοδολογία στον Πραγματικό  Κόσμο </vt:lpstr>
      <vt:lpstr>Μαθησιακά αποτελέσματα κεφαλαίου</vt:lpstr>
      <vt:lpstr>Επιλογή Θέματος Έρευνας</vt:lpstr>
      <vt:lpstr>Συμβουλές για την απόκτηση πρόσβασης</vt:lpstr>
      <vt:lpstr>Άλλοι παράγοντες για να αναλογιστείτε όταν επιλέγετε ένα θέμα</vt:lpstr>
      <vt:lpstr>Παραγωγή Ιδεών Έρευνας</vt:lpstr>
      <vt:lpstr>Θέματα προς Αποφυγή</vt:lpstr>
      <vt:lpstr>Ερευνητικές Προτάσεις</vt:lpstr>
      <vt:lpstr>Τυπική δομή μίας ακαδημαϊκής πρότασης </vt:lpstr>
      <vt:lpstr>Συγγραφή Προτάσεων σε Οργανισμούς </vt:lpstr>
      <vt:lpstr>Να υποβάλλει κανείς μία ερευνητική πρόταση ή όχι? </vt:lpstr>
      <vt:lpstr>Διάγραμμα ροής ανάπτυξης πρότασης  </vt:lpstr>
      <vt:lpstr>Τελικό στάδιο ελέγχου</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Η Ερευνητική Μεθοδολογία στον Πραγματικό  Κόσμο </dc:title>
  <dc:creator>Pavlos Delias</dc:creator>
  <cp:lastModifiedBy>Pavlos Delias</cp:lastModifiedBy>
  <cp:revision>4</cp:revision>
  <dcterms:created xsi:type="dcterms:W3CDTF">2023-09-04T06:57:55Z</dcterms:created>
  <dcterms:modified xsi:type="dcterms:W3CDTF">2023-09-04T07:16:05Z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ffisync_UniqueId">
    <vt:lpwstr>682739</vt:lpwstr>
  </property>
  <property fmtid="{D5CDD505-2E9C-101B-9397-08002B2CF9AE}" pid="3" name="Offisync_ServerID">
    <vt:lpwstr>7e960520-0e88-4f05-9fa0-24079b61e486</vt:lpwstr>
  </property>
  <property fmtid="{D5CDD505-2E9C-101B-9397-08002B2CF9AE}" pid="4" name="Offisync_UpdateToken">
    <vt:lpwstr>2</vt:lpwstr>
  </property>
  <property fmtid="{D5CDD505-2E9C-101B-9397-08002B2CF9AE}" pid="5" name="Jive_VersionGuid">
    <vt:lpwstr>2e874262-9747-49d3-bf1e-677aeb587663</vt:lpwstr>
  </property>
  <property fmtid="{D5CDD505-2E9C-101B-9397-08002B2CF9AE}" pid="6" name="Offisync_ProviderInitializationData">
    <vt:lpwstr>https://neo.pearson.com</vt:lpwstr>
  </property>
  <property fmtid="{D5CDD505-2E9C-101B-9397-08002B2CF9AE}" pid="7" name="Jive_LatestUserAccountName">
    <vt:lpwstr>joel</vt:lpwstr>
  </property>
</Properties>
</file>