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4D3100-E381-4E48-8A4E-3F892DC3A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0BD7A59-ABDF-4D85-9A97-B73BD87DC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8D71C9-700F-41F8-8E3B-31ADD13B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1D9AC7-5BA4-4825-8FE9-965510C1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4C08F7-1B59-4F4F-914D-0FB9943B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87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756328-6743-4187-B69A-3E1F3F0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D23218A-C243-41B1-ABB2-F2C00F8D7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B0A2F7-8678-4DFB-A5D1-F896063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291491-2020-4D27-828C-EC50BE3C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FEE3CC-06ED-4A02-AF46-A8CE9BDC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83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EE14C81-B8C3-47ED-AAF8-1221FCDD5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DE38927-0662-47A0-8A7C-13259240D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FBE844-4A8E-47AB-B1CC-69D1E571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1E7BB0-B88D-4A96-BEB5-BCBAA977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7ED977-F313-409F-95FF-EF8AC327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4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6F00CF-27E3-49BB-9EEC-8043424C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F5AB15-66CD-4423-B5FA-8F6204CA8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0D7203-811B-4899-A1F6-9AFFA35E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04D34A-B2C9-4DF0-9865-837914B7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FF33CC-6887-4B55-B42B-0ABA1D7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C5CA5-B1F4-4948-88D0-7A6035FA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397A35-BC9E-428D-820D-B8A061D6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F7EDF6-0615-47FD-B3E3-2763EDBD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E8266E-386D-495F-A684-AB26417D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F0E62D-BFE5-4211-BC8D-F3FE4DC4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8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4E8DC-1490-49AA-8798-44BB2C5E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05464A-C7C9-44C9-B783-5691B4827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EF4F71-E22C-4335-998C-28616A2C5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9FEFA-C81D-4CF9-AD28-C3B8BF39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4B1AA0-26AE-4DC2-B1B4-7A461ED0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CF3B99-56C4-4E3B-8FF5-8988E495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9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4F78A2-0666-45E8-965E-0DEA552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E0832B-AF0E-4AF3-827B-6D5FCCDA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EC146C-AE13-4FFA-9020-A11004436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02F6D43-287B-4BC9-A8D1-41766A2DC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5D2CC4B-25B3-44F9-B833-FCA68AE74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1B4045-5103-4F08-A05C-1D8C0E88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4C10A6B-96A9-46DD-B9F0-9B56B0CA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2A0CDFD-D395-4068-9DF7-9C616922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17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DF0A70-41F5-468C-A8FA-F756687D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FFA4CBA-119D-419D-83D2-8854EB6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FC3AD87-1404-4311-88C0-2DD46F0D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9A1508-C337-41B0-86F6-6AF42B07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084EEE-A5D2-4894-80D9-87CB4F27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DAC201F-3092-4440-AB05-7B8B31AA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E674F3-EDDD-4E03-A21F-F58324CE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A03C58-1D7D-40F9-9DB6-E6B3537B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2A2CEE-2656-4F17-BAD9-693E599D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94CE82-077B-4E91-88B3-E717FBC39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5E49933-E7A4-42A8-A1F8-5A6D65CD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D7DBD5-4C93-4FE3-9EEE-A035F588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68857D-7083-45D4-855A-0B03F20C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32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1A599-A159-4264-BD65-5D615CA5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4FE16AE-54A9-4C87-B063-4A994017D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FB38BD-A4C4-4B18-B070-B054C4DF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D49CF0-0F1D-4D66-A88B-74BCF6DC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ECE9AF-5196-46D1-89DD-8C8927F1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208F12-7325-4A7B-82B9-94D4798B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28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0D41B86-FAFC-4DC5-8C79-932F5DE3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4DFEAF-6067-4BC8-B90B-918AD078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4842B8-0430-4001-91DB-3CEA71E01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A759-7A5E-4764-B280-F53DD9CD32CA}" type="datetimeFigureOut">
              <a:rPr lang="el-GR" smtClean="0"/>
              <a:t>23/2/2021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16BC81-DDBF-482E-8068-639F0CA13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F2BD20-766F-42BD-8320-E7FCFFA9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ED32-C633-4F26-8F1C-B140A6AC5D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2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55E388-6336-413B-A0B2-0BFD86FC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1043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45DA3C7-CDEA-4110-9B87-D6C6DD10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0"/>
            <a:ext cx="8691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25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Errieta-Valeria BENVENISTE</dc:creator>
  <cp:lastModifiedBy>Errieta-Valeria BENVENISTE</cp:lastModifiedBy>
  <cp:revision>1</cp:revision>
  <dcterms:created xsi:type="dcterms:W3CDTF">2021-02-23T08:10:25Z</dcterms:created>
  <dcterms:modified xsi:type="dcterms:W3CDTF">2021-02-23T08:12:54Z</dcterms:modified>
</cp:coreProperties>
</file>