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0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5A17EDE6-B3B1-4D39-99F5-380ADBE3A060}" type="datetimeFigureOut">
              <a:rPr lang="el-GR" smtClean="0"/>
              <a:t>10/11/2012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2248991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A17EDE6-B3B1-4D39-99F5-380ADBE3A060}" type="datetimeFigureOut">
              <a:rPr lang="el-GR" smtClean="0"/>
              <a:t>10/11/2012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87978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A17EDE6-B3B1-4D39-99F5-380ADBE3A060}" type="datetimeFigureOut">
              <a:rPr lang="el-GR" smtClean="0"/>
              <a:t>10/11/2012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2352273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A17EDE6-B3B1-4D39-99F5-380ADBE3A060}" type="datetimeFigureOut">
              <a:rPr lang="el-GR" smtClean="0"/>
              <a:t>10/11/2012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593969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17EDE6-B3B1-4D39-99F5-380ADBE3A060}" type="datetimeFigureOut">
              <a:rPr lang="el-GR" smtClean="0"/>
              <a:t>10/11/2012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775178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5A17EDE6-B3B1-4D39-99F5-380ADBE3A060}" type="datetimeFigureOut">
              <a:rPr lang="el-GR" smtClean="0"/>
              <a:t>10/11/2012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1972059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5A17EDE6-B3B1-4D39-99F5-380ADBE3A060}" type="datetimeFigureOut">
              <a:rPr lang="el-GR" smtClean="0"/>
              <a:t>10/11/2012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1351513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5A17EDE6-B3B1-4D39-99F5-380ADBE3A060}" type="datetimeFigureOut">
              <a:rPr lang="el-GR" smtClean="0"/>
              <a:t>10/11/2012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93046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17EDE6-B3B1-4D39-99F5-380ADBE3A060}" type="datetimeFigureOut">
              <a:rPr lang="el-GR" smtClean="0"/>
              <a:t>10/11/2012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428821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17EDE6-B3B1-4D39-99F5-380ADBE3A060}" type="datetimeFigureOut">
              <a:rPr lang="el-GR" smtClean="0"/>
              <a:t>10/11/2012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391511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17EDE6-B3B1-4D39-99F5-380ADBE3A060}" type="datetimeFigureOut">
              <a:rPr lang="el-GR" smtClean="0"/>
              <a:t>10/11/2012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A0B228E-AA82-48A6-B3FF-9BF5E083AB09}" type="slidenum">
              <a:rPr lang="el-GR" smtClean="0"/>
              <a:t>‹#›</a:t>
            </a:fld>
            <a:endParaRPr lang="el-GR"/>
          </a:p>
        </p:txBody>
      </p:sp>
    </p:spTree>
    <p:extLst>
      <p:ext uri="{BB962C8B-B14F-4D97-AF65-F5344CB8AC3E}">
        <p14:creationId xmlns:p14="http://schemas.microsoft.com/office/powerpoint/2010/main" val="2223977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7EDE6-B3B1-4D39-99F5-380ADBE3A060}" type="datetimeFigureOut">
              <a:rPr lang="el-GR" smtClean="0"/>
              <a:t>10/11/2012</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B228E-AA82-48A6-B3FF-9BF5E083AB09}" type="slidenum">
              <a:rPr lang="el-GR" smtClean="0"/>
              <a:t>‹#›</a:t>
            </a:fld>
            <a:endParaRPr lang="el-GR"/>
          </a:p>
        </p:txBody>
      </p:sp>
    </p:spTree>
    <p:extLst>
      <p:ext uri="{BB962C8B-B14F-4D97-AF65-F5344CB8AC3E}">
        <p14:creationId xmlns:p14="http://schemas.microsoft.com/office/powerpoint/2010/main" val="2140003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Overview of the different statistical techniques</a:t>
            </a:r>
            <a:endParaRPr lang="el-GR" dirty="0"/>
          </a:p>
        </p:txBody>
      </p:sp>
      <p:sp>
        <p:nvSpPr>
          <p:cNvPr id="3" name="Subtitle 2"/>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695251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way </a:t>
            </a:r>
            <a:r>
              <a:rPr lang="en-US" dirty="0" err="1" smtClean="0"/>
              <a:t>Anova</a:t>
            </a:r>
            <a:endParaRPr lang="el-GR" dirty="0"/>
          </a:p>
        </p:txBody>
      </p:sp>
      <p:sp>
        <p:nvSpPr>
          <p:cNvPr id="3" name="Content Placeholder 2"/>
          <p:cNvSpPr>
            <a:spLocks noGrp="1"/>
          </p:cNvSpPr>
          <p:nvPr>
            <p:ph idx="1"/>
          </p:nvPr>
        </p:nvSpPr>
        <p:spPr/>
        <p:txBody>
          <a:bodyPr>
            <a:normAutofit fontScale="77500" lnSpcReduction="20000"/>
          </a:bodyPr>
          <a:lstStyle/>
          <a:p>
            <a:r>
              <a:rPr lang="en-US" dirty="0"/>
              <a:t>Two-way analysis of variance allows you to test the impact of two independent variables on one dependent variable. The advantage of using a two-way ANOVA is that it allows you to test for an interaction effect-that is, when the effect of one independent variable is influenced by </a:t>
            </a:r>
            <a:r>
              <a:rPr lang="en-US" dirty="0" smtClean="0"/>
              <a:t>another</a:t>
            </a:r>
          </a:p>
          <a:p>
            <a:r>
              <a:rPr lang="en-US" dirty="0"/>
              <a:t>F</a:t>
            </a:r>
            <a:r>
              <a:rPr lang="en-US" dirty="0" smtClean="0"/>
              <a:t>or </a:t>
            </a:r>
            <a:r>
              <a:rPr lang="en-US" dirty="0"/>
              <a:t>example, when you suspect that optimism increases with age, but only for males. It also tests for 'main effects'-that is, the overall effect of each independent variable (e.g. sex, age). There are two different two-way ANOVAs: between- groups ANOVA (when the groups are different) and repeated measures ANOVA (when the same people are tested on more than one occasion). Some research designs combine both between-groups and repeated measures in the one study. </a:t>
            </a:r>
            <a:endParaRPr lang="el-GR" dirty="0"/>
          </a:p>
        </p:txBody>
      </p:sp>
    </p:spTree>
    <p:extLst>
      <p:ext uri="{BB962C8B-B14F-4D97-AF65-F5344CB8AC3E}">
        <p14:creationId xmlns:p14="http://schemas.microsoft.com/office/powerpoint/2010/main" val="2466519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Multivariate analysis of variance</a:t>
            </a:r>
            <a:endParaRPr lang="el-GR" dirty="0"/>
          </a:p>
        </p:txBody>
      </p:sp>
      <p:sp>
        <p:nvSpPr>
          <p:cNvPr id="3" name="Content Placeholder 2"/>
          <p:cNvSpPr>
            <a:spLocks noGrp="1"/>
          </p:cNvSpPr>
          <p:nvPr>
            <p:ph idx="1"/>
          </p:nvPr>
        </p:nvSpPr>
        <p:spPr/>
        <p:txBody>
          <a:bodyPr>
            <a:normAutofit lnSpcReduction="10000"/>
          </a:bodyPr>
          <a:lstStyle/>
          <a:p>
            <a:r>
              <a:rPr lang="en-US" dirty="0"/>
              <a:t>Multivariate analysis of variance (MANOVA) is used when you want to compare your groups on a number of different, but </a:t>
            </a:r>
            <a:r>
              <a:rPr lang="en-US" i="1" dirty="0"/>
              <a:t>related, </a:t>
            </a:r>
            <a:r>
              <a:rPr lang="en-US" dirty="0"/>
              <a:t>dependent variables; for example, comparing the effects of different treatments on a variety of outcome measures (e.g. anxiety, depression, physical symptoms). Multivariate ANOVA can be used with one-way, two-way and higher factorial designs involving one, two or more independent variables.</a:t>
            </a:r>
            <a:endParaRPr lang="el-GR" dirty="0"/>
          </a:p>
        </p:txBody>
      </p:sp>
    </p:spTree>
    <p:extLst>
      <p:ext uri="{BB962C8B-B14F-4D97-AF65-F5344CB8AC3E}">
        <p14:creationId xmlns:p14="http://schemas.microsoft.com/office/powerpoint/2010/main" val="25922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Correlation</a:t>
            </a:r>
            <a:endParaRPr lang="el-GR" dirty="0"/>
          </a:p>
        </p:txBody>
      </p:sp>
      <p:sp>
        <p:nvSpPr>
          <p:cNvPr id="3" name="Content Placeholder 2"/>
          <p:cNvSpPr>
            <a:spLocks noGrp="1"/>
          </p:cNvSpPr>
          <p:nvPr>
            <p:ph idx="1"/>
          </p:nvPr>
        </p:nvSpPr>
        <p:spPr/>
        <p:txBody>
          <a:bodyPr>
            <a:normAutofit/>
          </a:bodyPr>
          <a:lstStyle/>
          <a:p>
            <a:r>
              <a:rPr lang="en-US" dirty="0"/>
              <a:t>Pearson correlation </a:t>
            </a:r>
            <a:r>
              <a:rPr lang="en-US" dirty="0" smtClean="0"/>
              <a:t>is </a:t>
            </a:r>
            <a:r>
              <a:rPr lang="en-US" dirty="0"/>
              <a:t>used when you want to explore the strength of the relationship between two continuous variables. This gives you an indication of both the direction (positive or negative) and the strength of the relationship. A positive correlation indicates that as one variable increases, so does the other. A negative correlation indicates that as one variable increases, the other decreases. </a:t>
            </a:r>
            <a:endParaRPr lang="el-GR" dirty="0"/>
          </a:p>
        </p:txBody>
      </p:sp>
    </p:spTree>
    <p:extLst>
      <p:ext uri="{BB962C8B-B14F-4D97-AF65-F5344CB8AC3E}">
        <p14:creationId xmlns:p14="http://schemas.microsoft.com/office/powerpoint/2010/main" val="3360400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regression</a:t>
            </a:r>
            <a:endParaRPr lang="el-GR" dirty="0"/>
          </a:p>
        </p:txBody>
      </p:sp>
      <p:sp>
        <p:nvSpPr>
          <p:cNvPr id="3" name="Content Placeholder 2"/>
          <p:cNvSpPr>
            <a:spLocks noGrp="1"/>
          </p:cNvSpPr>
          <p:nvPr>
            <p:ph idx="1"/>
          </p:nvPr>
        </p:nvSpPr>
        <p:spPr/>
        <p:txBody>
          <a:bodyPr/>
          <a:lstStyle/>
          <a:p>
            <a:r>
              <a:rPr lang="en-US" dirty="0"/>
              <a:t>Multiple regression is a more sophisticated extension of correlation and is used when you want to explore the predictive ability of a set of independent variables on one </a:t>
            </a:r>
            <a:r>
              <a:rPr lang="en-US" i="1" dirty="0"/>
              <a:t>continuous </a:t>
            </a:r>
            <a:r>
              <a:rPr lang="en-US" dirty="0"/>
              <a:t>dependent measure. Different types of multiple regression allow you to compare the predictive ability of particular independent variables and to find the best set of variables to predict a dependent variable.</a:t>
            </a:r>
            <a:endParaRPr lang="el-GR" dirty="0"/>
          </a:p>
        </p:txBody>
      </p:sp>
    </p:spTree>
    <p:extLst>
      <p:ext uri="{BB962C8B-B14F-4D97-AF65-F5344CB8AC3E}">
        <p14:creationId xmlns:p14="http://schemas.microsoft.com/office/powerpoint/2010/main" val="1201940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l-GR" dirty="0"/>
          </a:p>
        </p:txBody>
      </p:sp>
      <p:sp>
        <p:nvSpPr>
          <p:cNvPr id="3" name="Content Placeholder 2"/>
          <p:cNvSpPr>
            <a:spLocks noGrp="1"/>
          </p:cNvSpPr>
          <p:nvPr>
            <p:ph idx="1"/>
          </p:nvPr>
        </p:nvSpPr>
        <p:spPr/>
        <p:txBody>
          <a:bodyPr/>
          <a:lstStyle/>
          <a:p>
            <a:pPr marL="0" indent="0">
              <a:buNone/>
            </a:pPr>
            <a:r>
              <a:rPr lang="en-US" dirty="0"/>
              <a:t>T</a:t>
            </a:r>
            <a:r>
              <a:rPr lang="en-US" dirty="0" smtClean="0"/>
              <a:t>he two analyses </a:t>
            </a:r>
            <a:r>
              <a:rPr lang="en-US" dirty="0"/>
              <a:t>described above involve exploration of the relationship between continuous variables.</a:t>
            </a:r>
            <a:endParaRPr lang="el-GR" dirty="0"/>
          </a:p>
        </p:txBody>
      </p:sp>
    </p:spTree>
    <p:extLst>
      <p:ext uri="{BB962C8B-B14F-4D97-AF65-F5344CB8AC3E}">
        <p14:creationId xmlns:p14="http://schemas.microsoft.com/office/powerpoint/2010/main" val="254357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Exploring differences between groups</a:t>
            </a:r>
            <a:endParaRPr lang="el-GR" dirty="0"/>
          </a:p>
        </p:txBody>
      </p:sp>
      <p:sp>
        <p:nvSpPr>
          <p:cNvPr id="3" name="Content Placeholder 2"/>
          <p:cNvSpPr>
            <a:spLocks noGrp="1"/>
          </p:cNvSpPr>
          <p:nvPr>
            <p:ph idx="1"/>
          </p:nvPr>
        </p:nvSpPr>
        <p:spPr/>
        <p:txBody>
          <a:bodyPr/>
          <a:lstStyle/>
          <a:p>
            <a:r>
              <a:rPr lang="en-US" dirty="0"/>
              <a:t>There is another family of statistics that can be used when you want to find out whether there is a statistically significant difference among a number </a:t>
            </a:r>
            <a:r>
              <a:rPr lang="en-US" i="1" dirty="0"/>
              <a:t>of </a:t>
            </a:r>
            <a:r>
              <a:rPr lang="en-US" dirty="0"/>
              <a:t>groups. The parametric versions of these tests, which are suitable when you have interval-scaled data with normal distribution of scores, are presented </a:t>
            </a:r>
            <a:r>
              <a:rPr lang="en-US" dirty="0" smtClean="0"/>
              <a:t>below:</a:t>
            </a:r>
            <a:endParaRPr lang="el-GR" dirty="0"/>
          </a:p>
        </p:txBody>
      </p:sp>
    </p:spTree>
    <p:extLst>
      <p:ext uri="{BB962C8B-B14F-4D97-AF65-F5344CB8AC3E}">
        <p14:creationId xmlns:p14="http://schemas.microsoft.com/office/powerpoint/2010/main" val="3426023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rmAutofit fontScale="90000"/>
          </a:bodyPr>
          <a:lstStyle/>
          <a:p>
            <a:r>
              <a:rPr lang="en-US" b="1" i="1" dirty="0" smtClean="0"/>
              <a:t>T-tests</a:t>
            </a:r>
            <a:br>
              <a:rPr lang="en-US" b="1" i="1" dirty="0" smtClean="0"/>
            </a:br>
            <a:r>
              <a:rPr lang="en-US" b="1" i="1" dirty="0" smtClean="0"/>
              <a:t>Dependent t-test or paired sample t-test</a:t>
            </a:r>
            <a:endParaRPr lang="el-GR" dirty="0"/>
          </a:p>
        </p:txBody>
      </p:sp>
      <p:sp>
        <p:nvSpPr>
          <p:cNvPr id="3" name="Content Placeholder 2"/>
          <p:cNvSpPr>
            <a:spLocks noGrp="1"/>
          </p:cNvSpPr>
          <p:nvPr>
            <p:ph idx="1"/>
          </p:nvPr>
        </p:nvSpPr>
        <p:spPr/>
        <p:txBody>
          <a:bodyPr>
            <a:normAutofit fontScale="85000" lnSpcReduction="10000"/>
          </a:bodyPr>
          <a:lstStyle/>
          <a:p>
            <a:r>
              <a:rPr lang="en-US" dirty="0"/>
              <a:t>T-tests are used when you have </a:t>
            </a:r>
            <a:r>
              <a:rPr lang="en-US" i="1" dirty="0"/>
              <a:t>two </a:t>
            </a:r>
            <a:r>
              <a:rPr lang="en-US" dirty="0"/>
              <a:t>groups (e.g. males and females) or two sets of data (before and after), and you wish to compare the mean score on some continuous variable. There are two main types of t-tests. </a:t>
            </a:r>
            <a:endParaRPr lang="en-US" dirty="0" smtClean="0"/>
          </a:p>
          <a:p>
            <a:r>
              <a:rPr lang="en-US" dirty="0" smtClean="0"/>
              <a:t>Paired </a:t>
            </a:r>
            <a:r>
              <a:rPr lang="en-US" dirty="0"/>
              <a:t>sample t-tests (also called repeated measures) are used when you are interested in changes in scores for subjects tested at Time 1, and then again at Time 2 (often after some intervention or event). The samples are 'related' because they are the </a:t>
            </a:r>
            <a:r>
              <a:rPr lang="en-US" i="1" dirty="0"/>
              <a:t>same </a:t>
            </a:r>
            <a:r>
              <a:rPr lang="en-US" dirty="0"/>
              <a:t>people tested each time. </a:t>
            </a:r>
            <a:endParaRPr lang="el-GR" dirty="0"/>
          </a:p>
        </p:txBody>
      </p:sp>
    </p:spTree>
    <p:extLst>
      <p:ext uri="{BB962C8B-B14F-4D97-AF65-F5344CB8AC3E}">
        <p14:creationId xmlns:p14="http://schemas.microsoft.com/office/powerpoint/2010/main" val="2499929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t-test</a:t>
            </a:r>
            <a:endParaRPr lang="el-GR" dirty="0"/>
          </a:p>
        </p:txBody>
      </p:sp>
      <p:sp>
        <p:nvSpPr>
          <p:cNvPr id="3" name="Content Placeholder 2"/>
          <p:cNvSpPr>
            <a:spLocks noGrp="1"/>
          </p:cNvSpPr>
          <p:nvPr>
            <p:ph idx="1"/>
          </p:nvPr>
        </p:nvSpPr>
        <p:spPr/>
        <p:txBody>
          <a:bodyPr/>
          <a:lstStyle/>
          <a:p>
            <a:r>
              <a:rPr lang="en-US" dirty="0"/>
              <a:t>Independent sample t-tests are used when you have two </a:t>
            </a:r>
            <a:r>
              <a:rPr lang="en-US" i="1" dirty="0"/>
              <a:t>different </a:t>
            </a:r>
            <a:r>
              <a:rPr lang="en-US" dirty="0"/>
              <a:t>(independent) groups of people (males and females), and you are interested in comparing their scores. In this case, you collect information on only one occasion, but from two different sets of people. </a:t>
            </a:r>
            <a:endParaRPr lang="el-GR" dirty="0"/>
          </a:p>
        </p:txBody>
      </p:sp>
    </p:spTree>
    <p:extLst>
      <p:ext uri="{BB962C8B-B14F-4D97-AF65-F5344CB8AC3E}">
        <p14:creationId xmlns:p14="http://schemas.microsoft.com/office/powerpoint/2010/main" val="235057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way </a:t>
            </a:r>
            <a:r>
              <a:rPr lang="en-US" dirty="0" err="1" smtClean="0"/>
              <a:t>Anova</a:t>
            </a:r>
            <a:endParaRPr lang="el-GR" dirty="0"/>
          </a:p>
        </p:txBody>
      </p:sp>
      <p:sp>
        <p:nvSpPr>
          <p:cNvPr id="3" name="Content Placeholder 2"/>
          <p:cNvSpPr>
            <a:spLocks noGrp="1"/>
          </p:cNvSpPr>
          <p:nvPr>
            <p:ph idx="1"/>
          </p:nvPr>
        </p:nvSpPr>
        <p:spPr/>
        <p:txBody>
          <a:bodyPr>
            <a:normAutofit fontScale="92500" lnSpcReduction="10000"/>
          </a:bodyPr>
          <a:lstStyle/>
          <a:p>
            <a:r>
              <a:rPr lang="en-US" dirty="0"/>
              <a:t>One-way analysis of variance is similar to a t-test, but is used when you have </a:t>
            </a:r>
            <a:r>
              <a:rPr lang="en-US" i="1" dirty="0"/>
              <a:t>two or more groups </a:t>
            </a:r>
            <a:r>
              <a:rPr lang="en-US" dirty="0"/>
              <a:t>and you wish to compare their mean scores on a continuous variable. It is called one-way because you are looking at the impact of only one independent variable on your dependent variable. A one-way analysis of variance (ANOVA) will let you know whether your groups differ, but it won't tell you where the significant difference is (gp11 gp3, gp2/gp3 etc.).</a:t>
            </a:r>
            <a:endParaRPr lang="el-GR" dirty="0"/>
          </a:p>
        </p:txBody>
      </p:sp>
    </p:spTree>
    <p:extLst>
      <p:ext uri="{BB962C8B-B14F-4D97-AF65-F5344CB8AC3E}">
        <p14:creationId xmlns:p14="http://schemas.microsoft.com/office/powerpoint/2010/main" val="1457282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Post-hoc</a:t>
            </a:r>
            <a:endParaRPr lang="el-GR" dirty="0"/>
          </a:p>
        </p:txBody>
      </p:sp>
      <p:sp>
        <p:nvSpPr>
          <p:cNvPr id="3" name="Content Placeholder 2"/>
          <p:cNvSpPr>
            <a:spLocks noGrp="1"/>
          </p:cNvSpPr>
          <p:nvPr>
            <p:ph idx="1"/>
          </p:nvPr>
        </p:nvSpPr>
        <p:spPr/>
        <p:txBody>
          <a:bodyPr>
            <a:normAutofit fontScale="85000" lnSpcReduction="10000"/>
          </a:bodyPr>
          <a:lstStyle/>
          <a:p>
            <a:r>
              <a:rPr lang="en-US" dirty="0"/>
              <a:t>You can conduct post-hoc comparisons to find out which groups are significantly different from One another. You could also choose to test differences between specific groups, rather than comparing all </a:t>
            </a:r>
            <a:r>
              <a:rPr lang="en-US" dirty="0" smtClean="0"/>
              <a:t>the groups</a:t>
            </a:r>
            <a:r>
              <a:rPr lang="en-US" dirty="0"/>
              <a:t>, by using planned comparisons. Similar to t-tests, there are two types of one-way ANOVAs: </a:t>
            </a:r>
            <a:endParaRPr lang="en-US" dirty="0" smtClean="0"/>
          </a:p>
          <a:p>
            <a:r>
              <a:rPr lang="en-US" dirty="0" smtClean="0"/>
              <a:t>repeated </a:t>
            </a:r>
            <a:r>
              <a:rPr lang="en-US" dirty="0"/>
              <a:t>measures ANOVA (same people on more than two occasions), </a:t>
            </a:r>
            <a:endParaRPr lang="en-US" dirty="0" smtClean="0"/>
          </a:p>
          <a:p>
            <a:r>
              <a:rPr lang="en-US" dirty="0" smtClean="0"/>
              <a:t>and </a:t>
            </a:r>
            <a:r>
              <a:rPr lang="en-US" dirty="0"/>
              <a:t>between-groups (or independent samples) ANOVA, where you are comparing the mean scores of two or more different </a:t>
            </a:r>
            <a:r>
              <a:rPr lang="en-US" dirty="0" err="1"/>
              <a:t>groupsof</a:t>
            </a:r>
            <a:r>
              <a:rPr lang="en-US" dirty="0"/>
              <a:t> people.</a:t>
            </a:r>
            <a:endParaRPr lang="el-GR" dirty="0"/>
          </a:p>
        </p:txBody>
      </p:sp>
    </p:spTree>
    <p:extLst>
      <p:ext uri="{BB962C8B-B14F-4D97-AF65-F5344CB8AC3E}">
        <p14:creationId xmlns:p14="http://schemas.microsoft.com/office/powerpoint/2010/main" val="4182395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768</Words>
  <Application>Microsoft Office PowerPoint</Application>
  <PresentationFormat>On-screen Show (4:3)</PresentationFormat>
  <Paragraphs>25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Overview of the different statistical techniques</vt:lpstr>
      <vt:lpstr>Correlation</vt:lpstr>
      <vt:lpstr>Multiple regression</vt:lpstr>
      <vt:lpstr>Summary</vt:lpstr>
      <vt:lpstr>Exploring differences between groups</vt:lpstr>
      <vt:lpstr>T-tests Dependent t-test or paired sample t-test</vt:lpstr>
      <vt:lpstr>Independent t-test</vt:lpstr>
      <vt:lpstr>One way Anova</vt:lpstr>
      <vt:lpstr>Post-hoc</vt:lpstr>
      <vt:lpstr>Two way Anova</vt:lpstr>
      <vt:lpstr>Multivariate analysis of variance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the different statistical techniques</dc:title>
  <dc:creator>Nikos Zourbanos</dc:creator>
  <cp:lastModifiedBy>Nikos Zourbanos</cp:lastModifiedBy>
  <cp:revision>2</cp:revision>
  <dcterms:created xsi:type="dcterms:W3CDTF">2012-11-10T17:46:53Z</dcterms:created>
  <dcterms:modified xsi:type="dcterms:W3CDTF">2012-11-10T17:56:17Z</dcterms:modified>
</cp:coreProperties>
</file>