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346541-1227-4A1E-B66C-D036902FEAB2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5AD60C-26F4-42F8-BF1E-F47DB7613C49}">
      <dgm:prSet/>
      <dgm:spPr/>
      <dgm:t>
        <a:bodyPr/>
        <a:lstStyle/>
        <a:p>
          <a:r>
            <a:rPr lang="el-GR"/>
            <a:t>Έκδοση συλλογής προφορικών μαρτυριών</a:t>
          </a:r>
          <a:endParaRPr lang="en-US"/>
        </a:p>
      </dgm:t>
    </dgm:pt>
    <dgm:pt modelId="{C41D2EAE-D8B5-440B-8F47-CFFF5E0A25BA}" type="parTrans" cxnId="{A74D9975-481B-4BC4-884E-F54E8FB1568E}">
      <dgm:prSet/>
      <dgm:spPr/>
      <dgm:t>
        <a:bodyPr/>
        <a:lstStyle/>
        <a:p>
          <a:endParaRPr lang="en-US"/>
        </a:p>
      </dgm:t>
    </dgm:pt>
    <dgm:pt modelId="{97E0FFFD-43CA-44C2-9DB0-5453A07F1554}" type="sibTrans" cxnId="{A74D9975-481B-4BC4-884E-F54E8FB1568E}">
      <dgm:prSet/>
      <dgm:spPr/>
      <dgm:t>
        <a:bodyPr/>
        <a:lstStyle/>
        <a:p>
          <a:endParaRPr lang="en-US"/>
        </a:p>
      </dgm:t>
    </dgm:pt>
    <dgm:pt modelId="{5DB9FD1F-7A1B-46DA-B824-CE14257C2AC2}">
      <dgm:prSet/>
      <dgm:spPr/>
      <dgm:t>
        <a:bodyPr/>
        <a:lstStyle/>
        <a:p>
          <a:r>
            <a:rPr lang="el-GR"/>
            <a:t>Επιστημονική μονογραφία</a:t>
          </a:r>
          <a:endParaRPr lang="en-US"/>
        </a:p>
      </dgm:t>
    </dgm:pt>
    <dgm:pt modelId="{3DA67FA4-BD12-459E-90BE-14FEB8EFC250}" type="parTrans" cxnId="{3E7EADBA-0909-48DD-AF54-3F0718037834}">
      <dgm:prSet/>
      <dgm:spPr/>
      <dgm:t>
        <a:bodyPr/>
        <a:lstStyle/>
        <a:p>
          <a:endParaRPr lang="en-US"/>
        </a:p>
      </dgm:t>
    </dgm:pt>
    <dgm:pt modelId="{157C499D-819B-4FEC-A775-79BFFF6EFBB9}" type="sibTrans" cxnId="{3E7EADBA-0909-48DD-AF54-3F0718037834}">
      <dgm:prSet/>
      <dgm:spPr/>
      <dgm:t>
        <a:bodyPr/>
        <a:lstStyle/>
        <a:p>
          <a:endParaRPr lang="en-US"/>
        </a:p>
      </dgm:t>
    </dgm:pt>
    <dgm:pt modelId="{64885281-AE61-4DC2-9E7B-68CF6B6E6CF2}">
      <dgm:prSet/>
      <dgm:spPr/>
      <dgm:t>
        <a:bodyPr/>
        <a:lstStyle/>
        <a:p>
          <a:r>
            <a:rPr lang="el-GR"/>
            <a:t>Συνδυασμός των δύο</a:t>
          </a:r>
          <a:endParaRPr lang="en-US"/>
        </a:p>
      </dgm:t>
    </dgm:pt>
    <dgm:pt modelId="{32121D50-9E4E-4269-BB27-86D882A21FDC}" type="parTrans" cxnId="{7F1CCB68-8EFA-4B7C-8311-66A7EB02C1EF}">
      <dgm:prSet/>
      <dgm:spPr/>
      <dgm:t>
        <a:bodyPr/>
        <a:lstStyle/>
        <a:p>
          <a:endParaRPr lang="en-US"/>
        </a:p>
      </dgm:t>
    </dgm:pt>
    <dgm:pt modelId="{7D805224-597F-49CD-8BF3-9AFFF75C2A06}" type="sibTrans" cxnId="{7F1CCB68-8EFA-4B7C-8311-66A7EB02C1EF}">
      <dgm:prSet/>
      <dgm:spPr/>
      <dgm:t>
        <a:bodyPr/>
        <a:lstStyle/>
        <a:p>
          <a:endParaRPr lang="en-US"/>
        </a:p>
      </dgm:t>
    </dgm:pt>
    <dgm:pt modelId="{11264E3E-9310-4036-A49D-FC0F6CD84CAE}">
      <dgm:prSet/>
      <dgm:spPr/>
      <dgm:t>
        <a:bodyPr/>
        <a:lstStyle/>
        <a:p>
          <a:r>
            <a:rPr lang="el-GR"/>
            <a:t>Αξιοποίηση σε μουσεία, εκθέσεις κλπ</a:t>
          </a:r>
          <a:endParaRPr lang="en-US"/>
        </a:p>
      </dgm:t>
    </dgm:pt>
    <dgm:pt modelId="{4A4D26B4-C002-4766-B895-B90656959CBE}" type="parTrans" cxnId="{56AB2AA6-91C0-4B8C-BA01-E42A830EFC53}">
      <dgm:prSet/>
      <dgm:spPr/>
      <dgm:t>
        <a:bodyPr/>
        <a:lstStyle/>
        <a:p>
          <a:endParaRPr lang="en-US"/>
        </a:p>
      </dgm:t>
    </dgm:pt>
    <dgm:pt modelId="{1B57991C-F8B9-4576-9A3C-20104DDA9B61}" type="sibTrans" cxnId="{56AB2AA6-91C0-4B8C-BA01-E42A830EFC53}">
      <dgm:prSet/>
      <dgm:spPr/>
      <dgm:t>
        <a:bodyPr/>
        <a:lstStyle/>
        <a:p>
          <a:endParaRPr lang="en-US"/>
        </a:p>
      </dgm:t>
    </dgm:pt>
    <dgm:pt modelId="{C16BBF73-57B9-4DD5-8378-01BB2011CE92}">
      <dgm:prSet/>
      <dgm:spPr/>
      <dgm:t>
        <a:bodyPr/>
        <a:lstStyle/>
        <a:p>
          <a:r>
            <a:rPr lang="el-GR"/>
            <a:t>Αρχείο προφορικών μαρτυριών</a:t>
          </a:r>
          <a:endParaRPr lang="en-US"/>
        </a:p>
      </dgm:t>
    </dgm:pt>
    <dgm:pt modelId="{15E042D1-9874-4E0A-84D6-C6708EF15A6B}" type="parTrans" cxnId="{6E8B9F68-896B-43DA-B70B-1264433BF9F6}">
      <dgm:prSet/>
      <dgm:spPr/>
      <dgm:t>
        <a:bodyPr/>
        <a:lstStyle/>
        <a:p>
          <a:endParaRPr lang="en-US"/>
        </a:p>
      </dgm:t>
    </dgm:pt>
    <dgm:pt modelId="{2FE581D7-DD63-4074-B74F-041D926252D7}" type="sibTrans" cxnId="{6E8B9F68-896B-43DA-B70B-1264433BF9F6}">
      <dgm:prSet/>
      <dgm:spPr/>
      <dgm:t>
        <a:bodyPr/>
        <a:lstStyle/>
        <a:p>
          <a:endParaRPr lang="en-US"/>
        </a:p>
      </dgm:t>
    </dgm:pt>
    <dgm:pt modelId="{F0BF393C-17F1-4BE3-9396-DE091514736B}">
      <dgm:prSet/>
      <dgm:spPr/>
      <dgm:t>
        <a:bodyPr/>
        <a:lstStyle/>
        <a:p>
          <a:r>
            <a:rPr lang="el-GR"/>
            <a:t>Εκπαιδευτικό υλικό</a:t>
          </a:r>
          <a:endParaRPr lang="en-US"/>
        </a:p>
      </dgm:t>
    </dgm:pt>
    <dgm:pt modelId="{015BB3F9-B939-406B-9049-594CF6C0E566}" type="parTrans" cxnId="{1C9D6344-4B0F-46E9-839F-A07A6BF46184}">
      <dgm:prSet/>
      <dgm:spPr/>
      <dgm:t>
        <a:bodyPr/>
        <a:lstStyle/>
        <a:p>
          <a:endParaRPr lang="en-US"/>
        </a:p>
      </dgm:t>
    </dgm:pt>
    <dgm:pt modelId="{13A88817-AFA5-486D-9D65-59AB2CE8875F}" type="sibTrans" cxnId="{1C9D6344-4B0F-46E9-839F-A07A6BF46184}">
      <dgm:prSet/>
      <dgm:spPr/>
      <dgm:t>
        <a:bodyPr/>
        <a:lstStyle/>
        <a:p>
          <a:endParaRPr lang="en-US"/>
        </a:p>
      </dgm:t>
    </dgm:pt>
    <dgm:pt modelId="{4C9ACAF1-61FA-45FC-8445-9746A517DE8F}" type="pres">
      <dgm:prSet presAssocID="{CF346541-1227-4A1E-B66C-D036902FEAB2}" presName="vert0" presStyleCnt="0">
        <dgm:presLayoutVars>
          <dgm:dir/>
          <dgm:animOne val="branch"/>
          <dgm:animLvl val="lvl"/>
        </dgm:presLayoutVars>
      </dgm:prSet>
      <dgm:spPr/>
    </dgm:pt>
    <dgm:pt modelId="{5CDC8DBA-B9CC-40AF-A173-EAE51F4D2F62}" type="pres">
      <dgm:prSet presAssocID="{125AD60C-26F4-42F8-BF1E-F47DB7613C49}" presName="thickLine" presStyleLbl="alignNode1" presStyleIdx="0" presStyleCnt="6"/>
      <dgm:spPr/>
    </dgm:pt>
    <dgm:pt modelId="{3E721F94-1790-4CB5-A59B-354D01813930}" type="pres">
      <dgm:prSet presAssocID="{125AD60C-26F4-42F8-BF1E-F47DB7613C49}" presName="horz1" presStyleCnt="0"/>
      <dgm:spPr/>
    </dgm:pt>
    <dgm:pt modelId="{B1EF27E7-5ABC-45D5-9E87-5FAD81B7F84D}" type="pres">
      <dgm:prSet presAssocID="{125AD60C-26F4-42F8-BF1E-F47DB7613C49}" presName="tx1" presStyleLbl="revTx" presStyleIdx="0" presStyleCnt="6"/>
      <dgm:spPr/>
    </dgm:pt>
    <dgm:pt modelId="{3CB4E210-9834-41AB-9625-8F1292A93209}" type="pres">
      <dgm:prSet presAssocID="{125AD60C-26F4-42F8-BF1E-F47DB7613C49}" presName="vert1" presStyleCnt="0"/>
      <dgm:spPr/>
    </dgm:pt>
    <dgm:pt modelId="{40DFA4D1-3370-4C6B-9C53-686416643F36}" type="pres">
      <dgm:prSet presAssocID="{5DB9FD1F-7A1B-46DA-B824-CE14257C2AC2}" presName="thickLine" presStyleLbl="alignNode1" presStyleIdx="1" presStyleCnt="6"/>
      <dgm:spPr/>
    </dgm:pt>
    <dgm:pt modelId="{6FCAE550-411F-4211-9E26-85398E7E202E}" type="pres">
      <dgm:prSet presAssocID="{5DB9FD1F-7A1B-46DA-B824-CE14257C2AC2}" presName="horz1" presStyleCnt="0"/>
      <dgm:spPr/>
    </dgm:pt>
    <dgm:pt modelId="{EC17F904-C191-410A-B1BA-558F1616B559}" type="pres">
      <dgm:prSet presAssocID="{5DB9FD1F-7A1B-46DA-B824-CE14257C2AC2}" presName="tx1" presStyleLbl="revTx" presStyleIdx="1" presStyleCnt="6"/>
      <dgm:spPr/>
    </dgm:pt>
    <dgm:pt modelId="{13B3E15A-B90F-4F75-8202-6F7E90F52BC2}" type="pres">
      <dgm:prSet presAssocID="{5DB9FD1F-7A1B-46DA-B824-CE14257C2AC2}" presName="vert1" presStyleCnt="0"/>
      <dgm:spPr/>
    </dgm:pt>
    <dgm:pt modelId="{D9EDDC73-AF80-464E-9B50-4C3391701235}" type="pres">
      <dgm:prSet presAssocID="{64885281-AE61-4DC2-9E7B-68CF6B6E6CF2}" presName="thickLine" presStyleLbl="alignNode1" presStyleIdx="2" presStyleCnt="6"/>
      <dgm:spPr/>
    </dgm:pt>
    <dgm:pt modelId="{4FABECBB-96CA-40BC-9AEE-36098FB9E3DE}" type="pres">
      <dgm:prSet presAssocID="{64885281-AE61-4DC2-9E7B-68CF6B6E6CF2}" presName="horz1" presStyleCnt="0"/>
      <dgm:spPr/>
    </dgm:pt>
    <dgm:pt modelId="{9B9B6EBA-E153-4090-89A0-885B42810EC9}" type="pres">
      <dgm:prSet presAssocID="{64885281-AE61-4DC2-9E7B-68CF6B6E6CF2}" presName="tx1" presStyleLbl="revTx" presStyleIdx="2" presStyleCnt="6"/>
      <dgm:spPr/>
    </dgm:pt>
    <dgm:pt modelId="{359CADA6-610E-433C-8139-7E6D135CAA61}" type="pres">
      <dgm:prSet presAssocID="{64885281-AE61-4DC2-9E7B-68CF6B6E6CF2}" presName="vert1" presStyleCnt="0"/>
      <dgm:spPr/>
    </dgm:pt>
    <dgm:pt modelId="{291726C0-82F8-4206-972B-01E12E0EB9CC}" type="pres">
      <dgm:prSet presAssocID="{11264E3E-9310-4036-A49D-FC0F6CD84CAE}" presName="thickLine" presStyleLbl="alignNode1" presStyleIdx="3" presStyleCnt="6"/>
      <dgm:spPr/>
    </dgm:pt>
    <dgm:pt modelId="{0E227C55-46CF-447D-87E0-1F59EEBABEB3}" type="pres">
      <dgm:prSet presAssocID="{11264E3E-9310-4036-A49D-FC0F6CD84CAE}" presName="horz1" presStyleCnt="0"/>
      <dgm:spPr/>
    </dgm:pt>
    <dgm:pt modelId="{CDA09BDE-B8CF-46BF-A407-9682AFA1E662}" type="pres">
      <dgm:prSet presAssocID="{11264E3E-9310-4036-A49D-FC0F6CD84CAE}" presName="tx1" presStyleLbl="revTx" presStyleIdx="3" presStyleCnt="6"/>
      <dgm:spPr/>
    </dgm:pt>
    <dgm:pt modelId="{97D4964B-F1E1-4CBE-818F-9193A3BBA412}" type="pres">
      <dgm:prSet presAssocID="{11264E3E-9310-4036-A49D-FC0F6CD84CAE}" presName="vert1" presStyleCnt="0"/>
      <dgm:spPr/>
    </dgm:pt>
    <dgm:pt modelId="{EAD065F7-D201-4D75-9967-2F0ECB7DC8D2}" type="pres">
      <dgm:prSet presAssocID="{C16BBF73-57B9-4DD5-8378-01BB2011CE92}" presName="thickLine" presStyleLbl="alignNode1" presStyleIdx="4" presStyleCnt="6"/>
      <dgm:spPr/>
    </dgm:pt>
    <dgm:pt modelId="{12834ED5-7D5D-499D-8F5D-DEA6E7DFE9F4}" type="pres">
      <dgm:prSet presAssocID="{C16BBF73-57B9-4DD5-8378-01BB2011CE92}" presName="horz1" presStyleCnt="0"/>
      <dgm:spPr/>
    </dgm:pt>
    <dgm:pt modelId="{CF0DF5FE-6E5A-447D-83FA-8F5499F093D4}" type="pres">
      <dgm:prSet presAssocID="{C16BBF73-57B9-4DD5-8378-01BB2011CE92}" presName="tx1" presStyleLbl="revTx" presStyleIdx="4" presStyleCnt="6"/>
      <dgm:spPr/>
    </dgm:pt>
    <dgm:pt modelId="{029CF9B1-6264-45C0-9C77-4EB14EE9C1A8}" type="pres">
      <dgm:prSet presAssocID="{C16BBF73-57B9-4DD5-8378-01BB2011CE92}" presName="vert1" presStyleCnt="0"/>
      <dgm:spPr/>
    </dgm:pt>
    <dgm:pt modelId="{AB6EF4FD-E451-4336-99C5-1440EA21843C}" type="pres">
      <dgm:prSet presAssocID="{F0BF393C-17F1-4BE3-9396-DE091514736B}" presName="thickLine" presStyleLbl="alignNode1" presStyleIdx="5" presStyleCnt="6"/>
      <dgm:spPr/>
    </dgm:pt>
    <dgm:pt modelId="{DF0A20AF-7959-4D02-9B0B-53920E64AF0A}" type="pres">
      <dgm:prSet presAssocID="{F0BF393C-17F1-4BE3-9396-DE091514736B}" presName="horz1" presStyleCnt="0"/>
      <dgm:spPr/>
    </dgm:pt>
    <dgm:pt modelId="{05387D1C-DD6B-4B52-8303-0F08A0B60662}" type="pres">
      <dgm:prSet presAssocID="{F0BF393C-17F1-4BE3-9396-DE091514736B}" presName="tx1" presStyleLbl="revTx" presStyleIdx="5" presStyleCnt="6"/>
      <dgm:spPr/>
    </dgm:pt>
    <dgm:pt modelId="{728989B5-7248-42DF-AEB5-18E05BE9F576}" type="pres">
      <dgm:prSet presAssocID="{F0BF393C-17F1-4BE3-9396-DE091514736B}" presName="vert1" presStyleCnt="0"/>
      <dgm:spPr/>
    </dgm:pt>
  </dgm:ptLst>
  <dgm:cxnLst>
    <dgm:cxn modelId="{FA652815-CA4B-445F-8EDD-FE6BCF356730}" type="presOf" srcId="{125AD60C-26F4-42F8-BF1E-F47DB7613C49}" destId="{B1EF27E7-5ABC-45D5-9E87-5FAD81B7F84D}" srcOrd="0" destOrd="0" presId="urn:microsoft.com/office/officeart/2008/layout/LinedList"/>
    <dgm:cxn modelId="{1C9D6344-4B0F-46E9-839F-A07A6BF46184}" srcId="{CF346541-1227-4A1E-B66C-D036902FEAB2}" destId="{F0BF393C-17F1-4BE3-9396-DE091514736B}" srcOrd="5" destOrd="0" parTransId="{015BB3F9-B939-406B-9049-594CF6C0E566}" sibTransId="{13A88817-AFA5-486D-9D65-59AB2CE8875F}"/>
    <dgm:cxn modelId="{6E8B9F68-896B-43DA-B70B-1264433BF9F6}" srcId="{CF346541-1227-4A1E-B66C-D036902FEAB2}" destId="{C16BBF73-57B9-4DD5-8378-01BB2011CE92}" srcOrd="4" destOrd="0" parTransId="{15E042D1-9874-4E0A-84D6-C6708EF15A6B}" sibTransId="{2FE581D7-DD63-4074-B74F-041D926252D7}"/>
    <dgm:cxn modelId="{7F1CCB68-8EFA-4B7C-8311-66A7EB02C1EF}" srcId="{CF346541-1227-4A1E-B66C-D036902FEAB2}" destId="{64885281-AE61-4DC2-9E7B-68CF6B6E6CF2}" srcOrd="2" destOrd="0" parTransId="{32121D50-9E4E-4269-BB27-86D882A21FDC}" sibTransId="{7D805224-597F-49CD-8BF3-9AFFF75C2A06}"/>
    <dgm:cxn modelId="{D53A204A-7A98-4A47-B744-FE5213DF9D4D}" type="presOf" srcId="{CF346541-1227-4A1E-B66C-D036902FEAB2}" destId="{4C9ACAF1-61FA-45FC-8445-9746A517DE8F}" srcOrd="0" destOrd="0" presId="urn:microsoft.com/office/officeart/2008/layout/LinedList"/>
    <dgm:cxn modelId="{A74D9975-481B-4BC4-884E-F54E8FB1568E}" srcId="{CF346541-1227-4A1E-B66C-D036902FEAB2}" destId="{125AD60C-26F4-42F8-BF1E-F47DB7613C49}" srcOrd="0" destOrd="0" parTransId="{C41D2EAE-D8B5-440B-8F47-CFFF5E0A25BA}" sibTransId="{97E0FFFD-43CA-44C2-9DB0-5453A07F1554}"/>
    <dgm:cxn modelId="{C3175590-9312-4F2B-B1DA-5023AF9E729D}" type="presOf" srcId="{5DB9FD1F-7A1B-46DA-B824-CE14257C2AC2}" destId="{EC17F904-C191-410A-B1BA-558F1616B559}" srcOrd="0" destOrd="0" presId="urn:microsoft.com/office/officeart/2008/layout/LinedList"/>
    <dgm:cxn modelId="{56AB2AA6-91C0-4B8C-BA01-E42A830EFC53}" srcId="{CF346541-1227-4A1E-B66C-D036902FEAB2}" destId="{11264E3E-9310-4036-A49D-FC0F6CD84CAE}" srcOrd="3" destOrd="0" parTransId="{4A4D26B4-C002-4766-B895-B90656959CBE}" sibTransId="{1B57991C-F8B9-4576-9A3C-20104DDA9B61}"/>
    <dgm:cxn modelId="{94D15FA9-9BFB-4284-9698-204C84D1B4CF}" type="presOf" srcId="{F0BF393C-17F1-4BE3-9396-DE091514736B}" destId="{05387D1C-DD6B-4B52-8303-0F08A0B60662}" srcOrd="0" destOrd="0" presId="urn:microsoft.com/office/officeart/2008/layout/LinedList"/>
    <dgm:cxn modelId="{3E7EADBA-0909-48DD-AF54-3F0718037834}" srcId="{CF346541-1227-4A1E-B66C-D036902FEAB2}" destId="{5DB9FD1F-7A1B-46DA-B824-CE14257C2AC2}" srcOrd="1" destOrd="0" parTransId="{3DA67FA4-BD12-459E-90BE-14FEB8EFC250}" sibTransId="{157C499D-819B-4FEC-A775-79BFFF6EFBB9}"/>
    <dgm:cxn modelId="{A0E269BF-CCA1-4579-8ED8-76C68F21CE11}" type="presOf" srcId="{64885281-AE61-4DC2-9E7B-68CF6B6E6CF2}" destId="{9B9B6EBA-E153-4090-89A0-885B42810EC9}" srcOrd="0" destOrd="0" presId="urn:microsoft.com/office/officeart/2008/layout/LinedList"/>
    <dgm:cxn modelId="{F2BEE3D7-BFEA-4BDF-97DD-7AA4DFBC27CC}" type="presOf" srcId="{C16BBF73-57B9-4DD5-8378-01BB2011CE92}" destId="{CF0DF5FE-6E5A-447D-83FA-8F5499F093D4}" srcOrd="0" destOrd="0" presId="urn:microsoft.com/office/officeart/2008/layout/LinedList"/>
    <dgm:cxn modelId="{104012EB-E2FE-4384-9388-4B5FC4DFD0D6}" type="presOf" srcId="{11264E3E-9310-4036-A49D-FC0F6CD84CAE}" destId="{CDA09BDE-B8CF-46BF-A407-9682AFA1E662}" srcOrd="0" destOrd="0" presId="urn:microsoft.com/office/officeart/2008/layout/LinedList"/>
    <dgm:cxn modelId="{FA3199B3-2771-4190-89C3-5F90BD6FCAB6}" type="presParOf" srcId="{4C9ACAF1-61FA-45FC-8445-9746A517DE8F}" destId="{5CDC8DBA-B9CC-40AF-A173-EAE51F4D2F62}" srcOrd="0" destOrd="0" presId="urn:microsoft.com/office/officeart/2008/layout/LinedList"/>
    <dgm:cxn modelId="{C0468615-81A3-4394-B616-9D58CC495017}" type="presParOf" srcId="{4C9ACAF1-61FA-45FC-8445-9746A517DE8F}" destId="{3E721F94-1790-4CB5-A59B-354D01813930}" srcOrd="1" destOrd="0" presId="urn:microsoft.com/office/officeart/2008/layout/LinedList"/>
    <dgm:cxn modelId="{0DF0D91A-262D-4B8A-9F13-5139F2125C3E}" type="presParOf" srcId="{3E721F94-1790-4CB5-A59B-354D01813930}" destId="{B1EF27E7-5ABC-45D5-9E87-5FAD81B7F84D}" srcOrd="0" destOrd="0" presId="urn:microsoft.com/office/officeart/2008/layout/LinedList"/>
    <dgm:cxn modelId="{A75C9F78-789B-4B67-80C0-DBBE18633705}" type="presParOf" srcId="{3E721F94-1790-4CB5-A59B-354D01813930}" destId="{3CB4E210-9834-41AB-9625-8F1292A93209}" srcOrd="1" destOrd="0" presId="urn:microsoft.com/office/officeart/2008/layout/LinedList"/>
    <dgm:cxn modelId="{E9424320-F0B3-490F-B0D6-7D57C663BBDB}" type="presParOf" srcId="{4C9ACAF1-61FA-45FC-8445-9746A517DE8F}" destId="{40DFA4D1-3370-4C6B-9C53-686416643F36}" srcOrd="2" destOrd="0" presId="urn:microsoft.com/office/officeart/2008/layout/LinedList"/>
    <dgm:cxn modelId="{9909060A-349D-47B7-AEA3-8D721FCDC465}" type="presParOf" srcId="{4C9ACAF1-61FA-45FC-8445-9746A517DE8F}" destId="{6FCAE550-411F-4211-9E26-85398E7E202E}" srcOrd="3" destOrd="0" presId="urn:microsoft.com/office/officeart/2008/layout/LinedList"/>
    <dgm:cxn modelId="{C7F4FCBF-78D5-4ADE-8A75-68CCD989DBBB}" type="presParOf" srcId="{6FCAE550-411F-4211-9E26-85398E7E202E}" destId="{EC17F904-C191-410A-B1BA-558F1616B559}" srcOrd="0" destOrd="0" presId="urn:microsoft.com/office/officeart/2008/layout/LinedList"/>
    <dgm:cxn modelId="{7D9BF8AF-53F2-4737-961A-AF9F4FE950D2}" type="presParOf" srcId="{6FCAE550-411F-4211-9E26-85398E7E202E}" destId="{13B3E15A-B90F-4F75-8202-6F7E90F52BC2}" srcOrd="1" destOrd="0" presId="urn:microsoft.com/office/officeart/2008/layout/LinedList"/>
    <dgm:cxn modelId="{D77E2551-4981-4F3E-B983-794435E191E5}" type="presParOf" srcId="{4C9ACAF1-61FA-45FC-8445-9746A517DE8F}" destId="{D9EDDC73-AF80-464E-9B50-4C3391701235}" srcOrd="4" destOrd="0" presId="urn:microsoft.com/office/officeart/2008/layout/LinedList"/>
    <dgm:cxn modelId="{F3144296-A186-4341-B235-722F2799CA36}" type="presParOf" srcId="{4C9ACAF1-61FA-45FC-8445-9746A517DE8F}" destId="{4FABECBB-96CA-40BC-9AEE-36098FB9E3DE}" srcOrd="5" destOrd="0" presId="urn:microsoft.com/office/officeart/2008/layout/LinedList"/>
    <dgm:cxn modelId="{2A2B1AD1-CD82-4AEC-93A9-7FD2FA83BC74}" type="presParOf" srcId="{4FABECBB-96CA-40BC-9AEE-36098FB9E3DE}" destId="{9B9B6EBA-E153-4090-89A0-885B42810EC9}" srcOrd="0" destOrd="0" presId="urn:microsoft.com/office/officeart/2008/layout/LinedList"/>
    <dgm:cxn modelId="{45CFF4DF-5731-4314-8033-3EA1B231A294}" type="presParOf" srcId="{4FABECBB-96CA-40BC-9AEE-36098FB9E3DE}" destId="{359CADA6-610E-433C-8139-7E6D135CAA61}" srcOrd="1" destOrd="0" presId="urn:microsoft.com/office/officeart/2008/layout/LinedList"/>
    <dgm:cxn modelId="{B650E961-3645-4DB8-9544-CC66C02A270D}" type="presParOf" srcId="{4C9ACAF1-61FA-45FC-8445-9746A517DE8F}" destId="{291726C0-82F8-4206-972B-01E12E0EB9CC}" srcOrd="6" destOrd="0" presId="urn:microsoft.com/office/officeart/2008/layout/LinedList"/>
    <dgm:cxn modelId="{C72A81CB-A82E-42D3-A0AB-F27F06213288}" type="presParOf" srcId="{4C9ACAF1-61FA-45FC-8445-9746A517DE8F}" destId="{0E227C55-46CF-447D-87E0-1F59EEBABEB3}" srcOrd="7" destOrd="0" presId="urn:microsoft.com/office/officeart/2008/layout/LinedList"/>
    <dgm:cxn modelId="{A56AE789-F9D3-4DF1-9BDA-A5B1F7CE3ED2}" type="presParOf" srcId="{0E227C55-46CF-447D-87E0-1F59EEBABEB3}" destId="{CDA09BDE-B8CF-46BF-A407-9682AFA1E662}" srcOrd="0" destOrd="0" presId="urn:microsoft.com/office/officeart/2008/layout/LinedList"/>
    <dgm:cxn modelId="{CF39EDF5-54D2-4329-9204-3D1392DAEE90}" type="presParOf" srcId="{0E227C55-46CF-447D-87E0-1F59EEBABEB3}" destId="{97D4964B-F1E1-4CBE-818F-9193A3BBA412}" srcOrd="1" destOrd="0" presId="urn:microsoft.com/office/officeart/2008/layout/LinedList"/>
    <dgm:cxn modelId="{092C6CC4-6F55-4444-BC75-C4F48478B956}" type="presParOf" srcId="{4C9ACAF1-61FA-45FC-8445-9746A517DE8F}" destId="{EAD065F7-D201-4D75-9967-2F0ECB7DC8D2}" srcOrd="8" destOrd="0" presId="urn:microsoft.com/office/officeart/2008/layout/LinedList"/>
    <dgm:cxn modelId="{3FD9A382-275B-4617-8406-58B785B13E14}" type="presParOf" srcId="{4C9ACAF1-61FA-45FC-8445-9746A517DE8F}" destId="{12834ED5-7D5D-499D-8F5D-DEA6E7DFE9F4}" srcOrd="9" destOrd="0" presId="urn:microsoft.com/office/officeart/2008/layout/LinedList"/>
    <dgm:cxn modelId="{37ECE253-F7EA-4574-9D2A-3D83C5EAA87B}" type="presParOf" srcId="{12834ED5-7D5D-499D-8F5D-DEA6E7DFE9F4}" destId="{CF0DF5FE-6E5A-447D-83FA-8F5499F093D4}" srcOrd="0" destOrd="0" presId="urn:microsoft.com/office/officeart/2008/layout/LinedList"/>
    <dgm:cxn modelId="{47004FEF-426A-452B-8C7D-23A67C23A94B}" type="presParOf" srcId="{12834ED5-7D5D-499D-8F5D-DEA6E7DFE9F4}" destId="{029CF9B1-6264-45C0-9C77-4EB14EE9C1A8}" srcOrd="1" destOrd="0" presId="urn:microsoft.com/office/officeart/2008/layout/LinedList"/>
    <dgm:cxn modelId="{0A6B230A-70EA-4906-9429-F4625F3A9A6A}" type="presParOf" srcId="{4C9ACAF1-61FA-45FC-8445-9746A517DE8F}" destId="{AB6EF4FD-E451-4336-99C5-1440EA21843C}" srcOrd="10" destOrd="0" presId="urn:microsoft.com/office/officeart/2008/layout/LinedList"/>
    <dgm:cxn modelId="{32E042EC-A504-43BA-BEB7-F9E28E6DB89F}" type="presParOf" srcId="{4C9ACAF1-61FA-45FC-8445-9746A517DE8F}" destId="{DF0A20AF-7959-4D02-9B0B-53920E64AF0A}" srcOrd="11" destOrd="0" presId="urn:microsoft.com/office/officeart/2008/layout/LinedList"/>
    <dgm:cxn modelId="{F655EC55-3791-461D-A5C6-37DA64F56470}" type="presParOf" srcId="{DF0A20AF-7959-4D02-9B0B-53920E64AF0A}" destId="{05387D1C-DD6B-4B52-8303-0F08A0B60662}" srcOrd="0" destOrd="0" presId="urn:microsoft.com/office/officeart/2008/layout/LinedList"/>
    <dgm:cxn modelId="{C8F828C3-18C7-4C62-BC9A-FE5452C39E04}" type="presParOf" srcId="{DF0A20AF-7959-4D02-9B0B-53920E64AF0A}" destId="{728989B5-7248-42DF-AEB5-18E05BE9F57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6A9D7E-67F0-4747-A182-BC641A2289C0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0BF161-48B1-4755-B351-6F1208004233}">
      <dgm:prSet/>
      <dgm:spPr/>
      <dgm:t>
        <a:bodyPr/>
        <a:lstStyle/>
        <a:p>
          <a:r>
            <a:rPr lang="el-GR"/>
            <a:t>Απομαγνητοφώνηση</a:t>
          </a:r>
          <a:endParaRPr lang="en-US"/>
        </a:p>
      </dgm:t>
    </dgm:pt>
    <dgm:pt modelId="{6CB076D5-AF76-4315-8946-6E157BCFFCA1}" type="parTrans" cxnId="{5377D6C1-5D0B-4B32-B2F2-4760A43B5965}">
      <dgm:prSet/>
      <dgm:spPr/>
      <dgm:t>
        <a:bodyPr/>
        <a:lstStyle/>
        <a:p>
          <a:endParaRPr lang="en-US"/>
        </a:p>
      </dgm:t>
    </dgm:pt>
    <dgm:pt modelId="{B81CB03D-BEB3-44D5-A35E-CE546EC58D9C}" type="sibTrans" cxnId="{5377D6C1-5D0B-4B32-B2F2-4760A43B5965}">
      <dgm:prSet/>
      <dgm:spPr/>
      <dgm:t>
        <a:bodyPr/>
        <a:lstStyle/>
        <a:p>
          <a:endParaRPr lang="en-US"/>
        </a:p>
      </dgm:t>
    </dgm:pt>
    <dgm:pt modelId="{3C61F700-1542-45E4-B87B-6CE62FC4E0D4}">
      <dgm:prSet/>
      <dgm:spPr/>
      <dgm:t>
        <a:bodyPr/>
        <a:lstStyle/>
        <a:p>
          <a:r>
            <a:rPr lang="el-GR"/>
            <a:t>Ευρετηρίαση</a:t>
          </a:r>
          <a:endParaRPr lang="en-US"/>
        </a:p>
      </dgm:t>
    </dgm:pt>
    <dgm:pt modelId="{DE3E4C1A-D21A-48B6-A346-A7C12C304DB5}" type="parTrans" cxnId="{F5668D80-D804-4629-87CD-B2244FA766CF}">
      <dgm:prSet/>
      <dgm:spPr/>
      <dgm:t>
        <a:bodyPr/>
        <a:lstStyle/>
        <a:p>
          <a:endParaRPr lang="en-US"/>
        </a:p>
      </dgm:t>
    </dgm:pt>
    <dgm:pt modelId="{44CE3324-83F5-4852-BA51-5A4ACF0E4A11}" type="sibTrans" cxnId="{F5668D80-D804-4629-87CD-B2244FA766CF}">
      <dgm:prSet/>
      <dgm:spPr/>
      <dgm:t>
        <a:bodyPr/>
        <a:lstStyle/>
        <a:p>
          <a:endParaRPr lang="en-US"/>
        </a:p>
      </dgm:t>
    </dgm:pt>
    <dgm:pt modelId="{20311BE7-C106-4481-89B6-24B10D1C795D}">
      <dgm:prSet/>
      <dgm:spPr/>
      <dgm:t>
        <a:bodyPr/>
        <a:lstStyle/>
        <a:p>
          <a:r>
            <a:rPr lang="el-GR"/>
            <a:t>Περίληψη</a:t>
          </a:r>
          <a:endParaRPr lang="en-US"/>
        </a:p>
      </dgm:t>
    </dgm:pt>
    <dgm:pt modelId="{DEF080E6-C505-4977-B110-7D42C5E2371A}" type="parTrans" cxnId="{ED17E676-ECAB-4C4F-AEB5-E791B3D1507E}">
      <dgm:prSet/>
      <dgm:spPr/>
      <dgm:t>
        <a:bodyPr/>
        <a:lstStyle/>
        <a:p>
          <a:endParaRPr lang="en-US"/>
        </a:p>
      </dgm:t>
    </dgm:pt>
    <dgm:pt modelId="{D1590FFA-8B39-4306-99B4-D6668768D633}" type="sibTrans" cxnId="{ED17E676-ECAB-4C4F-AEB5-E791B3D1507E}">
      <dgm:prSet/>
      <dgm:spPr/>
      <dgm:t>
        <a:bodyPr/>
        <a:lstStyle/>
        <a:p>
          <a:endParaRPr lang="en-US"/>
        </a:p>
      </dgm:t>
    </dgm:pt>
    <dgm:pt modelId="{2EA360AA-3CAE-474D-A4AD-1217154197F4}">
      <dgm:prSet/>
      <dgm:spPr/>
      <dgm:t>
        <a:bodyPr/>
        <a:lstStyle/>
        <a:p>
          <a:r>
            <a:rPr lang="el-GR"/>
            <a:t>Λέξεις κλειδιά</a:t>
          </a:r>
          <a:endParaRPr lang="en-US"/>
        </a:p>
      </dgm:t>
    </dgm:pt>
    <dgm:pt modelId="{C6EC69AE-CC84-4848-9007-9F55A50EA353}" type="parTrans" cxnId="{AB7E5645-FEA1-4508-9A70-A2B492517DCF}">
      <dgm:prSet/>
      <dgm:spPr/>
      <dgm:t>
        <a:bodyPr/>
        <a:lstStyle/>
        <a:p>
          <a:endParaRPr lang="en-US"/>
        </a:p>
      </dgm:t>
    </dgm:pt>
    <dgm:pt modelId="{A3C8036E-7F07-4046-9737-E6F4F9847A99}" type="sibTrans" cxnId="{AB7E5645-FEA1-4508-9A70-A2B492517DCF}">
      <dgm:prSet/>
      <dgm:spPr/>
      <dgm:t>
        <a:bodyPr/>
        <a:lstStyle/>
        <a:p>
          <a:endParaRPr lang="en-US"/>
        </a:p>
      </dgm:t>
    </dgm:pt>
    <dgm:pt modelId="{B7B98340-55E6-4F5A-826B-5D8BFE46EE33}">
      <dgm:prSet/>
      <dgm:spPr/>
      <dgm:t>
        <a:bodyPr/>
        <a:lstStyle/>
        <a:p>
          <a:r>
            <a:rPr lang="el-GR"/>
            <a:t>Δελτίο και ημερολόγιο</a:t>
          </a:r>
          <a:endParaRPr lang="en-US"/>
        </a:p>
      </dgm:t>
    </dgm:pt>
    <dgm:pt modelId="{2196F292-3875-4A29-A7AE-22252FB82F43}" type="parTrans" cxnId="{DCDD9101-1E30-4CD9-83FF-6364DB944089}">
      <dgm:prSet/>
      <dgm:spPr/>
      <dgm:t>
        <a:bodyPr/>
        <a:lstStyle/>
        <a:p>
          <a:endParaRPr lang="en-US"/>
        </a:p>
      </dgm:t>
    </dgm:pt>
    <dgm:pt modelId="{EC11F7C0-DF5F-41C4-A283-F6A23B4B7EEF}" type="sibTrans" cxnId="{DCDD9101-1E30-4CD9-83FF-6364DB944089}">
      <dgm:prSet/>
      <dgm:spPr/>
      <dgm:t>
        <a:bodyPr/>
        <a:lstStyle/>
        <a:p>
          <a:endParaRPr lang="en-US"/>
        </a:p>
      </dgm:t>
    </dgm:pt>
    <dgm:pt modelId="{FADE63C3-3494-4725-9858-92F1E3B106F6}" type="pres">
      <dgm:prSet presAssocID="{806A9D7E-67F0-4747-A182-BC641A2289C0}" presName="vert0" presStyleCnt="0">
        <dgm:presLayoutVars>
          <dgm:dir/>
          <dgm:animOne val="branch"/>
          <dgm:animLvl val="lvl"/>
        </dgm:presLayoutVars>
      </dgm:prSet>
      <dgm:spPr/>
    </dgm:pt>
    <dgm:pt modelId="{4EDA3F52-9BBD-474C-A897-8E86DF59F497}" type="pres">
      <dgm:prSet presAssocID="{2F0BF161-48B1-4755-B351-6F1208004233}" presName="thickLine" presStyleLbl="alignNode1" presStyleIdx="0" presStyleCnt="5"/>
      <dgm:spPr/>
    </dgm:pt>
    <dgm:pt modelId="{67DFC172-FED2-4C65-937C-B979898C7324}" type="pres">
      <dgm:prSet presAssocID="{2F0BF161-48B1-4755-B351-6F1208004233}" presName="horz1" presStyleCnt="0"/>
      <dgm:spPr/>
    </dgm:pt>
    <dgm:pt modelId="{9EDB49D0-ACBD-42F5-9674-D0340B67CA47}" type="pres">
      <dgm:prSet presAssocID="{2F0BF161-48B1-4755-B351-6F1208004233}" presName="tx1" presStyleLbl="revTx" presStyleIdx="0" presStyleCnt="5"/>
      <dgm:spPr/>
    </dgm:pt>
    <dgm:pt modelId="{D347978B-67ED-48E8-9A23-0D728E322450}" type="pres">
      <dgm:prSet presAssocID="{2F0BF161-48B1-4755-B351-6F1208004233}" presName="vert1" presStyleCnt="0"/>
      <dgm:spPr/>
    </dgm:pt>
    <dgm:pt modelId="{35B0ABCE-16F0-4565-9675-87A3F7E5D796}" type="pres">
      <dgm:prSet presAssocID="{3C61F700-1542-45E4-B87B-6CE62FC4E0D4}" presName="thickLine" presStyleLbl="alignNode1" presStyleIdx="1" presStyleCnt="5"/>
      <dgm:spPr/>
    </dgm:pt>
    <dgm:pt modelId="{EBEB3FE0-89C8-4941-A129-5E12BA2CA237}" type="pres">
      <dgm:prSet presAssocID="{3C61F700-1542-45E4-B87B-6CE62FC4E0D4}" presName="horz1" presStyleCnt="0"/>
      <dgm:spPr/>
    </dgm:pt>
    <dgm:pt modelId="{195F6AF9-5E43-4734-93DF-6131887B6CAB}" type="pres">
      <dgm:prSet presAssocID="{3C61F700-1542-45E4-B87B-6CE62FC4E0D4}" presName="tx1" presStyleLbl="revTx" presStyleIdx="1" presStyleCnt="5"/>
      <dgm:spPr/>
    </dgm:pt>
    <dgm:pt modelId="{2DD3A36C-8B83-428E-AF77-E6731E019012}" type="pres">
      <dgm:prSet presAssocID="{3C61F700-1542-45E4-B87B-6CE62FC4E0D4}" presName="vert1" presStyleCnt="0"/>
      <dgm:spPr/>
    </dgm:pt>
    <dgm:pt modelId="{6ACADA0D-A00B-4F37-A65F-F90C8182B1CA}" type="pres">
      <dgm:prSet presAssocID="{20311BE7-C106-4481-89B6-24B10D1C795D}" presName="thickLine" presStyleLbl="alignNode1" presStyleIdx="2" presStyleCnt="5"/>
      <dgm:spPr/>
    </dgm:pt>
    <dgm:pt modelId="{2867E230-CDEC-4B76-BD3F-3EE5C4079984}" type="pres">
      <dgm:prSet presAssocID="{20311BE7-C106-4481-89B6-24B10D1C795D}" presName="horz1" presStyleCnt="0"/>
      <dgm:spPr/>
    </dgm:pt>
    <dgm:pt modelId="{9EBF0B71-5F83-4625-8C71-B561AEC6CBE5}" type="pres">
      <dgm:prSet presAssocID="{20311BE7-C106-4481-89B6-24B10D1C795D}" presName="tx1" presStyleLbl="revTx" presStyleIdx="2" presStyleCnt="5"/>
      <dgm:spPr/>
    </dgm:pt>
    <dgm:pt modelId="{987EA429-324E-47F3-B337-45F43545517F}" type="pres">
      <dgm:prSet presAssocID="{20311BE7-C106-4481-89B6-24B10D1C795D}" presName="vert1" presStyleCnt="0"/>
      <dgm:spPr/>
    </dgm:pt>
    <dgm:pt modelId="{10FB643D-3F24-43A1-9532-CD1539FDCF1A}" type="pres">
      <dgm:prSet presAssocID="{2EA360AA-3CAE-474D-A4AD-1217154197F4}" presName="thickLine" presStyleLbl="alignNode1" presStyleIdx="3" presStyleCnt="5"/>
      <dgm:spPr/>
    </dgm:pt>
    <dgm:pt modelId="{93612730-7EBF-4B73-808B-989CBD333544}" type="pres">
      <dgm:prSet presAssocID="{2EA360AA-3CAE-474D-A4AD-1217154197F4}" presName="horz1" presStyleCnt="0"/>
      <dgm:spPr/>
    </dgm:pt>
    <dgm:pt modelId="{5C0919C2-A41E-41C0-A283-BF45970D6A54}" type="pres">
      <dgm:prSet presAssocID="{2EA360AA-3CAE-474D-A4AD-1217154197F4}" presName="tx1" presStyleLbl="revTx" presStyleIdx="3" presStyleCnt="5"/>
      <dgm:spPr/>
    </dgm:pt>
    <dgm:pt modelId="{85FF1983-D741-411B-92BE-D01F152DACBD}" type="pres">
      <dgm:prSet presAssocID="{2EA360AA-3CAE-474D-A4AD-1217154197F4}" presName="vert1" presStyleCnt="0"/>
      <dgm:spPr/>
    </dgm:pt>
    <dgm:pt modelId="{5B4090C0-7A61-489A-B861-5243485D51ED}" type="pres">
      <dgm:prSet presAssocID="{B7B98340-55E6-4F5A-826B-5D8BFE46EE33}" presName="thickLine" presStyleLbl="alignNode1" presStyleIdx="4" presStyleCnt="5"/>
      <dgm:spPr/>
    </dgm:pt>
    <dgm:pt modelId="{B30A5C85-C684-456B-9B2B-065000060FB9}" type="pres">
      <dgm:prSet presAssocID="{B7B98340-55E6-4F5A-826B-5D8BFE46EE33}" presName="horz1" presStyleCnt="0"/>
      <dgm:spPr/>
    </dgm:pt>
    <dgm:pt modelId="{C6939D8B-2A0E-4B1A-947A-203B68E2B10E}" type="pres">
      <dgm:prSet presAssocID="{B7B98340-55E6-4F5A-826B-5D8BFE46EE33}" presName="tx1" presStyleLbl="revTx" presStyleIdx="4" presStyleCnt="5"/>
      <dgm:spPr/>
    </dgm:pt>
    <dgm:pt modelId="{3580A791-AA9B-44D2-A565-710C36C7BCD4}" type="pres">
      <dgm:prSet presAssocID="{B7B98340-55E6-4F5A-826B-5D8BFE46EE33}" presName="vert1" presStyleCnt="0"/>
      <dgm:spPr/>
    </dgm:pt>
  </dgm:ptLst>
  <dgm:cxnLst>
    <dgm:cxn modelId="{DCDD9101-1E30-4CD9-83FF-6364DB944089}" srcId="{806A9D7E-67F0-4747-A182-BC641A2289C0}" destId="{B7B98340-55E6-4F5A-826B-5D8BFE46EE33}" srcOrd="4" destOrd="0" parTransId="{2196F292-3875-4A29-A7AE-22252FB82F43}" sibTransId="{EC11F7C0-DF5F-41C4-A283-F6A23B4B7EEF}"/>
    <dgm:cxn modelId="{61EF832A-8A17-4C66-B713-3DAD1658F347}" type="presOf" srcId="{B7B98340-55E6-4F5A-826B-5D8BFE46EE33}" destId="{C6939D8B-2A0E-4B1A-947A-203B68E2B10E}" srcOrd="0" destOrd="0" presId="urn:microsoft.com/office/officeart/2008/layout/LinedList"/>
    <dgm:cxn modelId="{80D5F863-CC76-4C21-BC70-0333CAF7CE01}" type="presOf" srcId="{3C61F700-1542-45E4-B87B-6CE62FC4E0D4}" destId="{195F6AF9-5E43-4734-93DF-6131887B6CAB}" srcOrd="0" destOrd="0" presId="urn:microsoft.com/office/officeart/2008/layout/LinedList"/>
    <dgm:cxn modelId="{AB7E5645-FEA1-4508-9A70-A2B492517DCF}" srcId="{806A9D7E-67F0-4747-A182-BC641A2289C0}" destId="{2EA360AA-3CAE-474D-A4AD-1217154197F4}" srcOrd="3" destOrd="0" parTransId="{C6EC69AE-CC84-4848-9007-9F55A50EA353}" sibTransId="{A3C8036E-7F07-4046-9737-E6F4F9847A99}"/>
    <dgm:cxn modelId="{C626EE45-DAC6-484E-8228-3761684286C1}" type="presOf" srcId="{2F0BF161-48B1-4755-B351-6F1208004233}" destId="{9EDB49D0-ACBD-42F5-9674-D0340B67CA47}" srcOrd="0" destOrd="0" presId="urn:microsoft.com/office/officeart/2008/layout/LinedList"/>
    <dgm:cxn modelId="{4FBF4F67-22FB-4BAE-9968-F9AA87DEFC69}" type="presOf" srcId="{20311BE7-C106-4481-89B6-24B10D1C795D}" destId="{9EBF0B71-5F83-4625-8C71-B561AEC6CBE5}" srcOrd="0" destOrd="0" presId="urn:microsoft.com/office/officeart/2008/layout/LinedList"/>
    <dgm:cxn modelId="{ED17E676-ECAB-4C4F-AEB5-E791B3D1507E}" srcId="{806A9D7E-67F0-4747-A182-BC641A2289C0}" destId="{20311BE7-C106-4481-89B6-24B10D1C795D}" srcOrd="2" destOrd="0" parTransId="{DEF080E6-C505-4977-B110-7D42C5E2371A}" sibTransId="{D1590FFA-8B39-4306-99B4-D6668768D633}"/>
    <dgm:cxn modelId="{F5668D80-D804-4629-87CD-B2244FA766CF}" srcId="{806A9D7E-67F0-4747-A182-BC641A2289C0}" destId="{3C61F700-1542-45E4-B87B-6CE62FC4E0D4}" srcOrd="1" destOrd="0" parTransId="{DE3E4C1A-D21A-48B6-A346-A7C12C304DB5}" sibTransId="{44CE3324-83F5-4852-BA51-5A4ACF0E4A11}"/>
    <dgm:cxn modelId="{5377D6C1-5D0B-4B32-B2F2-4760A43B5965}" srcId="{806A9D7E-67F0-4747-A182-BC641A2289C0}" destId="{2F0BF161-48B1-4755-B351-6F1208004233}" srcOrd="0" destOrd="0" parTransId="{6CB076D5-AF76-4315-8946-6E157BCFFCA1}" sibTransId="{B81CB03D-BEB3-44D5-A35E-CE546EC58D9C}"/>
    <dgm:cxn modelId="{FE94ABCC-00BB-4FB3-B233-57C49C6B3137}" type="presOf" srcId="{806A9D7E-67F0-4747-A182-BC641A2289C0}" destId="{FADE63C3-3494-4725-9858-92F1E3B106F6}" srcOrd="0" destOrd="0" presId="urn:microsoft.com/office/officeart/2008/layout/LinedList"/>
    <dgm:cxn modelId="{239B13D0-3ADA-4564-84A6-DD0EAAE45BBB}" type="presOf" srcId="{2EA360AA-3CAE-474D-A4AD-1217154197F4}" destId="{5C0919C2-A41E-41C0-A283-BF45970D6A54}" srcOrd="0" destOrd="0" presId="urn:microsoft.com/office/officeart/2008/layout/LinedList"/>
    <dgm:cxn modelId="{101C0A42-6F68-4CC7-9868-7BB16A87ADE9}" type="presParOf" srcId="{FADE63C3-3494-4725-9858-92F1E3B106F6}" destId="{4EDA3F52-9BBD-474C-A897-8E86DF59F497}" srcOrd="0" destOrd="0" presId="urn:microsoft.com/office/officeart/2008/layout/LinedList"/>
    <dgm:cxn modelId="{250417EC-A1FF-4F9B-BA86-B4484259CA18}" type="presParOf" srcId="{FADE63C3-3494-4725-9858-92F1E3B106F6}" destId="{67DFC172-FED2-4C65-937C-B979898C7324}" srcOrd="1" destOrd="0" presId="urn:microsoft.com/office/officeart/2008/layout/LinedList"/>
    <dgm:cxn modelId="{ED1A6B17-7972-4985-BBE3-DFDA89BA2F24}" type="presParOf" srcId="{67DFC172-FED2-4C65-937C-B979898C7324}" destId="{9EDB49D0-ACBD-42F5-9674-D0340B67CA47}" srcOrd="0" destOrd="0" presId="urn:microsoft.com/office/officeart/2008/layout/LinedList"/>
    <dgm:cxn modelId="{FFECE384-09A3-4A1F-BC03-236E56D9B7D6}" type="presParOf" srcId="{67DFC172-FED2-4C65-937C-B979898C7324}" destId="{D347978B-67ED-48E8-9A23-0D728E322450}" srcOrd="1" destOrd="0" presId="urn:microsoft.com/office/officeart/2008/layout/LinedList"/>
    <dgm:cxn modelId="{23A9687F-047F-4560-9176-24C66955313F}" type="presParOf" srcId="{FADE63C3-3494-4725-9858-92F1E3B106F6}" destId="{35B0ABCE-16F0-4565-9675-87A3F7E5D796}" srcOrd="2" destOrd="0" presId="urn:microsoft.com/office/officeart/2008/layout/LinedList"/>
    <dgm:cxn modelId="{2BC32718-7189-48D5-B1CB-75B5A59321C4}" type="presParOf" srcId="{FADE63C3-3494-4725-9858-92F1E3B106F6}" destId="{EBEB3FE0-89C8-4941-A129-5E12BA2CA237}" srcOrd="3" destOrd="0" presId="urn:microsoft.com/office/officeart/2008/layout/LinedList"/>
    <dgm:cxn modelId="{8E526BB0-631D-4155-B377-077796E1ED44}" type="presParOf" srcId="{EBEB3FE0-89C8-4941-A129-5E12BA2CA237}" destId="{195F6AF9-5E43-4734-93DF-6131887B6CAB}" srcOrd="0" destOrd="0" presId="urn:microsoft.com/office/officeart/2008/layout/LinedList"/>
    <dgm:cxn modelId="{E183F7A4-633C-4576-83AE-83CA9898005C}" type="presParOf" srcId="{EBEB3FE0-89C8-4941-A129-5E12BA2CA237}" destId="{2DD3A36C-8B83-428E-AF77-E6731E019012}" srcOrd="1" destOrd="0" presId="urn:microsoft.com/office/officeart/2008/layout/LinedList"/>
    <dgm:cxn modelId="{3C9BC8DB-DC20-43A3-9C0D-052B69BC76EF}" type="presParOf" srcId="{FADE63C3-3494-4725-9858-92F1E3B106F6}" destId="{6ACADA0D-A00B-4F37-A65F-F90C8182B1CA}" srcOrd="4" destOrd="0" presId="urn:microsoft.com/office/officeart/2008/layout/LinedList"/>
    <dgm:cxn modelId="{A08A3131-D287-4D4C-9BC2-E8C7D9183DA8}" type="presParOf" srcId="{FADE63C3-3494-4725-9858-92F1E3B106F6}" destId="{2867E230-CDEC-4B76-BD3F-3EE5C4079984}" srcOrd="5" destOrd="0" presId="urn:microsoft.com/office/officeart/2008/layout/LinedList"/>
    <dgm:cxn modelId="{AF11C72E-047B-4661-AF1F-3B30AFC01F43}" type="presParOf" srcId="{2867E230-CDEC-4B76-BD3F-3EE5C4079984}" destId="{9EBF0B71-5F83-4625-8C71-B561AEC6CBE5}" srcOrd="0" destOrd="0" presId="urn:microsoft.com/office/officeart/2008/layout/LinedList"/>
    <dgm:cxn modelId="{ED87CDE5-451D-4B35-BAC2-22C4C462F0BD}" type="presParOf" srcId="{2867E230-CDEC-4B76-BD3F-3EE5C4079984}" destId="{987EA429-324E-47F3-B337-45F43545517F}" srcOrd="1" destOrd="0" presId="urn:microsoft.com/office/officeart/2008/layout/LinedList"/>
    <dgm:cxn modelId="{7802E00D-825F-41CF-87EE-95D97F5DD6EB}" type="presParOf" srcId="{FADE63C3-3494-4725-9858-92F1E3B106F6}" destId="{10FB643D-3F24-43A1-9532-CD1539FDCF1A}" srcOrd="6" destOrd="0" presId="urn:microsoft.com/office/officeart/2008/layout/LinedList"/>
    <dgm:cxn modelId="{8ED83AF1-F825-426C-90FD-7C60510B7A73}" type="presParOf" srcId="{FADE63C3-3494-4725-9858-92F1E3B106F6}" destId="{93612730-7EBF-4B73-808B-989CBD333544}" srcOrd="7" destOrd="0" presId="urn:microsoft.com/office/officeart/2008/layout/LinedList"/>
    <dgm:cxn modelId="{B82DCCB2-7476-4C1A-9380-8ACE9678FC81}" type="presParOf" srcId="{93612730-7EBF-4B73-808B-989CBD333544}" destId="{5C0919C2-A41E-41C0-A283-BF45970D6A54}" srcOrd="0" destOrd="0" presId="urn:microsoft.com/office/officeart/2008/layout/LinedList"/>
    <dgm:cxn modelId="{367B27D4-4BCA-4F78-990A-7362BEAD1A49}" type="presParOf" srcId="{93612730-7EBF-4B73-808B-989CBD333544}" destId="{85FF1983-D741-411B-92BE-D01F152DACBD}" srcOrd="1" destOrd="0" presId="urn:microsoft.com/office/officeart/2008/layout/LinedList"/>
    <dgm:cxn modelId="{151E32F2-13A8-4C0F-96CD-3083739614C0}" type="presParOf" srcId="{FADE63C3-3494-4725-9858-92F1E3B106F6}" destId="{5B4090C0-7A61-489A-B861-5243485D51ED}" srcOrd="8" destOrd="0" presId="urn:microsoft.com/office/officeart/2008/layout/LinedList"/>
    <dgm:cxn modelId="{D93847AA-CD08-418A-A732-F555B0342145}" type="presParOf" srcId="{FADE63C3-3494-4725-9858-92F1E3B106F6}" destId="{B30A5C85-C684-456B-9B2B-065000060FB9}" srcOrd="9" destOrd="0" presId="urn:microsoft.com/office/officeart/2008/layout/LinedList"/>
    <dgm:cxn modelId="{A114BEB7-C932-40F1-9109-B3D8066137D6}" type="presParOf" srcId="{B30A5C85-C684-456B-9B2B-065000060FB9}" destId="{C6939D8B-2A0E-4B1A-947A-203B68E2B10E}" srcOrd="0" destOrd="0" presId="urn:microsoft.com/office/officeart/2008/layout/LinedList"/>
    <dgm:cxn modelId="{78B6D7C2-0CF2-4AD9-9EB2-06A99C0BD06A}" type="presParOf" srcId="{B30A5C85-C684-456B-9B2B-065000060FB9}" destId="{3580A791-AA9B-44D2-A565-710C36C7BC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DDF57A-44B7-4B82-B217-99C6FD5C7E8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448E86-05C7-4554-8CDA-56B3044E4695}">
      <dgm:prSet/>
      <dgm:spPr/>
      <dgm:t>
        <a:bodyPr/>
        <a:lstStyle/>
        <a:p>
          <a:r>
            <a:rPr lang="el-GR"/>
            <a:t>Εργαλεία ανάλυσης:</a:t>
          </a:r>
          <a:endParaRPr lang="en-US"/>
        </a:p>
      </dgm:t>
    </dgm:pt>
    <dgm:pt modelId="{7708E028-C341-4050-91B0-39D7E6DFECF1}" type="parTrans" cxnId="{C3DF2F98-AA76-4E7A-8642-4A227554E028}">
      <dgm:prSet/>
      <dgm:spPr/>
      <dgm:t>
        <a:bodyPr/>
        <a:lstStyle/>
        <a:p>
          <a:endParaRPr lang="en-US"/>
        </a:p>
      </dgm:t>
    </dgm:pt>
    <dgm:pt modelId="{E786B9CF-900B-4D69-8997-5ECF9C608F61}" type="sibTrans" cxnId="{C3DF2F98-AA76-4E7A-8642-4A227554E028}">
      <dgm:prSet/>
      <dgm:spPr/>
      <dgm:t>
        <a:bodyPr/>
        <a:lstStyle/>
        <a:p>
          <a:endParaRPr lang="en-US"/>
        </a:p>
      </dgm:t>
    </dgm:pt>
    <dgm:pt modelId="{5B2CC17B-B42C-46FD-9E3F-A3F5690F8BFD}">
      <dgm:prSet/>
      <dgm:spPr/>
      <dgm:t>
        <a:bodyPr/>
        <a:lstStyle/>
        <a:p>
          <a:r>
            <a:rPr lang="el-GR"/>
            <a:t>Αφηγηματική ανάλυση</a:t>
          </a:r>
          <a:endParaRPr lang="en-US"/>
        </a:p>
      </dgm:t>
    </dgm:pt>
    <dgm:pt modelId="{DBBC68C3-E743-46D6-8167-C6D2F12AFFB9}" type="parTrans" cxnId="{5D69D756-11A5-4C50-A1F3-2B3C84107C36}">
      <dgm:prSet/>
      <dgm:spPr/>
      <dgm:t>
        <a:bodyPr/>
        <a:lstStyle/>
        <a:p>
          <a:endParaRPr lang="en-US"/>
        </a:p>
      </dgm:t>
    </dgm:pt>
    <dgm:pt modelId="{D7B692E5-C3DD-4EA8-BBC7-CA9DEE38A7CB}" type="sibTrans" cxnId="{5D69D756-11A5-4C50-A1F3-2B3C84107C36}">
      <dgm:prSet/>
      <dgm:spPr/>
      <dgm:t>
        <a:bodyPr/>
        <a:lstStyle/>
        <a:p>
          <a:endParaRPr lang="en-US"/>
        </a:p>
      </dgm:t>
    </dgm:pt>
    <dgm:pt modelId="{B02F88E9-2B9C-4155-859C-1A0559BEFB84}">
      <dgm:prSet/>
      <dgm:spPr/>
      <dgm:t>
        <a:bodyPr/>
        <a:lstStyle/>
        <a:p>
          <a:r>
            <a:rPr lang="el-GR"/>
            <a:t>Συνδυασμός με άλλες πηγές</a:t>
          </a:r>
          <a:endParaRPr lang="en-US"/>
        </a:p>
      </dgm:t>
    </dgm:pt>
    <dgm:pt modelId="{A139DA43-25BF-450D-8929-97821ECC6D65}" type="parTrans" cxnId="{9DA4C09F-B6CB-4339-A52A-211777D68952}">
      <dgm:prSet/>
      <dgm:spPr/>
      <dgm:t>
        <a:bodyPr/>
        <a:lstStyle/>
        <a:p>
          <a:endParaRPr lang="en-US"/>
        </a:p>
      </dgm:t>
    </dgm:pt>
    <dgm:pt modelId="{E4A2FC39-DF90-4EA9-8E94-0073F8C3B0F7}" type="sibTrans" cxnId="{9DA4C09F-B6CB-4339-A52A-211777D68952}">
      <dgm:prSet/>
      <dgm:spPr/>
      <dgm:t>
        <a:bodyPr/>
        <a:lstStyle/>
        <a:p>
          <a:endParaRPr lang="en-US"/>
        </a:p>
      </dgm:t>
    </dgm:pt>
    <dgm:pt modelId="{0D979FEE-5E20-4887-A31C-1FFCC5156551}">
      <dgm:prSet/>
      <dgm:spPr/>
      <dgm:t>
        <a:bodyPr/>
        <a:lstStyle/>
        <a:p>
          <a:r>
            <a:rPr lang="el-GR"/>
            <a:t>Κειμενική ανάλυση</a:t>
          </a:r>
          <a:endParaRPr lang="en-US"/>
        </a:p>
      </dgm:t>
    </dgm:pt>
    <dgm:pt modelId="{B1E4A531-D6F6-41F5-9D37-316C52238EC0}" type="parTrans" cxnId="{0E61F1A1-6BEE-49F5-AB7B-B60808D23880}">
      <dgm:prSet/>
      <dgm:spPr/>
      <dgm:t>
        <a:bodyPr/>
        <a:lstStyle/>
        <a:p>
          <a:endParaRPr lang="en-US"/>
        </a:p>
      </dgm:t>
    </dgm:pt>
    <dgm:pt modelId="{C91961A4-0A42-4584-9062-48CA5CF69E19}" type="sibTrans" cxnId="{0E61F1A1-6BEE-49F5-AB7B-B60808D23880}">
      <dgm:prSet/>
      <dgm:spPr/>
      <dgm:t>
        <a:bodyPr/>
        <a:lstStyle/>
        <a:p>
          <a:endParaRPr lang="en-US"/>
        </a:p>
      </dgm:t>
    </dgm:pt>
    <dgm:pt modelId="{CEE45361-0A52-40E4-B01F-A5B6FA629A70}">
      <dgm:prSet/>
      <dgm:spPr/>
      <dgm:t>
        <a:bodyPr/>
        <a:lstStyle/>
        <a:p>
          <a:r>
            <a:rPr lang="el-GR"/>
            <a:t>Αξιολόγηση αξιοπιστίας της συνέντευξης</a:t>
          </a:r>
          <a:endParaRPr lang="en-US"/>
        </a:p>
      </dgm:t>
    </dgm:pt>
    <dgm:pt modelId="{9B9188DE-96BB-4394-8FBF-95AB96FCCDCB}" type="parTrans" cxnId="{B08914E9-15B0-431B-9E5C-05228A09C922}">
      <dgm:prSet/>
      <dgm:spPr/>
      <dgm:t>
        <a:bodyPr/>
        <a:lstStyle/>
        <a:p>
          <a:endParaRPr lang="en-US"/>
        </a:p>
      </dgm:t>
    </dgm:pt>
    <dgm:pt modelId="{5744DEA2-7235-4CDC-8193-C40A0DE91EA2}" type="sibTrans" cxnId="{B08914E9-15B0-431B-9E5C-05228A09C922}">
      <dgm:prSet/>
      <dgm:spPr/>
      <dgm:t>
        <a:bodyPr/>
        <a:lstStyle/>
        <a:p>
          <a:endParaRPr lang="en-US"/>
        </a:p>
      </dgm:t>
    </dgm:pt>
    <dgm:pt modelId="{60FDA79B-D5B3-445C-95BA-AFE274612603}" type="pres">
      <dgm:prSet presAssocID="{B8DDF57A-44B7-4B82-B217-99C6FD5C7E80}" presName="linear" presStyleCnt="0">
        <dgm:presLayoutVars>
          <dgm:animLvl val="lvl"/>
          <dgm:resizeHandles val="exact"/>
        </dgm:presLayoutVars>
      </dgm:prSet>
      <dgm:spPr/>
    </dgm:pt>
    <dgm:pt modelId="{4305727D-FB8F-4114-BC68-ADA6ADE13A0C}" type="pres">
      <dgm:prSet presAssocID="{2B448E86-05C7-4554-8CDA-56B3044E46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2BBADC2-2EED-4A57-A53B-6AAFCB9C8076}" type="pres">
      <dgm:prSet presAssocID="{2B448E86-05C7-4554-8CDA-56B3044E4695}" presName="childText" presStyleLbl="revTx" presStyleIdx="0" presStyleCnt="1">
        <dgm:presLayoutVars>
          <dgm:bulletEnabled val="1"/>
        </dgm:presLayoutVars>
      </dgm:prSet>
      <dgm:spPr/>
    </dgm:pt>
    <dgm:pt modelId="{2953D0B4-0447-4D14-A239-5793E97D1A0B}" type="pres">
      <dgm:prSet presAssocID="{CEE45361-0A52-40E4-B01F-A5B6FA629A7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5754D04-563B-404C-8690-6FE03373DD2D}" type="presOf" srcId="{CEE45361-0A52-40E4-B01F-A5B6FA629A70}" destId="{2953D0B4-0447-4D14-A239-5793E97D1A0B}" srcOrd="0" destOrd="0" presId="urn:microsoft.com/office/officeart/2005/8/layout/vList2"/>
    <dgm:cxn modelId="{5D69D756-11A5-4C50-A1F3-2B3C84107C36}" srcId="{2B448E86-05C7-4554-8CDA-56B3044E4695}" destId="{5B2CC17B-B42C-46FD-9E3F-A3F5690F8BFD}" srcOrd="0" destOrd="0" parTransId="{DBBC68C3-E743-46D6-8167-C6D2F12AFFB9}" sibTransId="{D7B692E5-C3DD-4EA8-BBC7-CA9DEE38A7CB}"/>
    <dgm:cxn modelId="{C3DF2F98-AA76-4E7A-8642-4A227554E028}" srcId="{B8DDF57A-44B7-4B82-B217-99C6FD5C7E80}" destId="{2B448E86-05C7-4554-8CDA-56B3044E4695}" srcOrd="0" destOrd="0" parTransId="{7708E028-C341-4050-91B0-39D7E6DFECF1}" sibTransId="{E786B9CF-900B-4D69-8997-5ECF9C608F61}"/>
    <dgm:cxn modelId="{9DA4C09F-B6CB-4339-A52A-211777D68952}" srcId="{2B448E86-05C7-4554-8CDA-56B3044E4695}" destId="{B02F88E9-2B9C-4155-859C-1A0559BEFB84}" srcOrd="1" destOrd="0" parTransId="{A139DA43-25BF-450D-8929-97821ECC6D65}" sibTransId="{E4A2FC39-DF90-4EA9-8E94-0073F8C3B0F7}"/>
    <dgm:cxn modelId="{0E61F1A1-6BEE-49F5-AB7B-B60808D23880}" srcId="{2B448E86-05C7-4554-8CDA-56B3044E4695}" destId="{0D979FEE-5E20-4887-A31C-1FFCC5156551}" srcOrd="2" destOrd="0" parTransId="{B1E4A531-D6F6-41F5-9D37-316C52238EC0}" sibTransId="{C91961A4-0A42-4584-9062-48CA5CF69E19}"/>
    <dgm:cxn modelId="{6B4705BA-1E36-4577-93D6-C2450E92B403}" type="presOf" srcId="{B02F88E9-2B9C-4155-859C-1A0559BEFB84}" destId="{12BBADC2-2EED-4A57-A53B-6AAFCB9C8076}" srcOrd="0" destOrd="1" presId="urn:microsoft.com/office/officeart/2005/8/layout/vList2"/>
    <dgm:cxn modelId="{FA3EE4CA-62CB-4892-AAAD-2E05032DCB88}" type="presOf" srcId="{5B2CC17B-B42C-46FD-9E3F-A3F5690F8BFD}" destId="{12BBADC2-2EED-4A57-A53B-6AAFCB9C8076}" srcOrd="0" destOrd="0" presId="urn:microsoft.com/office/officeart/2005/8/layout/vList2"/>
    <dgm:cxn modelId="{CA4CEDCA-1DFF-45B5-9E12-860C4A5CFE27}" type="presOf" srcId="{2B448E86-05C7-4554-8CDA-56B3044E4695}" destId="{4305727D-FB8F-4114-BC68-ADA6ADE13A0C}" srcOrd="0" destOrd="0" presId="urn:microsoft.com/office/officeart/2005/8/layout/vList2"/>
    <dgm:cxn modelId="{34CCF2D6-AA5C-43B2-8CE1-D64C8FBDF81D}" type="presOf" srcId="{B8DDF57A-44B7-4B82-B217-99C6FD5C7E80}" destId="{60FDA79B-D5B3-445C-95BA-AFE274612603}" srcOrd="0" destOrd="0" presId="urn:microsoft.com/office/officeart/2005/8/layout/vList2"/>
    <dgm:cxn modelId="{290B64E8-0137-432F-AFF4-A69D19881C9D}" type="presOf" srcId="{0D979FEE-5E20-4887-A31C-1FFCC5156551}" destId="{12BBADC2-2EED-4A57-A53B-6AAFCB9C8076}" srcOrd="0" destOrd="2" presId="urn:microsoft.com/office/officeart/2005/8/layout/vList2"/>
    <dgm:cxn modelId="{B08914E9-15B0-431B-9E5C-05228A09C922}" srcId="{B8DDF57A-44B7-4B82-B217-99C6FD5C7E80}" destId="{CEE45361-0A52-40E4-B01F-A5B6FA629A70}" srcOrd="1" destOrd="0" parTransId="{9B9188DE-96BB-4394-8FBF-95AB96FCCDCB}" sibTransId="{5744DEA2-7235-4CDC-8193-C40A0DE91EA2}"/>
    <dgm:cxn modelId="{6763943F-1C9D-4622-BB8F-FA82683ABC9B}" type="presParOf" srcId="{60FDA79B-D5B3-445C-95BA-AFE274612603}" destId="{4305727D-FB8F-4114-BC68-ADA6ADE13A0C}" srcOrd="0" destOrd="0" presId="urn:microsoft.com/office/officeart/2005/8/layout/vList2"/>
    <dgm:cxn modelId="{966F9181-F3D5-46D0-A40F-0E073C940BFE}" type="presParOf" srcId="{60FDA79B-D5B3-445C-95BA-AFE274612603}" destId="{12BBADC2-2EED-4A57-A53B-6AAFCB9C8076}" srcOrd="1" destOrd="0" presId="urn:microsoft.com/office/officeart/2005/8/layout/vList2"/>
    <dgm:cxn modelId="{464117AD-EABD-4EC2-8BA5-12C6F919972D}" type="presParOf" srcId="{60FDA79B-D5B3-445C-95BA-AFE274612603}" destId="{2953D0B4-0447-4D14-A239-5793E97D1A0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C10699-8A79-4CF0-B578-1FABD1A0DC4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BA2B1DF-A9F1-4FD5-A089-AFA99F581A2C}">
      <dgm:prSet/>
      <dgm:spPr/>
      <dgm:t>
        <a:bodyPr/>
        <a:lstStyle/>
        <a:p>
          <a:r>
            <a:rPr lang="el-GR"/>
            <a:t>Ποιες θεματικές ενότητες απαρτίζουν τη συνέντευξη;</a:t>
          </a:r>
          <a:endParaRPr lang="en-US"/>
        </a:p>
      </dgm:t>
    </dgm:pt>
    <dgm:pt modelId="{B206A5A7-4E94-4CAD-9E6A-A81199B16FB3}" type="parTrans" cxnId="{6C1A289F-3AE8-4727-B999-F3F9E033B637}">
      <dgm:prSet/>
      <dgm:spPr/>
      <dgm:t>
        <a:bodyPr/>
        <a:lstStyle/>
        <a:p>
          <a:endParaRPr lang="en-US"/>
        </a:p>
      </dgm:t>
    </dgm:pt>
    <dgm:pt modelId="{9FAB98BD-BF43-4BE0-9F96-A07ED82990B3}" type="sibTrans" cxnId="{6C1A289F-3AE8-4727-B999-F3F9E033B637}">
      <dgm:prSet/>
      <dgm:spPr/>
      <dgm:t>
        <a:bodyPr/>
        <a:lstStyle/>
        <a:p>
          <a:endParaRPr lang="en-US"/>
        </a:p>
      </dgm:t>
    </dgm:pt>
    <dgm:pt modelId="{FF770A86-EEDE-4A83-8340-6BFB60623325}">
      <dgm:prSet/>
      <dgm:spPr/>
      <dgm:t>
        <a:bodyPr/>
        <a:lstStyle/>
        <a:p>
          <a:r>
            <a:rPr lang="el-GR"/>
            <a:t>Υπάρχουν τμήμα της συνέντευξης που μας είναι ιδιαίτερα χρήσιμα;</a:t>
          </a:r>
          <a:endParaRPr lang="en-US"/>
        </a:p>
      </dgm:t>
    </dgm:pt>
    <dgm:pt modelId="{8D67F055-0E89-43E9-889C-3AE71EF63FB4}" type="parTrans" cxnId="{805FE601-7B5A-4153-995F-96A6FA743908}">
      <dgm:prSet/>
      <dgm:spPr/>
      <dgm:t>
        <a:bodyPr/>
        <a:lstStyle/>
        <a:p>
          <a:endParaRPr lang="en-US"/>
        </a:p>
      </dgm:t>
    </dgm:pt>
    <dgm:pt modelId="{169C3E94-5A40-4D1D-90C0-05E7C16BC13B}" type="sibTrans" cxnId="{805FE601-7B5A-4153-995F-96A6FA743908}">
      <dgm:prSet/>
      <dgm:spPr/>
      <dgm:t>
        <a:bodyPr/>
        <a:lstStyle/>
        <a:p>
          <a:endParaRPr lang="en-US"/>
        </a:p>
      </dgm:t>
    </dgm:pt>
    <dgm:pt modelId="{3ED8F298-18E7-45DC-A473-9E24680433D8}">
      <dgm:prSet/>
      <dgm:spPr/>
      <dgm:t>
        <a:bodyPr/>
        <a:lstStyle/>
        <a:p>
          <a:r>
            <a:rPr lang="el-GR"/>
            <a:t>Για ανάλυση</a:t>
          </a:r>
          <a:endParaRPr lang="en-US"/>
        </a:p>
      </dgm:t>
    </dgm:pt>
    <dgm:pt modelId="{7A89BDEC-13EA-4FC1-8399-350936FE049F}" type="parTrans" cxnId="{A2ED852F-68FB-4B4D-AC15-44E9B354BBD8}">
      <dgm:prSet/>
      <dgm:spPr/>
      <dgm:t>
        <a:bodyPr/>
        <a:lstStyle/>
        <a:p>
          <a:endParaRPr lang="en-US"/>
        </a:p>
      </dgm:t>
    </dgm:pt>
    <dgm:pt modelId="{4A1E4FDC-CB9F-495C-9301-888BA0A47B88}" type="sibTrans" cxnId="{A2ED852F-68FB-4B4D-AC15-44E9B354BBD8}">
      <dgm:prSet/>
      <dgm:spPr/>
      <dgm:t>
        <a:bodyPr/>
        <a:lstStyle/>
        <a:p>
          <a:endParaRPr lang="en-US"/>
        </a:p>
      </dgm:t>
    </dgm:pt>
    <dgm:pt modelId="{E8DB0731-1C9A-4362-A21D-33ACF120CB78}">
      <dgm:prSet/>
      <dgm:spPr/>
      <dgm:t>
        <a:bodyPr/>
        <a:lstStyle/>
        <a:p>
          <a:r>
            <a:rPr lang="el-GR"/>
            <a:t>Για αυτούσια παράθεση</a:t>
          </a:r>
          <a:endParaRPr lang="en-US"/>
        </a:p>
      </dgm:t>
    </dgm:pt>
    <dgm:pt modelId="{CC1733FA-8472-427D-99FA-D1B3116BE730}" type="parTrans" cxnId="{BDDB6528-0003-4FF7-8A0D-C77AEA0509EB}">
      <dgm:prSet/>
      <dgm:spPr/>
      <dgm:t>
        <a:bodyPr/>
        <a:lstStyle/>
        <a:p>
          <a:endParaRPr lang="en-US"/>
        </a:p>
      </dgm:t>
    </dgm:pt>
    <dgm:pt modelId="{2BFAB4EA-927D-4629-A970-71A7FB2FF922}" type="sibTrans" cxnId="{BDDB6528-0003-4FF7-8A0D-C77AEA0509EB}">
      <dgm:prSet/>
      <dgm:spPr/>
      <dgm:t>
        <a:bodyPr/>
        <a:lstStyle/>
        <a:p>
          <a:endParaRPr lang="en-US"/>
        </a:p>
      </dgm:t>
    </dgm:pt>
    <dgm:pt modelId="{0D7BA964-FF8A-4E24-BC31-838E946D72F6}">
      <dgm:prSet/>
      <dgm:spPr/>
      <dgm:t>
        <a:bodyPr/>
        <a:lstStyle/>
        <a:p>
          <a:r>
            <a:rPr lang="el-GR"/>
            <a:t>Πώς σχετίζεται ο βιωματικός με τον ιστορικό χρόνο στην αφήγηση;</a:t>
          </a:r>
          <a:endParaRPr lang="en-US"/>
        </a:p>
      </dgm:t>
    </dgm:pt>
    <dgm:pt modelId="{023C7CB3-8DDF-4FD8-A29C-FBBBB3721C37}" type="parTrans" cxnId="{03EB16F7-91E2-4283-9B53-54D99EFE0AFC}">
      <dgm:prSet/>
      <dgm:spPr/>
      <dgm:t>
        <a:bodyPr/>
        <a:lstStyle/>
        <a:p>
          <a:endParaRPr lang="en-US"/>
        </a:p>
      </dgm:t>
    </dgm:pt>
    <dgm:pt modelId="{66592EE8-98AE-461E-9C41-CB941D2D8FA7}" type="sibTrans" cxnId="{03EB16F7-91E2-4283-9B53-54D99EFE0AFC}">
      <dgm:prSet/>
      <dgm:spPr/>
      <dgm:t>
        <a:bodyPr/>
        <a:lstStyle/>
        <a:p>
          <a:endParaRPr lang="en-US"/>
        </a:p>
      </dgm:t>
    </dgm:pt>
    <dgm:pt modelId="{C469F7B7-414E-4FA4-86BC-870C897E0FF6}">
      <dgm:prSet/>
      <dgm:spPr/>
      <dgm:t>
        <a:bodyPr/>
        <a:lstStyle/>
        <a:p>
          <a:r>
            <a:rPr lang="el-GR"/>
            <a:t>Υπάρχουν μοτίβα που καθορίζουν την αφήγηση;</a:t>
          </a:r>
          <a:endParaRPr lang="en-US"/>
        </a:p>
      </dgm:t>
    </dgm:pt>
    <dgm:pt modelId="{7136C4C1-236D-4756-8846-BA57B19307C7}" type="parTrans" cxnId="{1ABD43BE-CEBF-4FB2-96A9-7653BBCD9B86}">
      <dgm:prSet/>
      <dgm:spPr/>
      <dgm:t>
        <a:bodyPr/>
        <a:lstStyle/>
        <a:p>
          <a:endParaRPr lang="en-US"/>
        </a:p>
      </dgm:t>
    </dgm:pt>
    <dgm:pt modelId="{2FA85585-6084-4551-92DB-29D56AF75C25}" type="sibTrans" cxnId="{1ABD43BE-CEBF-4FB2-96A9-7653BBCD9B86}">
      <dgm:prSet/>
      <dgm:spPr/>
      <dgm:t>
        <a:bodyPr/>
        <a:lstStyle/>
        <a:p>
          <a:endParaRPr lang="en-US"/>
        </a:p>
      </dgm:t>
    </dgm:pt>
    <dgm:pt modelId="{AE3BA711-7A92-4359-B4CC-DD0B5E611393}" type="pres">
      <dgm:prSet presAssocID="{1EC10699-8A79-4CF0-B578-1FABD1A0DC46}" presName="Name0" presStyleCnt="0">
        <dgm:presLayoutVars>
          <dgm:dir/>
          <dgm:animLvl val="lvl"/>
          <dgm:resizeHandles val="exact"/>
        </dgm:presLayoutVars>
      </dgm:prSet>
      <dgm:spPr/>
    </dgm:pt>
    <dgm:pt modelId="{8372CF87-4D1A-4153-87D2-676CD136C5CA}" type="pres">
      <dgm:prSet presAssocID="{5BA2B1DF-A9F1-4FD5-A089-AFA99F581A2C}" presName="linNode" presStyleCnt="0"/>
      <dgm:spPr/>
    </dgm:pt>
    <dgm:pt modelId="{4DCF6CD2-F077-4E0E-97BB-5FAEFD42CA7F}" type="pres">
      <dgm:prSet presAssocID="{5BA2B1DF-A9F1-4FD5-A089-AFA99F581A2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4288CA7-DF64-4B57-BEF4-968FA38A8184}" type="pres">
      <dgm:prSet presAssocID="{9FAB98BD-BF43-4BE0-9F96-A07ED82990B3}" presName="sp" presStyleCnt="0"/>
      <dgm:spPr/>
    </dgm:pt>
    <dgm:pt modelId="{45B9C53B-05B9-451C-8E26-675F8C0DA424}" type="pres">
      <dgm:prSet presAssocID="{FF770A86-EEDE-4A83-8340-6BFB60623325}" presName="linNode" presStyleCnt="0"/>
      <dgm:spPr/>
    </dgm:pt>
    <dgm:pt modelId="{261A38C0-FE55-407C-BCB0-5655107D10FC}" type="pres">
      <dgm:prSet presAssocID="{FF770A86-EEDE-4A83-8340-6BFB6062332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DE45F08-D172-453E-95AB-8AF6AFCD0754}" type="pres">
      <dgm:prSet presAssocID="{FF770A86-EEDE-4A83-8340-6BFB60623325}" presName="descendantText" presStyleLbl="alignAccFollowNode1" presStyleIdx="0" presStyleCnt="1">
        <dgm:presLayoutVars>
          <dgm:bulletEnabled val="1"/>
        </dgm:presLayoutVars>
      </dgm:prSet>
      <dgm:spPr/>
    </dgm:pt>
    <dgm:pt modelId="{3390CB8E-78E0-4C2B-86B1-83B7E0749F76}" type="pres">
      <dgm:prSet presAssocID="{169C3E94-5A40-4D1D-90C0-05E7C16BC13B}" presName="sp" presStyleCnt="0"/>
      <dgm:spPr/>
    </dgm:pt>
    <dgm:pt modelId="{B0CFB2DE-72A8-46B4-88F9-02AE43F2F255}" type="pres">
      <dgm:prSet presAssocID="{0D7BA964-FF8A-4E24-BC31-838E946D72F6}" presName="linNode" presStyleCnt="0"/>
      <dgm:spPr/>
    </dgm:pt>
    <dgm:pt modelId="{CC2E7A52-872B-484E-B532-933671797D1F}" type="pres">
      <dgm:prSet presAssocID="{0D7BA964-FF8A-4E24-BC31-838E946D72F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CFB47BC-1A83-4F95-B91B-BFD20C786245}" type="pres">
      <dgm:prSet presAssocID="{66592EE8-98AE-461E-9C41-CB941D2D8FA7}" presName="sp" presStyleCnt="0"/>
      <dgm:spPr/>
    </dgm:pt>
    <dgm:pt modelId="{49F2F94D-5DAF-4064-986F-5EB4BD2176A7}" type="pres">
      <dgm:prSet presAssocID="{C469F7B7-414E-4FA4-86BC-870C897E0FF6}" presName="linNode" presStyleCnt="0"/>
      <dgm:spPr/>
    </dgm:pt>
    <dgm:pt modelId="{8C0B0DE4-77A9-4416-9836-8EBF4417D9BF}" type="pres">
      <dgm:prSet presAssocID="{C469F7B7-414E-4FA4-86BC-870C897E0FF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805FE601-7B5A-4153-995F-96A6FA743908}" srcId="{1EC10699-8A79-4CF0-B578-1FABD1A0DC46}" destId="{FF770A86-EEDE-4A83-8340-6BFB60623325}" srcOrd="1" destOrd="0" parTransId="{8D67F055-0E89-43E9-889C-3AE71EF63FB4}" sibTransId="{169C3E94-5A40-4D1D-90C0-05E7C16BC13B}"/>
    <dgm:cxn modelId="{E9CA2610-71C7-4AB9-8DF3-6DC5A83104BC}" type="presOf" srcId="{E8DB0731-1C9A-4362-A21D-33ACF120CB78}" destId="{0DE45F08-D172-453E-95AB-8AF6AFCD0754}" srcOrd="0" destOrd="1" presId="urn:microsoft.com/office/officeart/2005/8/layout/vList5"/>
    <dgm:cxn modelId="{BDDB6528-0003-4FF7-8A0D-C77AEA0509EB}" srcId="{FF770A86-EEDE-4A83-8340-6BFB60623325}" destId="{E8DB0731-1C9A-4362-A21D-33ACF120CB78}" srcOrd="1" destOrd="0" parTransId="{CC1733FA-8472-427D-99FA-D1B3116BE730}" sibTransId="{2BFAB4EA-927D-4629-A970-71A7FB2FF922}"/>
    <dgm:cxn modelId="{A2ED852F-68FB-4B4D-AC15-44E9B354BBD8}" srcId="{FF770A86-EEDE-4A83-8340-6BFB60623325}" destId="{3ED8F298-18E7-45DC-A473-9E24680433D8}" srcOrd="0" destOrd="0" parTransId="{7A89BDEC-13EA-4FC1-8399-350936FE049F}" sibTransId="{4A1E4FDC-CB9F-495C-9301-888BA0A47B88}"/>
    <dgm:cxn modelId="{0AF0173A-FF86-4518-950E-6975B8B80642}" type="presOf" srcId="{FF770A86-EEDE-4A83-8340-6BFB60623325}" destId="{261A38C0-FE55-407C-BCB0-5655107D10FC}" srcOrd="0" destOrd="0" presId="urn:microsoft.com/office/officeart/2005/8/layout/vList5"/>
    <dgm:cxn modelId="{373F0942-CD38-4E9C-BEBC-8C6F6AEB2539}" type="presOf" srcId="{1EC10699-8A79-4CF0-B578-1FABD1A0DC46}" destId="{AE3BA711-7A92-4359-B4CC-DD0B5E611393}" srcOrd="0" destOrd="0" presId="urn:microsoft.com/office/officeart/2005/8/layout/vList5"/>
    <dgm:cxn modelId="{C1315382-1808-4397-AC6E-EFE43849BEE3}" type="presOf" srcId="{0D7BA964-FF8A-4E24-BC31-838E946D72F6}" destId="{CC2E7A52-872B-484E-B532-933671797D1F}" srcOrd="0" destOrd="0" presId="urn:microsoft.com/office/officeart/2005/8/layout/vList5"/>
    <dgm:cxn modelId="{6C1A289F-3AE8-4727-B999-F3F9E033B637}" srcId="{1EC10699-8A79-4CF0-B578-1FABD1A0DC46}" destId="{5BA2B1DF-A9F1-4FD5-A089-AFA99F581A2C}" srcOrd="0" destOrd="0" parTransId="{B206A5A7-4E94-4CAD-9E6A-A81199B16FB3}" sibTransId="{9FAB98BD-BF43-4BE0-9F96-A07ED82990B3}"/>
    <dgm:cxn modelId="{0D7277BA-7568-4BD0-A73F-7DA3FE2DF99D}" type="presOf" srcId="{3ED8F298-18E7-45DC-A473-9E24680433D8}" destId="{0DE45F08-D172-453E-95AB-8AF6AFCD0754}" srcOrd="0" destOrd="0" presId="urn:microsoft.com/office/officeart/2005/8/layout/vList5"/>
    <dgm:cxn modelId="{1ABD43BE-CEBF-4FB2-96A9-7653BBCD9B86}" srcId="{1EC10699-8A79-4CF0-B578-1FABD1A0DC46}" destId="{C469F7B7-414E-4FA4-86BC-870C897E0FF6}" srcOrd="3" destOrd="0" parTransId="{7136C4C1-236D-4756-8846-BA57B19307C7}" sibTransId="{2FA85585-6084-4551-92DB-29D56AF75C25}"/>
    <dgm:cxn modelId="{741CC6C6-9512-4B11-AF21-F2D3EFC05A4D}" type="presOf" srcId="{C469F7B7-414E-4FA4-86BC-870C897E0FF6}" destId="{8C0B0DE4-77A9-4416-9836-8EBF4417D9BF}" srcOrd="0" destOrd="0" presId="urn:microsoft.com/office/officeart/2005/8/layout/vList5"/>
    <dgm:cxn modelId="{0B8896C7-B260-4050-9BEF-04E9B1DA8932}" type="presOf" srcId="{5BA2B1DF-A9F1-4FD5-A089-AFA99F581A2C}" destId="{4DCF6CD2-F077-4E0E-97BB-5FAEFD42CA7F}" srcOrd="0" destOrd="0" presId="urn:microsoft.com/office/officeart/2005/8/layout/vList5"/>
    <dgm:cxn modelId="{03EB16F7-91E2-4283-9B53-54D99EFE0AFC}" srcId="{1EC10699-8A79-4CF0-B578-1FABD1A0DC46}" destId="{0D7BA964-FF8A-4E24-BC31-838E946D72F6}" srcOrd="2" destOrd="0" parTransId="{023C7CB3-8DDF-4FD8-A29C-FBBBB3721C37}" sibTransId="{66592EE8-98AE-461E-9C41-CB941D2D8FA7}"/>
    <dgm:cxn modelId="{5547B3D5-7698-439B-9F54-B9564E03B24E}" type="presParOf" srcId="{AE3BA711-7A92-4359-B4CC-DD0B5E611393}" destId="{8372CF87-4D1A-4153-87D2-676CD136C5CA}" srcOrd="0" destOrd="0" presId="urn:microsoft.com/office/officeart/2005/8/layout/vList5"/>
    <dgm:cxn modelId="{E6CA896D-D06F-4B73-9BB4-9D4FA578A394}" type="presParOf" srcId="{8372CF87-4D1A-4153-87D2-676CD136C5CA}" destId="{4DCF6CD2-F077-4E0E-97BB-5FAEFD42CA7F}" srcOrd="0" destOrd="0" presId="urn:microsoft.com/office/officeart/2005/8/layout/vList5"/>
    <dgm:cxn modelId="{282CC378-87C3-469F-84E0-60DF0E205ECD}" type="presParOf" srcId="{AE3BA711-7A92-4359-B4CC-DD0B5E611393}" destId="{94288CA7-DF64-4B57-BEF4-968FA38A8184}" srcOrd="1" destOrd="0" presId="urn:microsoft.com/office/officeart/2005/8/layout/vList5"/>
    <dgm:cxn modelId="{51B14870-FADE-4A1A-A8D0-08BC58AA614F}" type="presParOf" srcId="{AE3BA711-7A92-4359-B4CC-DD0B5E611393}" destId="{45B9C53B-05B9-451C-8E26-675F8C0DA424}" srcOrd="2" destOrd="0" presId="urn:microsoft.com/office/officeart/2005/8/layout/vList5"/>
    <dgm:cxn modelId="{8AD27CC7-1EEF-4F30-B0C3-B8CFC46CC0E2}" type="presParOf" srcId="{45B9C53B-05B9-451C-8E26-675F8C0DA424}" destId="{261A38C0-FE55-407C-BCB0-5655107D10FC}" srcOrd="0" destOrd="0" presId="urn:microsoft.com/office/officeart/2005/8/layout/vList5"/>
    <dgm:cxn modelId="{62B1C1D6-991B-4EBE-85EA-E612ED1A4493}" type="presParOf" srcId="{45B9C53B-05B9-451C-8E26-675F8C0DA424}" destId="{0DE45F08-D172-453E-95AB-8AF6AFCD0754}" srcOrd="1" destOrd="0" presId="urn:microsoft.com/office/officeart/2005/8/layout/vList5"/>
    <dgm:cxn modelId="{91B294EB-0C24-4C33-ADC8-41F3F7C7A841}" type="presParOf" srcId="{AE3BA711-7A92-4359-B4CC-DD0B5E611393}" destId="{3390CB8E-78E0-4C2B-86B1-83B7E0749F76}" srcOrd="3" destOrd="0" presId="urn:microsoft.com/office/officeart/2005/8/layout/vList5"/>
    <dgm:cxn modelId="{4966AD8E-C265-4195-AC1C-7F9320112706}" type="presParOf" srcId="{AE3BA711-7A92-4359-B4CC-DD0B5E611393}" destId="{B0CFB2DE-72A8-46B4-88F9-02AE43F2F255}" srcOrd="4" destOrd="0" presId="urn:microsoft.com/office/officeart/2005/8/layout/vList5"/>
    <dgm:cxn modelId="{83CCDFBF-4CD6-44BA-8678-93FB24AB7AD2}" type="presParOf" srcId="{B0CFB2DE-72A8-46B4-88F9-02AE43F2F255}" destId="{CC2E7A52-872B-484E-B532-933671797D1F}" srcOrd="0" destOrd="0" presId="urn:microsoft.com/office/officeart/2005/8/layout/vList5"/>
    <dgm:cxn modelId="{0FD1593E-81E5-412B-914F-49B82FF4BCEC}" type="presParOf" srcId="{AE3BA711-7A92-4359-B4CC-DD0B5E611393}" destId="{ECFB47BC-1A83-4F95-B91B-BFD20C786245}" srcOrd="5" destOrd="0" presId="urn:microsoft.com/office/officeart/2005/8/layout/vList5"/>
    <dgm:cxn modelId="{8CA2C838-03F2-49C4-8FC9-5F98A1705A40}" type="presParOf" srcId="{AE3BA711-7A92-4359-B4CC-DD0B5E611393}" destId="{49F2F94D-5DAF-4064-986F-5EB4BD2176A7}" srcOrd="6" destOrd="0" presId="urn:microsoft.com/office/officeart/2005/8/layout/vList5"/>
    <dgm:cxn modelId="{E82F54A7-E0F0-4A8F-803B-1DE19E3BCDC4}" type="presParOf" srcId="{49F2F94D-5DAF-4064-986F-5EB4BD2176A7}" destId="{8C0B0DE4-77A9-4416-9836-8EBF4417D9B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C57C27-0F7F-4BA6-A923-841DF02298C3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0351089-7EA2-480B-8465-35430EA43557}">
      <dgm:prSet/>
      <dgm:spPr/>
      <dgm:t>
        <a:bodyPr/>
        <a:lstStyle/>
        <a:p>
          <a:r>
            <a:rPr lang="el-GR"/>
            <a:t>Πώς ανασυγκροτεί ο αφηγητής το γεγονός;</a:t>
          </a:r>
          <a:endParaRPr lang="en-US"/>
        </a:p>
      </dgm:t>
    </dgm:pt>
    <dgm:pt modelId="{281E7E93-B7A6-4BF1-A1C3-9C46CE505321}" type="parTrans" cxnId="{F941518B-20CB-403F-9155-F4EE5C2B7B94}">
      <dgm:prSet/>
      <dgm:spPr/>
      <dgm:t>
        <a:bodyPr/>
        <a:lstStyle/>
        <a:p>
          <a:endParaRPr lang="en-US"/>
        </a:p>
      </dgm:t>
    </dgm:pt>
    <dgm:pt modelId="{E8CD30FF-E3A6-47E6-AD4E-C20F70F7213E}" type="sibTrans" cxnId="{F941518B-20CB-403F-9155-F4EE5C2B7B94}">
      <dgm:prSet/>
      <dgm:spPr/>
      <dgm:t>
        <a:bodyPr/>
        <a:lstStyle/>
        <a:p>
          <a:endParaRPr lang="en-US"/>
        </a:p>
      </dgm:t>
    </dgm:pt>
    <dgm:pt modelId="{BBB4C869-385B-4F5B-804C-30E53F2E5BDF}">
      <dgm:prSet/>
      <dgm:spPr/>
      <dgm:t>
        <a:bodyPr/>
        <a:lstStyle/>
        <a:p>
          <a:r>
            <a:rPr lang="el-GR"/>
            <a:t>Πώς ανασυγκροτεί τον εαυτό του;</a:t>
          </a:r>
          <a:endParaRPr lang="en-US"/>
        </a:p>
      </dgm:t>
    </dgm:pt>
    <dgm:pt modelId="{5CD1E37E-053C-4A38-A1E1-B30983548B4C}" type="parTrans" cxnId="{45142312-5DA0-4891-BBE6-E2516B77C982}">
      <dgm:prSet/>
      <dgm:spPr/>
      <dgm:t>
        <a:bodyPr/>
        <a:lstStyle/>
        <a:p>
          <a:endParaRPr lang="en-US"/>
        </a:p>
      </dgm:t>
    </dgm:pt>
    <dgm:pt modelId="{7772EFBF-423D-428C-9643-69AFF4F5B416}" type="sibTrans" cxnId="{45142312-5DA0-4891-BBE6-E2516B77C982}">
      <dgm:prSet/>
      <dgm:spPr/>
      <dgm:t>
        <a:bodyPr/>
        <a:lstStyle/>
        <a:p>
          <a:endParaRPr lang="en-US"/>
        </a:p>
      </dgm:t>
    </dgm:pt>
    <dgm:pt modelId="{D31D0BA0-086D-441B-AE55-3D752E9BD0B1}">
      <dgm:prSet/>
      <dgm:spPr/>
      <dgm:t>
        <a:bodyPr/>
        <a:lstStyle/>
        <a:p>
          <a:r>
            <a:rPr lang="el-GR"/>
            <a:t>Τι μαθαίνουμε για την θέση του αφηγητή απέναντι στο γεγονός τότε; Τώρα;</a:t>
          </a:r>
          <a:endParaRPr lang="en-US"/>
        </a:p>
      </dgm:t>
    </dgm:pt>
    <dgm:pt modelId="{A2EF5A09-7F55-4A9B-A134-943C3F7E47E5}" type="parTrans" cxnId="{AF90E6E0-748F-452F-AA3C-9D01FB70032E}">
      <dgm:prSet/>
      <dgm:spPr/>
      <dgm:t>
        <a:bodyPr/>
        <a:lstStyle/>
        <a:p>
          <a:endParaRPr lang="en-US"/>
        </a:p>
      </dgm:t>
    </dgm:pt>
    <dgm:pt modelId="{0BF749E8-EB74-47BB-93E0-DBD0C41098DA}" type="sibTrans" cxnId="{AF90E6E0-748F-452F-AA3C-9D01FB70032E}">
      <dgm:prSet/>
      <dgm:spPr/>
      <dgm:t>
        <a:bodyPr/>
        <a:lstStyle/>
        <a:p>
          <a:endParaRPr lang="en-US"/>
        </a:p>
      </dgm:t>
    </dgm:pt>
    <dgm:pt modelId="{E0B0618B-E5D1-478F-9175-4DC3C78D60D3}">
      <dgm:prSet/>
      <dgm:spPr/>
      <dgm:t>
        <a:bodyPr/>
        <a:lstStyle/>
        <a:p>
          <a:r>
            <a:rPr lang="el-GR"/>
            <a:t>Τι εκφραστικούς τρόπους χρησιμοποιεί; Τι συμπεράσματα βγάζουμε;</a:t>
          </a:r>
          <a:endParaRPr lang="en-US"/>
        </a:p>
      </dgm:t>
    </dgm:pt>
    <dgm:pt modelId="{5E5B3F35-59A3-4266-9B44-4F63A3CE3B3F}" type="parTrans" cxnId="{012975D0-C049-460C-B1B9-52E024DCB12B}">
      <dgm:prSet/>
      <dgm:spPr/>
      <dgm:t>
        <a:bodyPr/>
        <a:lstStyle/>
        <a:p>
          <a:endParaRPr lang="en-US"/>
        </a:p>
      </dgm:t>
    </dgm:pt>
    <dgm:pt modelId="{89FD0A38-7050-47EA-8210-537F19348BB9}" type="sibTrans" cxnId="{012975D0-C049-460C-B1B9-52E024DCB12B}">
      <dgm:prSet/>
      <dgm:spPr/>
      <dgm:t>
        <a:bodyPr/>
        <a:lstStyle/>
        <a:p>
          <a:endParaRPr lang="en-US"/>
        </a:p>
      </dgm:t>
    </dgm:pt>
    <dgm:pt modelId="{D08C1322-4943-4462-9E8F-1D95D92567D1}">
      <dgm:prSet/>
      <dgm:spPr/>
      <dgm:t>
        <a:bodyPr/>
        <a:lstStyle/>
        <a:p>
          <a:r>
            <a:rPr lang="el-GR"/>
            <a:t>Πώς σχετίζεται με μαρτυρίες άλλων αφηγητών;</a:t>
          </a:r>
          <a:endParaRPr lang="en-US"/>
        </a:p>
      </dgm:t>
    </dgm:pt>
    <dgm:pt modelId="{28598A23-863C-45B0-9DC9-5377C2E23A48}" type="parTrans" cxnId="{46EA12C5-BB0D-4DA4-89D8-41F710B22D32}">
      <dgm:prSet/>
      <dgm:spPr/>
      <dgm:t>
        <a:bodyPr/>
        <a:lstStyle/>
        <a:p>
          <a:endParaRPr lang="en-US"/>
        </a:p>
      </dgm:t>
    </dgm:pt>
    <dgm:pt modelId="{D97663E1-B332-4784-8DC8-656D61EC81C1}" type="sibTrans" cxnId="{46EA12C5-BB0D-4DA4-89D8-41F710B22D32}">
      <dgm:prSet/>
      <dgm:spPr/>
      <dgm:t>
        <a:bodyPr/>
        <a:lstStyle/>
        <a:p>
          <a:endParaRPr lang="en-US"/>
        </a:p>
      </dgm:t>
    </dgm:pt>
    <dgm:pt modelId="{256F64B1-F46A-4F32-B2A6-FB0544E65AE7}">
      <dgm:prSet/>
      <dgm:spPr/>
      <dgm:t>
        <a:bodyPr/>
        <a:lstStyle/>
        <a:p>
          <a:r>
            <a:rPr lang="el-GR"/>
            <a:t>Μπορούμε να βγάλουμε ευρύτερα συμπεράσματα ή ερευνητικές υποθέσεις;</a:t>
          </a:r>
          <a:endParaRPr lang="en-US"/>
        </a:p>
      </dgm:t>
    </dgm:pt>
    <dgm:pt modelId="{5D6C910A-0784-4ED5-9189-DA987D9A0B2B}" type="parTrans" cxnId="{E1054C0F-0132-4BAF-8BB8-347D192A5463}">
      <dgm:prSet/>
      <dgm:spPr/>
      <dgm:t>
        <a:bodyPr/>
        <a:lstStyle/>
        <a:p>
          <a:endParaRPr lang="en-US"/>
        </a:p>
      </dgm:t>
    </dgm:pt>
    <dgm:pt modelId="{8236CF6E-E235-47DA-982C-5B4A58811DC2}" type="sibTrans" cxnId="{E1054C0F-0132-4BAF-8BB8-347D192A5463}">
      <dgm:prSet/>
      <dgm:spPr/>
      <dgm:t>
        <a:bodyPr/>
        <a:lstStyle/>
        <a:p>
          <a:endParaRPr lang="en-US"/>
        </a:p>
      </dgm:t>
    </dgm:pt>
    <dgm:pt modelId="{1FD1EDDE-0749-4F7D-9F85-36C63C86D058}" type="pres">
      <dgm:prSet presAssocID="{CAC57C27-0F7F-4BA6-A923-841DF02298C3}" presName="vert0" presStyleCnt="0">
        <dgm:presLayoutVars>
          <dgm:dir/>
          <dgm:animOne val="branch"/>
          <dgm:animLvl val="lvl"/>
        </dgm:presLayoutVars>
      </dgm:prSet>
      <dgm:spPr/>
    </dgm:pt>
    <dgm:pt modelId="{C88497B3-F893-4767-9E61-AE2648DCB524}" type="pres">
      <dgm:prSet presAssocID="{20351089-7EA2-480B-8465-35430EA43557}" presName="thickLine" presStyleLbl="alignNode1" presStyleIdx="0" presStyleCnt="6"/>
      <dgm:spPr/>
    </dgm:pt>
    <dgm:pt modelId="{B776695A-A4B9-4ACC-8485-254009F89945}" type="pres">
      <dgm:prSet presAssocID="{20351089-7EA2-480B-8465-35430EA43557}" presName="horz1" presStyleCnt="0"/>
      <dgm:spPr/>
    </dgm:pt>
    <dgm:pt modelId="{65D522EA-380A-41B8-BD0B-40082541ABC3}" type="pres">
      <dgm:prSet presAssocID="{20351089-7EA2-480B-8465-35430EA43557}" presName="tx1" presStyleLbl="revTx" presStyleIdx="0" presStyleCnt="6"/>
      <dgm:spPr/>
    </dgm:pt>
    <dgm:pt modelId="{09304C1A-D991-4A60-B9CD-53C61BC6056C}" type="pres">
      <dgm:prSet presAssocID="{20351089-7EA2-480B-8465-35430EA43557}" presName="vert1" presStyleCnt="0"/>
      <dgm:spPr/>
    </dgm:pt>
    <dgm:pt modelId="{E7E29FD9-6F29-4B4C-A987-6D321446E0EC}" type="pres">
      <dgm:prSet presAssocID="{BBB4C869-385B-4F5B-804C-30E53F2E5BDF}" presName="thickLine" presStyleLbl="alignNode1" presStyleIdx="1" presStyleCnt="6"/>
      <dgm:spPr/>
    </dgm:pt>
    <dgm:pt modelId="{89BF8E2F-1745-4225-AF22-A7FA14BCA787}" type="pres">
      <dgm:prSet presAssocID="{BBB4C869-385B-4F5B-804C-30E53F2E5BDF}" presName="horz1" presStyleCnt="0"/>
      <dgm:spPr/>
    </dgm:pt>
    <dgm:pt modelId="{AE960D9E-95CB-4EF3-862B-10515F48480A}" type="pres">
      <dgm:prSet presAssocID="{BBB4C869-385B-4F5B-804C-30E53F2E5BDF}" presName="tx1" presStyleLbl="revTx" presStyleIdx="1" presStyleCnt="6"/>
      <dgm:spPr/>
    </dgm:pt>
    <dgm:pt modelId="{B7CB7BC3-E3EF-46A1-A330-04211FDA4243}" type="pres">
      <dgm:prSet presAssocID="{BBB4C869-385B-4F5B-804C-30E53F2E5BDF}" presName="vert1" presStyleCnt="0"/>
      <dgm:spPr/>
    </dgm:pt>
    <dgm:pt modelId="{4F6C89CA-071A-44C8-917F-8E026C272808}" type="pres">
      <dgm:prSet presAssocID="{D31D0BA0-086D-441B-AE55-3D752E9BD0B1}" presName="thickLine" presStyleLbl="alignNode1" presStyleIdx="2" presStyleCnt="6"/>
      <dgm:spPr/>
    </dgm:pt>
    <dgm:pt modelId="{59274A4B-9F16-4C75-91C5-4AC341BACCDC}" type="pres">
      <dgm:prSet presAssocID="{D31D0BA0-086D-441B-AE55-3D752E9BD0B1}" presName="horz1" presStyleCnt="0"/>
      <dgm:spPr/>
    </dgm:pt>
    <dgm:pt modelId="{976CE169-30CB-495F-ABEF-E90890EBCE8D}" type="pres">
      <dgm:prSet presAssocID="{D31D0BA0-086D-441B-AE55-3D752E9BD0B1}" presName="tx1" presStyleLbl="revTx" presStyleIdx="2" presStyleCnt="6"/>
      <dgm:spPr/>
    </dgm:pt>
    <dgm:pt modelId="{E546D902-2A77-4BF7-997C-29B06AADA855}" type="pres">
      <dgm:prSet presAssocID="{D31D0BA0-086D-441B-AE55-3D752E9BD0B1}" presName="vert1" presStyleCnt="0"/>
      <dgm:spPr/>
    </dgm:pt>
    <dgm:pt modelId="{B06AE7B3-696F-4CA4-8BE8-BA8811AEFF21}" type="pres">
      <dgm:prSet presAssocID="{E0B0618B-E5D1-478F-9175-4DC3C78D60D3}" presName="thickLine" presStyleLbl="alignNode1" presStyleIdx="3" presStyleCnt="6"/>
      <dgm:spPr/>
    </dgm:pt>
    <dgm:pt modelId="{B91EE650-C887-498C-B960-D74681AF1EA7}" type="pres">
      <dgm:prSet presAssocID="{E0B0618B-E5D1-478F-9175-4DC3C78D60D3}" presName="horz1" presStyleCnt="0"/>
      <dgm:spPr/>
    </dgm:pt>
    <dgm:pt modelId="{75C6578B-F38D-42C0-A6AD-4A4417CA0937}" type="pres">
      <dgm:prSet presAssocID="{E0B0618B-E5D1-478F-9175-4DC3C78D60D3}" presName="tx1" presStyleLbl="revTx" presStyleIdx="3" presStyleCnt="6"/>
      <dgm:spPr/>
    </dgm:pt>
    <dgm:pt modelId="{7243F1AB-4A06-4399-945E-DFF731542A29}" type="pres">
      <dgm:prSet presAssocID="{E0B0618B-E5D1-478F-9175-4DC3C78D60D3}" presName="vert1" presStyleCnt="0"/>
      <dgm:spPr/>
    </dgm:pt>
    <dgm:pt modelId="{D2D926F3-598A-4218-8DF1-1361A96864C1}" type="pres">
      <dgm:prSet presAssocID="{D08C1322-4943-4462-9E8F-1D95D92567D1}" presName="thickLine" presStyleLbl="alignNode1" presStyleIdx="4" presStyleCnt="6"/>
      <dgm:spPr/>
    </dgm:pt>
    <dgm:pt modelId="{CE9D5EC0-7356-47D6-A6D6-ED9DEF75791B}" type="pres">
      <dgm:prSet presAssocID="{D08C1322-4943-4462-9E8F-1D95D92567D1}" presName="horz1" presStyleCnt="0"/>
      <dgm:spPr/>
    </dgm:pt>
    <dgm:pt modelId="{40E91CF4-9B16-4B8E-8640-58D67404DF5B}" type="pres">
      <dgm:prSet presAssocID="{D08C1322-4943-4462-9E8F-1D95D92567D1}" presName="tx1" presStyleLbl="revTx" presStyleIdx="4" presStyleCnt="6"/>
      <dgm:spPr/>
    </dgm:pt>
    <dgm:pt modelId="{7C0596D4-9F9E-4256-ABE0-F7DB3243B6F6}" type="pres">
      <dgm:prSet presAssocID="{D08C1322-4943-4462-9E8F-1D95D92567D1}" presName="vert1" presStyleCnt="0"/>
      <dgm:spPr/>
    </dgm:pt>
    <dgm:pt modelId="{00F7EF33-9601-4DE1-97D7-9E0ADA1761A5}" type="pres">
      <dgm:prSet presAssocID="{256F64B1-F46A-4F32-B2A6-FB0544E65AE7}" presName="thickLine" presStyleLbl="alignNode1" presStyleIdx="5" presStyleCnt="6"/>
      <dgm:spPr/>
    </dgm:pt>
    <dgm:pt modelId="{35EA45F7-2B2B-4E09-853F-C302911CCAFE}" type="pres">
      <dgm:prSet presAssocID="{256F64B1-F46A-4F32-B2A6-FB0544E65AE7}" presName="horz1" presStyleCnt="0"/>
      <dgm:spPr/>
    </dgm:pt>
    <dgm:pt modelId="{99468640-05AD-4477-A85A-1FAECFD5C770}" type="pres">
      <dgm:prSet presAssocID="{256F64B1-F46A-4F32-B2A6-FB0544E65AE7}" presName="tx1" presStyleLbl="revTx" presStyleIdx="5" presStyleCnt="6"/>
      <dgm:spPr/>
    </dgm:pt>
    <dgm:pt modelId="{1C6A57E9-6528-49DE-8F25-6DA7783E0B1B}" type="pres">
      <dgm:prSet presAssocID="{256F64B1-F46A-4F32-B2A6-FB0544E65AE7}" presName="vert1" presStyleCnt="0"/>
      <dgm:spPr/>
    </dgm:pt>
  </dgm:ptLst>
  <dgm:cxnLst>
    <dgm:cxn modelId="{E1054C0F-0132-4BAF-8BB8-347D192A5463}" srcId="{CAC57C27-0F7F-4BA6-A923-841DF02298C3}" destId="{256F64B1-F46A-4F32-B2A6-FB0544E65AE7}" srcOrd="5" destOrd="0" parTransId="{5D6C910A-0784-4ED5-9189-DA987D9A0B2B}" sibTransId="{8236CF6E-E235-47DA-982C-5B4A58811DC2}"/>
    <dgm:cxn modelId="{45142312-5DA0-4891-BBE6-E2516B77C982}" srcId="{CAC57C27-0F7F-4BA6-A923-841DF02298C3}" destId="{BBB4C869-385B-4F5B-804C-30E53F2E5BDF}" srcOrd="1" destOrd="0" parTransId="{5CD1E37E-053C-4A38-A1E1-B30983548B4C}" sibTransId="{7772EFBF-423D-428C-9643-69AFF4F5B416}"/>
    <dgm:cxn modelId="{461E495C-6C26-4309-BF75-6D3DBEAF98EF}" type="presOf" srcId="{D08C1322-4943-4462-9E8F-1D95D92567D1}" destId="{40E91CF4-9B16-4B8E-8640-58D67404DF5B}" srcOrd="0" destOrd="0" presId="urn:microsoft.com/office/officeart/2008/layout/LinedList"/>
    <dgm:cxn modelId="{A4AD7573-5865-4884-AE2A-761AABE9FED8}" type="presOf" srcId="{CAC57C27-0F7F-4BA6-A923-841DF02298C3}" destId="{1FD1EDDE-0749-4F7D-9F85-36C63C86D058}" srcOrd="0" destOrd="0" presId="urn:microsoft.com/office/officeart/2008/layout/LinedList"/>
    <dgm:cxn modelId="{F941518B-20CB-403F-9155-F4EE5C2B7B94}" srcId="{CAC57C27-0F7F-4BA6-A923-841DF02298C3}" destId="{20351089-7EA2-480B-8465-35430EA43557}" srcOrd="0" destOrd="0" parTransId="{281E7E93-B7A6-4BF1-A1C3-9C46CE505321}" sibTransId="{E8CD30FF-E3A6-47E6-AD4E-C20F70F7213E}"/>
    <dgm:cxn modelId="{6BD216A3-2739-4503-9324-7BF23F3DEBC0}" type="presOf" srcId="{20351089-7EA2-480B-8465-35430EA43557}" destId="{65D522EA-380A-41B8-BD0B-40082541ABC3}" srcOrd="0" destOrd="0" presId="urn:microsoft.com/office/officeart/2008/layout/LinedList"/>
    <dgm:cxn modelId="{46EA12C5-BB0D-4DA4-89D8-41F710B22D32}" srcId="{CAC57C27-0F7F-4BA6-A923-841DF02298C3}" destId="{D08C1322-4943-4462-9E8F-1D95D92567D1}" srcOrd="4" destOrd="0" parTransId="{28598A23-863C-45B0-9DC9-5377C2E23A48}" sibTransId="{D97663E1-B332-4784-8DC8-656D61EC81C1}"/>
    <dgm:cxn modelId="{012975D0-C049-460C-B1B9-52E024DCB12B}" srcId="{CAC57C27-0F7F-4BA6-A923-841DF02298C3}" destId="{E0B0618B-E5D1-478F-9175-4DC3C78D60D3}" srcOrd="3" destOrd="0" parTransId="{5E5B3F35-59A3-4266-9B44-4F63A3CE3B3F}" sibTransId="{89FD0A38-7050-47EA-8210-537F19348BB9}"/>
    <dgm:cxn modelId="{4636D9D0-C9D5-4EA6-8B63-48FE53FF2912}" type="presOf" srcId="{BBB4C869-385B-4F5B-804C-30E53F2E5BDF}" destId="{AE960D9E-95CB-4EF3-862B-10515F48480A}" srcOrd="0" destOrd="0" presId="urn:microsoft.com/office/officeart/2008/layout/LinedList"/>
    <dgm:cxn modelId="{EEE19DD2-7A64-4439-95C5-C8649294BED8}" type="presOf" srcId="{D31D0BA0-086D-441B-AE55-3D752E9BD0B1}" destId="{976CE169-30CB-495F-ABEF-E90890EBCE8D}" srcOrd="0" destOrd="0" presId="urn:microsoft.com/office/officeart/2008/layout/LinedList"/>
    <dgm:cxn modelId="{AF90E6E0-748F-452F-AA3C-9D01FB70032E}" srcId="{CAC57C27-0F7F-4BA6-A923-841DF02298C3}" destId="{D31D0BA0-086D-441B-AE55-3D752E9BD0B1}" srcOrd="2" destOrd="0" parTransId="{A2EF5A09-7F55-4A9B-A134-943C3F7E47E5}" sibTransId="{0BF749E8-EB74-47BB-93E0-DBD0C41098DA}"/>
    <dgm:cxn modelId="{74FF40E6-C674-48B5-BFBB-0DB75521D2BE}" type="presOf" srcId="{E0B0618B-E5D1-478F-9175-4DC3C78D60D3}" destId="{75C6578B-F38D-42C0-A6AD-4A4417CA0937}" srcOrd="0" destOrd="0" presId="urn:microsoft.com/office/officeart/2008/layout/LinedList"/>
    <dgm:cxn modelId="{C4B422F4-6903-4E4E-A429-CB2E7C809F6F}" type="presOf" srcId="{256F64B1-F46A-4F32-B2A6-FB0544E65AE7}" destId="{99468640-05AD-4477-A85A-1FAECFD5C770}" srcOrd="0" destOrd="0" presId="urn:microsoft.com/office/officeart/2008/layout/LinedList"/>
    <dgm:cxn modelId="{90BE7746-2E90-4729-879F-582061C3CB1F}" type="presParOf" srcId="{1FD1EDDE-0749-4F7D-9F85-36C63C86D058}" destId="{C88497B3-F893-4767-9E61-AE2648DCB524}" srcOrd="0" destOrd="0" presId="urn:microsoft.com/office/officeart/2008/layout/LinedList"/>
    <dgm:cxn modelId="{98813468-1B68-4FDA-9662-174070904DCD}" type="presParOf" srcId="{1FD1EDDE-0749-4F7D-9F85-36C63C86D058}" destId="{B776695A-A4B9-4ACC-8485-254009F89945}" srcOrd="1" destOrd="0" presId="urn:microsoft.com/office/officeart/2008/layout/LinedList"/>
    <dgm:cxn modelId="{FD44AE64-02C0-479B-A2C9-A813524D1856}" type="presParOf" srcId="{B776695A-A4B9-4ACC-8485-254009F89945}" destId="{65D522EA-380A-41B8-BD0B-40082541ABC3}" srcOrd="0" destOrd="0" presId="urn:microsoft.com/office/officeart/2008/layout/LinedList"/>
    <dgm:cxn modelId="{E41CFACB-3380-4C11-83BD-124996630FBE}" type="presParOf" srcId="{B776695A-A4B9-4ACC-8485-254009F89945}" destId="{09304C1A-D991-4A60-B9CD-53C61BC6056C}" srcOrd="1" destOrd="0" presId="urn:microsoft.com/office/officeart/2008/layout/LinedList"/>
    <dgm:cxn modelId="{52EDA749-BA79-462B-8838-A534B3BFB83D}" type="presParOf" srcId="{1FD1EDDE-0749-4F7D-9F85-36C63C86D058}" destId="{E7E29FD9-6F29-4B4C-A987-6D321446E0EC}" srcOrd="2" destOrd="0" presId="urn:microsoft.com/office/officeart/2008/layout/LinedList"/>
    <dgm:cxn modelId="{6C300179-DF21-4B2F-8159-1DCF90390BF9}" type="presParOf" srcId="{1FD1EDDE-0749-4F7D-9F85-36C63C86D058}" destId="{89BF8E2F-1745-4225-AF22-A7FA14BCA787}" srcOrd="3" destOrd="0" presId="urn:microsoft.com/office/officeart/2008/layout/LinedList"/>
    <dgm:cxn modelId="{48DF7279-DE8B-4A33-B722-06FA19EB4E65}" type="presParOf" srcId="{89BF8E2F-1745-4225-AF22-A7FA14BCA787}" destId="{AE960D9E-95CB-4EF3-862B-10515F48480A}" srcOrd="0" destOrd="0" presId="urn:microsoft.com/office/officeart/2008/layout/LinedList"/>
    <dgm:cxn modelId="{92858680-373E-48CC-9FE0-AEBFC10A1223}" type="presParOf" srcId="{89BF8E2F-1745-4225-AF22-A7FA14BCA787}" destId="{B7CB7BC3-E3EF-46A1-A330-04211FDA4243}" srcOrd="1" destOrd="0" presId="urn:microsoft.com/office/officeart/2008/layout/LinedList"/>
    <dgm:cxn modelId="{536D701E-A972-48DF-8F7E-75A6294B5530}" type="presParOf" srcId="{1FD1EDDE-0749-4F7D-9F85-36C63C86D058}" destId="{4F6C89CA-071A-44C8-917F-8E026C272808}" srcOrd="4" destOrd="0" presId="urn:microsoft.com/office/officeart/2008/layout/LinedList"/>
    <dgm:cxn modelId="{466BED66-A70F-4E99-B047-1FE31CD7B77B}" type="presParOf" srcId="{1FD1EDDE-0749-4F7D-9F85-36C63C86D058}" destId="{59274A4B-9F16-4C75-91C5-4AC341BACCDC}" srcOrd="5" destOrd="0" presId="urn:microsoft.com/office/officeart/2008/layout/LinedList"/>
    <dgm:cxn modelId="{613D2F5C-B9F1-42BD-9F69-8DEEE175C96A}" type="presParOf" srcId="{59274A4B-9F16-4C75-91C5-4AC341BACCDC}" destId="{976CE169-30CB-495F-ABEF-E90890EBCE8D}" srcOrd="0" destOrd="0" presId="urn:microsoft.com/office/officeart/2008/layout/LinedList"/>
    <dgm:cxn modelId="{6E2E5E5E-7764-4FE0-8E7F-F14FA146EF42}" type="presParOf" srcId="{59274A4B-9F16-4C75-91C5-4AC341BACCDC}" destId="{E546D902-2A77-4BF7-997C-29B06AADA855}" srcOrd="1" destOrd="0" presId="urn:microsoft.com/office/officeart/2008/layout/LinedList"/>
    <dgm:cxn modelId="{F4EDD58D-FAAF-46FD-ABB5-53D8BEA558CF}" type="presParOf" srcId="{1FD1EDDE-0749-4F7D-9F85-36C63C86D058}" destId="{B06AE7B3-696F-4CA4-8BE8-BA8811AEFF21}" srcOrd="6" destOrd="0" presId="urn:microsoft.com/office/officeart/2008/layout/LinedList"/>
    <dgm:cxn modelId="{E9F4EB8B-4AB0-469C-A6FF-CA03ED1DACC9}" type="presParOf" srcId="{1FD1EDDE-0749-4F7D-9F85-36C63C86D058}" destId="{B91EE650-C887-498C-B960-D74681AF1EA7}" srcOrd="7" destOrd="0" presId="urn:microsoft.com/office/officeart/2008/layout/LinedList"/>
    <dgm:cxn modelId="{B52FA0E5-141E-4FB8-8E20-7BE3BD588CA4}" type="presParOf" srcId="{B91EE650-C887-498C-B960-D74681AF1EA7}" destId="{75C6578B-F38D-42C0-A6AD-4A4417CA0937}" srcOrd="0" destOrd="0" presId="urn:microsoft.com/office/officeart/2008/layout/LinedList"/>
    <dgm:cxn modelId="{C919AB43-E2F7-4D8B-9B9C-80273A6332FF}" type="presParOf" srcId="{B91EE650-C887-498C-B960-D74681AF1EA7}" destId="{7243F1AB-4A06-4399-945E-DFF731542A29}" srcOrd="1" destOrd="0" presId="urn:microsoft.com/office/officeart/2008/layout/LinedList"/>
    <dgm:cxn modelId="{8EE42AA0-95AA-4EC5-AE56-DA3C77D7CD98}" type="presParOf" srcId="{1FD1EDDE-0749-4F7D-9F85-36C63C86D058}" destId="{D2D926F3-598A-4218-8DF1-1361A96864C1}" srcOrd="8" destOrd="0" presId="urn:microsoft.com/office/officeart/2008/layout/LinedList"/>
    <dgm:cxn modelId="{E7489251-C55A-43F1-889E-6E847EEF8BD5}" type="presParOf" srcId="{1FD1EDDE-0749-4F7D-9F85-36C63C86D058}" destId="{CE9D5EC0-7356-47D6-A6D6-ED9DEF75791B}" srcOrd="9" destOrd="0" presId="urn:microsoft.com/office/officeart/2008/layout/LinedList"/>
    <dgm:cxn modelId="{E0F51E1D-AD0C-4B88-8094-BA427B70462D}" type="presParOf" srcId="{CE9D5EC0-7356-47D6-A6D6-ED9DEF75791B}" destId="{40E91CF4-9B16-4B8E-8640-58D67404DF5B}" srcOrd="0" destOrd="0" presId="urn:microsoft.com/office/officeart/2008/layout/LinedList"/>
    <dgm:cxn modelId="{7D762499-7063-4E85-8146-37DE7B68D8FD}" type="presParOf" srcId="{CE9D5EC0-7356-47D6-A6D6-ED9DEF75791B}" destId="{7C0596D4-9F9E-4256-ABE0-F7DB3243B6F6}" srcOrd="1" destOrd="0" presId="urn:microsoft.com/office/officeart/2008/layout/LinedList"/>
    <dgm:cxn modelId="{7DF9D3F4-F83E-41BF-A633-17382083C04D}" type="presParOf" srcId="{1FD1EDDE-0749-4F7D-9F85-36C63C86D058}" destId="{00F7EF33-9601-4DE1-97D7-9E0ADA1761A5}" srcOrd="10" destOrd="0" presId="urn:microsoft.com/office/officeart/2008/layout/LinedList"/>
    <dgm:cxn modelId="{C101D65B-7C9F-4AB8-8101-73F8293D43DB}" type="presParOf" srcId="{1FD1EDDE-0749-4F7D-9F85-36C63C86D058}" destId="{35EA45F7-2B2B-4E09-853F-C302911CCAFE}" srcOrd="11" destOrd="0" presId="urn:microsoft.com/office/officeart/2008/layout/LinedList"/>
    <dgm:cxn modelId="{642700BE-A5E2-498A-A38A-195D7194A0FC}" type="presParOf" srcId="{35EA45F7-2B2B-4E09-853F-C302911CCAFE}" destId="{99468640-05AD-4477-A85A-1FAECFD5C770}" srcOrd="0" destOrd="0" presId="urn:microsoft.com/office/officeart/2008/layout/LinedList"/>
    <dgm:cxn modelId="{0D720844-130E-43E5-A3A5-8F4C391CC830}" type="presParOf" srcId="{35EA45F7-2B2B-4E09-853F-C302911CCAFE}" destId="{1C6A57E9-6528-49DE-8F25-6DA7783E0B1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C8DBA-B9CC-40AF-A173-EAE51F4D2F62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EF27E7-5ABC-45D5-9E87-5FAD81B7F84D}">
      <dsp:nvSpPr>
        <dsp:cNvPr id="0" name=""/>
        <dsp:cNvSpPr/>
      </dsp:nvSpPr>
      <dsp:spPr>
        <a:xfrm>
          <a:off x="0" y="2703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Έκδοση συλλογής προφορικών μαρτυριών</a:t>
          </a:r>
          <a:endParaRPr lang="en-US" sz="2900" kern="1200"/>
        </a:p>
      </dsp:txBody>
      <dsp:txXfrm>
        <a:off x="0" y="2703"/>
        <a:ext cx="6912245" cy="921912"/>
      </dsp:txXfrm>
    </dsp:sp>
    <dsp:sp modelId="{40DFA4D1-3370-4C6B-9C53-686416643F36}">
      <dsp:nvSpPr>
        <dsp:cNvPr id="0" name=""/>
        <dsp:cNvSpPr/>
      </dsp:nvSpPr>
      <dsp:spPr>
        <a:xfrm>
          <a:off x="0" y="92461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022600"/>
                <a:satOff val="-1364"/>
                <a:lumOff val="-4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22600"/>
                <a:satOff val="-1364"/>
                <a:lumOff val="-4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22600"/>
                <a:satOff val="-1364"/>
                <a:lumOff val="-4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022600"/>
              <a:satOff val="-136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7F904-C191-410A-B1BA-558F1616B559}">
      <dsp:nvSpPr>
        <dsp:cNvPr id="0" name=""/>
        <dsp:cNvSpPr/>
      </dsp:nvSpPr>
      <dsp:spPr>
        <a:xfrm>
          <a:off x="0" y="92461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Επιστημονική μονογραφία</a:t>
          </a:r>
          <a:endParaRPr lang="en-US" sz="2900" kern="1200"/>
        </a:p>
      </dsp:txBody>
      <dsp:txXfrm>
        <a:off x="0" y="924616"/>
        <a:ext cx="6912245" cy="921912"/>
      </dsp:txXfrm>
    </dsp:sp>
    <dsp:sp modelId="{D9EDDC73-AF80-464E-9B50-4C3391701235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045199"/>
                <a:satOff val="-2728"/>
                <a:lumOff val="-8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45199"/>
                <a:satOff val="-2728"/>
                <a:lumOff val="-8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45199"/>
                <a:satOff val="-2728"/>
                <a:lumOff val="-8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045199"/>
              <a:satOff val="-2728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9B6EBA-E153-4090-89A0-885B42810EC9}">
      <dsp:nvSpPr>
        <dsp:cNvPr id="0" name=""/>
        <dsp:cNvSpPr/>
      </dsp:nvSpPr>
      <dsp:spPr>
        <a:xfrm>
          <a:off x="0" y="1846528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Συνδυασμός των δύο</a:t>
          </a:r>
          <a:endParaRPr lang="en-US" sz="2900" kern="1200"/>
        </a:p>
      </dsp:txBody>
      <dsp:txXfrm>
        <a:off x="0" y="1846528"/>
        <a:ext cx="6912245" cy="921912"/>
      </dsp:txXfrm>
    </dsp:sp>
    <dsp:sp modelId="{291726C0-82F8-4206-972B-01E12E0EB9CC}">
      <dsp:nvSpPr>
        <dsp:cNvPr id="0" name=""/>
        <dsp:cNvSpPr/>
      </dsp:nvSpPr>
      <dsp:spPr>
        <a:xfrm>
          <a:off x="0" y="2768441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067798"/>
                <a:satOff val="-4092"/>
                <a:lumOff val="-12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067798"/>
                <a:satOff val="-4092"/>
                <a:lumOff val="-12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067798"/>
                <a:satOff val="-4092"/>
                <a:lumOff val="-12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067798"/>
              <a:satOff val="-4092"/>
              <a:lumOff val="-1223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A09BDE-B8CF-46BF-A407-9682AFA1E662}">
      <dsp:nvSpPr>
        <dsp:cNvPr id="0" name=""/>
        <dsp:cNvSpPr/>
      </dsp:nvSpPr>
      <dsp:spPr>
        <a:xfrm>
          <a:off x="0" y="2768441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Αξιοποίηση σε μουσεία, εκθέσεις κλπ</a:t>
          </a:r>
          <a:endParaRPr lang="en-US" sz="2900" kern="1200"/>
        </a:p>
      </dsp:txBody>
      <dsp:txXfrm>
        <a:off x="0" y="2768441"/>
        <a:ext cx="6912245" cy="921912"/>
      </dsp:txXfrm>
    </dsp:sp>
    <dsp:sp modelId="{EAD065F7-D201-4D75-9967-2F0ECB7DC8D2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4090398"/>
                <a:satOff val="-5456"/>
                <a:lumOff val="-16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090398"/>
                <a:satOff val="-5456"/>
                <a:lumOff val="-16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090398"/>
                <a:satOff val="-5456"/>
                <a:lumOff val="-16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090398"/>
              <a:satOff val="-5456"/>
              <a:lumOff val="-16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0DF5FE-6E5A-447D-83FA-8F5499F093D4}">
      <dsp:nvSpPr>
        <dsp:cNvPr id="0" name=""/>
        <dsp:cNvSpPr/>
      </dsp:nvSpPr>
      <dsp:spPr>
        <a:xfrm>
          <a:off x="0" y="3690354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Αρχείο προφορικών μαρτυριών</a:t>
          </a:r>
          <a:endParaRPr lang="en-US" sz="2900" kern="1200"/>
        </a:p>
      </dsp:txBody>
      <dsp:txXfrm>
        <a:off x="0" y="3690354"/>
        <a:ext cx="6912245" cy="921912"/>
      </dsp:txXfrm>
    </dsp:sp>
    <dsp:sp modelId="{AB6EF4FD-E451-4336-99C5-1440EA21843C}">
      <dsp:nvSpPr>
        <dsp:cNvPr id="0" name=""/>
        <dsp:cNvSpPr/>
      </dsp:nvSpPr>
      <dsp:spPr>
        <a:xfrm>
          <a:off x="0" y="461226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87D1C-DD6B-4B52-8303-0F08A0B60662}">
      <dsp:nvSpPr>
        <dsp:cNvPr id="0" name=""/>
        <dsp:cNvSpPr/>
      </dsp:nvSpPr>
      <dsp:spPr>
        <a:xfrm>
          <a:off x="0" y="461226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Εκπαιδευτικό υλικό</a:t>
          </a:r>
          <a:endParaRPr lang="en-US" sz="2900" kern="1200"/>
        </a:p>
      </dsp:txBody>
      <dsp:txXfrm>
        <a:off x="0" y="4612266"/>
        <a:ext cx="6912245" cy="921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A3F52-9BBD-474C-A897-8E86DF59F497}">
      <dsp:nvSpPr>
        <dsp:cNvPr id="0" name=""/>
        <dsp:cNvSpPr/>
      </dsp:nvSpPr>
      <dsp:spPr>
        <a:xfrm>
          <a:off x="0" y="675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DB49D0-ACBD-42F5-9674-D0340B67CA47}">
      <dsp:nvSpPr>
        <dsp:cNvPr id="0" name=""/>
        <dsp:cNvSpPr/>
      </dsp:nvSpPr>
      <dsp:spPr>
        <a:xfrm>
          <a:off x="0" y="675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Απομαγνητοφώνηση</a:t>
          </a:r>
          <a:endParaRPr lang="en-US" sz="5100" kern="1200"/>
        </a:p>
      </dsp:txBody>
      <dsp:txXfrm>
        <a:off x="0" y="675"/>
        <a:ext cx="6912245" cy="1107106"/>
      </dsp:txXfrm>
    </dsp:sp>
    <dsp:sp modelId="{35B0ABCE-16F0-4565-9675-87A3F7E5D796}">
      <dsp:nvSpPr>
        <dsp:cNvPr id="0" name=""/>
        <dsp:cNvSpPr/>
      </dsp:nvSpPr>
      <dsp:spPr>
        <a:xfrm>
          <a:off x="0" y="1107782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278249"/>
                <a:satOff val="-1705"/>
                <a:lumOff val="-50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78249"/>
                <a:satOff val="-1705"/>
                <a:lumOff val="-50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78249"/>
                <a:satOff val="-1705"/>
                <a:lumOff val="-50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278249"/>
              <a:satOff val="-1705"/>
              <a:lumOff val="-509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5F6AF9-5E43-4734-93DF-6131887B6CAB}">
      <dsp:nvSpPr>
        <dsp:cNvPr id="0" name=""/>
        <dsp:cNvSpPr/>
      </dsp:nvSpPr>
      <dsp:spPr>
        <a:xfrm>
          <a:off x="0" y="1107782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Ευρετηρίαση</a:t>
          </a:r>
          <a:endParaRPr lang="en-US" sz="5100" kern="1200"/>
        </a:p>
      </dsp:txBody>
      <dsp:txXfrm>
        <a:off x="0" y="1107782"/>
        <a:ext cx="6912245" cy="1107106"/>
      </dsp:txXfrm>
    </dsp:sp>
    <dsp:sp modelId="{6ACADA0D-A00B-4F37-A65F-F90C8182B1CA}">
      <dsp:nvSpPr>
        <dsp:cNvPr id="0" name=""/>
        <dsp:cNvSpPr/>
      </dsp:nvSpPr>
      <dsp:spPr>
        <a:xfrm>
          <a:off x="0" y="221488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BF0B71-5F83-4625-8C71-B561AEC6CBE5}">
      <dsp:nvSpPr>
        <dsp:cNvPr id="0" name=""/>
        <dsp:cNvSpPr/>
      </dsp:nvSpPr>
      <dsp:spPr>
        <a:xfrm>
          <a:off x="0" y="2214888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Περίληψη</a:t>
          </a:r>
          <a:endParaRPr lang="en-US" sz="5100" kern="1200"/>
        </a:p>
      </dsp:txBody>
      <dsp:txXfrm>
        <a:off x="0" y="2214888"/>
        <a:ext cx="6912245" cy="1107106"/>
      </dsp:txXfrm>
    </dsp:sp>
    <dsp:sp modelId="{10FB643D-3F24-43A1-9532-CD1539FDCF1A}">
      <dsp:nvSpPr>
        <dsp:cNvPr id="0" name=""/>
        <dsp:cNvSpPr/>
      </dsp:nvSpPr>
      <dsp:spPr>
        <a:xfrm>
          <a:off x="0" y="332199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834748"/>
                <a:satOff val="-5115"/>
                <a:lumOff val="-15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834748"/>
                <a:satOff val="-5115"/>
                <a:lumOff val="-15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834748"/>
                <a:satOff val="-5115"/>
                <a:lumOff val="-15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834748"/>
              <a:satOff val="-5115"/>
              <a:lumOff val="-1529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0919C2-A41E-41C0-A283-BF45970D6A54}">
      <dsp:nvSpPr>
        <dsp:cNvPr id="0" name=""/>
        <dsp:cNvSpPr/>
      </dsp:nvSpPr>
      <dsp:spPr>
        <a:xfrm>
          <a:off x="0" y="3321994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Λέξεις κλειδιά</a:t>
          </a:r>
          <a:endParaRPr lang="en-US" sz="5100" kern="1200"/>
        </a:p>
      </dsp:txBody>
      <dsp:txXfrm>
        <a:off x="0" y="3321994"/>
        <a:ext cx="6912245" cy="1107106"/>
      </dsp:txXfrm>
    </dsp:sp>
    <dsp:sp modelId="{5B4090C0-7A61-489A-B861-5243485D51ED}">
      <dsp:nvSpPr>
        <dsp:cNvPr id="0" name=""/>
        <dsp:cNvSpPr/>
      </dsp:nvSpPr>
      <dsp:spPr>
        <a:xfrm>
          <a:off x="0" y="4429100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939D8B-2A0E-4B1A-947A-203B68E2B10E}">
      <dsp:nvSpPr>
        <dsp:cNvPr id="0" name=""/>
        <dsp:cNvSpPr/>
      </dsp:nvSpPr>
      <dsp:spPr>
        <a:xfrm>
          <a:off x="0" y="4429100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Δελτίο και ημερολόγιο</a:t>
          </a:r>
          <a:endParaRPr lang="en-US" sz="5100" kern="1200"/>
        </a:p>
      </dsp:txBody>
      <dsp:txXfrm>
        <a:off x="0" y="4429100"/>
        <a:ext cx="6912245" cy="11071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5727D-FB8F-4114-BC68-ADA6ADE13A0C}">
      <dsp:nvSpPr>
        <dsp:cNvPr id="0" name=""/>
        <dsp:cNvSpPr/>
      </dsp:nvSpPr>
      <dsp:spPr>
        <a:xfrm>
          <a:off x="0" y="12689"/>
          <a:ext cx="6912245" cy="18273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600" kern="1200"/>
            <a:t>Εργαλεία ανάλυσης:</a:t>
          </a:r>
          <a:endParaRPr lang="en-US" sz="4600" kern="1200"/>
        </a:p>
      </dsp:txBody>
      <dsp:txXfrm>
        <a:off x="89204" y="101893"/>
        <a:ext cx="6733837" cy="1648949"/>
      </dsp:txXfrm>
    </dsp:sp>
    <dsp:sp modelId="{12BBADC2-2EED-4A57-A53B-6AAFCB9C8076}">
      <dsp:nvSpPr>
        <dsp:cNvPr id="0" name=""/>
        <dsp:cNvSpPr/>
      </dsp:nvSpPr>
      <dsp:spPr>
        <a:xfrm>
          <a:off x="0" y="1840046"/>
          <a:ext cx="6912245" cy="185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Αφηγηματική ανάλυση</a:t>
          </a:r>
          <a:endParaRPr lang="en-US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Συνδυασμός με άλλες πηγές</a:t>
          </a:r>
          <a:endParaRPr lang="en-US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Κειμενική ανάλυση</a:t>
          </a:r>
          <a:endParaRPr lang="en-US" sz="3600" kern="1200"/>
        </a:p>
      </dsp:txBody>
      <dsp:txXfrm>
        <a:off x="0" y="1840046"/>
        <a:ext cx="6912245" cy="1856790"/>
      </dsp:txXfrm>
    </dsp:sp>
    <dsp:sp modelId="{2953D0B4-0447-4D14-A239-5793E97D1A0B}">
      <dsp:nvSpPr>
        <dsp:cNvPr id="0" name=""/>
        <dsp:cNvSpPr/>
      </dsp:nvSpPr>
      <dsp:spPr>
        <a:xfrm>
          <a:off x="0" y="3696836"/>
          <a:ext cx="6912245" cy="1827357"/>
        </a:xfrm>
        <a:prstGeom prst="roundRect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600" kern="1200"/>
            <a:t>Αξιολόγηση αξιοπιστίας της συνέντευξης</a:t>
          </a:r>
          <a:endParaRPr lang="en-US" sz="4600" kern="1200"/>
        </a:p>
      </dsp:txBody>
      <dsp:txXfrm>
        <a:off x="89204" y="3786040"/>
        <a:ext cx="6733837" cy="16489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F6CD2-F077-4E0E-97BB-5FAEFD42CA7F}">
      <dsp:nvSpPr>
        <dsp:cNvPr id="0" name=""/>
        <dsp:cNvSpPr/>
      </dsp:nvSpPr>
      <dsp:spPr>
        <a:xfrm>
          <a:off x="0" y="2177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Ποιες θεματικές ενότητες απαρτίζουν τη συνέντευξη;</a:t>
          </a:r>
          <a:endParaRPr lang="en-US" sz="2000" kern="1200"/>
        </a:p>
      </dsp:txBody>
      <dsp:txXfrm>
        <a:off x="51133" y="53310"/>
        <a:ext cx="3581623" cy="945199"/>
      </dsp:txXfrm>
    </dsp:sp>
    <dsp:sp modelId="{0DE45F08-D172-453E-95AB-8AF6AFCD0754}">
      <dsp:nvSpPr>
        <dsp:cNvPr id="0" name=""/>
        <dsp:cNvSpPr/>
      </dsp:nvSpPr>
      <dsp:spPr>
        <a:xfrm rot="5400000">
          <a:off x="6539470" y="-1648818"/>
          <a:ext cx="837972" cy="65491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/>
            <a:t>Για ανάλυση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/>
            <a:t>Για αυτούσια παράθεση</a:t>
          </a:r>
          <a:endParaRPr lang="en-US" sz="2200" kern="1200"/>
        </a:p>
      </dsp:txBody>
      <dsp:txXfrm rot="-5400000">
        <a:off x="3683888" y="1247670"/>
        <a:ext cx="6508230" cy="756160"/>
      </dsp:txXfrm>
    </dsp:sp>
    <dsp:sp modelId="{261A38C0-FE55-407C-BCB0-5655107D10FC}">
      <dsp:nvSpPr>
        <dsp:cNvPr id="0" name=""/>
        <dsp:cNvSpPr/>
      </dsp:nvSpPr>
      <dsp:spPr>
        <a:xfrm>
          <a:off x="0" y="1102016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Υπάρχουν τμήμα της συνέντευξης που μας είναι ιδιαίτερα χρήσιμα;</a:t>
          </a:r>
          <a:endParaRPr lang="en-US" sz="2000" kern="1200"/>
        </a:p>
      </dsp:txBody>
      <dsp:txXfrm>
        <a:off x="51133" y="1153149"/>
        <a:ext cx="3581623" cy="945199"/>
      </dsp:txXfrm>
    </dsp:sp>
    <dsp:sp modelId="{CC2E7A52-872B-484E-B532-933671797D1F}">
      <dsp:nvSpPr>
        <dsp:cNvPr id="0" name=""/>
        <dsp:cNvSpPr/>
      </dsp:nvSpPr>
      <dsp:spPr>
        <a:xfrm>
          <a:off x="0" y="2201855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Πώς σχετίζεται ο βιωματικός με τον ιστορικό χρόνο στην αφήγηση;</a:t>
          </a:r>
          <a:endParaRPr lang="en-US" sz="2000" kern="1200"/>
        </a:p>
      </dsp:txBody>
      <dsp:txXfrm>
        <a:off x="51133" y="2252988"/>
        <a:ext cx="3581623" cy="945199"/>
      </dsp:txXfrm>
    </dsp:sp>
    <dsp:sp modelId="{8C0B0DE4-77A9-4416-9836-8EBF4417D9BF}">
      <dsp:nvSpPr>
        <dsp:cNvPr id="0" name=""/>
        <dsp:cNvSpPr/>
      </dsp:nvSpPr>
      <dsp:spPr>
        <a:xfrm>
          <a:off x="0" y="3301694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Υπάρχουν μοτίβα που καθορίζουν την αφήγηση;</a:t>
          </a:r>
          <a:endParaRPr lang="en-US" sz="2000" kern="1200"/>
        </a:p>
      </dsp:txBody>
      <dsp:txXfrm>
        <a:off x="51133" y="3352827"/>
        <a:ext cx="3581623" cy="945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497B3-F893-4767-9E61-AE2648DCB524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522EA-380A-41B8-BD0B-40082541ABC3}">
      <dsp:nvSpPr>
        <dsp:cNvPr id="0" name=""/>
        <dsp:cNvSpPr/>
      </dsp:nvSpPr>
      <dsp:spPr>
        <a:xfrm>
          <a:off x="0" y="2703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ανασυγκροτεί ο αφηγητής το γεγονός;</a:t>
          </a:r>
          <a:endParaRPr lang="en-US" sz="2500" kern="1200"/>
        </a:p>
      </dsp:txBody>
      <dsp:txXfrm>
        <a:off x="0" y="2703"/>
        <a:ext cx="6912245" cy="921912"/>
      </dsp:txXfrm>
    </dsp:sp>
    <dsp:sp modelId="{E7E29FD9-6F29-4B4C-A987-6D321446E0EC}">
      <dsp:nvSpPr>
        <dsp:cNvPr id="0" name=""/>
        <dsp:cNvSpPr/>
      </dsp:nvSpPr>
      <dsp:spPr>
        <a:xfrm>
          <a:off x="0" y="92461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022600"/>
                <a:satOff val="-1364"/>
                <a:lumOff val="-4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22600"/>
                <a:satOff val="-1364"/>
                <a:lumOff val="-4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22600"/>
                <a:satOff val="-1364"/>
                <a:lumOff val="-4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022600"/>
              <a:satOff val="-136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960D9E-95CB-4EF3-862B-10515F48480A}">
      <dsp:nvSpPr>
        <dsp:cNvPr id="0" name=""/>
        <dsp:cNvSpPr/>
      </dsp:nvSpPr>
      <dsp:spPr>
        <a:xfrm>
          <a:off x="0" y="92461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ανασυγκροτεί τον εαυτό του;</a:t>
          </a:r>
          <a:endParaRPr lang="en-US" sz="2500" kern="1200"/>
        </a:p>
      </dsp:txBody>
      <dsp:txXfrm>
        <a:off x="0" y="924616"/>
        <a:ext cx="6912245" cy="921912"/>
      </dsp:txXfrm>
    </dsp:sp>
    <dsp:sp modelId="{4F6C89CA-071A-44C8-917F-8E026C272808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045199"/>
                <a:satOff val="-2728"/>
                <a:lumOff val="-8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45199"/>
                <a:satOff val="-2728"/>
                <a:lumOff val="-8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45199"/>
                <a:satOff val="-2728"/>
                <a:lumOff val="-8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045199"/>
              <a:satOff val="-2728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6CE169-30CB-495F-ABEF-E90890EBCE8D}">
      <dsp:nvSpPr>
        <dsp:cNvPr id="0" name=""/>
        <dsp:cNvSpPr/>
      </dsp:nvSpPr>
      <dsp:spPr>
        <a:xfrm>
          <a:off x="0" y="1846528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Τι μαθαίνουμε για την θέση του αφηγητή απέναντι στο γεγονός τότε; Τώρα;</a:t>
          </a:r>
          <a:endParaRPr lang="en-US" sz="2500" kern="1200"/>
        </a:p>
      </dsp:txBody>
      <dsp:txXfrm>
        <a:off x="0" y="1846528"/>
        <a:ext cx="6912245" cy="921912"/>
      </dsp:txXfrm>
    </dsp:sp>
    <dsp:sp modelId="{B06AE7B3-696F-4CA4-8BE8-BA8811AEFF21}">
      <dsp:nvSpPr>
        <dsp:cNvPr id="0" name=""/>
        <dsp:cNvSpPr/>
      </dsp:nvSpPr>
      <dsp:spPr>
        <a:xfrm>
          <a:off x="0" y="2768441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067798"/>
                <a:satOff val="-4092"/>
                <a:lumOff val="-12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067798"/>
                <a:satOff val="-4092"/>
                <a:lumOff val="-12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067798"/>
                <a:satOff val="-4092"/>
                <a:lumOff val="-12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067798"/>
              <a:satOff val="-4092"/>
              <a:lumOff val="-1223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C6578B-F38D-42C0-A6AD-4A4417CA0937}">
      <dsp:nvSpPr>
        <dsp:cNvPr id="0" name=""/>
        <dsp:cNvSpPr/>
      </dsp:nvSpPr>
      <dsp:spPr>
        <a:xfrm>
          <a:off x="0" y="2768441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Τι εκφραστικούς τρόπους χρησιμοποιεί; Τι συμπεράσματα βγάζουμε;</a:t>
          </a:r>
          <a:endParaRPr lang="en-US" sz="2500" kern="1200"/>
        </a:p>
      </dsp:txBody>
      <dsp:txXfrm>
        <a:off x="0" y="2768441"/>
        <a:ext cx="6912245" cy="921912"/>
      </dsp:txXfrm>
    </dsp:sp>
    <dsp:sp modelId="{D2D926F3-598A-4218-8DF1-1361A96864C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4090398"/>
                <a:satOff val="-5456"/>
                <a:lumOff val="-16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090398"/>
                <a:satOff val="-5456"/>
                <a:lumOff val="-16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090398"/>
                <a:satOff val="-5456"/>
                <a:lumOff val="-16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090398"/>
              <a:satOff val="-5456"/>
              <a:lumOff val="-16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E91CF4-9B16-4B8E-8640-58D67404DF5B}">
      <dsp:nvSpPr>
        <dsp:cNvPr id="0" name=""/>
        <dsp:cNvSpPr/>
      </dsp:nvSpPr>
      <dsp:spPr>
        <a:xfrm>
          <a:off x="0" y="3690354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σχετίζεται με μαρτυρίες άλλων αφηγητών;</a:t>
          </a:r>
          <a:endParaRPr lang="en-US" sz="2500" kern="1200"/>
        </a:p>
      </dsp:txBody>
      <dsp:txXfrm>
        <a:off x="0" y="3690354"/>
        <a:ext cx="6912245" cy="921912"/>
      </dsp:txXfrm>
    </dsp:sp>
    <dsp:sp modelId="{00F7EF33-9601-4DE1-97D7-9E0ADA1761A5}">
      <dsp:nvSpPr>
        <dsp:cNvPr id="0" name=""/>
        <dsp:cNvSpPr/>
      </dsp:nvSpPr>
      <dsp:spPr>
        <a:xfrm>
          <a:off x="0" y="461226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468640-05AD-4477-A85A-1FAECFD5C770}">
      <dsp:nvSpPr>
        <dsp:cNvPr id="0" name=""/>
        <dsp:cNvSpPr/>
      </dsp:nvSpPr>
      <dsp:spPr>
        <a:xfrm>
          <a:off x="0" y="461226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Μπορούμε να βγάλουμε ευρύτερα συμπεράσματα ή ερευνητικές υποθέσεις;</a:t>
          </a:r>
          <a:endParaRPr lang="en-US" sz="2500" kern="1200"/>
        </a:p>
      </dsp:txBody>
      <dsp:txXfrm>
        <a:off x="0" y="4612266"/>
        <a:ext cx="6912245" cy="9219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5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8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2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2118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30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18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1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26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0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2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0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7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9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7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80117B5-7763-4E50-89A9-5BEC203E257F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33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962833-2EBB-47A0-9823-D4F8E16EE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BAD39-FCFA-C703-6222-D59AEB331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7313" y="687388"/>
            <a:ext cx="6290687" cy="5483225"/>
          </a:xfrm>
          <a:effectLst/>
        </p:spPr>
        <p:txBody>
          <a:bodyPr wrap="square" anchor="ctr">
            <a:normAutofit/>
          </a:bodyPr>
          <a:lstStyle/>
          <a:p>
            <a:pPr algn="l"/>
            <a:r>
              <a:rPr lang="el-GR" sz="7200">
                <a:solidFill>
                  <a:schemeClr val="tx1">
                    <a:lumMod val="95000"/>
                  </a:schemeClr>
                </a:solidFill>
              </a:rPr>
              <a:t>Ερμηνεία των συνεντεύξεων</a:t>
            </a:r>
            <a:endParaRPr lang="en-US" sz="720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1B193-BD2E-190C-BCAE-C73E14FCA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2895646" cy="4267200"/>
          </a:xfrm>
        </p:spPr>
        <p:txBody>
          <a:bodyPr anchor="ctr">
            <a:normAutofit/>
          </a:bodyPr>
          <a:lstStyle/>
          <a:p>
            <a:endParaRPr lang="en-US" sz="24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580" y="2032907"/>
            <a:ext cx="0" cy="2792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77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592155-8A75-0BE9-CC7F-8C74B8DAD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700">
                <a:solidFill>
                  <a:schemeClr val="tx1"/>
                </a:solidFill>
              </a:rPr>
              <a:t>Πώς αξιοποιούμε τις συνεντεύξεις;</a:t>
            </a:r>
            <a:endParaRPr lang="en-US" sz="37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1F9A69-47A2-18A0-F5FE-CFE1BF990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79476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909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E0B2E-3DC5-5DBA-C570-EBB1D0B0A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700">
                <a:solidFill>
                  <a:schemeClr val="tx1"/>
                </a:solidFill>
              </a:rPr>
              <a:t>Πώς δουλεύουμε τις συνεντεύξεις;</a:t>
            </a:r>
            <a:br>
              <a:rPr lang="el-GR" sz="3700">
                <a:solidFill>
                  <a:schemeClr val="tx1"/>
                </a:solidFill>
              </a:rPr>
            </a:br>
            <a:r>
              <a:rPr lang="el-GR" sz="3700">
                <a:solidFill>
                  <a:schemeClr val="tx1"/>
                </a:solidFill>
              </a:rPr>
              <a:t>Πρώτη φάση</a:t>
            </a:r>
            <a:endParaRPr lang="en-US" sz="37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FD3F8D-8727-0334-2884-3D8DA6D382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710475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638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D94564-52A4-9D9A-9807-0BE80F5D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4800">
                <a:solidFill>
                  <a:schemeClr val="tx1"/>
                </a:solidFill>
              </a:rPr>
              <a:t>Δεύτερη φάση</a:t>
            </a:r>
            <a:endParaRPr lang="en-US" sz="480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D1DEC4C-FF2D-DE07-BBB4-A2029FFA6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494876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3136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29DE3C-284B-4FFE-4A2B-05349474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l-GR" sz="4000">
                <a:solidFill>
                  <a:schemeClr val="tx1">
                    <a:lumMod val="95000"/>
                  </a:schemeClr>
                </a:solidFill>
              </a:rPr>
              <a:t>Κατανοώντας τη συνέντευξη</a:t>
            </a:r>
            <a:endParaRPr lang="en-US" sz="40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C8CC9-0E5B-9A7E-E881-8E23BA481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2" y="492369"/>
            <a:ext cx="6357253" cy="5744308"/>
          </a:xfrm>
        </p:spPr>
        <p:txBody>
          <a:bodyPr anchor="ctr">
            <a:normAutofit/>
          </a:bodyPr>
          <a:lstStyle/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Ο χρόνος της αφήγησης (ιστορικός και βιωματικός χρόνος)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Ποια είναι τα βιωματικά γεγονότα που θυμάται εντονότερα ο αφηγητής;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Ποια ιστορικά γεγονότα θυμάται εντονότερα;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Συναντώνται τα δύο;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Υπάρχουν κενά στην αφήγηση; Τομές;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Πού υπάρχουν κανονικότητες;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Σε ποια σημεία φαίνεται ότι υπάρχει τραύμα και πώς το διαχειρίζεται;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Ποιο είναι το κοινωνικό του προφίλ;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Η συνέντευξη φαίνεται αυθόρμητη ή σαν να την έχει «ξαναδουλέψει» στη μνήμη του;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20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DE94-9618-1A57-1716-5C3CE6CE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/>
                </a:solidFill>
              </a:rPr>
              <a:t>Αξιοποιώντας τη συνέντευξη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DE4CB6-7906-CC7E-6FFC-E0FB04E46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604351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402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C9189A-75EB-6C20-2E9F-219431D3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400">
                <a:solidFill>
                  <a:schemeClr val="tx1"/>
                </a:solidFill>
              </a:rPr>
              <a:t>Δουλεύοντας με τα αποσπάσματα</a:t>
            </a:r>
            <a:endParaRPr lang="en-US" sz="34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4067DE-B82E-A99C-AA7A-9A2B8339A9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31741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8244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2778D-7573-EA0E-10A1-F3006C35F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l-GR" sz="4000">
                <a:solidFill>
                  <a:schemeClr val="tx1">
                    <a:lumMod val="95000"/>
                  </a:schemeClr>
                </a:solidFill>
              </a:rPr>
              <a:t>Πώς αξιοποιούμε τα αποσπάσματα στο κείμενό μας;</a:t>
            </a:r>
            <a:endParaRPr lang="en-US" sz="40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E847F-331F-3A9F-C6BB-39FB4082D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468923"/>
            <a:ext cx="6773426" cy="5791200"/>
          </a:xfrm>
        </p:spPr>
        <p:txBody>
          <a:bodyPr anchor="ctr">
            <a:normAutofit lnSpcReduction="10000"/>
          </a:bodyPr>
          <a:lstStyle/>
          <a:p>
            <a:r>
              <a:rPr lang="el-GR" dirty="0">
                <a:solidFill>
                  <a:schemeClr val="tx1">
                    <a:lumMod val="95000"/>
                  </a:schemeClr>
                </a:solidFill>
              </a:rPr>
              <a:t>Αν πρόκειται να εκδώσουμε συλλογή προφορικών μαρτυριών, αυτονόητα το κάνουμε με όσο το δυνατόν λιγότερες παρεμβάσεις γίνεται. Σε αντίθετη περίπτωση, το δηλώνουμε</a:t>
            </a:r>
          </a:p>
          <a:p>
            <a:r>
              <a:rPr lang="el-GR" dirty="0">
                <a:solidFill>
                  <a:schemeClr val="tx1">
                    <a:lumMod val="95000"/>
                  </a:schemeClr>
                </a:solidFill>
              </a:rPr>
              <a:t>Αν πρόκειται να εντάξουμε αποσπάσματα στο κείμενό μας, σε μια μονογραφία για παράδειγμα, ή να τα αξιοποιήσουμε σε εκπαιδευτικό υλικό, σε μουσείο κλπ. , προσέχουμε τα αποσπάσματα να είναι ενδεικτικά της ποικιλίας των συνεντεύξεων, να είναι σχετικά με το θέμα που συζητάμε, να είναι ενδεικτικά είτε μιας στάσης/άποψης που θεωρείται κανονικότητα από τις υπόλοιπες συνεντεύξεις ή να αποτελεί εξαίρεση.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9882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36</TotalTime>
  <Words>341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Depth</vt:lpstr>
      <vt:lpstr>Ερμηνεία των συνεντεύξεων</vt:lpstr>
      <vt:lpstr>Πώς αξιοποιούμε τις συνεντεύξεις;</vt:lpstr>
      <vt:lpstr>Πώς δουλεύουμε τις συνεντεύξεις; Πρώτη φάση</vt:lpstr>
      <vt:lpstr>Δεύτερη φάση</vt:lpstr>
      <vt:lpstr>Κατανοώντας τη συνέντευξη</vt:lpstr>
      <vt:lpstr>Αξιοποιώντας τη συνέντευξη</vt:lpstr>
      <vt:lpstr>Δουλεύοντας με τα αποσπάσματα</vt:lpstr>
      <vt:lpstr>Πώς αξιοποιούμε τα αποσπάσματα στο κείμενό μας;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Ερμηνεία των συνεντεύξεων</dc:title>
  <dc:creator>Emilia Salvanou</dc:creator>
  <cp:lastModifiedBy>Emilia Salvanou</cp:lastModifiedBy>
  <cp:revision>1</cp:revision>
  <dcterms:created xsi:type="dcterms:W3CDTF">2023-01-18T19:39:03Z</dcterms:created>
  <dcterms:modified xsi:type="dcterms:W3CDTF">2023-01-18T20:16:01Z</dcterms:modified>
</cp:coreProperties>
</file>