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288E27-BADD-4F51-B135-5EB4F4CDFE23}" v="1" dt="2023-01-18T22:37:00.5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0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5497-D66E-4B56-8D08-06C618B2BA1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4274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5497-D66E-4B56-8D08-06C618B2BA1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1526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5497-D66E-4B56-8D08-06C618B2BA1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6663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5497-D66E-4B56-8D08-06C618B2BA1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5719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5497-D66E-4B56-8D08-06C618B2BA1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9171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5497-D66E-4B56-8D08-06C618B2BA1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0988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5497-D66E-4B56-8D08-06C618B2BA1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7432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5497-D66E-4B56-8D08-06C618B2BA1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9127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5497-D66E-4B56-8D08-06C618B2BA1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19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5497-D66E-4B56-8D08-06C618B2BA1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3158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E0725497-D66E-4B56-8D08-06C618B2BA1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0381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25497-D66E-4B56-8D08-06C618B2BA1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94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D095B41-7312-4603-9F0F-93387C3531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1E4370-2E16-CD2E-08A7-CB50F5CBAC8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50000"/>
          </a:blip>
          <a:srcRect t="31949" r="-1" b="11799"/>
          <a:stretch/>
        </p:blipFill>
        <p:spPr>
          <a:xfrm>
            <a:off x="305" y="10"/>
            <a:ext cx="12191695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042C936-444C-4F0D-9737-291EAFE1E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151689-7AE4-1023-BB46-578C4AE7F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>
            <a:normAutofit/>
          </a:bodyPr>
          <a:lstStyle/>
          <a:p>
            <a:r>
              <a:rPr lang="el-GR" sz="5600"/>
              <a:t>Το δελτίο και το ημερολόγιο της συνέντευξης</a:t>
            </a:r>
            <a:endParaRPr lang="en-US" sz="56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0FC5B1-0753-2E9C-2D71-C99A546244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>
            <a:normAutofit/>
          </a:bodyPr>
          <a:lstStyle/>
          <a:p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61C4D9F-F4AF-4ED2-9310-56EB2E19C0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3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419FDB25-3050-4009-9806-3000DDD1C0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063EF0F-7BC0-4CFB-AB98-20A8DD91D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875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C903E0-A165-5955-7121-5A50D4573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476" y="1600199"/>
            <a:ext cx="3539266" cy="4297680"/>
          </a:xfrm>
        </p:spPr>
        <p:txBody>
          <a:bodyPr anchor="ctr">
            <a:normAutofit/>
          </a:bodyPr>
          <a:lstStyle/>
          <a:p>
            <a:r>
              <a:rPr lang="el-GR"/>
              <a:t>Δελτίο πληροφορητή</a:t>
            </a:r>
            <a:endParaRPr lang="en-US"/>
          </a:p>
        </p:txBody>
      </p:sp>
      <p:cxnSp>
        <p:nvCxnSpPr>
          <p:cNvPr id="6" name="Straight Connector 9">
            <a:extLst>
              <a:ext uri="{FF2B5EF4-FFF2-40B4-BE49-F238E27FC236}">
                <a16:creationId xmlns:a16="http://schemas.microsoft.com/office/drawing/2014/main" id="{9EC65442-F244-409C-BF44-C5D6472E8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EBEB6-F2D1-2E6B-725B-B2B5BBF0C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1600199"/>
            <a:ext cx="6130003" cy="4297680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el-GR" sz="1500"/>
              <a:t>Τα βασικά στοιχεία της συνέντευξης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Τίτλος έρευνας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Όνομα πληροφορητή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Διεύθυνση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Τηλέφωνο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Όνομα ερευνητή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Ημερομηνία συνέντευξης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Τοπος συνέντευξης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Διάρκεια συνέντευξης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Μέσο καταγραφής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Θέμα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Παραχωρητήριο (ναι/όχι)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Παρατητήσεις (πχ ζητήματα ανωνυμίας, χρονικοί περιορισμοί κλπ)</a:t>
            </a:r>
            <a:endParaRPr lang="en-US" sz="1500"/>
          </a:p>
        </p:txBody>
      </p:sp>
    </p:spTree>
    <p:extLst>
      <p:ext uri="{BB962C8B-B14F-4D97-AF65-F5344CB8AC3E}">
        <p14:creationId xmlns:p14="http://schemas.microsoft.com/office/powerpoint/2010/main" val="3652488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3503F-0F63-6BAA-BDCA-1504F7AAF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Βιογραφικά στοιχεία πληροφορητή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1711E-B9FB-1E29-ADC0-ECDC27A89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Έτος γέννησης</a:t>
            </a:r>
          </a:p>
          <a:p>
            <a:r>
              <a:rPr lang="el-GR" dirty="0"/>
              <a:t>Τόπος γέννησης</a:t>
            </a:r>
          </a:p>
          <a:p>
            <a:r>
              <a:rPr lang="el-GR" dirty="0"/>
              <a:t>Φύλο</a:t>
            </a:r>
          </a:p>
          <a:p>
            <a:r>
              <a:rPr lang="el-GR" dirty="0"/>
              <a:t>Επάγγελμα (τότε και τώρα)</a:t>
            </a:r>
          </a:p>
          <a:p>
            <a:r>
              <a:rPr lang="el-GR" dirty="0"/>
              <a:t>Επάγγελμα γονιών</a:t>
            </a:r>
          </a:p>
          <a:p>
            <a:r>
              <a:rPr lang="el-GR" dirty="0"/>
              <a:t>Μορφωτικό επίπεδο</a:t>
            </a:r>
          </a:p>
          <a:p>
            <a:r>
              <a:rPr lang="el-GR" dirty="0"/>
              <a:t>Μορφωτικό επίπεδο γονιών</a:t>
            </a:r>
          </a:p>
          <a:p>
            <a:r>
              <a:rPr lang="el-GR" dirty="0"/>
              <a:t>Οικογενειακή κατάσταση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773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80696-A02E-A301-BB36-4AA797C0E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Ημερολόγιο Ι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5BE10-FF33-4B21-3EF3-B20CCB847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γράφουμε αμέσως μετά τη συνέντευξη.</a:t>
            </a:r>
          </a:p>
          <a:p>
            <a:pPr lvl="1"/>
            <a:r>
              <a:rPr lang="el-GR" dirty="0"/>
              <a:t>Αν η συνέντευξη γίνει σε δύο-</a:t>
            </a:r>
            <a:r>
              <a:rPr lang="el-GR" dirty="0" err="1"/>
              <a:t>τρια</a:t>
            </a:r>
            <a:r>
              <a:rPr lang="el-GR" dirty="0"/>
              <a:t> μέρη, εφόσον δεν έχουν μεγάλη χρονική απόσταση, μπορούμε να συνεχίσουμε να συμπληρώνουμε το ίδιο </a:t>
            </a:r>
            <a:r>
              <a:rPr lang="el-GR" dirty="0" err="1"/>
              <a:t>ημερολόγο</a:t>
            </a:r>
            <a:r>
              <a:rPr lang="el-GR" dirty="0"/>
              <a:t>.</a:t>
            </a:r>
          </a:p>
          <a:p>
            <a:r>
              <a:rPr lang="el-GR" dirty="0"/>
              <a:t>Καταγράφει στοιχεία όπως:</a:t>
            </a:r>
          </a:p>
          <a:p>
            <a:pPr lvl="1"/>
            <a:r>
              <a:rPr lang="el-GR" dirty="0"/>
              <a:t>Τις πρώτες εντυπώσεις του ερευνητή από τη συνέντευξη</a:t>
            </a:r>
          </a:p>
          <a:p>
            <a:pPr lvl="1"/>
            <a:r>
              <a:rPr lang="el-GR" dirty="0"/>
              <a:t>Το χώρο</a:t>
            </a:r>
          </a:p>
          <a:p>
            <a:pPr lvl="1"/>
            <a:r>
              <a:rPr lang="el-GR" dirty="0"/>
              <a:t>Τη σχέση ερευνητή-πληροφορητή</a:t>
            </a:r>
          </a:p>
          <a:p>
            <a:pPr lvl="1"/>
            <a:r>
              <a:rPr lang="el-GR" dirty="0"/>
              <a:t>Τυχόν σημεία που χρειάζονται διευκρίνιση, διερεύνηση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253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E9FB4-98A3-D450-FF7A-0779438A2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Ημερολόγιο ΙΙ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9E140-4F0E-0264-E788-08CA0A9FB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Στο ημερολόγιο συνήθως εστιάζουμε:</a:t>
            </a:r>
          </a:p>
          <a:p>
            <a:pPr lvl="1"/>
            <a:r>
              <a:rPr lang="el-GR" dirty="0"/>
              <a:t>Στο πλαίσιο της συνέντευξης</a:t>
            </a:r>
          </a:p>
          <a:p>
            <a:pPr lvl="1"/>
            <a:r>
              <a:rPr lang="el-GR" dirty="0"/>
              <a:t>Τη διαδικασία της συνέντευξης</a:t>
            </a:r>
          </a:p>
          <a:p>
            <a:pPr lvl="1"/>
            <a:r>
              <a:rPr lang="el-GR" dirty="0"/>
              <a:t>Το  περιεχόμενο της συνέντευξης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691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00980-4E87-6DF4-E8EB-ADC767F3C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πλαίσιο της συνέντευξης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43DEB-3B80-A826-2365-9D8AAE4BC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Πώς ήρθαμε σε επαφή με τον πληροφορητή</a:t>
            </a:r>
          </a:p>
          <a:p>
            <a:r>
              <a:rPr lang="el-GR" dirty="0"/>
              <a:t>Πώς </a:t>
            </a:r>
            <a:r>
              <a:rPr lang="el-GR" dirty="0" err="1"/>
              <a:t>ανέδρασε</a:t>
            </a:r>
            <a:r>
              <a:rPr lang="el-GR" dirty="0"/>
              <a:t> στην ιδέα; Πόσο εύκολα δέχθηκε; Ποιες ήταν οι επιφυλάξεις του;</a:t>
            </a:r>
          </a:p>
          <a:p>
            <a:r>
              <a:rPr lang="el-GR" dirty="0"/>
              <a:t>Πού έγινε η συνέντευξη; Τι ώρα; Πώς ήταν ο χώρος;</a:t>
            </a:r>
          </a:p>
          <a:p>
            <a:r>
              <a:rPr lang="el-GR" dirty="0"/>
              <a:t>Ήταν μόνος του ή παραβρέθηκαν και άλλοι;</a:t>
            </a:r>
          </a:p>
          <a:p>
            <a:r>
              <a:rPr lang="el-GR" dirty="0"/>
              <a:t>Πώς ήταν η σχέση μας μαζί του;</a:t>
            </a:r>
          </a:p>
          <a:p>
            <a:r>
              <a:rPr lang="el-GR" dirty="0"/>
              <a:t>Πόσο πρόθυμα μιλούσε;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950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BBFCD-85E2-BEC1-0F56-E8B9FAB81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διαδικασία της συνέντευξης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094EC-A3B0-6E42-B78A-E342FD061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Πώς εξελίχθηκε η σχέση εμπιστοσύνης με τον πληροφορητή;</a:t>
            </a:r>
          </a:p>
          <a:p>
            <a:r>
              <a:rPr lang="el-GR" dirty="0"/>
              <a:t>Νιώθαμε ότι υπάρχει κάποιου είδους ανισοτιμία; Γιατί;</a:t>
            </a:r>
          </a:p>
          <a:p>
            <a:r>
              <a:rPr lang="el-GR" dirty="0"/>
              <a:t>Υπήρχαν σιωπές ή θέματα που απέφευγε;</a:t>
            </a:r>
          </a:p>
          <a:p>
            <a:r>
              <a:rPr lang="el-GR" dirty="0"/>
              <a:t>Υπήρξε συναισθηματική ένταση, αμηχανία, </a:t>
            </a:r>
            <a:r>
              <a:rPr lang="el-GR" dirty="0" err="1"/>
              <a:t>κλπ</a:t>
            </a:r>
            <a:r>
              <a:rPr lang="el-GR" dirty="0"/>
              <a:t>;</a:t>
            </a:r>
          </a:p>
          <a:p>
            <a:r>
              <a:rPr lang="el-GR" dirty="0"/>
              <a:t>Τι εντύπωση αποκομίσαμε από τη διεξαγωγή της συνέντευξης; Υπάρχουν σημεία στα οποία θα θέλατε να επιστρέψετε;</a:t>
            </a:r>
          </a:p>
        </p:txBody>
      </p:sp>
    </p:spTree>
    <p:extLst>
      <p:ext uri="{BB962C8B-B14F-4D97-AF65-F5344CB8AC3E}">
        <p14:creationId xmlns:p14="http://schemas.microsoft.com/office/powerpoint/2010/main" val="2819582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DA80E-ECC9-F49B-2096-0E10EDFAE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Περιεχόμενο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476CE-53C5-0DEF-EFDC-E0DE72711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Σε ποια θέματα εστίασε ο πληροφορητής;</a:t>
            </a:r>
          </a:p>
          <a:p>
            <a:r>
              <a:rPr lang="el-GR" dirty="0"/>
              <a:t>Υπήρχαν κάποια θέματα στα οποία επέστρεφε;</a:t>
            </a:r>
          </a:p>
          <a:p>
            <a:r>
              <a:rPr lang="el-GR" dirty="0"/>
              <a:t>Υπάρχουν σημεία που μας προκάλεσαν ιδιαίτερο ενδιαφέρον (και σε σχέση με τις άλλες συνεντεύξεις που έχουμε πάρει);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579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0E986-20A4-DD71-66EF-7625B91C1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Περίληψη της συνέντευξης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33CCA-8F6D-D6A1-4237-C30CEA10A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Περιέχει</a:t>
            </a:r>
          </a:p>
          <a:p>
            <a:r>
              <a:rPr lang="el-GR" dirty="0"/>
              <a:t>Τα βασικά στοιχεία του πληροφορητή</a:t>
            </a:r>
          </a:p>
          <a:p>
            <a:r>
              <a:rPr lang="el-GR" dirty="0"/>
              <a:t>Οι θεματικές (με τη σειρά που εμφανίστηκαν στη συνέντευξη και με χρονικό προσδιορισμό στο ηχητικό αρχείο)</a:t>
            </a:r>
          </a:p>
          <a:p>
            <a:r>
              <a:rPr lang="el-GR" dirty="0"/>
              <a:t>Πληροφορίες που είναι χρήσιμες για άλλους λόγους, ανάλογα με την έρευνα (τόποι που αναφέρονται στη συνέντευξη, γεγονότα κλειδιά </a:t>
            </a:r>
            <a:r>
              <a:rPr lang="el-GR" dirty="0" err="1"/>
              <a:t>κλπ</a:t>
            </a:r>
            <a:r>
              <a:rPr lang="el-GR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75587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61</TotalTime>
  <Words>344</Words>
  <Application>Microsoft Office PowerPoint</Application>
  <PresentationFormat>Ευρεία οθόνη</PresentationFormat>
  <Paragraphs>59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Το δελτίο και το ημερολόγιο της συνέντευξης</vt:lpstr>
      <vt:lpstr>Δελτίο πληροφορητή</vt:lpstr>
      <vt:lpstr>Βιογραφικά στοιχεία πληροφορητή</vt:lpstr>
      <vt:lpstr>Ημερολόγιο Ι</vt:lpstr>
      <vt:lpstr>Ημερολόγιο ΙΙ</vt:lpstr>
      <vt:lpstr>Το πλαίσιο της συνέντευξης</vt:lpstr>
      <vt:lpstr>Η διαδικασία της συνέντευξης</vt:lpstr>
      <vt:lpstr>Περιεχόμενο</vt:lpstr>
      <vt:lpstr>Περίληψη της συνέντευξης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Το δελτίο και το ημερολόγιο της συνέντευξης</dc:title>
  <dc:creator>Emilia Salvanou</dc:creator>
  <cp:lastModifiedBy>Emilia Salvanou</cp:lastModifiedBy>
  <cp:revision>2</cp:revision>
  <dcterms:created xsi:type="dcterms:W3CDTF">2023-01-18T21:35:22Z</dcterms:created>
  <dcterms:modified xsi:type="dcterms:W3CDTF">2026-04-26T18:37:35Z</dcterms:modified>
</cp:coreProperties>
</file>