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0"/>
  </p:notesMasterIdLst>
  <p:sldIdLst>
    <p:sldId id="865" r:id="rId4"/>
    <p:sldId id="756" r:id="rId5"/>
    <p:sldId id="754" r:id="rId6"/>
    <p:sldId id="857" r:id="rId7"/>
    <p:sldId id="862" r:id="rId8"/>
    <p:sldId id="836" r:id="rId9"/>
    <p:sldId id="837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45" r:id="rId18"/>
    <p:sldId id="846" r:id="rId19"/>
    <p:sldId id="847" r:id="rId20"/>
    <p:sldId id="848" r:id="rId21"/>
    <p:sldId id="849" r:id="rId22"/>
    <p:sldId id="850" r:id="rId23"/>
    <p:sldId id="851" r:id="rId24"/>
    <p:sldId id="852" r:id="rId25"/>
    <p:sldId id="853" r:id="rId26"/>
    <p:sldId id="854" r:id="rId27"/>
    <p:sldId id="855" r:id="rId28"/>
    <p:sldId id="856" r:id="rId29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69" d="100"/>
          <a:sy n="69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5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951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084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6733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</a:t>
            </a:r>
          </a:p>
        </p:txBody>
      </p:sp>
    </p:spTree>
    <p:extLst>
      <p:ext uri="{BB962C8B-B14F-4D97-AF65-F5344CB8AC3E}">
        <p14:creationId xmlns:p14="http://schemas.microsoft.com/office/powerpoint/2010/main" val="24384774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424538-E351-4147-8EA2-84F6C5EF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432538"/>
            <a:ext cx="89289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9A0DC8-E538-43DE-A407-85E786BB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711763"/>
            <a:ext cx="9937104" cy="55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06EE63-D2C4-49D2-B81F-59309B89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16" y="1181657"/>
            <a:ext cx="9903730" cy="44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E5063C-30F6-48A2-8C2D-EC82320D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5" y="1325607"/>
            <a:ext cx="11415669" cy="45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90A311-A847-4443-8139-4B8C0EDF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7" y="1233641"/>
            <a:ext cx="11136487" cy="47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A9D444-6F89-4ED5-B084-64DC7BDA8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43" y="1038583"/>
            <a:ext cx="9328563" cy="48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CDCF9D-0EB2-49FB-98F1-F0136C06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493803"/>
            <a:ext cx="8208912" cy="60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C28A9B-8045-4A73-AFDF-3BA6FACA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2" y="866198"/>
            <a:ext cx="9252666" cy="52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5E2023-1D42-4A01-8CD0-B39F8C12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749606"/>
            <a:ext cx="8784976" cy="54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200688-5527-4BF2-A3CE-074F521E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66530"/>
            <a:ext cx="8136904" cy="5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2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Γ΄ τάξη</a:t>
            </a:r>
          </a:p>
        </p:txBody>
      </p:sp>
    </p:spTree>
    <p:extLst>
      <p:ext uri="{BB962C8B-B14F-4D97-AF65-F5344CB8AC3E}">
        <p14:creationId xmlns:p14="http://schemas.microsoft.com/office/powerpoint/2010/main" val="3586276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31AC39-49F5-499F-B2ED-726C066C0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2" y="823239"/>
            <a:ext cx="10081120" cy="51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1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08726B-2533-4110-BDAA-7DEFDC6D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470865"/>
            <a:ext cx="8928992" cy="61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266BE4-005C-4949-B194-9919D41D6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04" y="638181"/>
            <a:ext cx="9002470" cy="58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C3763B-7389-41AC-95F9-E26E4F11F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764705"/>
            <a:ext cx="9157410" cy="53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FD7D75-936F-4810-A349-1F557700D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48679"/>
            <a:ext cx="8064896" cy="5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5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61EAAD-1259-4B32-B004-12A4B531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0" y="266275"/>
            <a:ext cx="7560840" cy="63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295CE3-3E9C-4744-AE72-74D8C2C3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58" y="1632332"/>
            <a:ext cx="8863300" cy="38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231F00B0-FFE1-46E7-A341-A2DD74AE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80950"/>
              </p:ext>
            </p:extLst>
          </p:nvPr>
        </p:nvGraphicFramePr>
        <p:xfrm>
          <a:off x="912218" y="2387208"/>
          <a:ext cx="1043682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4248079402"/>
                    </a:ext>
                  </a:extLst>
                </a:gridCol>
                <a:gridCol w="1291804">
                  <a:extLst>
                    <a:ext uri="{9D8B030D-6E8A-4147-A177-3AD203B41FA5}">
                      <a16:colId xmlns:a16="http://schemas.microsoft.com/office/drawing/2014/main" val="105286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ΓΕΝΙΚΟΙ ΣΤΟΧΟΙ Δ.Ε.Π.Π.Σ.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9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εξασκούνται στην περιγραφή, αναπαραγωγή και σχεδιασμό γεωμετρικών σχημάτων και στερεών σωμάτων καθώς και στην εφαρμογή τεχνικών σχεδίασης κάθετων ευθειών με τη βοήθεια των γεωμετρικών οργάνων. 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γνωρίσουν τις έννοιες, κορυφή, ακμή, ορθή γωνία και έδρα. 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εξασκηθούν στην κατασκευή συμμετρικών σχημάτων ως προς άξονα. 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65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84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87611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(Γ΄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66263"/>
              </p:ext>
            </p:extLst>
          </p:nvPr>
        </p:nvGraphicFramePr>
        <p:xfrm>
          <a:off x="838200" y="1791450"/>
          <a:ext cx="10482622" cy="4229838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680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776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σχεδιάζουν γεωμετρικά σχήματα με τη βοήθεια οργάνων.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αναπαράγουν, να περιγράφουν και να σχεδιάζουν ορισμένα συνήθη επίπεδα γεωμετρικά σχήματα (ορθογώνιο, τετράγωνο).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περιγράφουν και να αναπαριστάνουν ορισμένα συνήθη γεωμετρικά στερεά (κύβος, σφαίρα).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αναπαράγουν τα αναπτύγματα του κύβου, του ορθογώνιου παραλληλεπίπεδου, της τετραγωνικής πυραμίδας.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χαράζουν κάθετες με τη βοήθεια οργάνων. Να αντιληφθούν την έννοια της ορθής γωνίας. 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l-GR" sz="22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κατασκευάζουν το συμμετρικό ενός επίπεδου σχήματος ως προς άξονα συμμετρίας. 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Γεωμετρία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(9 ώρες)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18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(Γ΄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412776"/>
            <a:ext cx="10514013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(2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Θέσεις, διευθύνσεις και διαδρομές σε χάρτες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Ανάγνωση και δημιουργία χαρτών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Δόμηση χώρου και συντεταγμένες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σχήματα (14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Αναγνώριση, ονομασία και ταξινόμηση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γεωμετρικών σχημάτων και στερεών σε στοιχεία και ιδιότητες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Κατασκευές και σχεδιασμός γεωμετρικών σχημάτων και στερεών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μεταξύ γεωμετρικών σχημάτων και στερεών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ή σύνθεση γεωμετρικών σχημάτων και στερεών σε άλλα σχήματα ή μέρη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Μετασχηματισμοί (4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Μετατόπιση, στροφή και ανάκλαση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αξονική συμμετρία και κεντρική συμμετρία </a:t>
            </a:r>
          </a:p>
          <a:p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και αναπαράσταση διαφορετικών οπτικών γωνιών αντικειμένων και καταστάσεων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οπτικοποιήσεων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τη διαχείριση σχημάτων, διευθύνσεων και θέσεων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518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F3702B-1039-4F33-89A2-CC4F563E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480272"/>
            <a:ext cx="9001000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E47580-F5C4-4F36-82E4-D7A883D2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648493"/>
            <a:ext cx="8856984" cy="57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8357CE-2ED0-4749-93AA-1060CB63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651605"/>
            <a:ext cx="8928992" cy="58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2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C02200-14EB-4E84-B07F-16BA6E86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4" y="468047"/>
            <a:ext cx="8712968" cy="58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123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39416</TotalTime>
  <Words>295</Words>
  <Application>Microsoft Office PowerPoint</Application>
  <PresentationFormat>Προσαρμογή</PresentationFormat>
  <Paragraphs>47</Paragraphs>
  <Slides>26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264</cp:revision>
  <cp:lastPrinted>1601-01-01T00:00:00Z</cp:lastPrinted>
  <dcterms:created xsi:type="dcterms:W3CDTF">1601-01-01T00:00:00Z</dcterms:created>
  <dcterms:modified xsi:type="dcterms:W3CDTF">2021-05-29T17:04:00Z</dcterms:modified>
</cp:coreProperties>
</file>