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61" r:id="rId1"/>
  </p:sldMasterIdLst>
  <p:notesMasterIdLst>
    <p:notesMasterId r:id="rId71"/>
  </p:notesMasterIdLst>
  <p:handoutMasterIdLst>
    <p:handoutMasterId r:id="rId72"/>
  </p:handoutMasterIdLst>
  <p:sldIdLst>
    <p:sldId id="257" r:id="rId2"/>
    <p:sldId id="287" r:id="rId3"/>
    <p:sldId id="288" r:id="rId4"/>
    <p:sldId id="289" r:id="rId5"/>
    <p:sldId id="290" r:id="rId6"/>
    <p:sldId id="360" r:id="rId7"/>
    <p:sldId id="361" r:id="rId8"/>
    <p:sldId id="367" r:id="rId9"/>
    <p:sldId id="368" r:id="rId10"/>
    <p:sldId id="291" r:id="rId11"/>
    <p:sldId id="362" r:id="rId12"/>
    <p:sldId id="363" r:id="rId13"/>
    <p:sldId id="293" r:id="rId14"/>
    <p:sldId id="347" r:id="rId15"/>
    <p:sldId id="350" r:id="rId16"/>
    <p:sldId id="348" r:id="rId17"/>
    <p:sldId id="349" r:id="rId18"/>
    <p:sldId id="351" r:id="rId19"/>
    <p:sldId id="352" r:id="rId20"/>
    <p:sldId id="353" r:id="rId21"/>
    <p:sldId id="369" r:id="rId22"/>
    <p:sldId id="359" r:id="rId23"/>
    <p:sldId id="378" r:id="rId24"/>
    <p:sldId id="295" r:id="rId25"/>
    <p:sldId id="384" r:id="rId26"/>
    <p:sldId id="385" r:id="rId27"/>
    <p:sldId id="296" r:id="rId28"/>
    <p:sldId id="370" r:id="rId29"/>
    <p:sldId id="297" r:id="rId30"/>
    <p:sldId id="298" r:id="rId31"/>
    <p:sldId id="343" r:id="rId32"/>
    <p:sldId id="344" r:id="rId33"/>
    <p:sldId id="345" r:id="rId34"/>
    <p:sldId id="346" r:id="rId35"/>
    <p:sldId id="371" r:id="rId36"/>
    <p:sldId id="372" r:id="rId37"/>
    <p:sldId id="373" r:id="rId38"/>
    <p:sldId id="374" r:id="rId39"/>
    <p:sldId id="382" r:id="rId40"/>
    <p:sldId id="383" r:id="rId41"/>
    <p:sldId id="389" r:id="rId42"/>
    <p:sldId id="386" r:id="rId43"/>
    <p:sldId id="387" r:id="rId44"/>
    <p:sldId id="388" r:id="rId45"/>
    <p:sldId id="299" r:id="rId46"/>
    <p:sldId id="300" r:id="rId47"/>
    <p:sldId id="331" r:id="rId48"/>
    <p:sldId id="301" r:id="rId49"/>
    <p:sldId id="303" r:id="rId50"/>
    <p:sldId id="336" r:id="rId51"/>
    <p:sldId id="337" r:id="rId52"/>
    <p:sldId id="342" r:id="rId53"/>
    <p:sldId id="258" r:id="rId54"/>
    <p:sldId id="259" r:id="rId55"/>
    <p:sldId id="364" r:id="rId56"/>
    <p:sldId id="365" r:id="rId57"/>
    <p:sldId id="260" r:id="rId58"/>
    <p:sldId id="261" r:id="rId59"/>
    <p:sldId id="262" r:id="rId60"/>
    <p:sldId id="263" r:id="rId61"/>
    <p:sldId id="264" r:id="rId62"/>
    <p:sldId id="340" r:id="rId63"/>
    <p:sldId id="265" r:id="rId64"/>
    <p:sldId id="266" r:id="rId65"/>
    <p:sldId id="267" r:id="rId66"/>
    <p:sldId id="366" r:id="rId67"/>
    <p:sldId id="379" r:id="rId68"/>
    <p:sldId id="380" r:id="rId69"/>
    <p:sldId id="381" r:id="rId70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583"/>
  </p:normalViewPr>
  <p:slideViewPr>
    <p:cSldViewPr>
      <p:cViewPr varScale="1">
        <p:scale>
          <a:sx n="112" d="100"/>
          <a:sy n="112" d="100"/>
        </p:scale>
        <p:origin x="16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212B8D-552E-4057-1AAE-15B2F55E84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B57166-10BD-61C8-1423-C8A7D23E78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3F13012-4FA5-7142-AC19-DD8C91FF2365}" type="datetimeFigureOut">
              <a:rPr lang="en-US"/>
              <a:pPr>
                <a:defRPr/>
              </a:pPr>
              <a:t>10/9/25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9F504-B9D7-B048-027D-EF9B7843BE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66CBB-A805-E457-F360-5AA4AEB73E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C0785E4-DE7F-8A4F-873D-4D177F766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9017E6FC-000A-A661-1ABB-8E774BB73F3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156EDE3D-F0C5-E275-0D8F-AD1A95BAB3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A10ECD3-1FA7-E0DD-F9E7-D36E7CDE1DE2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3" name="Rectangle 5">
            <a:extLst>
              <a:ext uri="{FF2B5EF4-FFF2-40B4-BE49-F238E27FC236}">
                <a16:creationId xmlns:a16="http://schemas.microsoft.com/office/drawing/2014/main" id="{54BF6060-AA19-819E-0018-0BA39352591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5894" name="Rectangle 6">
            <a:extLst>
              <a:ext uri="{FF2B5EF4-FFF2-40B4-BE49-F238E27FC236}">
                <a16:creationId xmlns:a16="http://schemas.microsoft.com/office/drawing/2014/main" id="{819E6487-937F-A0CE-1ECE-B3A47FF8E1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5" name="Rectangle 7">
            <a:extLst>
              <a:ext uri="{FF2B5EF4-FFF2-40B4-BE49-F238E27FC236}">
                <a16:creationId xmlns:a16="http://schemas.microsoft.com/office/drawing/2014/main" id="{C8C91F18-EEC7-C9EE-2FF6-6834DC228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A3D7CC8-96F9-9949-A68C-55888B96FF2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2F39750-55C7-B728-E08B-E3EB36FEF2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26F3C3-5E16-A844-B3AC-9F8C053F2AF4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7C6D040-885A-2289-F24C-5B80BDF5846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0B2285B-381C-4EB2-6E49-A934B2B87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56130481-CA6F-E5B9-8989-11CC3823D6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B9F656-57D1-FC45-B4CC-989720EA4DAE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FB59CAF-3C80-CE84-A437-C5568AFFD1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04D33D7-D8F4-596C-BCBF-912B1EF91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CE2F1984-E3FD-7094-EA78-39D10ABC1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4BDEF2-E778-234F-A831-26EE14F94C00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4156F56-8180-FCCF-1AF8-F78C898AD6D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82BF0AD-F0B6-0157-DF46-532768F58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AE6F020-DE8C-015F-C653-60AFAF5A0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2A9B9D-AA79-0641-8AD6-BFF5D69BDED8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FF74C11D-EE41-1E2F-C78C-91CD461B8E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AE100D5-53C3-DD93-E9FF-623ADC83E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EC92E323-BF6E-D70E-D8B6-5C9EF1E6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9BDC21-1FD0-D44A-9216-10CD736A1847}" type="slidenum">
              <a:rPr lang="en-GB" altLang="en-US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378F5C5-8E77-F670-DA79-24E9FD4A77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FA1569A-6909-6A42-D422-DC6536181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016DDF6-98A8-B6A9-2C3E-A17D078B9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CC78AF-F4F5-7841-8F9E-44715E183DEA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257C302-803F-7200-5321-2BF0D0339C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9728274-23F9-C200-3FC3-7C876A47C4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996F03F-06DE-6FF9-4EC0-8546947FD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A52983-46BD-F846-9E71-59855EAAD51C}" type="slidenum">
              <a:rPr lang="en-GB" altLang="en-US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B5198AC-6C08-5B70-A033-4DDED902AA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0A5F84B-68B4-F121-B281-83C882C72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0EA59930-E7B1-0D35-8C73-1EB319D1A5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6BAB3A-BF07-9B46-A653-7D4D173D1905}" type="slidenum">
              <a:rPr lang="en-GB" altLang="en-US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FFCCB7C8-B5E0-E3BF-1402-5DF65B50E1D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4C26B39-7F55-BA90-71AB-8D2F1D302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D83656F6-311E-C075-1094-CCEDB89583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72C0DE-26D9-C245-838E-26857A70E902}" type="slidenum">
              <a:rPr lang="en-GB" altLang="en-US"/>
              <a:pPr>
                <a:spcBef>
                  <a:spcPct val="0"/>
                </a:spcBef>
              </a:pPr>
              <a:t>22</a:t>
            </a:fld>
            <a:endParaRPr lang="en-GB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202CE44A-1EDB-1DDC-6713-7B5D5093BBB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FCA883E-AEB9-B870-8745-8C086C1CC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56119E51-D070-8492-4148-C8C8C4C5BD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25EB70-648A-CF41-B8DD-74F7DD45FB81}" type="slidenum">
              <a:rPr lang="en-GB" altLang="en-US"/>
              <a:pPr>
                <a:spcBef>
                  <a:spcPct val="0"/>
                </a:spcBef>
              </a:pPr>
              <a:t>24</a:t>
            </a:fld>
            <a:endParaRPr lang="en-GB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7D49D3B-9793-46A9-A0C1-29D5979BF8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2BF0BD0-4588-1EF7-AA84-4E6C8DEF3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C21FF343-93C3-A327-EE4A-1BD1B0B4C3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48B680-8444-DA45-A994-E10418F3CB45}" type="slidenum">
              <a:rPr lang="en-GB" altLang="en-US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BE1D7754-231E-A812-3ACA-0F3B2D442E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A34D3F9-6329-3D3C-0D1A-4E4452208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11AC934-2914-ECC7-6A86-9D7534B79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5203E6-176F-344B-9B3D-4E78801F21B4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C940BEE-1135-2AC2-60D2-87605D62AD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D74C848-3860-B0AB-DD1C-4443F6559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FE04D3A0-C604-257C-0C6A-DC25C3591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D2AE9B-F537-9E48-9D1F-AA07D23654D6}" type="slidenum">
              <a:rPr lang="en-GB" altLang="en-US"/>
              <a:pPr>
                <a:spcBef>
                  <a:spcPct val="0"/>
                </a:spcBef>
              </a:pPr>
              <a:t>29</a:t>
            </a:fld>
            <a:endParaRPr lang="en-GB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F6DB70E0-2692-FF06-B5F7-A7D8D02E76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818BA2D-A890-7558-D110-E64EC89D0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7458CB64-3AFF-629C-6D68-886E36D75B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B4260F-2C92-0747-93FC-35ADB48A146B}" type="slidenum">
              <a:rPr lang="en-GB" altLang="en-US"/>
              <a:pPr>
                <a:spcBef>
                  <a:spcPct val="0"/>
                </a:spcBef>
              </a:pPr>
              <a:t>30</a:t>
            </a:fld>
            <a:endParaRPr lang="en-GB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8031B215-F476-DF5B-CE7F-07085906FD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9F692A5-E6FC-014B-6D41-20E2089C1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2CBD85C2-7BB2-1908-AACB-62FF14030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EED23E-4C6C-3F47-A370-06AB80D138DD}" type="slidenum">
              <a:rPr lang="en-GB" altLang="en-US"/>
              <a:pPr>
                <a:spcBef>
                  <a:spcPct val="0"/>
                </a:spcBef>
              </a:pPr>
              <a:t>31</a:t>
            </a:fld>
            <a:endParaRPr lang="en-GB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0CCEEAF2-A94B-FA62-245A-6D340AF1B8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B74EA17-8044-526B-8A94-F5C258486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4EA86533-1350-5E98-A7BC-4059DD1CC5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149148-33DA-234C-92BE-FB9943A9C74E}" type="slidenum">
              <a:rPr lang="en-GB" altLang="en-US"/>
              <a:pPr>
                <a:spcBef>
                  <a:spcPct val="0"/>
                </a:spcBef>
              </a:pPr>
              <a:t>32</a:t>
            </a:fld>
            <a:endParaRPr lang="en-GB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10BBAB9A-08CE-4C2B-6335-FA3944D041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4BC1AA1-8318-C4F9-1848-5DD772879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03C9FBDA-B74F-1BC1-8E0A-7FBDA6300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6294E6-4E83-0045-BC24-20FB180374F7}" type="slidenum">
              <a:rPr lang="en-GB" altLang="en-US"/>
              <a:pPr>
                <a:spcBef>
                  <a:spcPct val="0"/>
                </a:spcBef>
              </a:pPr>
              <a:t>33</a:t>
            </a:fld>
            <a:endParaRPr lang="en-GB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6C7DB9A-8065-3588-16C4-2EC3B76A6F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82A0CEBC-A5D4-85F3-09E1-C55F62299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C7B77E8E-EB87-34F3-CF60-51D04EB8E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E9D460-92FD-474F-9882-71E32E863117}" type="slidenum">
              <a:rPr lang="en-GB" altLang="en-US"/>
              <a:pPr>
                <a:spcBef>
                  <a:spcPct val="0"/>
                </a:spcBef>
              </a:pPr>
              <a:t>34</a:t>
            </a:fld>
            <a:endParaRPr lang="en-GB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0A4893B0-269E-544A-2170-8AECE175718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34F75D8-94D8-5AAE-C2B2-D17457583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07191716-E20A-28DE-A983-5B994C7EF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1DCB26-CEBA-D64A-BB48-ACAFD79D35DC}" type="slidenum">
              <a:rPr lang="en-GB" altLang="en-US"/>
              <a:pPr>
                <a:spcBef>
                  <a:spcPct val="0"/>
                </a:spcBef>
              </a:pPr>
              <a:t>45</a:t>
            </a:fld>
            <a:endParaRPr lang="en-GB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06A21D64-C895-6FDB-5E33-7B6210AA45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29DE7D3-D24D-DA1A-FE90-7425F9912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593DF812-1753-1072-0C1A-888F418B04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21C4F6-62F4-6649-A43E-D5606410AA2D}" type="slidenum">
              <a:rPr lang="en-GB" altLang="en-US"/>
              <a:pPr>
                <a:spcBef>
                  <a:spcPct val="0"/>
                </a:spcBef>
              </a:pPr>
              <a:t>46</a:t>
            </a:fld>
            <a:endParaRPr lang="en-GB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DDFCE935-14EC-30C8-E599-CDE16A75A28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0F22B2D0-EB2E-E232-6700-00A1E340D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E5E800B8-ABEB-E582-BB6D-8174EC1E9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8F5C99-B67F-DB46-A12B-942BDFFA8CB9}" type="slidenum">
              <a:rPr lang="en-GB" altLang="en-US"/>
              <a:pPr>
                <a:spcBef>
                  <a:spcPct val="0"/>
                </a:spcBef>
              </a:pPr>
              <a:t>47</a:t>
            </a:fld>
            <a:endParaRPr lang="en-GB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BCE4A41B-6909-6365-3B45-495C3A5F74D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6A842D1-7177-B43B-4998-484E64EAC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2EF862E6-4CAA-6048-2986-D4B0411431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C894F9-B793-3E48-8C93-1A77AB82AE1B}" type="slidenum">
              <a:rPr lang="en-GB" altLang="en-US"/>
              <a:pPr>
                <a:spcBef>
                  <a:spcPct val="0"/>
                </a:spcBef>
              </a:pPr>
              <a:t>48</a:t>
            </a:fld>
            <a:endParaRPr lang="en-GB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8DAC2E07-2006-C785-782D-C187E30961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2BA17277-5990-E976-AD80-451E16486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56AB63E9-F13A-BE07-7684-DDC6682E22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0FCA21-323E-EF40-A9DF-39636FF4DC18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3FABB55-B356-CD50-77D9-F68F6D626C8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A8E89E6-0953-61D3-E1EE-E9F3AFF8D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E0DCD56A-C398-87B2-6270-E1C9FC52AF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AEC715-8B31-6C4C-AA08-DCFE4C83C742}" type="slidenum">
              <a:rPr lang="en-GB" altLang="en-US"/>
              <a:pPr>
                <a:spcBef>
                  <a:spcPct val="0"/>
                </a:spcBef>
              </a:pPr>
              <a:t>49</a:t>
            </a:fld>
            <a:endParaRPr lang="en-GB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52BBFB17-0946-9B8B-C3AC-DB0D0F67A69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92016704-61B3-48F4-18C2-8D83335C0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6036A493-F775-976E-BF08-2E85C7EA2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2088B7-2A73-D946-AC8C-26B8BA3CF5A7}" type="slidenum">
              <a:rPr lang="en-GB" altLang="en-US"/>
              <a:pPr>
                <a:spcBef>
                  <a:spcPct val="0"/>
                </a:spcBef>
              </a:pPr>
              <a:t>50</a:t>
            </a:fld>
            <a:endParaRPr lang="en-GB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BBBCDD5C-A2B7-7D6B-5A07-B8F1D68E54D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8184166D-3058-D515-E18E-DB55D8CC4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6F9EC5DE-0BA5-3F56-895E-F8B717268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6F390B-C6AE-CE4C-B551-E8933DA27508}" type="slidenum">
              <a:rPr lang="en-GB" altLang="en-US"/>
              <a:pPr>
                <a:spcBef>
                  <a:spcPct val="0"/>
                </a:spcBef>
              </a:pPr>
              <a:t>51</a:t>
            </a:fld>
            <a:endParaRPr lang="en-GB" alt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368B0448-FF44-1938-2BCF-88746096B40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E052F263-9B3A-90F7-453F-3BA8A8F19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4199C636-BE36-440F-32BF-2513A8F8D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91C865-1D29-3A4B-9139-829118A5F665}" type="slidenum">
              <a:rPr lang="en-GB" altLang="en-US"/>
              <a:pPr>
                <a:spcBef>
                  <a:spcPct val="0"/>
                </a:spcBef>
              </a:pPr>
              <a:t>52</a:t>
            </a:fld>
            <a:endParaRPr lang="en-GB" altLang="en-US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93A07491-F1E9-462B-AA72-ABF228106F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B32CA04B-187B-4D6C-B7C1-4E71652431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AE4A2472-8C90-17B3-E758-3BDD937175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9B9866-574C-D149-895C-54EB0E6B6EED}" type="slidenum">
              <a:rPr lang="en-GB" altLang="en-US"/>
              <a:pPr>
                <a:spcBef>
                  <a:spcPct val="0"/>
                </a:spcBef>
              </a:pPr>
              <a:t>53</a:t>
            </a:fld>
            <a:endParaRPr lang="en-GB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CCDB67A1-F229-018B-1ECF-2C181256219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D60995F2-D74E-B567-7DA3-B6C3CA7DA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6100882B-7DEA-B396-4A56-E4DF6521B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27F35-EB07-8A4E-BFC9-209A6E3BE68D}" type="slidenum">
              <a:rPr lang="en-GB" altLang="en-US"/>
              <a:pPr>
                <a:spcBef>
                  <a:spcPct val="0"/>
                </a:spcBef>
              </a:pPr>
              <a:t>54</a:t>
            </a:fld>
            <a:endParaRPr lang="en-GB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81A38857-0A26-A166-EB57-75D62AC79EC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CF1DC999-F7FD-61C8-7837-AF5C60DA41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34C9881D-C5AE-C9F4-7466-00E9CBF39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1E0C8D-CBF4-3D45-ACCA-F38F59D7E740}" type="slidenum">
              <a:rPr lang="en-GB" altLang="en-US"/>
              <a:pPr>
                <a:spcBef>
                  <a:spcPct val="0"/>
                </a:spcBef>
              </a:pPr>
              <a:t>57</a:t>
            </a:fld>
            <a:endParaRPr lang="en-GB" alt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48F21F2B-137C-1AEA-63F3-CC375C99DCF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03C9D609-23CE-FC0B-4EC5-CF013502D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C380C5A5-12A6-A15C-D5A8-FACCED57E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018E18-ECED-524E-AD7A-CB97405D0873}" type="slidenum">
              <a:rPr lang="en-GB" altLang="en-US"/>
              <a:pPr>
                <a:spcBef>
                  <a:spcPct val="0"/>
                </a:spcBef>
              </a:pPr>
              <a:t>58</a:t>
            </a:fld>
            <a:endParaRPr lang="en-GB" alt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4D95AC60-0B9F-CC9F-FF00-8A95B2FEFF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D5CBCE20-5A0A-495C-A723-E79E091B6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7FD9B15A-2181-C67D-7BFD-B38C2D3766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DA0038-FDBC-CE45-91A3-CFF9B0A1D598}" type="slidenum">
              <a:rPr lang="en-GB" altLang="en-US"/>
              <a:pPr>
                <a:spcBef>
                  <a:spcPct val="0"/>
                </a:spcBef>
              </a:pPr>
              <a:t>59</a:t>
            </a:fld>
            <a:endParaRPr lang="en-GB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76417EE7-CC5D-0FA5-DA17-F81BE0432F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EA6F66AE-8064-AE1A-E6F8-55DDCBDBB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67CBC464-95FE-F202-5128-CE03B01E6D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15D796-7A47-D54D-87A4-4D64EC5FEEFF}" type="slidenum">
              <a:rPr lang="en-GB" altLang="en-US"/>
              <a:pPr>
                <a:spcBef>
                  <a:spcPct val="0"/>
                </a:spcBef>
              </a:pPr>
              <a:t>60</a:t>
            </a:fld>
            <a:endParaRPr lang="en-GB" altLang="en-US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8C6DF228-D305-CF9C-38C3-124EE1413AB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B1A14316-8452-03A5-A685-BD8853A85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2D985826-1521-59A9-590B-219AC750F3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E0C8A8-A400-0C46-BE02-4147676889FF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69E2FA7-2930-2289-C49B-A4EDE0A3404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A2B4D5A-76E8-DD9B-94CF-185CC193E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BE49663E-E34B-29DF-AB91-4867E7EE8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6BC51-2606-0F4B-9D41-A68CA7BCF035}" type="slidenum">
              <a:rPr lang="en-GB" altLang="en-US"/>
              <a:pPr>
                <a:spcBef>
                  <a:spcPct val="0"/>
                </a:spcBef>
              </a:pPr>
              <a:t>61</a:t>
            </a:fld>
            <a:endParaRPr lang="en-GB" altLang="en-US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EF07111A-D9D2-25FA-C782-153C0DC9A8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1044D9C1-AF16-05E9-52C8-94A58F977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1305E88A-B4DF-11CC-2D0E-F8A1AAF03E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E53D67-9BB9-E44F-A010-4C35355E44C0}" type="slidenum">
              <a:rPr lang="en-GB" altLang="en-US"/>
              <a:pPr>
                <a:spcBef>
                  <a:spcPct val="0"/>
                </a:spcBef>
              </a:pPr>
              <a:t>62</a:t>
            </a:fld>
            <a:endParaRPr lang="en-GB" altLang="en-US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66153C3-3FC5-EEB4-B2A6-94C605ED2F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1490BCB5-63AF-5BE9-C689-12BDEF02D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>
            <a:extLst>
              <a:ext uri="{FF2B5EF4-FFF2-40B4-BE49-F238E27FC236}">
                <a16:creationId xmlns:a16="http://schemas.microsoft.com/office/drawing/2014/main" id="{9504DCC9-4D3C-F804-1293-D70515FEE5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0BD59B-7654-5041-A3E8-3C94CAA8C5DD}" type="slidenum">
              <a:rPr lang="en-GB" altLang="en-US"/>
              <a:pPr>
                <a:spcBef>
                  <a:spcPct val="0"/>
                </a:spcBef>
              </a:pPr>
              <a:t>63</a:t>
            </a:fld>
            <a:endParaRPr lang="en-GB" altLang="en-US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3BC58D5B-E60D-A748-2822-95EE1C02532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805B73AA-6D76-2DB5-334A-FE22EC706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A9CE6DA3-78C8-9133-09D6-28EF27220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FA1E1-B9F7-AE4D-90A4-0AACA994F87F}" type="slidenum">
              <a:rPr lang="en-GB" altLang="en-US"/>
              <a:pPr>
                <a:spcBef>
                  <a:spcPct val="0"/>
                </a:spcBef>
              </a:pPr>
              <a:t>64</a:t>
            </a:fld>
            <a:endParaRPr lang="en-GB" altLang="en-US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CB2DE215-40B8-F58A-3639-C1C96CD705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CABF839B-9015-CB8E-8304-73D9D8042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>
            <a:extLst>
              <a:ext uri="{FF2B5EF4-FFF2-40B4-BE49-F238E27FC236}">
                <a16:creationId xmlns:a16="http://schemas.microsoft.com/office/drawing/2014/main" id="{95EA303C-9C48-BF33-1FA7-F32141282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39DB90-4837-9A4A-AE12-D830F774C8C6}" type="slidenum">
              <a:rPr lang="en-GB" altLang="en-US"/>
              <a:pPr>
                <a:spcBef>
                  <a:spcPct val="0"/>
                </a:spcBef>
              </a:pPr>
              <a:t>65</a:t>
            </a:fld>
            <a:endParaRPr lang="en-GB" altLang="en-US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72F5776D-BF9D-59B2-F71F-EA1E06B2314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F12B5DC6-03AE-6DD6-3194-C7CE1A9E4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>
            <a:extLst>
              <a:ext uri="{FF2B5EF4-FFF2-40B4-BE49-F238E27FC236}">
                <a16:creationId xmlns:a16="http://schemas.microsoft.com/office/drawing/2014/main" id="{3F45E440-DB55-F7F2-F2A8-A0A6998BD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0" name="Notes Placeholder 2">
            <a:extLst>
              <a:ext uri="{FF2B5EF4-FFF2-40B4-BE49-F238E27FC236}">
                <a16:creationId xmlns:a16="http://schemas.microsoft.com/office/drawing/2014/main" id="{BFA71FF4-5AC9-F7E9-2957-CD7C4BF4F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1251" name="Slide Number Placeholder 3">
            <a:extLst>
              <a:ext uri="{FF2B5EF4-FFF2-40B4-BE49-F238E27FC236}">
                <a16:creationId xmlns:a16="http://schemas.microsoft.com/office/drawing/2014/main" id="{7C2F0C3D-3297-A419-E437-25AC52D68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DD8218-47E8-6E49-A41B-82E5D4CE7F5C}" type="slidenum">
              <a:rPr lang="en-GB" altLang="en-US"/>
              <a:pPr>
                <a:spcBef>
                  <a:spcPct val="0"/>
                </a:spcBef>
              </a:pPr>
              <a:t>68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D9F6EF18-96AD-C27D-2638-00F968230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AAB8F5-6D62-984A-B5B3-8404294B5A94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A9B5677-64B1-77F2-CAB9-9905D653576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89A1D74-CC16-C2ED-2BCE-226BFF710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C87E2590-C092-CD3B-D17A-9EF9636E4E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052C71-81C1-1141-8E70-B02BD907BC6D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6C583F93-8D42-0543-8810-8B62F4E89E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85094A5-F395-A106-C3CB-8D502ADB8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1DC8F7F7-EC34-5F90-28AB-06AD021D9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239584-CE88-6A40-A56D-88912BAD43A5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833CDCD-6C70-C725-80A0-A5FB72E298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1A7AB5A-0C21-1E11-B392-8B99E6CA4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485F27F-720C-0F1C-42F3-0EF08C76C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FEE9A3-A008-DE42-A5C0-F1FB45678AB0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8094C6F1-EF33-4F9B-ECB4-F1F223ADDD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DC41BE7-D026-F887-C437-16DE827C3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D321748-3A7F-DD86-09F5-7BF1374460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88766F-9A81-904B-8917-29F548DAB3F1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50B6354-034B-726E-2F8F-E07C5314E69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5AEEE4B3-1BFD-3A4C-956E-EE4676DCC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9B5A9C2-E5B6-C169-3F31-F74D02D1C88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C51B50A6-F46E-0D85-A041-849DACB494A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x-none" altLang="x-none"/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5317C74E-C0CF-427E-1AE1-00C49093591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x-none" altLang="x-none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C5ADF2EF-FDEF-F7F3-EB31-79B256AE7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l-GR">
                <a:latin typeface="Arial" charset="0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28C97AA-734A-8836-1AD0-0F7D46B73D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-3"/>
              <a:ext cx="816" cy="3978"/>
              <a:chOff x="4944" y="-3"/>
              <a:chExt cx="816" cy="3978"/>
            </a:xfrm>
          </p:grpSpPr>
          <p:grpSp>
            <p:nvGrpSpPr>
              <p:cNvPr id="18" name="Group 7">
                <a:extLst>
                  <a:ext uri="{FF2B5EF4-FFF2-40B4-BE49-F238E27FC236}">
                    <a16:creationId xmlns:a16="http://schemas.microsoft.com/office/drawing/2014/main" id="{5F925F09-8A75-ECD2-B4EA-EAF5AEEBDE1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-3"/>
                <a:ext cx="480" cy="1434"/>
                <a:chOff x="5280" y="-3"/>
                <a:chExt cx="480" cy="1434"/>
              </a:xfrm>
            </p:grpSpPr>
            <p:grpSp>
              <p:nvGrpSpPr>
                <p:cNvPr id="39" name="Group 8">
                  <a:extLst>
                    <a:ext uri="{FF2B5EF4-FFF2-40B4-BE49-F238E27FC236}">
                      <a16:creationId xmlns:a16="http://schemas.microsoft.com/office/drawing/2014/main" id="{DFAFD769-2E3D-8899-A01D-C900D13175D8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8" y="-4"/>
                  <a:ext cx="174" cy="176"/>
                  <a:chOff x="1697" y="323"/>
                  <a:chExt cx="1690" cy="2560"/>
                </a:xfrm>
              </p:grpSpPr>
              <p:grpSp>
                <p:nvGrpSpPr>
                  <p:cNvPr id="48" name="Group 9">
                    <a:extLst>
                      <a:ext uri="{FF2B5EF4-FFF2-40B4-BE49-F238E27FC236}">
                        <a16:creationId xmlns:a16="http://schemas.microsoft.com/office/drawing/2014/main" id="{71DD783F-88A0-2EB6-E400-D9E01B0F4A2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97" y="323"/>
                    <a:ext cx="1690" cy="2560"/>
                    <a:chOff x="1697" y="323"/>
                    <a:chExt cx="1690" cy="2560"/>
                  </a:xfrm>
                </p:grpSpPr>
                <p:sp>
                  <p:nvSpPr>
                    <p:cNvPr id="55" name="Freeform 10">
                      <a:extLst>
                        <a:ext uri="{FF2B5EF4-FFF2-40B4-BE49-F238E27FC236}">
                          <a16:creationId xmlns:a16="http://schemas.microsoft.com/office/drawing/2014/main" id="{00E5E5C4-4C88-8F07-BB52-8246ABA5F7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42 w 1231"/>
                        <a:gd name="T1" fmla="*/ 283 h 2560"/>
                        <a:gd name="T2" fmla="*/ 420 w 1231"/>
                        <a:gd name="T3" fmla="*/ 115 h 2560"/>
                        <a:gd name="T4" fmla="*/ 588 w 1231"/>
                        <a:gd name="T5" fmla="*/ 7 h 2560"/>
                        <a:gd name="T6" fmla="*/ 905 w 1231"/>
                        <a:gd name="T7" fmla="*/ 61 h 2560"/>
                        <a:gd name="T8" fmla="*/ 1066 w 1231"/>
                        <a:gd name="T9" fmla="*/ 349 h 2560"/>
                        <a:gd name="T10" fmla="*/ 989 w 1231"/>
                        <a:gd name="T11" fmla="*/ 769 h 2560"/>
                        <a:gd name="T12" fmla="*/ 953 w 1231"/>
                        <a:gd name="T13" fmla="*/ 943 h 2560"/>
                        <a:gd name="T14" fmla="*/ 1120 w 1231"/>
                        <a:gd name="T15" fmla="*/ 1075 h 2560"/>
                        <a:gd name="T16" fmla="*/ 1246 w 1231"/>
                        <a:gd name="T17" fmla="*/ 1525 h 2560"/>
                        <a:gd name="T18" fmla="*/ 1138 w 1231"/>
                        <a:gd name="T19" fmla="*/ 1969 h 2560"/>
                        <a:gd name="T20" fmla="*/ 917 w 1231"/>
                        <a:gd name="T21" fmla="*/ 2077 h 2560"/>
                        <a:gd name="T22" fmla="*/ 731 w 1231"/>
                        <a:gd name="T23" fmla="*/ 2059 h 2560"/>
                        <a:gd name="T24" fmla="*/ 665 w 1231"/>
                        <a:gd name="T25" fmla="*/ 2251 h 2560"/>
                        <a:gd name="T26" fmla="*/ 534 w 1231"/>
                        <a:gd name="T27" fmla="*/ 2527 h 2560"/>
                        <a:gd name="T28" fmla="*/ 216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4 w 1231"/>
                        <a:gd name="T37" fmla="*/ 1513 h 2560"/>
                        <a:gd name="T38" fmla="*/ 222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4 w 1231"/>
                        <a:gd name="T45" fmla="*/ 2431 h 2560"/>
                        <a:gd name="T46" fmla="*/ 600 w 1231"/>
                        <a:gd name="T47" fmla="*/ 2227 h 2560"/>
                        <a:gd name="T48" fmla="*/ 582 w 1231"/>
                        <a:gd name="T49" fmla="*/ 1807 h 2560"/>
                        <a:gd name="T50" fmla="*/ 498 w 1231"/>
                        <a:gd name="T51" fmla="*/ 1531 h 2560"/>
                        <a:gd name="T52" fmla="*/ 540 w 1231"/>
                        <a:gd name="T53" fmla="*/ 1459 h 2560"/>
                        <a:gd name="T54" fmla="*/ 635 w 1231"/>
                        <a:gd name="T55" fmla="*/ 1633 h 2560"/>
                        <a:gd name="T56" fmla="*/ 731 w 1231"/>
                        <a:gd name="T57" fmla="*/ 1933 h 2560"/>
                        <a:gd name="T58" fmla="*/ 977 w 1231"/>
                        <a:gd name="T59" fmla="*/ 1963 h 2560"/>
                        <a:gd name="T60" fmla="*/ 1150 w 1231"/>
                        <a:gd name="T61" fmla="*/ 1687 h 2560"/>
                        <a:gd name="T62" fmla="*/ 1132 w 1231"/>
                        <a:gd name="T63" fmla="*/ 1273 h 2560"/>
                        <a:gd name="T64" fmla="*/ 893 w 1231"/>
                        <a:gd name="T65" fmla="*/ 1057 h 2560"/>
                        <a:gd name="T66" fmla="*/ 689 w 1231"/>
                        <a:gd name="T67" fmla="*/ 1129 h 2560"/>
                        <a:gd name="T68" fmla="*/ 582 w 1231"/>
                        <a:gd name="T69" fmla="*/ 1117 h 2560"/>
                        <a:gd name="T70" fmla="*/ 629 w 1231"/>
                        <a:gd name="T71" fmla="*/ 1033 h 2560"/>
                        <a:gd name="T72" fmla="*/ 821 w 1231"/>
                        <a:gd name="T73" fmla="*/ 937 h 2560"/>
                        <a:gd name="T74" fmla="*/ 959 w 1231"/>
                        <a:gd name="T75" fmla="*/ 613 h 2560"/>
                        <a:gd name="T76" fmla="*/ 893 w 1231"/>
                        <a:gd name="T77" fmla="*/ 175 h 2560"/>
                        <a:gd name="T78" fmla="*/ 629 w 1231"/>
                        <a:gd name="T79" fmla="*/ 103 h 2560"/>
                        <a:gd name="T80" fmla="*/ 396 w 1231"/>
                        <a:gd name="T81" fmla="*/ 355 h 2560"/>
                        <a:gd name="T82" fmla="*/ 408 w 1231"/>
                        <a:gd name="T83" fmla="*/ 763 h 2560"/>
                        <a:gd name="T84" fmla="*/ 348 w 1231"/>
                        <a:gd name="T85" fmla="*/ 949 h 2560"/>
                        <a:gd name="T86" fmla="*/ 294 w 1231"/>
                        <a:gd name="T87" fmla="*/ 685 h 2560"/>
                        <a:gd name="T88" fmla="*/ 312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Freeform 11">
                      <a:extLst>
                        <a:ext uri="{FF2B5EF4-FFF2-40B4-BE49-F238E27FC236}">
                          <a16:creationId xmlns:a16="http://schemas.microsoft.com/office/drawing/2014/main" id="{26E9EADD-CEEB-2F22-BDD7-9315AAA3D4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07" y="367"/>
                      <a:ext cx="864" cy="2065"/>
                    </a:xfrm>
                    <a:custGeom>
                      <a:avLst/>
                      <a:gdLst>
                        <a:gd name="T0" fmla="*/ 780 w 865"/>
                        <a:gd name="T1" fmla="*/ 520 h 2071"/>
                        <a:gd name="T2" fmla="*/ 792 w 865"/>
                        <a:gd name="T3" fmla="*/ 345 h 2071"/>
                        <a:gd name="T4" fmla="*/ 858 w 865"/>
                        <a:gd name="T5" fmla="*/ 201 h 2071"/>
                        <a:gd name="T6" fmla="*/ 804 w 865"/>
                        <a:gd name="T7" fmla="*/ 213 h 2071"/>
                        <a:gd name="T8" fmla="*/ 744 w 865"/>
                        <a:gd name="T9" fmla="*/ 213 h 2071"/>
                        <a:gd name="T10" fmla="*/ 678 w 865"/>
                        <a:gd name="T11" fmla="*/ 116 h 2071"/>
                        <a:gd name="T12" fmla="*/ 606 w 865"/>
                        <a:gd name="T13" fmla="*/ 32 h 2071"/>
                        <a:gd name="T14" fmla="*/ 504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1 h 2071"/>
                        <a:gd name="T22" fmla="*/ 119 w 865"/>
                        <a:gd name="T23" fmla="*/ 399 h 2071"/>
                        <a:gd name="T24" fmla="*/ 131 w 865"/>
                        <a:gd name="T25" fmla="*/ 580 h 2071"/>
                        <a:gd name="T26" fmla="*/ 173 w 865"/>
                        <a:gd name="T27" fmla="*/ 772 h 2071"/>
                        <a:gd name="T28" fmla="*/ 197 w 865"/>
                        <a:gd name="T29" fmla="*/ 869 h 2071"/>
                        <a:gd name="T30" fmla="*/ 167 w 865"/>
                        <a:gd name="T31" fmla="*/ 971 h 2071"/>
                        <a:gd name="T32" fmla="*/ 65 w 865"/>
                        <a:gd name="T33" fmla="*/ 1109 h 2071"/>
                        <a:gd name="T34" fmla="*/ 17 w 865"/>
                        <a:gd name="T35" fmla="*/ 1278 h 2071"/>
                        <a:gd name="T36" fmla="*/ 5 w 865"/>
                        <a:gd name="T37" fmla="*/ 1530 h 2071"/>
                        <a:gd name="T38" fmla="*/ 47 w 865"/>
                        <a:gd name="T39" fmla="*/ 1723 h 2071"/>
                        <a:gd name="T40" fmla="*/ 131 w 865"/>
                        <a:gd name="T41" fmla="*/ 1873 h 2071"/>
                        <a:gd name="T42" fmla="*/ 299 w 865"/>
                        <a:gd name="T43" fmla="*/ 1958 h 2071"/>
                        <a:gd name="T44" fmla="*/ 425 w 865"/>
                        <a:gd name="T45" fmla="*/ 1952 h 2071"/>
                        <a:gd name="T46" fmla="*/ 462 w 865"/>
                        <a:gd name="T47" fmla="*/ 1964 h 2071"/>
                        <a:gd name="T48" fmla="*/ 492 w 865"/>
                        <a:gd name="T49" fmla="*/ 2036 h 2071"/>
                        <a:gd name="T50" fmla="*/ 492 w 865"/>
                        <a:gd name="T51" fmla="*/ 1934 h 2071"/>
                        <a:gd name="T52" fmla="*/ 552 w 865"/>
                        <a:gd name="T53" fmla="*/ 1753 h 2071"/>
                        <a:gd name="T54" fmla="*/ 612 w 865"/>
                        <a:gd name="T55" fmla="*/ 1633 h 2071"/>
                        <a:gd name="T56" fmla="*/ 576 w 865"/>
                        <a:gd name="T57" fmla="*/ 1675 h 2071"/>
                        <a:gd name="T58" fmla="*/ 510 w 865"/>
                        <a:gd name="T59" fmla="*/ 1795 h 2071"/>
                        <a:gd name="T60" fmla="*/ 407 w 865"/>
                        <a:gd name="T61" fmla="*/ 1878 h 2071"/>
                        <a:gd name="T62" fmla="*/ 269 w 865"/>
                        <a:gd name="T63" fmla="*/ 1873 h 2071"/>
                        <a:gd name="T64" fmla="*/ 179 w 865"/>
                        <a:gd name="T65" fmla="*/ 1789 h 2071"/>
                        <a:gd name="T66" fmla="*/ 113 w 865"/>
                        <a:gd name="T67" fmla="*/ 1615 h 2071"/>
                        <a:gd name="T68" fmla="*/ 107 w 865"/>
                        <a:gd name="T69" fmla="*/ 1374 h 2071"/>
                        <a:gd name="T70" fmla="*/ 137 w 865"/>
                        <a:gd name="T71" fmla="*/ 1175 h 2071"/>
                        <a:gd name="T72" fmla="*/ 203 w 865"/>
                        <a:gd name="T73" fmla="*/ 1055 h 2071"/>
                        <a:gd name="T74" fmla="*/ 323 w 865"/>
                        <a:gd name="T75" fmla="*/ 1007 h 2071"/>
                        <a:gd name="T76" fmla="*/ 504 w 865"/>
                        <a:gd name="T77" fmla="*/ 1061 h 2071"/>
                        <a:gd name="T78" fmla="*/ 606 w 865"/>
                        <a:gd name="T79" fmla="*/ 1109 h 2071"/>
                        <a:gd name="T80" fmla="*/ 660 w 865"/>
                        <a:gd name="T81" fmla="*/ 1085 h 2071"/>
                        <a:gd name="T82" fmla="*/ 654 w 865"/>
                        <a:gd name="T83" fmla="*/ 1031 h 2071"/>
                        <a:gd name="T84" fmla="*/ 606 w 865"/>
                        <a:gd name="T85" fmla="*/ 989 h 2071"/>
                        <a:gd name="T86" fmla="*/ 492 w 865"/>
                        <a:gd name="T87" fmla="*/ 965 h 2071"/>
                        <a:gd name="T88" fmla="*/ 323 w 865"/>
                        <a:gd name="T89" fmla="*/ 881 h 2071"/>
                        <a:gd name="T90" fmla="*/ 233 w 865"/>
                        <a:gd name="T91" fmla="*/ 670 h 2071"/>
                        <a:gd name="T92" fmla="*/ 209 w 865"/>
                        <a:gd name="T93" fmla="*/ 411 h 2071"/>
                        <a:gd name="T94" fmla="*/ 317 w 865"/>
                        <a:gd name="T95" fmla="*/ 170 h 2071"/>
                        <a:gd name="T96" fmla="*/ 480 w 865"/>
                        <a:gd name="T97" fmla="*/ 110 h 2071"/>
                        <a:gd name="T98" fmla="*/ 612 w 865"/>
                        <a:gd name="T99" fmla="*/ 164 h 2071"/>
                        <a:gd name="T100" fmla="*/ 702 w 865"/>
                        <a:gd name="T101" fmla="*/ 285 h 2071"/>
                        <a:gd name="T102" fmla="*/ 732 w 865"/>
                        <a:gd name="T103" fmla="*/ 423 h 2071"/>
                        <a:gd name="T104" fmla="*/ 768 w 865"/>
                        <a:gd name="T105" fmla="*/ 592 h 2071"/>
                        <a:gd name="T106" fmla="*/ 804 w 865"/>
                        <a:gd name="T107" fmla="*/ 574 h 2071"/>
                        <a:gd name="T108" fmla="*/ 780 w 865"/>
                        <a:gd name="T109" fmla="*/ 52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" name="Oval 12">
                    <a:extLst>
                      <a:ext uri="{FF2B5EF4-FFF2-40B4-BE49-F238E27FC236}">
                        <a16:creationId xmlns:a16="http://schemas.microsoft.com/office/drawing/2014/main" id="{A3BA08BD-93F8-DCA8-9663-824713DCAD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70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x-none" altLang="x-none"/>
                  </a:p>
                </p:txBody>
              </p:sp>
              <p:sp>
                <p:nvSpPr>
                  <p:cNvPr id="50" name="Freeform 13">
                    <a:extLst>
                      <a:ext uri="{FF2B5EF4-FFF2-40B4-BE49-F238E27FC236}">
                        <a16:creationId xmlns:a16="http://schemas.microsoft.com/office/drawing/2014/main" id="{B8AC9A14-9008-DFE2-B147-4FE174C169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730"/>
                    <a:ext cx="262" cy="524"/>
                  </a:xfrm>
                  <a:custGeom>
                    <a:avLst/>
                    <a:gdLst>
                      <a:gd name="T0" fmla="*/ 3 w 266"/>
                      <a:gd name="T1" fmla="*/ 498 h 521"/>
                      <a:gd name="T2" fmla="*/ 27 w 266"/>
                      <a:gd name="T3" fmla="*/ 283 h 521"/>
                      <a:gd name="T4" fmla="*/ 101 w 266"/>
                      <a:gd name="T5" fmla="*/ 45 h 521"/>
                      <a:gd name="T6" fmla="*/ 168 w 266"/>
                      <a:gd name="T7" fmla="*/ 3 h 521"/>
                      <a:gd name="T8" fmla="*/ 220 w 266"/>
                      <a:gd name="T9" fmla="*/ 39 h 521"/>
                      <a:gd name="T10" fmla="*/ 241 w 266"/>
                      <a:gd name="T11" fmla="*/ 134 h 521"/>
                      <a:gd name="T12" fmla="*/ 192 w 266"/>
                      <a:gd name="T13" fmla="*/ 283 h 521"/>
                      <a:gd name="T14" fmla="*/ 97 w 266"/>
                      <a:gd name="T15" fmla="*/ 492 h 521"/>
                      <a:gd name="T16" fmla="*/ 40 w 266"/>
                      <a:gd name="T17" fmla="*/ 516 h 521"/>
                      <a:gd name="T18" fmla="*/ 3 w 266"/>
                      <a:gd name="T19" fmla="*/ 498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14">
                    <a:extLst>
                      <a:ext uri="{FF2B5EF4-FFF2-40B4-BE49-F238E27FC236}">
                        <a16:creationId xmlns:a16="http://schemas.microsoft.com/office/drawing/2014/main" id="{9F535961-7FA9-94B3-7E5D-068AB6C07C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10 w 392"/>
                      <a:gd name="T1" fmla="*/ 229 h 340"/>
                      <a:gd name="T2" fmla="*/ 16 w 392"/>
                      <a:gd name="T3" fmla="*/ 98 h 340"/>
                      <a:gd name="T4" fmla="*/ 4 w 392"/>
                      <a:gd name="T5" fmla="*/ 50 h 340"/>
                      <a:gd name="T6" fmla="*/ 28 w 392"/>
                      <a:gd name="T7" fmla="*/ 3 h 340"/>
                      <a:gd name="T8" fmla="*/ 140 w 392"/>
                      <a:gd name="T9" fmla="*/ 32 h 340"/>
                      <a:gd name="T10" fmla="*/ 270 w 392"/>
                      <a:gd name="T11" fmla="*/ 85 h 340"/>
                      <a:gd name="T12" fmla="*/ 394 w 392"/>
                      <a:gd name="T13" fmla="*/ 181 h 340"/>
                      <a:gd name="T14" fmla="*/ 418 w 392"/>
                      <a:gd name="T15" fmla="*/ 311 h 340"/>
                      <a:gd name="T16" fmla="*/ 366 w 392"/>
                      <a:gd name="T17" fmla="*/ 380 h 340"/>
                      <a:gd name="T18" fmla="*/ 264 w 392"/>
                      <a:gd name="T19" fmla="*/ 359 h 340"/>
                      <a:gd name="T20" fmla="*/ 110 w 392"/>
                      <a:gd name="T21" fmla="*/ 229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15">
                    <a:extLst>
                      <a:ext uri="{FF2B5EF4-FFF2-40B4-BE49-F238E27FC236}">
                        <a16:creationId xmlns:a16="http://schemas.microsoft.com/office/drawing/2014/main" id="{3070FC57-B11D-E5BF-8FF0-08A1A8CED2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80 h 558"/>
                      <a:gd name="T2" fmla="*/ 37 w 151"/>
                      <a:gd name="T3" fmla="*/ 44 h 558"/>
                      <a:gd name="T4" fmla="*/ 56 w 151"/>
                      <a:gd name="T5" fmla="*/ 3 h 558"/>
                      <a:gd name="T6" fmla="*/ 92 w 151"/>
                      <a:gd name="T7" fmla="*/ 27 h 558"/>
                      <a:gd name="T8" fmla="*/ 117 w 151"/>
                      <a:gd name="T9" fmla="*/ 180 h 558"/>
                      <a:gd name="T10" fmla="*/ 122 w 151"/>
                      <a:gd name="T11" fmla="*/ 458 h 558"/>
                      <a:gd name="T12" fmla="*/ 81 w 151"/>
                      <a:gd name="T13" fmla="*/ 588 h 558"/>
                      <a:gd name="T14" fmla="*/ 19 w 151"/>
                      <a:gd name="T15" fmla="*/ 556 h 558"/>
                      <a:gd name="T16" fmla="*/ 0 w 151"/>
                      <a:gd name="T17" fmla="*/ 340 h 558"/>
                      <a:gd name="T18" fmla="*/ 15 w 151"/>
                      <a:gd name="T19" fmla="*/ 180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16">
                    <a:extLst>
                      <a:ext uri="{FF2B5EF4-FFF2-40B4-BE49-F238E27FC236}">
                        <a16:creationId xmlns:a16="http://schemas.microsoft.com/office/drawing/2014/main" id="{9635565A-E661-A5D2-95DB-85C92AA669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70 w 392"/>
                      <a:gd name="T1" fmla="*/ 56 h 253"/>
                      <a:gd name="T2" fmla="*/ 297 w 392"/>
                      <a:gd name="T3" fmla="*/ 19 h 253"/>
                      <a:gd name="T4" fmla="*/ 352 w 392"/>
                      <a:gd name="T5" fmla="*/ 7 h 253"/>
                      <a:gd name="T6" fmla="*/ 370 w 392"/>
                      <a:gd name="T7" fmla="*/ 56 h 253"/>
                      <a:gd name="T8" fmla="*/ 315 w 392"/>
                      <a:gd name="T9" fmla="*/ 118 h 253"/>
                      <a:gd name="T10" fmla="*/ 188 w 392"/>
                      <a:gd name="T11" fmla="*/ 198 h 253"/>
                      <a:gd name="T12" fmla="*/ 37 w 392"/>
                      <a:gd name="T13" fmla="*/ 219 h 253"/>
                      <a:gd name="T14" fmla="*/ 1 w 392"/>
                      <a:gd name="T15" fmla="*/ 167 h 253"/>
                      <a:gd name="T16" fmla="*/ 43 w 392"/>
                      <a:gd name="T17" fmla="*/ 101 h 253"/>
                      <a:gd name="T18" fmla="*/ 170 w 392"/>
                      <a:gd name="T19" fmla="*/ 56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17">
                    <a:extLst>
                      <a:ext uri="{FF2B5EF4-FFF2-40B4-BE49-F238E27FC236}">
                        <a16:creationId xmlns:a16="http://schemas.microsoft.com/office/drawing/2014/main" id="{CF384834-03B9-43F3-6EA0-4CE6062F66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919"/>
                    <a:ext cx="233" cy="378"/>
                  </a:xfrm>
                  <a:custGeom>
                    <a:avLst/>
                    <a:gdLst>
                      <a:gd name="T0" fmla="*/ 69 w 238"/>
                      <a:gd name="T1" fmla="*/ 244 h 386"/>
                      <a:gd name="T2" fmla="*/ 23 w 238"/>
                      <a:gd name="T3" fmla="*/ 172 h 386"/>
                      <a:gd name="T4" fmla="*/ 0 w 238"/>
                      <a:gd name="T5" fmla="*/ 86 h 386"/>
                      <a:gd name="T6" fmla="*/ 23 w 238"/>
                      <a:gd name="T7" fmla="*/ 12 h 386"/>
                      <a:gd name="T8" fmla="*/ 109 w 238"/>
                      <a:gd name="T9" fmla="*/ 24 h 386"/>
                      <a:gd name="T10" fmla="*/ 161 w 238"/>
                      <a:gd name="T11" fmla="*/ 118 h 386"/>
                      <a:gd name="T12" fmla="*/ 210 w 238"/>
                      <a:gd name="T13" fmla="*/ 276 h 386"/>
                      <a:gd name="T14" fmla="*/ 184 w 238"/>
                      <a:gd name="T15" fmla="*/ 340 h 386"/>
                      <a:gd name="T16" fmla="*/ 152 w 238"/>
                      <a:gd name="T17" fmla="*/ 319 h 386"/>
                      <a:gd name="T18" fmla="*/ 69 w 238"/>
                      <a:gd name="T19" fmla="*/ 24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0" name="Picture 18">
                  <a:extLst>
                    <a:ext uri="{FF2B5EF4-FFF2-40B4-BE49-F238E27FC236}">
                      <a16:creationId xmlns:a16="http://schemas.microsoft.com/office/drawing/2014/main" id="{1FECA47A-16C3-ADFD-CCEE-B103D85F459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19">
                  <a:extLst>
                    <a:ext uri="{FF2B5EF4-FFF2-40B4-BE49-F238E27FC236}">
                      <a16:creationId xmlns:a16="http://schemas.microsoft.com/office/drawing/2014/main" id="{C189B5D3-0E0C-F7FE-9AF2-424FA2EB775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0">
                  <a:extLst>
                    <a:ext uri="{FF2B5EF4-FFF2-40B4-BE49-F238E27FC236}">
                      <a16:creationId xmlns:a16="http://schemas.microsoft.com/office/drawing/2014/main" id="{D667E71A-B778-8A46-2B66-027C2A7FCEA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21">
                  <a:extLst>
                    <a:ext uri="{FF2B5EF4-FFF2-40B4-BE49-F238E27FC236}">
                      <a16:creationId xmlns:a16="http://schemas.microsoft.com/office/drawing/2014/main" id="{4DE16B44-7FBF-FE24-0F36-C69606C8A76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2">
                  <a:extLst>
                    <a:ext uri="{FF2B5EF4-FFF2-40B4-BE49-F238E27FC236}">
                      <a16:creationId xmlns:a16="http://schemas.microsoft.com/office/drawing/2014/main" id="{63C76FD5-C6FD-C7CF-8EA8-4D339655695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3">
                  <a:extLst>
                    <a:ext uri="{FF2B5EF4-FFF2-40B4-BE49-F238E27FC236}">
                      <a16:creationId xmlns:a16="http://schemas.microsoft.com/office/drawing/2014/main" id="{9AFC1390-3A5D-568B-F27D-EA745FB6E4F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4">
                  <a:extLst>
                    <a:ext uri="{FF2B5EF4-FFF2-40B4-BE49-F238E27FC236}">
                      <a16:creationId xmlns:a16="http://schemas.microsoft.com/office/drawing/2014/main" id="{793D4E9C-8593-28FC-CC7F-CCE51030BC2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25">
                  <a:extLst>
                    <a:ext uri="{FF2B5EF4-FFF2-40B4-BE49-F238E27FC236}">
                      <a16:creationId xmlns:a16="http://schemas.microsoft.com/office/drawing/2014/main" id="{42ABC6E5-0B8D-4873-AB67-C17532CDC3C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9" name="Group 26">
                <a:extLst>
                  <a:ext uri="{FF2B5EF4-FFF2-40B4-BE49-F238E27FC236}">
                    <a16:creationId xmlns:a16="http://schemas.microsoft.com/office/drawing/2014/main" id="{E8CA1174-D304-B1BB-A806-C963373F582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0" name="Picture 27">
                  <a:extLst>
                    <a:ext uri="{FF2B5EF4-FFF2-40B4-BE49-F238E27FC236}">
                      <a16:creationId xmlns:a16="http://schemas.microsoft.com/office/drawing/2014/main" id="{F36A423F-E14F-AD93-BA6B-2D4D8B2274C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8">
                  <a:extLst>
                    <a:ext uri="{FF2B5EF4-FFF2-40B4-BE49-F238E27FC236}">
                      <a16:creationId xmlns:a16="http://schemas.microsoft.com/office/drawing/2014/main" id="{AC8BA6C1-544C-ADAA-679F-7C5275CD298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9">
                  <a:extLst>
                    <a:ext uri="{FF2B5EF4-FFF2-40B4-BE49-F238E27FC236}">
                      <a16:creationId xmlns:a16="http://schemas.microsoft.com/office/drawing/2014/main" id="{C3A42B48-7C3C-B735-EB9D-158904E12F2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30">
                  <a:extLst>
                    <a:ext uri="{FF2B5EF4-FFF2-40B4-BE49-F238E27FC236}">
                      <a16:creationId xmlns:a16="http://schemas.microsoft.com/office/drawing/2014/main" id="{3E988238-5F02-4E68-E4E1-698A22267B7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31">
                  <a:extLst>
                    <a:ext uri="{FF2B5EF4-FFF2-40B4-BE49-F238E27FC236}">
                      <a16:creationId xmlns:a16="http://schemas.microsoft.com/office/drawing/2014/main" id="{5EA6B433-C1A2-71EB-2D79-73BFEF3D078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2">
                  <a:extLst>
                    <a:ext uri="{FF2B5EF4-FFF2-40B4-BE49-F238E27FC236}">
                      <a16:creationId xmlns:a16="http://schemas.microsoft.com/office/drawing/2014/main" id="{E7A6258C-4CA3-6EE3-30E9-568E1DB9A2F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3">
                  <a:extLst>
                    <a:ext uri="{FF2B5EF4-FFF2-40B4-BE49-F238E27FC236}">
                      <a16:creationId xmlns:a16="http://schemas.microsoft.com/office/drawing/2014/main" id="{4EDD6C92-5298-94EC-E21E-A7113987A81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4">
                  <a:extLst>
                    <a:ext uri="{FF2B5EF4-FFF2-40B4-BE49-F238E27FC236}">
                      <a16:creationId xmlns:a16="http://schemas.microsoft.com/office/drawing/2014/main" id="{072E653A-B8AD-151A-D9DA-BA080DBBCD5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5">
                  <a:extLst>
                    <a:ext uri="{FF2B5EF4-FFF2-40B4-BE49-F238E27FC236}">
                      <a16:creationId xmlns:a16="http://schemas.microsoft.com/office/drawing/2014/main" id="{15B8BF80-C4C1-5971-4159-619124C341A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6">
                  <a:extLst>
                    <a:ext uri="{FF2B5EF4-FFF2-40B4-BE49-F238E27FC236}">
                      <a16:creationId xmlns:a16="http://schemas.microsoft.com/office/drawing/2014/main" id="{894AAD44-9F30-9783-E0A7-835DF52D629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7">
                  <a:extLst>
                    <a:ext uri="{FF2B5EF4-FFF2-40B4-BE49-F238E27FC236}">
                      <a16:creationId xmlns:a16="http://schemas.microsoft.com/office/drawing/2014/main" id="{D9E5B9E2-EE9C-CBA9-EF77-7E670848260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8">
                  <a:extLst>
                    <a:ext uri="{FF2B5EF4-FFF2-40B4-BE49-F238E27FC236}">
                      <a16:creationId xmlns:a16="http://schemas.microsoft.com/office/drawing/2014/main" id="{AEFAA9F1-FBC5-9F57-32F3-9686FB97955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9">
                  <a:extLst>
                    <a:ext uri="{FF2B5EF4-FFF2-40B4-BE49-F238E27FC236}">
                      <a16:creationId xmlns:a16="http://schemas.microsoft.com/office/drawing/2014/main" id="{00D8E4CC-449E-D791-56E9-9AAE7C27E9B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40">
                  <a:extLst>
                    <a:ext uri="{FF2B5EF4-FFF2-40B4-BE49-F238E27FC236}">
                      <a16:creationId xmlns:a16="http://schemas.microsoft.com/office/drawing/2014/main" id="{81D4C6EC-1E9F-3593-0F2B-9BF0DD79812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41">
                  <a:extLst>
                    <a:ext uri="{FF2B5EF4-FFF2-40B4-BE49-F238E27FC236}">
                      <a16:creationId xmlns:a16="http://schemas.microsoft.com/office/drawing/2014/main" id="{FF0AE8C4-81CF-1FBA-76DD-1D1D554A1BF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2">
                  <a:extLst>
                    <a:ext uri="{FF2B5EF4-FFF2-40B4-BE49-F238E27FC236}">
                      <a16:creationId xmlns:a16="http://schemas.microsoft.com/office/drawing/2014/main" id="{0899BCF5-95AC-F222-6845-CEA1D691C70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3">
                  <a:extLst>
                    <a:ext uri="{FF2B5EF4-FFF2-40B4-BE49-F238E27FC236}">
                      <a16:creationId xmlns:a16="http://schemas.microsoft.com/office/drawing/2014/main" id="{9549667E-763D-3BBF-13DA-0264B51A623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4">
                  <a:extLst>
                    <a:ext uri="{FF2B5EF4-FFF2-40B4-BE49-F238E27FC236}">
                      <a16:creationId xmlns:a16="http://schemas.microsoft.com/office/drawing/2014/main" id="{76774970-B246-B8DC-5D8F-BD3100ADA7C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5">
                  <a:extLst>
                    <a:ext uri="{FF2B5EF4-FFF2-40B4-BE49-F238E27FC236}">
                      <a16:creationId xmlns:a16="http://schemas.microsoft.com/office/drawing/2014/main" id="{86C8C704-03F7-0B71-5AF8-4FD91CA2D0E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96381982-7AB7-396C-5A68-6282C9EC1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47">
              <a:extLst>
                <a:ext uri="{FF2B5EF4-FFF2-40B4-BE49-F238E27FC236}">
                  <a16:creationId xmlns:a16="http://schemas.microsoft.com/office/drawing/2014/main" id="{46624157-B1FD-1ED3-5714-D66A879EE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E0A1B9C8-A863-6DD8-F332-A1D5FE713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10" name="Freeform 49" descr="kimonopat1">
              <a:extLst>
                <a:ext uri="{FF2B5EF4-FFF2-40B4-BE49-F238E27FC236}">
                  <a16:creationId xmlns:a16="http://schemas.microsoft.com/office/drawing/2014/main" id="{339D7F1A-BC1E-D247-1ABD-B28AAE26C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17"/>
                <a:gd name="T40" fmla="*/ 0 h 1376"/>
                <a:gd name="T41" fmla="*/ 617 w 617"/>
                <a:gd name="T42" fmla="*/ 1376 h 13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50" descr="kimonopat1">
              <a:extLst>
                <a:ext uri="{FF2B5EF4-FFF2-40B4-BE49-F238E27FC236}">
                  <a16:creationId xmlns:a16="http://schemas.microsoft.com/office/drawing/2014/main" id="{C07CBD2D-32F7-3DDD-4456-2E22D584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6"/>
                <a:gd name="T34" fmla="*/ 0 h 3180"/>
                <a:gd name="T35" fmla="*/ 576 w 576"/>
                <a:gd name="T36" fmla="*/ 3180 h 31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ED4333CD-EF8E-8930-8FC5-1809EF0E9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52">
              <a:extLst>
                <a:ext uri="{FF2B5EF4-FFF2-40B4-BE49-F238E27FC236}">
                  <a16:creationId xmlns:a16="http://schemas.microsoft.com/office/drawing/2014/main" id="{170F0EAF-370E-6097-3002-AB495BB7E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3">
              <a:extLst>
                <a:ext uri="{FF2B5EF4-FFF2-40B4-BE49-F238E27FC236}">
                  <a16:creationId xmlns:a16="http://schemas.microsoft.com/office/drawing/2014/main" id="{09570E08-C9E7-01AF-22E6-011747F32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15" name="Rectangle 54">
              <a:extLst>
                <a:ext uri="{FF2B5EF4-FFF2-40B4-BE49-F238E27FC236}">
                  <a16:creationId xmlns:a16="http://schemas.microsoft.com/office/drawing/2014/main" id="{D3D34A16-F2C9-E5AE-FE76-53A38445B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x-none" altLang="x-none"/>
            </a:p>
          </p:txBody>
        </p:sp>
        <p:sp>
          <p:nvSpPr>
            <p:cNvPr id="16" name="Freeform 55">
              <a:extLst>
                <a:ext uri="{FF2B5EF4-FFF2-40B4-BE49-F238E27FC236}">
                  <a16:creationId xmlns:a16="http://schemas.microsoft.com/office/drawing/2014/main" id="{9F5758B0-6F35-385B-B120-6050FDF2C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737D061E-21EF-3414-6A99-B2DA66091DD7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2258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2258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A09609B6-C28D-08FA-E880-8B86F635357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8" name="Rectangle 60">
            <a:extLst>
              <a:ext uri="{FF2B5EF4-FFF2-40B4-BE49-F238E27FC236}">
                <a16:creationId xmlns:a16="http://schemas.microsoft.com/office/drawing/2014/main" id="{EFDDADBA-922D-44D1-2ED4-61A8C7345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9" name="Rectangle 61">
            <a:extLst>
              <a:ext uri="{FF2B5EF4-FFF2-40B4-BE49-F238E27FC236}">
                <a16:creationId xmlns:a16="http://schemas.microsoft.com/office/drawing/2014/main" id="{9BEDDF34-7D43-B049-AA9A-1D9900678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253392-02AF-614D-A49E-5F100BDE599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2192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2DE1E5D2-61EE-4EC9-F623-B5E4B2FD9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A37D8A56-BC17-8924-5EFE-60EE6FC5C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E6AD00B2-43F7-548E-1084-E3A151D10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8F582-B725-5046-AE97-26B59F324DA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9286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B5AEE314-54AE-358B-0948-84E95E965E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A0678BE0-B878-3C0C-ED63-B59644B7B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AD389000-D34D-E2F7-C409-252096CBA2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399B2-32A4-3F4C-953C-6480A87A6BD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504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AC877D20-4B67-0CF6-C3EA-78BF26200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48546DFC-1F07-4965-DF29-60D112634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5FB7B510-20F2-D8D5-AF95-B18B3BA21D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9A10C-86B9-114A-B3E0-C621863D0BF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0865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27D451AD-BE43-10A1-4E1D-3C3E5EAF4A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D0932737-370A-5B8D-E3DB-1968BB3EA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1A8F057C-E331-D8FB-9588-8F7B8B43F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773A8-1F5C-7C49-89FE-A7A0A05E95B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920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2D12CC24-D53B-A357-6F74-07FF350445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1ABFE664-AA9E-228A-2E92-11713ED57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884AE32F-DAE5-0AAF-A8FE-5E466A4D9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69507-B7B0-D64B-A947-5D173455D8E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4286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B63249D7-93AE-CFB7-F29E-48DEE42716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0">
            <a:extLst>
              <a:ext uri="{FF2B5EF4-FFF2-40B4-BE49-F238E27FC236}">
                <a16:creationId xmlns:a16="http://schemas.microsoft.com/office/drawing/2014/main" id="{8AA37CC1-688C-E3F5-31E5-955756C05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1A5D67A2-2E8B-0EBC-8AB8-572699705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15A39-EEC0-2747-8532-1200A001EA1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1699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FC5B1901-6E23-AED6-4530-6253196D7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E362D53F-37DA-9DD1-ED92-E6BC3565C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65267B8A-28E8-6C9D-FB8B-840F39FDC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12CA3-940F-734B-90E3-60871F7E94A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4124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86A6E78E-3A27-5720-616D-D95B611FD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CF13547C-6D10-C30C-2C09-D404551F0F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C1722F21-6DD7-C80A-32D1-6F351CF6D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D313B-E40C-8343-B67F-FB2229AB324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69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9CBDA054-3857-0B52-F420-880A27FCA7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743FFF58-4CEA-C893-E2C6-9F04C459C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74115211-66EB-DD7B-4BEF-15BD02879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144A7-CE6C-B441-B400-3CA89F646A4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02947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08B3D7C0-24F2-09FF-9A41-629A11EB3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715E2C38-159B-0DDB-8C44-7C9E4AF486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6533C575-84DD-DEC5-32AA-C693B886A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876A6-0DC4-D44C-A9E0-6CE6A423794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8578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E5825022-3CCE-ECF5-8290-4F04CA359F3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F9DF1D3E-E7D8-2830-97B6-4340693FADE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x-none" altLang="x-none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EF3AB2BA-F9E0-EE2B-8097-E1D61FDB7F4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x-none" altLang="x-none"/>
            </a:p>
          </p:txBody>
        </p:sp>
        <p:sp>
          <p:nvSpPr>
            <p:cNvPr id="21509" name="Rectangle 5">
              <a:extLst>
                <a:ext uri="{FF2B5EF4-FFF2-40B4-BE49-F238E27FC236}">
                  <a16:creationId xmlns:a16="http://schemas.microsoft.com/office/drawing/2014/main" id="{B7171347-9AF1-573D-C9CC-090CB5BE4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l-GR">
                <a:latin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4FD5496C-B6D0-9A29-B601-79A0456372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>
                <a:extLst>
                  <a:ext uri="{FF2B5EF4-FFF2-40B4-BE49-F238E27FC236}">
                    <a16:creationId xmlns:a16="http://schemas.microsoft.com/office/drawing/2014/main" id="{42292765-2C46-0718-7AF3-8D1B4763F2E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>
                  <a:extLst>
                    <a:ext uri="{FF2B5EF4-FFF2-40B4-BE49-F238E27FC236}">
                      <a16:creationId xmlns:a16="http://schemas.microsoft.com/office/drawing/2014/main" id="{B8B7BC83-5A7D-284B-84D4-855996D176AE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>
                    <a:extLst>
                      <a:ext uri="{FF2B5EF4-FFF2-40B4-BE49-F238E27FC236}">
                        <a16:creationId xmlns:a16="http://schemas.microsoft.com/office/drawing/2014/main" id="{A0168B74-C631-8C7F-194D-834F05A964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>
                      <a:extLst>
                        <a:ext uri="{FF2B5EF4-FFF2-40B4-BE49-F238E27FC236}">
                          <a16:creationId xmlns:a16="http://schemas.microsoft.com/office/drawing/2014/main" id="{A7A218C7-D609-6E50-B52F-A87E6CF667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42 w 1231"/>
                        <a:gd name="T1" fmla="*/ 283 h 2560"/>
                        <a:gd name="T2" fmla="*/ 420 w 1231"/>
                        <a:gd name="T3" fmla="*/ 115 h 2560"/>
                        <a:gd name="T4" fmla="*/ 588 w 1231"/>
                        <a:gd name="T5" fmla="*/ 7 h 2560"/>
                        <a:gd name="T6" fmla="*/ 905 w 1231"/>
                        <a:gd name="T7" fmla="*/ 61 h 2560"/>
                        <a:gd name="T8" fmla="*/ 1066 w 1231"/>
                        <a:gd name="T9" fmla="*/ 349 h 2560"/>
                        <a:gd name="T10" fmla="*/ 989 w 1231"/>
                        <a:gd name="T11" fmla="*/ 769 h 2560"/>
                        <a:gd name="T12" fmla="*/ 953 w 1231"/>
                        <a:gd name="T13" fmla="*/ 943 h 2560"/>
                        <a:gd name="T14" fmla="*/ 1120 w 1231"/>
                        <a:gd name="T15" fmla="*/ 1075 h 2560"/>
                        <a:gd name="T16" fmla="*/ 1246 w 1231"/>
                        <a:gd name="T17" fmla="*/ 1525 h 2560"/>
                        <a:gd name="T18" fmla="*/ 1138 w 1231"/>
                        <a:gd name="T19" fmla="*/ 1969 h 2560"/>
                        <a:gd name="T20" fmla="*/ 917 w 1231"/>
                        <a:gd name="T21" fmla="*/ 2077 h 2560"/>
                        <a:gd name="T22" fmla="*/ 731 w 1231"/>
                        <a:gd name="T23" fmla="*/ 2059 h 2560"/>
                        <a:gd name="T24" fmla="*/ 665 w 1231"/>
                        <a:gd name="T25" fmla="*/ 2251 h 2560"/>
                        <a:gd name="T26" fmla="*/ 534 w 1231"/>
                        <a:gd name="T27" fmla="*/ 2527 h 2560"/>
                        <a:gd name="T28" fmla="*/ 216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4 w 1231"/>
                        <a:gd name="T37" fmla="*/ 1513 h 2560"/>
                        <a:gd name="T38" fmla="*/ 222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4 w 1231"/>
                        <a:gd name="T45" fmla="*/ 2431 h 2560"/>
                        <a:gd name="T46" fmla="*/ 600 w 1231"/>
                        <a:gd name="T47" fmla="*/ 2227 h 2560"/>
                        <a:gd name="T48" fmla="*/ 582 w 1231"/>
                        <a:gd name="T49" fmla="*/ 1807 h 2560"/>
                        <a:gd name="T50" fmla="*/ 498 w 1231"/>
                        <a:gd name="T51" fmla="*/ 1531 h 2560"/>
                        <a:gd name="T52" fmla="*/ 540 w 1231"/>
                        <a:gd name="T53" fmla="*/ 1459 h 2560"/>
                        <a:gd name="T54" fmla="*/ 635 w 1231"/>
                        <a:gd name="T55" fmla="*/ 1633 h 2560"/>
                        <a:gd name="T56" fmla="*/ 731 w 1231"/>
                        <a:gd name="T57" fmla="*/ 1933 h 2560"/>
                        <a:gd name="T58" fmla="*/ 977 w 1231"/>
                        <a:gd name="T59" fmla="*/ 1963 h 2560"/>
                        <a:gd name="T60" fmla="*/ 1150 w 1231"/>
                        <a:gd name="T61" fmla="*/ 1687 h 2560"/>
                        <a:gd name="T62" fmla="*/ 1132 w 1231"/>
                        <a:gd name="T63" fmla="*/ 1273 h 2560"/>
                        <a:gd name="T64" fmla="*/ 893 w 1231"/>
                        <a:gd name="T65" fmla="*/ 1057 h 2560"/>
                        <a:gd name="T66" fmla="*/ 689 w 1231"/>
                        <a:gd name="T67" fmla="*/ 1129 h 2560"/>
                        <a:gd name="T68" fmla="*/ 582 w 1231"/>
                        <a:gd name="T69" fmla="*/ 1117 h 2560"/>
                        <a:gd name="T70" fmla="*/ 629 w 1231"/>
                        <a:gd name="T71" fmla="*/ 1033 h 2560"/>
                        <a:gd name="T72" fmla="*/ 821 w 1231"/>
                        <a:gd name="T73" fmla="*/ 937 h 2560"/>
                        <a:gd name="T74" fmla="*/ 959 w 1231"/>
                        <a:gd name="T75" fmla="*/ 613 h 2560"/>
                        <a:gd name="T76" fmla="*/ 893 w 1231"/>
                        <a:gd name="T77" fmla="*/ 175 h 2560"/>
                        <a:gd name="T78" fmla="*/ 629 w 1231"/>
                        <a:gd name="T79" fmla="*/ 103 h 2560"/>
                        <a:gd name="T80" fmla="*/ 396 w 1231"/>
                        <a:gd name="T81" fmla="*/ 355 h 2560"/>
                        <a:gd name="T82" fmla="*/ 408 w 1231"/>
                        <a:gd name="T83" fmla="*/ 763 h 2560"/>
                        <a:gd name="T84" fmla="*/ 348 w 1231"/>
                        <a:gd name="T85" fmla="*/ 949 h 2560"/>
                        <a:gd name="T86" fmla="*/ 294 w 1231"/>
                        <a:gd name="T87" fmla="*/ 685 h 2560"/>
                        <a:gd name="T88" fmla="*/ 312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5" name="Freeform 11">
                      <a:extLst>
                        <a:ext uri="{FF2B5EF4-FFF2-40B4-BE49-F238E27FC236}">
                          <a16:creationId xmlns:a16="http://schemas.microsoft.com/office/drawing/2014/main" id="{4ACD30BA-D089-9F28-F233-807E9024602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06" y="36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20 h 2071"/>
                        <a:gd name="T2" fmla="*/ 797 w 865"/>
                        <a:gd name="T3" fmla="*/ 345 h 2071"/>
                        <a:gd name="T4" fmla="*/ 863 w 865"/>
                        <a:gd name="T5" fmla="*/ 201 h 2071"/>
                        <a:gd name="T6" fmla="*/ 809 w 865"/>
                        <a:gd name="T7" fmla="*/ 213 h 2071"/>
                        <a:gd name="T8" fmla="*/ 749 w 865"/>
                        <a:gd name="T9" fmla="*/ 213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1 h 2071"/>
                        <a:gd name="T22" fmla="*/ 119 w 865"/>
                        <a:gd name="T23" fmla="*/ 399 h 2071"/>
                        <a:gd name="T24" fmla="*/ 131 w 865"/>
                        <a:gd name="T25" fmla="*/ 580 h 2071"/>
                        <a:gd name="T26" fmla="*/ 173 w 865"/>
                        <a:gd name="T27" fmla="*/ 772 h 2071"/>
                        <a:gd name="T28" fmla="*/ 197 w 865"/>
                        <a:gd name="T29" fmla="*/ 869 h 2071"/>
                        <a:gd name="T30" fmla="*/ 167 w 865"/>
                        <a:gd name="T31" fmla="*/ 971 h 2071"/>
                        <a:gd name="T32" fmla="*/ 65 w 865"/>
                        <a:gd name="T33" fmla="*/ 1109 h 2071"/>
                        <a:gd name="T34" fmla="*/ 17 w 865"/>
                        <a:gd name="T35" fmla="*/ 1278 h 2071"/>
                        <a:gd name="T36" fmla="*/ 5 w 865"/>
                        <a:gd name="T37" fmla="*/ 1530 h 2071"/>
                        <a:gd name="T38" fmla="*/ 47 w 865"/>
                        <a:gd name="T39" fmla="*/ 1723 h 2071"/>
                        <a:gd name="T40" fmla="*/ 131 w 865"/>
                        <a:gd name="T41" fmla="*/ 1873 h 2071"/>
                        <a:gd name="T42" fmla="*/ 299 w 865"/>
                        <a:gd name="T43" fmla="*/ 1958 h 2071"/>
                        <a:gd name="T44" fmla="*/ 425 w 865"/>
                        <a:gd name="T45" fmla="*/ 1952 h 2071"/>
                        <a:gd name="T46" fmla="*/ 467 w 865"/>
                        <a:gd name="T47" fmla="*/ 1964 h 2071"/>
                        <a:gd name="T48" fmla="*/ 497 w 865"/>
                        <a:gd name="T49" fmla="*/ 2036 h 2071"/>
                        <a:gd name="T50" fmla="*/ 497 w 865"/>
                        <a:gd name="T51" fmla="*/ 1934 h 2071"/>
                        <a:gd name="T52" fmla="*/ 557 w 865"/>
                        <a:gd name="T53" fmla="*/ 1753 h 2071"/>
                        <a:gd name="T54" fmla="*/ 617 w 865"/>
                        <a:gd name="T55" fmla="*/ 1633 h 2071"/>
                        <a:gd name="T56" fmla="*/ 581 w 865"/>
                        <a:gd name="T57" fmla="*/ 1675 h 2071"/>
                        <a:gd name="T58" fmla="*/ 515 w 865"/>
                        <a:gd name="T59" fmla="*/ 1795 h 2071"/>
                        <a:gd name="T60" fmla="*/ 407 w 865"/>
                        <a:gd name="T61" fmla="*/ 1878 h 2071"/>
                        <a:gd name="T62" fmla="*/ 269 w 865"/>
                        <a:gd name="T63" fmla="*/ 1873 h 2071"/>
                        <a:gd name="T64" fmla="*/ 179 w 865"/>
                        <a:gd name="T65" fmla="*/ 1789 h 2071"/>
                        <a:gd name="T66" fmla="*/ 113 w 865"/>
                        <a:gd name="T67" fmla="*/ 1615 h 2071"/>
                        <a:gd name="T68" fmla="*/ 107 w 865"/>
                        <a:gd name="T69" fmla="*/ 1374 h 2071"/>
                        <a:gd name="T70" fmla="*/ 137 w 865"/>
                        <a:gd name="T71" fmla="*/ 1175 h 2071"/>
                        <a:gd name="T72" fmla="*/ 203 w 865"/>
                        <a:gd name="T73" fmla="*/ 1055 h 2071"/>
                        <a:gd name="T74" fmla="*/ 323 w 865"/>
                        <a:gd name="T75" fmla="*/ 1007 h 2071"/>
                        <a:gd name="T76" fmla="*/ 509 w 865"/>
                        <a:gd name="T77" fmla="*/ 1061 h 2071"/>
                        <a:gd name="T78" fmla="*/ 611 w 865"/>
                        <a:gd name="T79" fmla="*/ 1109 h 2071"/>
                        <a:gd name="T80" fmla="*/ 665 w 865"/>
                        <a:gd name="T81" fmla="*/ 1085 h 2071"/>
                        <a:gd name="T82" fmla="*/ 659 w 865"/>
                        <a:gd name="T83" fmla="*/ 1031 h 2071"/>
                        <a:gd name="T84" fmla="*/ 611 w 865"/>
                        <a:gd name="T85" fmla="*/ 989 h 2071"/>
                        <a:gd name="T86" fmla="*/ 497 w 865"/>
                        <a:gd name="T87" fmla="*/ 965 h 2071"/>
                        <a:gd name="T88" fmla="*/ 323 w 865"/>
                        <a:gd name="T89" fmla="*/ 881 h 2071"/>
                        <a:gd name="T90" fmla="*/ 233 w 865"/>
                        <a:gd name="T91" fmla="*/ 670 h 2071"/>
                        <a:gd name="T92" fmla="*/ 209 w 865"/>
                        <a:gd name="T93" fmla="*/ 411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5 h 2071"/>
                        <a:gd name="T102" fmla="*/ 737 w 865"/>
                        <a:gd name="T103" fmla="*/ 423 h 2071"/>
                        <a:gd name="T104" fmla="*/ 773 w 865"/>
                        <a:gd name="T105" fmla="*/ 592 h 2071"/>
                        <a:gd name="T106" fmla="*/ 809 w 865"/>
                        <a:gd name="T107" fmla="*/ 574 h 2071"/>
                        <a:gd name="T108" fmla="*/ 785 w 865"/>
                        <a:gd name="T109" fmla="*/ 52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78" name="Oval 12">
                    <a:extLst>
                      <a:ext uri="{FF2B5EF4-FFF2-40B4-BE49-F238E27FC236}">
                        <a16:creationId xmlns:a16="http://schemas.microsoft.com/office/drawing/2014/main" id="{46F8479B-D601-E2AF-4F5C-295837D87A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70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x-none" altLang="x-none"/>
                  </a:p>
                </p:txBody>
              </p:sp>
              <p:sp>
                <p:nvSpPr>
                  <p:cNvPr id="1079" name="Freeform 13">
                    <a:extLst>
                      <a:ext uri="{FF2B5EF4-FFF2-40B4-BE49-F238E27FC236}">
                        <a16:creationId xmlns:a16="http://schemas.microsoft.com/office/drawing/2014/main" id="{F133A1B2-901D-6D1F-C625-FEF9C10A3A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8" y="730"/>
                    <a:ext cx="262" cy="524"/>
                  </a:xfrm>
                  <a:custGeom>
                    <a:avLst/>
                    <a:gdLst>
                      <a:gd name="T0" fmla="*/ 3 w 266"/>
                      <a:gd name="T1" fmla="*/ 498 h 521"/>
                      <a:gd name="T2" fmla="*/ 27 w 266"/>
                      <a:gd name="T3" fmla="*/ 283 h 521"/>
                      <a:gd name="T4" fmla="*/ 101 w 266"/>
                      <a:gd name="T5" fmla="*/ 45 h 521"/>
                      <a:gd name="T6" fmla="*/ 168 w 266"/>
                      <a:gd name="T7" fmla="*/ 3 h 521"/>
                      <a:gd name="T8" fmla="*/ 220 w 266"/>
                      <a:gd name="T9" fmla="*/ 39 h 521"/>
                      <a:gd name="T10" fmla="*/ 241 w 266"/>
                      <a:gd name="T11" fmla="*/ 134 h 521"/>
                      <a:gd name="T12" fmla="*/ 192 w 266"/>
                      <a:gd name="T13" fmla="*/ 283 h 521"/>
                      <a:gd name="T14" fmla="*/ 97 w 266"/>
                      <a:gd name="T15" fmla="*/ 492 h 521"/>
                      <a:gd name="T16" fmla="*/ 40 w 266"/>
                      <a:gd name="T17" fmla="*/ 516 h 521"/>
                      <a:gd name="T18" fmla="*/ 3 w 266"/>
                      <a:gd name="T19" fmla="*/ 498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0" name="Freeform 14">
                    <a:extLst>
                      <a:ext uri="{FF2B5EF4-FFF2-40B4-BE49-F238E27FC236}">
                        <a16:creationId xmlns:a16="http://schemas.microsoft.com/office/drawing/2014/main" id="{454BF330-39A5-D56D-5B41-130B7103CE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10 w 392"/>
                      <a:gd name="T1" fmla="*/ 229 h 340"/>
                      <a:gd name="T2" fmla="*/ 16 w 392"/>
                      <a:gd name="T3" fmla="*/ 98 h 340"/>
                      <a:gd name="T4" fmla="*/ 4 w 392"/>
                      <a:gd name="T5" fmla="*/ 50 h 340"/>
                      <a:gd name="T6" fmla="*/ 28 w 392"/>
                      <a:gd name="T7" fmla="*/ 3 h 340"/>
                      <a:gd name="T8" fmla="*/ 140 w 392"/>
                      <a:gd name="T9" fmla="*/ 32 h 340"/>
                      <a:gd name="T10" fmla="*/ 270 w 392"/>
                      <a:gd name="T11" fmla="*/ 85 h 340"/>
                      <a:gd name="T12" fmla="*/ 394 w 392"/>
                      <a:gd name="T13" fmla="*/ 181 h 340"/>
                      <a:gd name="T14" fmla="*/ 418 w 392"/>
                      <a:gd name="T15" fmla="*/ 311 h 340"/>
                      <a:gd name="T16" fmla="*/ 366 w 392"/>
                      <a:gd name="T17" fmla="*/ 380 h 340"/>
                      <a:gd name="T18" fmla="*/ 264 w 392"/>
                      <a:gd name="T19" fmla="*/ 359 h 340"/>
                      <a:gd name="T20" fmla="*/ 110 w 392"/>
                      <a:gd name="T21" fmla="*/ 229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1" name="Freeform 15">
                    <a:extLst>
                      <a:ext uri="{FF2B5EF4-FFF2-40B4-BE49-F238E27FC236}">
                        <a16:creationId xmlns:a16="http://schemas.microsoft.com/office/drawing/2014/main" id="{0FF16BA4-8508-3933-D84D-E036D8766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80 h 558"/>
                      <a:gd name="T2" fmla="*/ 37 w 151"/>
                      <a:gd name="T3" fmla="*/ 44 h 558"/>
                      <a:gd name="T4" fmla="*/ 56 w 151"/>
                      <a:gd name="T5" fmla="*/ 3 h 558"/>
                      <a:gd name="T6" fmla="*/ 92 w 151"/>
                      <a:gd name="T7" fmla="*/ 27 h 558"/>
                      <a:gd name="T8" fmla="*/ 117 w 151"/>
                      <a:gd name="T9" fmla="*/ 180 h 558"/>
                      <a:gd name="T10" fmla="*/ 122 w 151"/>
                      <a:gd name="T11" fmla="*/ 458 h 558"/>
                      <a:gd name="T12" fmla="*/ 81 w 151"/>
                      <a:gd name="T13" fmla="*/ 588 h 558"/>
                      <a:gd name="T14" fmla="*/ 19 w 151"/>
                      <a:gd name="T15" fmla="*/ 556 h 558"/>
                      <a:gd name="T16" fmla="*/ 0 w 151"/>
                      <a:gd name="T17" fmla="*/ 340 h 558"/>
                      <a:gd name="T18" fmla="*/ 15 w 151"/>
                      <a:gd name="T19" fmla="*/ 180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2" name="Freeform 16">
                    <a:extLst>
                      <a:ext uri="{FF2B5EF4-FFF2-40B4-BE49-F238E27FC236}">
                        <a16:creationId xmlns:a16="http://schemas.microsoft.com/office/drawing/2014/main" id="{362CD544-9AAA-1F20-2445-A184B269FB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0 w 392"/>
                      <a:gd name="T1" fmla="*/ 56 h 253"/>
                      <a:gd name="T2" fmla="*/ 297 w 392"/>
                      <a:gd name="T3" fmla="*/ 19 h 253"/>
                      <a:gd name="T4" fmla="*/ 352 w 392"/>
                      <a:gd name="T5" fmla="*/ 7 h 253"/>
                      <a:gd name="T6" fmla="*/ 370 w 392"/>
                      <a:gd name="T7" fmla="*/ 56 h 253"/>
                      <a:gd name="T8" fmla="*/ 315 w 392"/>
                      <a:gd name="T9" fmla="*/ 118 h 253"/>
                      <a:gd name="T10" fmla="*/ 188 w 392"/>
                      <a:gd name="T11" fmla="*/ 198 h 253"/>
                      <a:gd name="T12" fmla="*/ 37 w 392"/>
                      <a:gd name="T13" fmla="*/ 219 h 253"/>
                      <a:gd name="T14" fmla="*/ 1 w 392"/>
                      <a:gd name="T15" fmla="*/ 167 h 253"/>
                      <a:gd name="T16" fmla="*/ 43 w 392"/>
                      <a:gd name="T17" fmla="*/ 101 h 253"/>
                      <a:gd name="T18" fmla="*/ 170 w 392"/>
                      <a:gd name="T19" fmla="*/ 56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3" name="Freeform 17">
                    <a:extLst>
                      <a:ext uri="{FF2B5EF4-FFF2-40B4-BE49-F238E27FC236}">
                        <a16:creationId xmlns:a16="http://schemas.microsoft.com/office/drawing/2014/main" id="{A43D6B5A-FF5F-3637-B839-9F0908117F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>
                      <a:gd name="T0" fmla="*/ 69 w 238"/>
                      <a:gd name="T1" fmla="*/ 244 h 386"/>
                      <a:gd name="T2" fmla="*/ 23 w 238"/>
                      <a:gd name="T3" fmla="*/ 172 h 386"/>
                      <a:gd name="T4" fmla="*/ 0 w 238"/>
                      <a:gd name="T5" fmla="*/ 86 h 386"/>
                      <a:gd name="T6" fmla="*/ 23 w 238"/>
                      <a:gd name="T7" fmla="*/ 12 h 386"/>
                      <a:gd name="T8" fmla="*/ 109 w 238"/>
                      <a:gd name="T9" fmla="*/ 24 h 386"/>
                      <a:gd name="T10" fmla="*/ 161 w 238"/>
                      <a:gd name="T11" fmla="*/ 118 h 386"/>
                      <a:gd name="T12" fmla="*/ 210 w 238"/>
                      <a:gd name="T13" fmla="*/ 276 h 386"/>
                      <a:gd name="T14" fmla="*/ 184 w 238"/>
                      <a:gd name="T15" fmla="*/ 340 h 386"/>
                      <a:gd name="T16" fmla="*/ 152 w 238"/>
                      <a:gd name="T17" fmla="*/ 319 h 386"/>
                      <a:gd name="T18" fmla="*/ 69 w 238"/>
                      <a:gd name="T19" fmla="*/ 24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069" name="Picture 18">
                  <a:extLst>
                    <a:ext uri="{FF2B5EF4-FFF2-40B4-BE49-F238E27FC236}">
                      <a16:creationId xmlns:a16="http://schemas.microsoft.com/office/drawing/2014/main" id="{8EDD20F6-323C-567B-2F0E-3E83EDC314B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0" name="Picture 19">
                  <a:extLst>
                    <a:ext uri="{FF2B5EF4-FFF2-40B4-BE49-F238E27FC236}">
                      <a16:creationId xmlns:a16="http://schemas.microsoft.com/office/drawing/2014/main" id="{87DB275C-9119-B365-8577-F226A201D75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1" name="Picture 20">
                  <a:extLst>
                    <a:ext uri="{FF2B5EF4-FFF2-40B4-BE49-F238E27FC236}">
                      <a16:creationId xmlns:a16="http://schemas.microsoft.com/office/drawing/2014/main" id="{FC3B2F92-1B84-64E1-C78E-B84B5B943D5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2" name="Picture 21">
                  <a:extLst>
                    <a:ext uri="{FF2B5EF4-FFF2-40B4-BE49-F238E27FC236}">
                      <a16:creationId xmlns:a16="http://schemas.microsoft.com/office/drawing/2014/main" id="{F4CE5CE9-D878-669C-286D-BDC9A3104F5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3" name="Picture 22">
                  <a:extLst>
                    <a:ext uri="{FF2B5EF4-FFF2-40B4-BE49-F238E27FC236}">
                      <a16:creationId xmlns:a16="http://schemas.microsoft.com/office/drawing/2014/main" id="{871E41AC-B8DF-232B-DA5E-66C78189B1E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4" name="Picture 23">
                  <a:extLst>
                    <a:ext uri="{FF2B5EF4-FFF2-40B4-BE49-F238E27FC236}">
                      <a16:creationId xmlns:a16="http://schemas.microsoft.com/office/drawing/2014/main" id="{72BD060C-8CF2-52A4-DD02-EDCBC513F05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5" name="Picture 24">
                  <a:extLst>
                    <a:ext uri="{FF2B5EF4-FFF2-40B4-BE49-F238E27FC236}">
                      <a16:creationId xmlns:a16="http://schemas.microsoft.com/office/drawing/2014/main" id="{8B86DFDF-0EEB-FA62-38B8-99F01794C4B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6" name="Picture 25">
                  <a:extLst>
                    <a:ext uri="{FF2B5EF4-FFF2-40B4-BE49-F238E27FC236}">
                      <a16:creationId xmlns:a16="http://schemas.microsoft.com/office/drawing/2014/main" id="{1FD2BB46-9CFD-AC8A-77F3-0D120C0AB52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48" name="Group 26">
                <a:extLst>
                  <a:ext uri="{FF2B5EF4-FFF2-40B4-BE49-F238E27FC236}">
                    <a16:creationId xmlns:a16="http://schemas.microsoft.com/office/drawing/2014/main" id="{C9DAD705-6146-5677-2053-084C6EBF329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>
                  <a:extLst>
                    <a:ext uri="{FF2B5EF4-FFF2-40B4-BE49-F238E27FC236}">
                      <a16:creationId xmlns:a16="http://schemas.microsoft.com/office/drawing/2014/main" id="{B4012429-CB18-B71B-6E27-2598E13EBF0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0" name="Picture 28">
                  <a:extLst>
                    <a:ext uri="{FF2B5EF4-FFF2-40B4-BE49-F238E27FC236}">
                      <a16:creationId xmlns:a16="http://schemas.microsoft.com/office/drawing/2014/main" id="{D2CD2C52-8C58-241B-59DF-FC443A40103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1" name="Picture 29">
                  <a:extLst>
                    <a:ext uri="{FF2B5EF4-FFF2-40B4-BE49-F238E27FC236}">
                      <a16:creationId xmlns:a16="http://schemas.microsoft.com/office/drawing/2014/main" id="{B6EDA766-DC8A-9A39-46B8-1B3FA037A31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2" name="Picture 30">
                  <a:extLst>
                    <a:ext uri="{FF2B5EF4-FFF2-40B4-BE49-F238E27FC236}">
                      <a16:creationId xmlns:a16="http://schemas.microsoft.com/office/drawing/2014/main" id="{0A2C03EE-13D8-3988-4C2E-6FEEBC7DE13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3" name="Picture 31">
                  <a:extLst>
                    <a:ext uri="{FF2B5EF4-FFF2-40B4-BE49-F238E27FC236}">
                      <a16:creationId xmlns:a16="http://schemas.microsoft.com/office/drawing/2014/main" id="{AD5386B0-C3F2-C636-7F55-43F86D16422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4" name="Picture 32">
                  <a:extLst>
                    <a:ext uri="{FF2B5EF4-FFF2-40B4-BE49-F238E27FC236}">
                      <a16:creationId xmlns:a16="http://schemas.microsoft.com/office/drawing/2014/main" id="{F28F3D6D-FA0B-4C41-DE08-8DF39ACB944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5" name="Picture 33">
                  <a:extLst>
                    <a:ext uri="{FF2B5EF4-FFF2-40B4-BE49-F238E27FC236}">
                      <a16:creationId xmlns:a16="http://schemas.microsoft.com/office/drawing/2014/main" id="{FF7C53C5-3DC1-6B43-B51C-24811D6D1A5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6" name="Picture 34">
                  <a:extLst>
                    <a:ext uri="{FF2B5EF4-FFF2-40B4-BE49-F238E27FC236}">
                      <a16:creationId xmlns:a16="http://schemas.microsoft.com/office/drawing/2014/main" id="{2084BF3D-430C-D508-EFFB-86BDEB247BF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7" name="Picture 35">
                  <a:extLst>
                    <a:ext uri="{FF2B5EF4-FFF2-40B4-BE49-F238E27FC236}">
                      <a16:creationId xmlns:a16="http://schemas.microsoft.com/office/drawing/2014/main" id="{6BCD25F9-209B-86FD-9481-87622EEC4CB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8" name="Picture 36">
                  <a:extLst>
                    <a:ext uri="{FF2B5EF4-FFF2-40B4-BE49-F238E27FC236}">
                      <a16:creationId xmlns:a16="http://schemas.microsoft.com/office/drawing/2014/main" id="{B87A3ED9-092E-AF5F-315D-46FF08D49C9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9" name="Picture 37">
                  <a:extLst>
                    <a:ext uri="{FF2B5EF4-FFF2-40B4-BE49-F238E27FC236}">
                      <a16:creationId xmlns:a16="http://schemas.microsoft.com/office/drawing/2014/main" id="{1305609F-1B83-36BF-32C2-731F370BC32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0" name="Picture 38">
                  <a:extLst>
                    <a:ext uri="{FF2B5EF4-FFF2-40B4-BE49-F238E27FC236}">
                      <a16:creationId xmlns:a16="http://schemas.microsoft.com/office/drawing/2014/main" id="{387451AA-4988-2C60-6857-6B195E81A7B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1" name="Picture 39">
                  <a:extLst>
                    <a:ext uri="{FF2B5EF4-FFF2-40B4-BE49-F238E27FC236}">
                      <a16:creationId xmlns:a16="http://schemas.microsoft.com/office/drawing/2014/main" id="{175AD747-1EDA-B9E2-B942-DBB6A740D76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2" name="Picture 40">
                  <a:extLst>
                    <a:ext uri="{FF2B5EF4-FFF2-40B4-BE49-F238E27FC236}">
                      <a16:creationId xmlns:a16="http://schemas.microsoft.com/office/drawing/2014/main" id="{D6298E5D-D495-2234-D027-7013CEA9F84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3" name="Picture 41">
                  <a:extLst>
                    <a:ext uri="{FF2B5EF4-FFF2-40B4-BE49-F238E27FC236}">
                      <a16:creationId xmlns:a16="http://schemas.microsoft.com/office/drawing/2014/main" id="{EC22D9D0-B86A-2972-F1D3-F51096D04A3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4" name="Picture 42">
                  <a:extLst>
                    <a:ext uri="{FF2B5EF4-FFF2-40B4-BE49-F238E27FC236}">
                      <a16:creationId xmlns:a16="http://schemas.microsoft.com/office/drawing/2014/main" id="{4E22981B-D344-02D6-DB33-31A98909B4F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5" name="Picture 43">
                  <a:extLst>
                    <a:ext uri="{FF2B5EF4-FFF2-40B4-BE49-F238E27FC236}">
                      <a16:creationId xmlns:a16="http://schemas.microsoft.com/office/drawing/2014/main" id="{7F534D70-FE9E-940D-AB53-DF327F08CE1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6" name="Picture 44">
                  <a:extLst>
                    <a:ext uri="{FF2B5EF4-FFF2-40B4-BE49-F238E27FC236}">
                      <a16:creationId xmlns:a16="http://schemas.microsoft.com/office/drawing/2014/main" id="{A351EBC6-2DCE-35B3-7796-8AEEB203899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7" name="Picture 45">
                  <a:extLst>
                    <a:ext uri="{FF2B5EF4-FFF2-40B4-BE49-F238E27FC236}">
                      <a16:creationId xmlns:a16="http://schemas.microsoft.com/office/drawing/2014/main" id="{91DC6F89-C90B-6989-3E51-1251D619D30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036" name="Freeform 46">
              <a:extLst>
                <a:ext uri="{FF2B5EF4-FFF2-40B4-BE49-F238E27FC236}">
                  <a16:creationId xmlns:a16="http://schemas.microsoft.com/office/drawing/2014/main" id="{C1A71782-4C8A-82BC-0B56-DAABFF818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1" name="Freeform 47">
              <a:extLst>
                <a:ext uri="{FF2B5EF4-FFF2-40B4-BE49-F238E27FC236}">
                  <a16:creationId xmlns:a16="http://schemas.microsoft.com/office/drawing/2014/main" id="{4E096163-2B24-82FE-412A-BFB44B7ED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21552" name="Freeform 48">
              <a:extLst>
                <a:ext uri="{FF2B5EF4-FFF2-40B4-BE49-F238E27FC236}">
                  <a16:creationId xmlns:a16="http://schemas.microsoft.com/office/drawing/2014/main" id="{124DAE22-7C43-CB32-7CA1-9AEF72AB8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1039" name="Freeform 49" descr="kimonopat1">
              <a:extLst>
                <a:ext uri="{FF2B5EF4-FFF2-40B4-BE49-F238E27FC236}">
                  <a16:creationId xmlns:a16="http://schemas.microsoft.com/office/drawing/2014/main" id="{10C65E74-861B-63D9-2C72-0339DC232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17"/>
                <a:gd name="T40" fmla="*/ 0 h 1376"/>
                <a:gd name="T41" fmla="*/ 617 w 617"/>
                <a:gd name="T42" fmla="*/ 1376 h 13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50" descr="kimonopat1">
              <a:extLst>
                <a:ext uri="{FF2B5EF4-FFF2-40B4-BE49-F238E27FC236}">
                  <a16:creationId xmlns:a16="http://schemas.microsoft.com/office/drawing/2014/main" id="{7341651F-194A-3A64-6D09-FD128FB49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6"/>
                <a:gd name="T34" fmla="*/ 0 h 3180"/>
                <a:gd name="T35" fmla="*/ 576 w 576"/>
                <a:gd name="T36" fmla="*/ 3180 h 31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Freeform 51">
              <a:extLst>
                <a:ext uri="{FF2B5EF4-FFF2-40B4-BE49-F238E27FC236}">
                  <a16:creationId xmlns:a16="http://schemas.microsoft.com/office/drawing/2014/main" id="{12CBD813-AA4E-BA21-743D-D7A80E2C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52">
              <a:extLst>
                <a:ext uri="{FF2B5EF4-FFF2-40B4-BE49-F238E27FC236}">
                  <a16:creationId xmlns:a16="http://schemas.microsoft.com/office/drawing/2014/main" id="{5FB1B36B-8045-8A40-C449-5D965B5CB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7" name="Freeform 53">
              <a:extLst>
                <a:ext uri="{FF2B5EF4-FFF2-40B4-BE49-F238E27FC236}">
                  <a16:creationId xmlns:a16="http://schemas.microsoft.com/office/drawing/2014/main" id="{C09E9254-87ED-9A05-10CF-A164CB9AC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1044" name="Rectangle 54">
              <a:extLst>
                <a:ext uri="{FF2B5EF4-FFF2-40B4-BE49-F238E27FC236}">
                  <a16:creationId xmlns:a16="http://schemas.microsoft.com/office/drawing/2014/main" id="{E80CDD29-164D-5D76-5265-B68775013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x-none" altLang="x-none"/>
            </a:p>
          </p:txBody>
        </p:sp>
        <p:sp>
          <p:nvSpPr>
            <p:cNvPr id="21559" name="Freeform 55">
              <a:extLst>
                <a:ext uri="{FF2B5EF4-FFF2-40B4-BE49-F238E27FC236}">
                  <a16:creationId xmlns:a16="http://schemas.microsoft.com/office/drawing/2014/main" id="{13CB21D8-EB48-3DBC-6C0D-C1AFCC48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latin typeface="Arial" charset="0"/>
              </a:endParaRPr>
            </a:p>
          </p:txBody>
        </p:sp>
        <p:sp>
          <p:nvSpPr>
            <p:cNvPr id="1046" name="AutoShape 56">
              <a:extLst>
                <a:ext uri="{FF2B5EF4-FFF2-40B4-BE49-F238E27FC236}">
                  <a16:creationId xmlns:a16="http://schemas.microsoft.com/office/drawing/2014/main" id="{93479FC0-7B87-8A70-70E7-2273E5310A9B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027" name="Rectangle 57">
            <a:extLst>
              <a:ext uri="{FF2B5EF4-FFF2-40B4-BE49-F238E27FC236}">
                <a16:creationId xmlns:a16="http://schemas.microsoft.com/office/drawing/2014/main" id="{B70947E3-9F75-743C-EEFA-04F75053C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1028" name="Rectangle 58">
            <a:extLst>
              <a:ext uri="{FF2B5EF4-FFF2-40B4-BE49-F238E27FC236}">
                <a16:creationId xmlns:a16="http://schemas.microsoft.com/office/drawing/2014/main" id="{5C38BBD5-36DA-A111-A36F-94895C53C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21563" name="Rectangle 59">
            <a:extLst>
              <a:ext uri="{FF2B5EF4-FFF2-40B4-BE49-F238E27FC236}">
                <a16:creationId xmlns:a16="http://schemas.microsoft.com/office/drawing/2014/main" id="{FD01C9A2-0D51-1CE3-4B50-366C4F6093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1564" name="Rectangle 60">
            <a:extLst>
              <a:ext uri="{FF2B5EF4-FFF2-40B4-BE49-F238E27FC236}">
                <a16:creationId xmlns:a16="http://schemas.microsoft.com/office/drawing/2014/main" id="{0E7671F8-9DF2-3884-3B09-F507C06669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1565" name="Rectangle 61">
            <a:extLst>
              <a:ext uri="{FF2B5EF4-FFF2-40B4-BE49-F238E27FC236}">
                <a16:creationId xmlns:a16="http://schemas.microsoft.com/office/drawing/2014/main" id="{CAAA45D3-B295-6EE8-6BFA-DFFC8D8B66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D25E8036-76FB-D849-9498-DAB1765F7CE5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F0BBD75-FD23-2322-2CB5-8B9C548095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l-GR" altLang="en-US"/>
              <a:t>ΠΑΘΗΣΕΙΣ ΝΕΟΓΕΝΝΗΤΩΝ ΑΡΝΙΩΝ ΚΑΙ ΕΡΙΦΙΩΝ</a:t>
            </a:r>
            <a:br>
              <a:rPr lang="el-GR" altLang="en-US"/>
            </a:br>
            <a:endParaRPr lang="el-GR" altLang="en-US"/>
          </a:p>
        </p:txBody>
      </p:sp>
      <p:sp>
        <p:nvSpPr>
          <p:cNvPr id="15362" name="Rectangle 4">
            <a:extLst>
              <a:ext uri="{FF2B5EF4-FFF2-40B4-BE49-F238E27FC236}">
                <a16:creationId xmlns:a16="http://schemas.microsoft.com/office/drawing/2014/main" id="{354820EC-0694-65A7-995C-EFBEEA4F173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l-GR" altLang="en-US"/>
          </a:p>
          <a:p>
            <a:pPr eaLnBrk="1" hangingPunct="1"/>
            <a:endParaRPr lang="el-G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B2A9AA02-FC55-247F-BC48-D88E72F29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477125" cy="1143000"/>
          </a:xfrm>
        </p:spPr>
        <p:txBody>
          <a:bodyPr/>
          <a:lstStyle/>
          <a:p>
            <a:pPr algn="ctr" eaLnBrk="1" hangingPunct="1"/>
            <a:r>
              <a:rPr lang="el-GR" altLang="en-US" sz="3600"/>
              <a:t>Κακώσεις κατά τον τοκετό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1D2899C1-FF5F-DA72-7F93-37164F2BA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Θνησιμότητα έως 10%</a:t>
            </a:r>
          </a:p>
          <a:p>
            <a:pPr eaLnBrk="1" hangingPunct="1"/>
            <a:r>
              <a:rPr lang="el-GR" altLang="en-US" sz="2800"/>
              <a:t>Κακώσεις →συνέπεια δυστοκίας λόγω εμβρυομητρικής δυσαναλογίας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6A40738C-7095-34FF-2817-7DD6412E6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      Κακώσεις κατά τον τοκετό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44CED9A5-62C6-6D76-C572-C44C6498F6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Υπαραχνοειδής αιμορραγία: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λόγω παρατεταμένου δεύτερου σταδίου του τοκετού→υποξία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Συνήθως πεθαίνει αμέσως μετά την έξοδο 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 αιμορραγίες στο επικάρδιο, υπεζωκότα, Κ.Ν.Σ.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Στα νεκρά→κρανιακή κοιλότητα και Ν.Μ. υπαραχνοειδείς , υποσκληρίδιες αιμορραγίες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7AB73E68-56D1-2F18-A77B-CFA27048D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/>
              <a:t>       Κακώσεις κατά τον τοκετό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2D1C6DE6-0BF8-2189-0DC0-0FB793C379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9563" y="1628775"/>
            <a:ext cx="7386637" cy="4497388"/>
          </a:xfrm>
        </p:spPr>
        <p:txBody>
          <a:bodyPr/>
          <a:lstStyle/>
          <a:p>
            <a:pPr eaLnBrk="1" hangingPunct="1"/>
            <a:r>
              <a:rPr lang="el-GR" altLang="en-US" sz="2800"/>
              <a:t>Αδυναμία έγερσης και θηλασμού</a:t>
            </a:r>
          </a:p>
          <a:p>
            <a:pPr eaLnBrk="1" hangingPunct="1"/>
            <a:r>
              <a:rPr lang="el-GR" altLang="en-US" sz="2800"/>
              <a:t>Οίδημα πρόσθια ή οπίσθια άκρα, στο περίνεο ή στα χείλη ή τη γλώσσα (λόγω εξαγγείωσης πλάσματος ή ορού)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F68B670A-72D6-C171-EEB2-D6E8FA938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Λοιμώδεις ασθένειες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2732B2ED-B013-8CEF-D326-C642E8BBD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386638" cy="4854575"/>
          </a:xfrm>
        </p:spPr>
        <p:txBody>
          <a:bodyPr/>
          <a:lstStyle/>
          <a:p>
            <a:pPr eaLnBrk="1" hangingPunct="1"/>
            <a:r>
              <a:rPr lang="el-GR" altLang="en-US" sz="2800"/>
              <a:t>Ασθένειες πεπτικού συστήματος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Εντεροτοξιναιμία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/>
              <a:t>        		εντεροτοξιναιμία (</a:t>
            </a:r>
            <a:r>
              <a:rPr lang="en-US" altLang="en-US" sz="2800" i="1"/>
              <a:t>C. perfringens</a:t>
            </a:r>
            <a:r>
              <a:rPr lang="en-US" altLang="en-US" sz="2800"/>
              <a:t> </a:t>
            </a:r>
            <a:r>
              <a:rPr lang="el-GR" altLang="en-US" sz="2800"/>
              <a:t>			</a:t>
            </a:r>
            <a:r>
              <a:rPr lang="en-US" altLang="en-US" sz="2800"/>
              <a:t>A)</a:t>
            </a:r>
            <a:r>
              <a:rPr lang="el-GR" altLang="en-US" sz="2800"/>
              <a:t> (σπάνια)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/>
              <a:t>			δυσεντερία</a:t>
            </a:r>
            <a:r>
              <a:rPr lang="en-US" altLang="en-US" sz="2800"/>
              <a:t> (</a:t>
            </a:r>
            <a:r>
              <a:rPr lang="en-US" altLang="en-US" sz="2800" i="1"/>
              <a:t>C. perfringens</a:t>
            </a:r>
            <a:r>
              <a:rPr lang="en-US" altLang="en-US" sz="2800"/>
              <a:t> B</a:t>
            </a:r>
            <a:r>
              <a:rPr lang="el-GR" altLang="en-US" sz="2800"/>
              <a:t>/ α,β και ε τοξίνες, μπορεί να συνυπάρχει και ο τύπος </a:t>
            </a:r>
            <a:r>
              <a:rPr lang="en-US" altLang="en-US" sz="2800"/>
              <a:t>C)</a:t>
            </a:r>
            <a:r>
              <a:rPr lang="el-GR" altLang="en-US" sz="2800"/>
              <a:t> (πιο συχνή μορφή)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/>
              <a:t>                   αιμορραγική εντερίτιδα (</a:t>
            </a:r>
            <a:r>
              <a:rPr lang="en-US" altLang="en-US" sz="2800" i="1"/>
              <a:t>C. perfringens</a:t>
            </a:r>
            <a:r>
              <a:rPr lang="en-US" altLang="en-US" sz="2800"/>
              <a:t> B </a:t>
            </a:r>
            <a:r>
              <a:rPr lang="el-GR" altLang="en-US" sz="2800"/>
              <a:t>ή </a:t>
            </a:r>
            <a:r>
              <a:rPr lang="en-US" altLang="en-US" sz="2800"/>
              <a:t>C</a:t>
            </a:r>
            <a:r>
              <a:rPr lang="el-GR" altLang="en-US" sz="2800"/>
              <a:t> /α και β τοξίνη, ή από τον τύπο Β με β ή β2 τοξίνη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3A6A6470-0DC9-4305-FED8-457592918A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200"/>
              <a:t>Δυσεντερία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EE5F7E40-8B14-4364-A434-C59772899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Αρνιά </a:t>
            </a:r>
            <a:r>
              <a:rPr lang="en-US" altLang="en-US" sz="2800">
                <a:cs typeface="Arial" panose="020B0604020202020204" pitchFamily="34" charset="0"/>
              </a:rPr>
              <a:t>&lt;</a:t>
            </a:r>
            <a:r>
              <a:rPr lang="el-GR" altLang="en-US" sz="2800">
                <a:cs typeface="Arial" panose="020B0604020202020204" pitchFamily="34" charset="0"/>
              </a:rPr>
              <a:t>3 εβδομάδων</a:t>
            </a:r>
          </a:p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Κυρίως σε αρνιά 1-4 ημερών, αλλά και σε αρνιά 2-3 βδομάδων</a:t>
            </a:r>
          </a:p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Απώλειες ↑ (θνησιμότητα 20-30%)</a:t>
            </a:r>
          </a:p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Θάνατος σε 2-12 ώρες μετά από εμφάνιση συμπτωμάτων</a:t>
            </a:r>
          </a:p>
          <a:p>
            <a:pPr eaLnBrk="1" hangingPunct="1">
              <a:buFontTx/>
              <a:buNone/>
            </a:pPr>
            <a:endParaRPr lang="el-GR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EFCD8E6F-179E-0E32-AB4F-A40C4C87C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200"/>
              <a:t>Δυσεντερία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9F645B2D-BC9E-901D-413B-91D29B761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400"/>
              <a:t>Είσοδος βακτηρίων από το στόμα, από δέρμα μαστού ή περιβάλλον (στρωμνή)</a:t>
            </a:r>
          </a:p>
          <a:p>
            <a:pPr eaLnBrk="1" hangingPunct="1"/>
            <a:r>
              <a:rPr lang="el-GR" altLang="en-US" sz="2400"/>
              <a:t>Πολλαπλασιασμός και προσκόλληση στα επιθηλιακά κύτταρα, παραγωγή </a:t>
            </a:r>
            <a:r>
              <a:rPr lang="el-GR" altLang="en-US" sz="2400">
                <a:cs typeface="Arial" panose="020B0604020202020204" pitchFamily="34" charset="0"/>
              </a:rPr>
              <a:t>↑ β- και ε- τοξίνης</a:t>
            </a:r>
          </a:p>
          <a:p>
            <a:pPr eaLnBrk="1" hangingPunct="1"/>
            <a:r>
              <a:rPr lang="el-GR" altLang="en-US" sz="2400">
                <a:cs typeface="Arial" panose="020B0604020202020204" pitchFamily="34" charset="0"/>
              </a:rPr>
              <a:t>Η β-τοξίνη είναι ευαίσθητη και αδρανοποιείται από τη θρυψίνη (το πρωτόγαλα έχει αναστολέα της θρυψίνης) → εμφάνιση σε ζώα που έχουν πάρει πρωτόγαλα</a:t>
            </a:r>
          </a:p>
          <a:p>
            <a:pPr eaLnBrk="1" hangingPunct="1"/>
            <a:r>
              <a:rPr lang="el-GR" altLang="en-US" sz="2400">
                <a:cs typeface="Arial" panose="020B0604020202020204" pitchFamily="34" charset="0"/>
              </a:rPr>
              <a:t>β-τοξίνη → νέκρωση επιθηλίου, έλκη</a:t>
            </a:r>
          </a:p>
          <a:p>
            <a:pPr eaLnBrk="1" hangingPunct="1"/>
            <a:r>
              <a:rPr lang="el-GR" altLang="en-US" sz="2400">
                <a:cs typeface="Arial" panose="020B0604020202020204" pitchFamily="34" charset="0"/>
              </a:rPr>
              <a:t>ε-τοξίνη → εγκεφαλομαλακία στα μεγαλύτερα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402F58B1-E8CA-AE7C-0077-569287B1F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200"/>
              <a:t>Δυσεντερία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7F3D5718-6DF8-549E-E56B-0AE41179E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Κλινικά σημεία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 b="1"/>
              <a:t>Αιφνίδιος θάνατος «δυνατών» αρνιών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Τα καλοαναθρεμένα αρνιά αρχίζουν να βελάζουν, να κυρτώνουν-κοιλιακός πόνος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Σε λίγες ώρες κατάπτωση και θάνατος (με ή χωρίς νευρικά συμπτώματα)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Πιθανόν αιμορραγική διάρροια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5581EB7B-8039-29BD-464A-AE5C70816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200"/>
              <a:t>Δυσεντερία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1FC9E17E-6D20-82A8-62BB-4B47EC614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Παθολογοανατομικά ευρήματα: αιμορραγική εντερίτιδα, οροαιμορραγικό υγρό στην περιτοναϊκή κοιλότητα, βλεννογόνος εντέρου συμφορημένος, παρουσία εξελκώσεων 2,5 </a:t>
            </a:r>
            <a:r>
              <a:rPr lang="en-US" altLang="en-US" sz="2800"/>
              <a:t>cm</a:t>
            </a:r>
            <a:r>
              <a:rPr lang="el-GR" altLang="en-US" sz="2800"/>
              <a:t> κυρίως στον ειλεό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8FADF5F7-4D20-48CC-ECFD-2663D0559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/>
              <a:t>Αιμορραγική εντερίτιδα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55A92155-641B-C998-37B9-34160AA4F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Πιο σπάνια εμφάνιση</a:t>
            </a:r>
          </a:p>
          <a:p>
            <a:pPr eaLnBrk="1" hangingPunct="1"/>
            <a:r>
              <a:rPr lang="en-US" altLang="en-US" sz="2800" i="1"/>
              <a:t>C. perfringens</a:t>
            </a:r>
            <a:r>
              <a:rPr lang="en-US" altLang="en-US" sz="2800"/>
              <a:t> </a:t>
            </a:r>
            <a:r>
              <a:rPr lang="el-GR" altLang="en-US" sz="2800"/>
              <a:t>τύπος Β (β- και β2-τοξίνες) και </a:t>
            </a:r>
            <a:r>
              <a:rPr lang="en-US" altLang="en-US" sz="2800"/>
              <a:t>C</a:t>
            </a:r>
            <a:r>
              <a:rPr lang="el-GR" altLang="en-US" sz="2800"/>
              <a:t> (α και β τοξίνη)</a:t>
            </a:r>
          </a:p>
          <a:p>
            <a:pPr eaLnBrk="1" hangingPunct="1"/>
            <a:r>
              <a:rPr lang="el-GR" altLang="en-US" sz="2800"/>
              <a:t>Λιγότερο οξύ νόσημα από δυσεντερία</a:t>
            </a:r>
          </a:p>
          <a:p>
            <a:pPr eaLnBrk="1" hangingPunct="1"/>
            <a:r>
              <a:rPr lang="el-GR" altLang="en-US" sz="2800"/>
              <a:t>Νεογνά έως </a:t>
            </a:r>
            <a:r>
              <a:rPr lang="en-US" altLang="en-US" sz="2800"/>
              <a:t>2</a:t>
            </a:r>
            <a:r>
              <a:rPr lang="el-GR" altLang="en-US" sz="2800"/>
              <a:t> εβδομάδων</a:t>
            </a:r>
          </a:p>
          <a:p>
            <a:pPr eaLnBrk="1" hangingPunct="1"/>
            <a:endParaRPr lang="el-GR" altLang="en-US" sz="2800"/>
          </a:p>
          <a:p>
            <a:pPr eaLnBrk="1" hangingPunct="1"/>
            <a:endParaRPr lang="el-GR" altLang="en-US"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D1188BE6-4554-61CD-9417-CB72BF14C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/>
              <a:t>Αιμορραγική εντερίτιδα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95A9AABC-12FF-ED86-51A7-798211E2D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Κλινικά σημεία: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 b="1"/>
              <a:t>Ζώα με ρίγος</a:t>
            </a:r>
            <a:r>
              <a:rPr lang="el-GR" altLang="en-US" sz="2800"/>
              <a:t>, κατάπτωση, απομακρύνονται από τις μητέρες τους, παύση θηλασμού, κοιλιακός πόνος ?, κατάκλιση και θάνατος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Αιμορραγικά κόπρανα</a:t>
            </a:r>
          </a:p>
          <a:p>
            <a:pPr eaLnBrk="1" hangingPunct="1">
              <a:buFont typeface="Wingdings" pitchFamily="2" charset="2"/>
              <a:buChar char="Ø"/>
            </a:pPr>
            <a:endParaRPr lang="el-GR" alt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866EAC8-0D84-5850-1CD2-E9ADD1BF32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ΟΙΚΟΝΟΜΙΚΗ ΣΗΜΑΣΙΑ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238C0C4E-6BBF-71D5-E7EB-8C3C61609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l-GR" altLang="en-US" sz="2800"/>
              <a:t>Απώλεια ζώων αντικατάστασης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l-GR" altLang="en-US" sz="2800"/>
              <a:t>Καθυστέρηση ανάπτυξης νεαρών ζώων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l-GR" altLang="en-US" sz="2800"/>
              <a:t>Μεγάλες ανάγκες φροντίδας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l-GR" altLang="en-US" sz="2800"/>
              <a:t>Κατανάλωση μεγαλύτερης ποσότητας τροφής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l-GR" altLang="en-US" sz="2800"/>
              <a:t>Κτηνιατρικές δαπάνες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489B88B5-2588-F00D-79C5-ABBF134DA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/>
              <a:t>Αιμορραγική εντερίτιδα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44C2E595-A2EA-155D-77A9-6B870A36F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386638" cy="5259387"/>
          </a:xfrm>
        </p:spPr>
        <p:txBody>
          <a:bodyPr/>
          <a:lstStyle/>
          <a:p>
            <a:pPr eaLnBrk="1" hangingPunct="1"/>
            <a:r>
              <a:rPr lang="el-GR" altLang="en-US" sz="2800"/>
              <a:t>Παθολογοανατομικά ευρήματα: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Γενικευμένη αιμορραγική εντερίτιδα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Αλλοιώσεις κυρίως στο δωδεκαδάκτυλο και στον ειλεό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 b="1"/>
              <a:t>Όχι ευδιάκριτα έλκη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Αίμα στον αυλό του εντέρου σε σοβαρά περιστατικά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Μεσεντέρια και επιχώρια λεμφογάγγλια αιμορραγικά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Γάλα που δεν έχει πήξει στο ήνυστρο </a:t>
            </a:r>
            <a:endParaRPr lang="en-US" altLang="en-US" sz="2800"/>
          </a:p>
          <a:p>
            <a:pPr eaLnBrk="1" hangingPunct="1">
              <a:buFontTx/>
              <a:buNone/>
            </a:pPr>
            <a:endParaRPr lang="el-GR" altLang="en-US"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FDEDCB2B-06C7-63C5-8715-6D101D8D8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     Αιμορραγική εντερίτιδα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12AC5760-2365-5D15-18A6-A41A324E76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628775"/>
            <a:ext cx="7386637" cy="44973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800"/>
              <a:t>Διάγνωση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Ιστορικό (ηλικία, οξεία διαδρομή)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Κλινική εικόνα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Χαρακτηριστικά νεκροτομικά ευρήματα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Ανίχνευση τοξινών με </a:t>
            </a:r>
            <a:r>
              <a:rPr lang="en-US" altLang="en-US" sz="2800"/>
              <a:t>ELISA</a:t>
            </a:r>
            <a:r>
              <a:rPr lang="el-GR" altLang="en-US" sz="2800"/>
              <a:t> στους ιστούς των νεκρών ζώων (β και ε τοξίνη)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Ανεύρεση κλωστριδίων σε επιχρίσματα Λ.Ε. ή/και σε καλλιέργειες εντερικού περιεχομένου</a:t>
            </a:r>
          </a:p>
          <a:p>
            <a:pPr>
              <a:buFont typeface="Wingdings" pitchFamily="2" charset="2"/>
              <a:buChar char="Ø"/>
            </a:pPr>
            <a:endParaRPr lang="el-GR" altLang="en-US"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0B1A5BDB-5EC9-4D8B-FE9C-9C254132C3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200"/>
              <a:t>Εντεροτοξιναιμία και οξεία αιμολυτική νόσος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F0BFBFBE-5F37-4E4E-1E5C-660C6AF0D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i="1"/>
              <a:t>C. perfringens</a:t>
            </a:r>
            <a:r>
              <a:rPr lang="en-US" altLang="en-US" sz="2800"/>
              <a:t> </a:t>
            </a:r>
            <a:r>
              <a:rPr lang="el-GR" altLang="en-US" sz="2800"/>
              <a:t>τύπος 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Υπάρχει συνεχώς και φυσιολογικά στο έντερο των ζώων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Μερικά σπορογόνα βακτήρια παράγουν </a:t>
            </a:r>
            <a:r>
              <a:rPr lang="el-GR" altLang="en-US" sz="2800">
                <a:cs typeface="Arial" panose="020B0604020202020204" pitchFamily="34" charset="0"/>
              </a:rPr>
              <a:t>↑</a:t>
            </a:r>
            <a:r>
              <a:rPr lang="el-GR" altLang="en-US" sz="2800"/>
              <a:t> α-τοξίνη που προκαλεί αιμόλυση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Ίδια εικόνα με αιμορραγική εντερίτιδα από </a:t>
            </a:r>
            <a:r>
              <a:rPr lang="en-US" altLang="en-US" sz="2800" i="1"/>
              <a:t>C. perfringens</a:t>
            </a:r>
            <a:r>
              <a:rPr lang="en-US" altLang="en-US" sz="2800"/>
              <a:t> </a:t>
            </a:r>
            <a:r>
              <a:rPr lang="el-GR" altLang="en-US" sz="2800"/>
              <a:t>τύπος Β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 b="1"/>
              <a:t>υδροπερικάρδιο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0AAD39D3-8A7E-4E76-D817-70AD5A67F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sz="3600"/>
              <a:t>Εντεροτοξιναιμία και οξεία αιμολυτική νόσος</a:t>
            </a:r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344F45F4-522D-5570-A7A7-B627E2021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Διάγνωση: ανίχνευση α-τοξίνης και όχι β- ή ε-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Νόσημα που δεν έχει αποσαφηνιστεί πλήρως</a:t>
            </a:r>
          </a:p>
          <a:p>
            <a:pPr>
              <a:buFontTx/>
              <a:buNone/>
            </a:pPr>
            <a:endParaRPr lang="el-G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D9778D24-AB44-B704-C729-E444DAEB9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Λοιμώδεις ασθένειες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BC4BB1BF-637E-7A10-ED0B-4AFAC2C10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 i="1"/>
              <a:t>Εντεροτοξιναιμία </a:t>
            </a:r>
          </a:p>
          <a:p>
            <a:pPr eaLnBrk="1" hangingPunct="1">
              <a:buFontTx/>
              <a:buNone/>
            </a:pPr>
            <a:r>
              <a:rPr lang="el-GR" altLang="en-US" sz="2800"/>
              <a:t>   αντιμετώπιση: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   εμβολιασμοί έγκυων προοβατίνων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   3-4 βδομάδες πριν τον τοκετό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   επανεμβολιασμός όσων δε θα έχουν  	γεννήσει μετά από 4 μήνες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A4448575-E2EA-6267-CF75-DE50E61AF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ΕΝΤΕΡΟΤΟΞΙΝΑΙΜΙΑ</a:t>
            </a:r>
            <a:endParaRPr lang="en-US" altLang="en-US"/>
          </a:p>
        </p:txBody>
      </p:sp>
      <p:pic>
        <p:nvPicPr>
          <p:cNvPr id="70658" name="Content Placeholder 3">
            <a:extLst>
              <a:ext uri="{FF2B5EF4-FFF2-40B4-BE49-F238E27FC236}">
                <a16:creationId xmlns:a16="http://schemas.microsoft.com/office/drawing/2014/main" id="{C9897F73-8BB2-0B82-295F-7BDD5208AD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6569075" cy="492601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0F64E785-90D4-8BD8-BA2E-56C5A3BF8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ΕΝΤΕΡΟΤΟΞΙΝΑΙΜΙΑ</a:t>
            </a:r>
            <a:endParaRPr lang="en-US" altLang="en-US"/>
          </a:p>
        </p:txBody>
      </p:sp>
      <p:pic>
        <p:nvPicPr>
          <p:cNvPr id="71682" name="Content Placeholder 3">
            <a:extLst>
              <a:ext uri="{FF2B5EF4-FFF2-40B4-BE49-F238E27FC236}">
                <a16:creationId xmlns:a16="http://schemas.microsoft.com/office/drawing/2014/main" id="{4B7EBD75-0077-F3DB-EDB7-C70B48CF61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963" y="1484313"/>
            <a:ext cx="6737350" cy="505301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6E962331-5AEF-1AE7-7EF4-9543C15C1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Λοιμώδεις ασθένειες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32A25C32-732A-2A00-0BB5-004B6EFF7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800"/>
              <a:t>Κολιβακίλλωση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   Σημαντικό αίτιο θανάτων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   Πολλά ζώα στο σταύλο!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   Ανθυγιεινές συνθήκες!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   Απουσία χώρων για τοκετούς!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   Συχνότερα στο τέλος του χειμώνα - αρχές άνοιξης («όψιμα» νεογέννητα)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   Νεογέννητα έως 10 ημερών (1-</a:t>
            </a:r>
            <a:r>
              <a:rPr lang="en-US" altLang="en-US" sz="2800"/>
              <a:t>4</a:t>
            </a:r>
            <a:r>
              <a:rPr lang="el-GR" altLang="en-US" sz="2800"/>
              <a:t> ημέρες)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   Μόλυνση από θηλές μητέρας ή στρωμνή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altLang="en-US" sz="2800"/>
              <a:t> 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7F7BB11B-B485-F4BB-7D53-27C63D578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               Κολιβακίλλωση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3BC634D6-7B1F-C0C2-0F7A-139D20D210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628775"/>
            <a:ext cx="7386638" cy="4968875"/>
          </a:xfrm>
        </p:spPr>
        <p:txBody>
          <a:bodyPr/>
          <a:lstStyle/>
          <a:p>
            <a:r>
              <a:rPr lang="el-GR" altLang="en-US" sz="2800"/>
              <a:t>Εντεροτοξινογόνα στελέχη του </a:t>
            </a:r>
            <a:r>
              <a:rPr lang="en-US" altLang="en-US" sz="2800" i="1"/>
              <a:t>E.coli</a:t>
            </a:r>
            <a:endParaRPr lang="el-GR" altLang="en-US" sz="2800" i="1"/>
          </a:p>
          <a:p>
            <a:r>
              <a:rPr lang="el-GR" altLang="en-US" sz="2800"/>
              <a:t>Το λοιμογόνο στέλεχος πρέπει να έχει τα εξής χαρακτηριστικά: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Ικανότητα αντοχής και πολ/μου στο δυσμενές μικροπεριβάλλον του εντέρου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Ικανότητα προσκόλλησης στις εντερικές λάχνες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Δυνατότητα διείσδυσης στον εντερικό βλεννογόνο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Παραγωγή εντεροτοξίνης</a:t>
            </a:r>
          </a:p>
          <a:p>
            <a:pPr>
              <a:buFont typeface="Wingdings" pitchFamily="2" charset="2"/>
              <a:buChar char="Ø"/>
            </a:pPr>
            <a:endParaRPr lang="el-GR" altLang="en-US"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CB8A5681-653B-82E8-80E7-A9D1138E0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/>
              <a:t>Κολιβακίλλωση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25870A4B-92B8-7EE2-0EB9-CB5EEEA11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400"/>
              <a:t>Κολιβακιλλική εντερίτιδα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/>
              <a:t>   λόγω του ουδέτερου </a:t>
            </a:r>
            <a:r>
              <a:rPr lang="en-US" altLang="en-US" sz="2400"/>
              <a:t>pH </a:t>
            </a:r>
            <a:r>
              <a:rPr lang="el-GR" altLang="en-US" sz="2400"/>
              <a:t>στο στομάχι των νεογνών </a:t>
            </a:r>
            <a:r>
              <a:rPr lang="el-GR" altLang="en-US" sz="2400">
                <a:cs typeface="Arial" panose="020B0604020202020204" pitchFamily="34" charset="0"/>
              </a:rPr>
              <a:t>→ διέλευση βακτηρίων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cs typeface="Arial" panose="020B0604020202020204" pitchFamily="34" charset="0"/>
              </a:rPr>
              <a:t>    → εγκατάσταση και πολλαπλασιασμός στο λεπτό έντερο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cs typeface="Arial" panose="020B0604020202020204" pitchFamily="34" charset="0"/>
              </a:rPr>
              <a:t>    →ερεθισμός εντέρου, αύξηση περισταλτικών κινήσεων (αποβολή Ν</a:t>
            </a:r>
            <a:r>
              <a:rPr lang="en-US" altLang="en-US" sz="2400">
                <a:cs typeface="Arial" panose="020B0604020202020204" pitchFamily="34" charset="0"/>
              </a:rPr>
              <a:t>a, Cl, K, HCO</a:t>
            </a:r>
            <a:r>
              <a:rPr lang="en-US" altLang="en-US" sz="2400" baseline="-25000">
                <a:cs typeface="Arial" panose="020B0604020202020204" pitchFamily="34" charset="0"/>
              </a:rPr>
              <a:t>3 </a:t>
            </a:r>
            <a:r>
              <a:rPr lang="en-US" altLang="en-US" sz="2400">
                <a:cs typeface="Arial" panose="020B0604020202020204" pitchFamily="34" charset="0"/>
              </a:rPr>
              <a:t>)</a:t>
            </a:r>
            <a:endParaRPr lang="el-GR" altLang="en-US" sz="24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cs typeface="Arial" panose="020B0604020202020204" pitchFamily="34" charset="0"/>
              </a:rPr>
              <a:t>    διάρροια κίτρινου χρώματος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cs typeface="Arial" panose="020B0604020202020204" pitchFamily="34" charset="0"/>
              </a:rPr>
              <a:t>    κοιλιακός πόνος, κύρτωση ράχης, κατάπτωση, αδυναμία έγερσης, αφυδάτωση, θάνατος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cs typeface="Arial" panose="020B0604020202020204" pitchFamily="34" charset="0"/>
              </a:rPr>
              <a:t>    νεκροτομικά ευρήματα: αφυδατωμένο πτώμα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 sz="2400">
                <a:cs typeface="Arial" panose="020B0604020202020204" pitchFamily="34" charset="0"/>
              </a:rPr>
              <a:t>    λεπτό έντερο→υδαρές περιεχόμενο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BB2C166-96F1-985E-2297-68148770D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ΚΑΤΑΤΑΞΗ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DC345CE-D91A-8C51-6D6F-3A2F00F56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Συγγενείς (κληρονομικές) ανωμαλίες</a:t>
            </a:r>
          </a:p>
          <a:p>
            <a:pPr eaLnBrk="1" hangingPunct="1"/>
            <a:r>
              <a:rPr lang="el-GR" altLang="en-US" sz="2800"/>
              <a:t>Κακώσεις κατά τον τοκετό</a:t>
            </a:r>
          </a:p>
          <a:p>
            <a:pPr eaLnBrk="1" hangingPunct="1"/>
            <a:r>
              <a:rPr lang="el-GR" altLang="en-US" sz="2800"/>
              <a:t>Υποθερμία - Ασιτία</a:t>
            </a:r>
          </a:p>
          <a:p>
            <a:pPr eaLnBrk="1" hangingPunct="1"/>
            <a:r>
              <a:rPr lang="el-GR" altLang="en-US" sz="2800"/>
              <a:t>Λοιμώδεις ασθένειες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           Σηψαιμικές ασθένειες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           Ασθένειες πεπτικού συστήματος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           Ασθένειες αναπνευστικού 			συστήματος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A1040930-E4A8-319F-1FB3-CD6C37817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Λοιμώδεις ασθένειες</a:t>
            </a: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CAA39234-9B69-F7F4-9B2A-A13044BD0A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386638" cy="4710112"/>
          </a:xfrm>
        </p:spPr>
        <p:txBody>
          <a:bodyPr/>
          <a:lstStyle/>
          <a:p>
            <a:pPr eaLnBrk="1" hangingPunct="1"/>
            <a:r>
              <a:rPr lang="el-GR" altLang="en-US" sz="2800"/>
              <a:t>Κολιβακιλλική εντερίτιδα</a:t>
            </a:r>
            <a:endParaRPr lang="en-US" altLang="en-US" sz="28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   διάγνωση: κλινική και νεκροτομική εικόνα, καλλιέργεια κοπράνων και ταυτοποίηση στελεχών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   αντιμετώπιση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/>
              <a:t>    αντιβιοτικά ευρέως φάσματος (παρορομυκίνη 100</a:t>
            </a:r>
            <a:r>
              <a:rPr lang="en-US" altLang="en-US" sz="2800"/>
              <a:t>mg/kg per os)</a:t>
            </a:r>
            <a:endParaRPr lang="el-GR" altLang="en-US" sz="2800"/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/>
              <a:t>    υγρά και ηλεκτρολύτες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/>
              <a:t>    αντενδείκνυται η χορήγηση          πρωτογάλακτος</a:t>
            </a:r>
          </a:p>
          <a:p>
            <a:pPr eaLnBrk="1" hangingPunct="1">
              <a:buFont typeface="Wingdings" pitchFamily="2" charset="2"/>
              <a:buNone/>
            </a:pPr>
            <a:endParaRPr lang="el-GR" altLang="en-US" sz="2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37FCD9C8-DD02-A2E5-34E7-466762D2E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Νόσος του υδαρού στόματος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4E4ACFB9-08DA-8D5A-F111-180F90151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800"/>
              <a:t>Έως 25% θνησιμότητα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/>
              <a:t>ΑΙΤΙΑ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πολυπαραγοντικό νόσημα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ανεπαρκής ή καθυστερημένη λήψη πρωτογάλακτος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μόλυνση με </a:t>
            </a:r>
            <a:r>
              <a:rPr lang="en-US" altLang="en-US" sz="2800" i="1"/>
              <a:t>E</a:t>
            </a:r>
            <a:r>
              <a:rPr lang="el-GR" altLang="en-US" sz="2800" i="1"/>
              <a:t>. </a:t>
            </a:r>
            <a:r>
              <a:rPr lang="en-US" altLang="en-US" sz="2800" i="1"/>
              <a:t>coli</a:t>
            </a:r>
            <a:endParaRPr lang="el-GR" altLang="en-US" sz="2800" i="1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l-GR" altLang="en-US" sz="2800"/>
              <a:t>μειωμένη κινητικότητα εντέρου → γρήγορος πολλαπλασιασμός βακτηρίων στον εντερικό σωλήνα-ενδοτοξίνη → παθογένεια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511D680C-56D7-74D9-E544-2C57C9F1D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Νόσος του υδαρού στόματος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6E7B7835-FC0A-7C55-543B-8D91119FC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ΣΥΜΠΤΩΜΑΤΑ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νεογνά 12-72 ωρών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κατάπτωση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παρατεταμένη σιαλόρροια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αδυναμία έγερσης και θηλασμού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τυμπανισμός κοιλιακής χώρας- ήχος παφλασμού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θάνατος σε λίγες ώρες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6F195DF8-F840-0984-FD47-97DF734A5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Νόσος του υδαρού στόματος</a:t>
            </a:r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id="{12CEA6ED-A776-6265-FE31-B97E0B368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ΝΕΚΡΟΤΟΜΙΚΑ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διογκωμένο ήνυστρο με υγρά (σάλιο) ή αέρια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διατήρηση μηκωνίου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πιθανόν αιμορραγίες στον εντερικό σωλήνα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86050B8A-ED9E-F431-5D66-9E4F11B62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Νόσος του υδαρού στόματος</a:t>
            </a: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FCEEF3C7-310E-9899-11B7-F88A2F0C4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386638" cy="49260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επιτυχής θεραπεία μόνο στα πρώτα στάδια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χορήγηση υγρών, ηλεκτρολυτών και γλυκόζης μέσω οισοφαγικού καθετήρα, μικρές χορηγήσεις και επαναλήψεις ώστε να προωθηθεί το περιεχόμενο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Πρωτόγαλα αντενδείκνυται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Χορήγηση ΜΣΑΦ (για αντιμετώπιση ενδοτοξίνωσης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Ήπιος υποκλυσμός για αφαίρεση μυκωνίου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αντιβιοτικά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5941CE2E-DCAC-EA63-B201-1A59B1C70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   </a:t>
            </a:r>
            <a:r>
              <a:rPr lang="el-GR" altLang="en-US" sz="3600"/>
              <a:t>Νόσος του υδαρούς στόματος</a:t>
            </a: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478D7265-1AFA-EF97-6F91-CF0BCA3493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ΠΡΟΛΗΨΗ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λήψη πρωτογάλακτος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καθαρισμός των χώρων τοκετών, αλλαγή στρωμνής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Όχι στρες την πρώτη ημέρα που οδηγεί σε μέιωση της όρεξης</a:t>
            </a:r>
          </a:p>
          <a:p>
            <a:endParaRPr lang="el-GR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7B6C9771-D4E9-62C4-E0F1-FBB9227D4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        </a:t>
            </a:r>
            <a:r>
              <a:rPr lang="el-GR" altLang="en-US" sz="3600"/>
              <a:t>Λοιμώδεις ασθένειες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618D8CAF-E3B6-E614-29C6-9BC2B8DC2A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800"/>
              <a:t>Σαλμονέλωση</a:t>
            </a:r>
          </a:p>
          <a:p>
            <a:pPr>
              <a:buFont typeface="Wingdings" pitchFamily="2" charset="2"/>
              <a:buChar char="Ø"/>
            </a:pPr>
            <a:r>
              <a:rPr lang="en-US" altLang="en-US" sz="2800" i="1"/>
              <a:t>Salmonella</a:t>
            </a:r>
            <a:r>
              <a:rPr lang="en-US" altLang="en-US" sz="2800"/>
              <a:t> spp. (</a:t>
            </a:r>
            <a:r>
              <a:rPr lang="en-US" altLang="en-US" sz="2800" i="1"/>
              <a:t>Montevideo, Dublin, Typhimurium)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Ζώα φορείς αποβάλλουν βακτήρια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Μόλυνση από το στόμα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Μεγαλύτερα του μήνα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Υπεροξεία →αιφνίδιο θάνατο</a:t>
            </a:r>
            <a:endParaRPr lang="en-US" altLang="en-US" sz="2800"/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οξεία →αιμορραγική εντερίτιδα με πυρετό, ανορεξία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C9FE4E23-29A0-FF3C-C225-CB7B63B52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3600"/>
              <a:t>                  Σαλμονέλωση</a:t>
            </a:r>
          </a:p>
        </p:txBody>
      </p:sp>
      <p:sp>
        <p:nvSpPr>
          <p:cNvPr id="106498" name="Content Placeholder 2">
            <a:extLst>
              <a:ext uri="{FF2B5EF4-FFF2-40B4-BE49-F238E27FC236}">
                <a16:creationId xmlns:a16="http://schemas.microsoft.com/office/drawing/2014/main" id="{183F91FA-2A4F-8FA5-6D43-697ACF711B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800"/>
              <a:t>Διάγνωση: απομόνωση βακτηρίων από κόπρανα</a:t>
            </a:r>
          </a:p>
          <a:p>
            <a:r>
              <a:rPr lang="el-GR" altLang="en-US" sz="2800"/>
              <a:t>Θεραπεία: υγρά, ηλεκτρολύτες και αντιβιοτικά</a:t>
            </a:r>
          </a:p>
          <a:p>
            <a:endParaRPr lang="el-GR" altLang="en-US" sz="2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562DA360-C24F-DF16-36B6-A7F184ADD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            </a:t>
            </a:r>
            <a:r>
              <a:rPr lang="el-GR" altLang="en-US" sz="3600"/>
              <a:t>Λοιμώδεις ασθένειες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3C811-EF70-FD7B-D220-C4CCC5EB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1598613"/>
            <a:ext cx="7386638" cy="4926012"/>
          </a:xfrm>
        </p:spPr>
        <p:txBody>
          <a:bodyPr/>
          <a:lstStyle/>
          <a:p>
            <a:pPr>
              <a:defRPr/>
            </a:pPr>
            <a:r>
              <a:rPr lang="el-GR" sz="2800" dirty="0"/>
              <a:t>Κρυπτοσποριδίωση</a:t>
            </a:r>
          </a:p>
          <a:p>
            <a:pPr marL="514350" indent="-514350">
              <a:buFont typeface="Wingdings" pitchFamily="2" charset="2"/>
              <a:buChar char="Ø"/>
              <a:defRPr/>
            </a:pPr>
            <a:r>
              <a:rPr lang="en-US" sz="2800" i="1" dirty="0"/>
              <a:t>Cryptosporidium </a:t>
            </a:r>
            <a:r>
              <a:rPr lang="en-US" sz="2800" i="1" dirty="0" err="1"/>
              <a:t>parvum</a:t>
            </a:r>
            <a:endParaRPr lang="en-US" sz="2800" i="1" dirty="0"/>
          </a:p>
          <a:p>
            <a:pPr marL="514350" indent="-514350">
              <a:buFont typeface="Wingdings" pitchFamily="2" charset="2"/>
              <a:buChar char="Ø"/>
              <a:defRPr/>
            </a:pPr>
            <a:r>
              <a:rPr lang="en-US" sz="2800" dirty="0"/>
              <a:t>4-15 </a:t>
            </a:r>
            <a:r>
              <a:rPr lang="el-GR" sz="2800" dirty="0"/>
              <a:t>ημερών</a:t>
            </a:r>
          </a:p>
          <a:p>
            <a:pPr marL="514350" indent="-514350">
              <a:buFont typeface="Wingdings" pitchFamily="2" charset="2"/>
              <a:buChar char="Ø"/>
              <a:defRPr/>
            </a:pPr>
            <a:r>
              <a:rPr lang="el-GR" sz="2800" dirty="0"/>
              <a:t>Μη αιμορραγική διάρροια (κίτρινου χρώματος) για 5-7 ημέρες και μετά σταματάει</a:t>
            </a:r>
          </a:p>
          <a:p>
            <a:pPr marL="514350" indent="-514350">
              <a:buFont typeface="Wingdings" pitchFamily="2" charset="2"/>
              <a:buChar char="Ø"/>
              <a:defRPr/>
            </a:pPr>
            <a:r>
              <a:rPr lang="el-GR" sz="2800" dirty="0"/>
              <a:t>Σε βαριές περιπτώσεις πεθαίνουν σε 2-3 μέρες</a:t>
            </a:r>
          </a:p>
          <a:p>
            <a:pPr marL="514350" indent="-514350">
              <a:buFont typeface="Wingdings" pitchFamily="2" charset="2"/>
              <a:buChar char="Ø"/>
              <a:defRPr/>
            </a:pPr>
            <a:r>
              <a:rPr lang="el-GR" sz="2800" dirty="0"/>
              <a:t>Δεν ανταποκρίνεται σε αντιβιοτικά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8461DE88-5FF5-B69D-186D-221DA7AA6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Λοιμώδεις ασθένειες</a:t>
            </a:r>
            <a:endParaRPr lang="en-US" altLang="en-US"/>
          </a:p>
        </p:txBody>
      </p:sp>
      <p:sp>
        <p:nvSpPr>
          <p:cNvPr id="108546" name="Content Placeholder 2">
            <a:extLst>
              <a:ext uri="{FF2B5EF4-FFF2-40B4-BE49-F238E27FC236}">
                <a16:creationId xmlns:a16="http://schemas.microsoft.com/office/drawing/2014/main" id="{0282BCEE-2BF0-A931-C079-155788B707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3688" y="1628775"/>
            <a:ext cx="7386637" cy="4497388"/>
          </a:xfrm>
        </p:spPr>
        <p:txBody>
          <a:bodyPr/>
          <a:lstStyle/>
          <a:p>
            <a:r>
              <a:rPr lang="el-GR" altLang="en-US"/>
              <a:t>Κρυπτοσποριδίωση</a:t>
            </a:r>
          </a:p>
          <a:p>
            <a:pPr>
              <a:buFont typeface="Wingdings" pitchFamily="2" charset="2"/>
              <a:buChar char="Ø"/>
            </a:pPr>
            <a:r>
              <a:rPr lang="el-GR" altLang="en-US"/>
              <a:t>Παρασιτεί 12 δάκτυλο κι ειλεό</a:t>
            </a:r>
          </a:p>
          <a:p>
            <a:pPr>
              <a:buFont typeface="Wingdings" pitchFamily="2" charset="2"/>
              <a:buChar char="Ø"/>
            </a:pPr>
            <a:r>
              <a:rPr lang="el-GR" altLang="en-US"/>
              <a:t>Στο έντερο βρίσκουμε κίτρινη υδαρή διάρροια κι αέρια</a:t>
            </a:r>
          </a:p>
          <a:p>
            <a:pPr>
              <a:buFont typeface="Wingdings" pitchFamily="2" charset="2"/>
              <a:buChar char="Ø"/>
            </a:pPr>
            <a:r>
              <a:rPr lang="el-GR" altLang="en-US"/>
              <a:t>Ιστολογικά βρίσκουμε κοντές/ατροφικές λάχνες όπου εντοπίζονται και τα πρωτόζωα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A227DB1-AC13-7339-E2AC-1EB2D1602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/>
              <a:t>Συγγενείς κληρονομικές ανωμαλίες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83B15C0-229B-A735-9FC7-2C48E8D24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Βαριάς μορφής </a:t>
            </a:r>
            <a:r>
              <a:rPr lang="el-GR" altLang="en-US" sz="2800">
                <a:cs typeface="Arial" panose="020B0604020202020204" pitchFamily="34" charset="0"/>
              </a:rPr>
              <a:t>→ επιβίωση αδύνατη</a:t>
            </a:r>
          </a:p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Ελαφράς μορφής → συνήθως απαρατήρητες</a:t>
            </a:r>
          </a:p>
          <a:p>
            <a:pPr eaLnBrk="1" hangingPunct="1"/>
            <a:endParaRPr lang="el-GR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726B258B-F4EF-2A34-A226-3026FD3E9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Λοιμώδεις ασθένειες</a:t>
            </a:r>
            <a:endParaRPr lang="en-US" altLang="en-US"/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08B08418-CAE5-48E8-D0F7-750531393D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525" y="1598613"/>
            <a:ext cx="7386638" cy="4783137"/>
          </a:xfrm>
        </p:spPr>
        <p:txBody>
          <a:bodyPr/>
          <a:lstStyle/>
          <a:p>
            <a:r>
              <a:rPr lang="el-GR" altLang="en-US"/>
              <a:t>Κρυπτοσποριδίωση</a:t>
            </a:r>
          </a:p>
          <a:p>
            <a:pPr>
              <a:buFont typeface="Wingdings" pitchFamily="2" charset="2"/>
              <a:buChar char="Ø"/>
            </a:pPr>
            <a:r>
              <a:rPr lang="el-GR" altLang="en-US"/>
              <a:t>Διάγνωση με μικροσκοπική εξέταση επιχρισμάτων από δείγματα κοπράνων (</a:t>
            </a:r>
            <a:r>
              <a:rPr lang="en-US" altLang="en-US"/>
              <a:t>Ziehl-Nielsen)</a:t>
            </a:r>
            <a:endParaRPr lang="el-GR" altLang="en-US"/>
          </a:p>
          <a:p>
            <a:pPr>
              <a:buFont typeface="Wingdings" pitchFamily="2" charset="2"/>
              <a:buChar char="Ø"/>
            </a:pPr>
            <a:r>
              <a:rPr lang="el-GR" altLang="en-US"/>
              <a:t>Θεραπεία: αλοφουγινόνη 0,1 </a:t>
            </a:r>
            <a:r>
              <a:rPr lang="en-US" altLang="en-US"/>
              <a:t>mg/kg </a:t>
            </a:r>
            <a:endParaRPr lang="el-GR" altLang="en-US"/>
          </a:p>
          <a:p>
            <a:pPr>
              <a:buFont typeface="Wingdings" pitchFamily="2" charset="2"/>
              <a:buChar char="Ø"/>
            </a:pPr>
            <a:r>
              <a:rPr lang="el-GR" altLang="en-US"/>
              <a:t>Μειώνει τα κλινικά συμπτώματα και έκκριση ωοκύστεων, αλλά δεν οδηγεί στην εκρίζωση της νόσου</a:t>
            </a:r>
          </a:p>
          <a:p>
            <a:pPr>
              <a:buFont typeface="Wingdings" pitchFamily="2" charset="2"/>
              <a:buChar char="Ø"/>
            </a:pPr>
            <a:r>
              <a:rPr lang="el-GR" altLang="en-US"/>
              <a:t>Όχι χορήγηση σε αφυδατωμένα ζώα</a:t>
            </a:r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21ABC306-E248-4B6F-EE23-54B6B831F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260350"/>
            <a:ext cx="7477125" cy="1143000"/>
          </a:xfrm>
        </p:spPr>
        <p:txBody>
          <a:bodyPr/>
          <a:lstStyle/>
          <a:p>
            <a:pPr algn="ctr"/>
            <a:r>
              <a:rPr lang="el-GR" altLang="en-US"/>
              <a:t>Λοιμώδεις ασθένειες</a:t>
            </a:r>
            <a:endParaRPr lang="en-US" altLang="en-US"/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771349E4-F3BB-5153-62ED-9B49C2B2F1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/>
              <a:t>Κρυπτοσποριδίωση</a:t>
            </a:r>
            <a:endParaRPr lang="en-US" altLang="en-US"/>
          </a:p>
          <a:p>
            <a:r>
              <a:rPr lang="el-GR" altLang="en-US"/>
              <a:t>Παρομομυκίνη (</a:t>
            </a:r>
            <a:r>
              <a:rPr lang="en-US" altLang="en-US"/>
              <a:t>E.coli) 0,5 ml/kg</a:t>
            </a:r>
            <a:endParaRPr lang="el-GR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BCA69ED4-BFD8-7495-90B3-ABDFC405C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Λοιμώδεις ασθένειες</a:t>
            </a:r>
            <a:endParaRPr lang="en-US" altLang="en-US"/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87692D56-F88F-1EA4-C015-B3F8CDBBA6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25" y="1598613"/>
            <a:ext cx="3373438" cy="449738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D20F667F-682F-5639-F6F9-49078E4F9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Λοιμώδεις ασθένειες</a:t>
            </a:r>
            <a:endParaRPr lang="en-US" altLang="en-US"/>
          </a:p>
        </p:txBody>
      </p:sp>
      <p:pic>
        <p:nvPicPr>
          <p:cNvPr id="112642" name="Content Placeholder 3">
            <a:extLst>
              <a:ext uri="{FF2B5EF4-FFF2-40B4-BE49-F238E27FC236}">
                <a16:creationId xmlns:a16="http://schemas.microsoft.com/office/drawing/2014/main" id="{5FCB37DA-389F-ECAE-C281-2A33A508CD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25" y="1598613"/>
            <a:ext cx="3373438" cy="449738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24C86E69-82FD-6F53-9B42-14E5C940D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Λοιμώδεις ασθένειες</a:t>
            </a:r>
            <a:endParaRPr lang="en-US" altLang="en-US"/>
          </a:p>
        </p:txBody>
      </p:sp>
      <p:pic>
        <p:nvPicPr>
          <p:cNvPr id="113666" name="Content Placeholder 3">
            <a:extLst>
              <a:ext uri="{FF2B5EF4-FFF2-40B4-BE49-F238E27FC236}">
                <a16:creationId xmlns:a16="http://schemas.microsoft.com/office/drawing/2014/main" id="{E574629B-435E-E410-D028-B3802967BA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25" y="1598613"/>
            <a:ext cx="3749675" cy="499903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25C00634-4899-7B22-BF00-561D77C63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7477125" cy="1143000"/>
          </a:xfrm>
        </p:spPr>
        <p:txBody>
          <a:bodyPr/>
          <a:lstStyle/>
          <a:p>
            <a:pPr algn="ctr" eaLnBrk="1" hangingPunct="1"/>
            <a:r>
              <a:rPr lang="el-GR" altLang="en-US" sz="3600"/>
              <a:t>Λοιμώδεις ασθένειες</a:t>
            </a:r>
          </a:p>
        </p:txBody>
      </p:sp>
      <p:sp>
        <p:nvSpPr>
          <p:cNvPr id="114690" name="Rectangle 3">
            <a:extLst>
              <a:ext uri="{FF2B5EF4-FFF2-40B4-BE49-F238E27FC236}">
                <a16:creationId xmlns:a16="http://schemas.microsoft.com/office/drawing/2014/main" id="{EE69C522-E9FE-D0F4-B25F-0A531231C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Ασθένειες του αναπνευστικού συστήματος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i="1"/>
              <a:t>Mannheimia haemolytica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στη φαρυγγική κοιλότητα και αμυγδαλές υγιών ζώων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προδιάθεση: συνθήκες σταυλισμού, καταπόνηση, έλλειψη </a:t>
            </a:r>
            <a:r>
              <a:rPr lang="en-US" altLang="en-US" sz="2800"/>
              <a:t>Se, </a:t>
            </a:r>
            <a:r>
              <a:rPr lang="el-GR" altLang="en-US" sz="2800"/>
              <a:t>Ε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προδιάθεση: φυλή (Χίου, </a:t>
            </a:r>
            <a:r>
              <a:rPr lang="en-GB" altLang="en-US" sz="2800"/>
              <a:t>Lacaune, </a:t>
            </a:r>
            <a:r>
              <a:rPr lang="el-GR" altLang="en-US" sz="2800"/>
              <a:t>Φρισλανδίας)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αίτιο πνευμονίας</a:t>
            </a:r>
            <a:endParaRPr lang="el-GR" altLang="en-US" sz="2800" i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A28824A7-B7AA-DB92-41DC-C33394F7D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7477125" cy="1143000"/>
          </a:xfrm>
        </p:spPr>
        <p:txBody>
          <a:bodyPr/>
          <a:lstStyle/>
          <a:p>
            <a:pPr algn="ctr" eaLnBrk="1" hangingPunct="1"/>
            <a:r>
              <a:rPr lang="el-GR" altLang="en-US" sz="3600"/>
              <a:t>Μαννχεϊμίωση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76F0AE86-F7D1-49C8-3F7C-5686353F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Υπεροξεία μορφή (έως 10 ημερών): αιφνίδιος θάνατος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οξεία μορφή: </a:t>
            </a:r>
            <a:r>
              <a:rPr lang="el-GR" altLang="en-US" sz="2800">
                <a:cs typeface="Arial" panose="020B0604020202020204" pitchFamily="34" charset="0"/>
              </a:rPr>
              <a:t>↑θερμοκρασίας, ανορεξία, δύπνοια, ορώδες ρινικό και οφθαλμικό έκκριμα, αφρώδες έκκριμα από το στόμα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>
                <a:cs typeface="Arial" panose="020B0604020202020204" pitchFamily="34" charset="0"/>
              </a:rPr>
              <a:t>   υποξεία, χρόνια μορφή: ελαφρά δύσπνοια, βήχας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>
            <a:extLst>
              <a:ext uri="{FF2B5EF4-FFF2-40B4-BE49-F238E27FC236}">
                <a16:creationId xmlns:a16="http://schemas.microsoft.com/office/drawing/2014/main" id="{4C91AE29-B732-83C3-4891-6CE04E173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Μαννχεϊμίωση</a:t>
            </a:r>
          </a:p>
        </p:txBody>
      </p:sp>
      <p:pic>
        <p:nvPicPr>
          <p:cNvPr id="118786" name="Picture 6" descr="19">
            <a:extLst>
              <a:ext uri="{FF2B5EF4-FFF2-40B4-BE49-F238E27FC236}">
                <a16:creationId xmlns:a16="http://schemas.microsoft.com/office/drawing/2014/main" id="{A8102715-4124-59F4-7C1C-AD4F0189198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060575"/>
            <a:ext cx="4679950" cy="3895725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12D6E076-259A-79CA-6954-7F2EDFE80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Μαννχεϊμίωση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67CF8BB4-043A-43CC-B1A5-281BAE188F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νεκροτομικά ευρήματα: αιμορραγίες στο θώρακα και στις πλευρές, </a:t>
            </a:r>
            <a:r>
              <a:rPr lang="el-GR" altLang="en-US" sz="2800">
                <a:cs typeface="Arial" panose="020B0604020202020204" pitchFamily="34" charset="0"/>
              </a:rPr>
              <a:t>↑ περικαρδιακό και θωρακικό υγρό, κυανωτικοί πνεύμονες, ηπατωμένοι, ερυθρού χρώματος, πλευρίτιδα?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>
                <a:cs typeface="Arial" panose="020B0604020202020204" pitchFamily="34" charset="0"/>
              </a:rPr>
              <a:t>   σε τομή→αφρώδες αιμορραγικό υγρό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800">
                <a:cs typeface="Arial" panose="020B0604020202020204" pitchFamily="34" charset="0"/>
              </a:rPr>
              <a:t>    σε υπεροξείες όχι στο αναπνευστικό αλλά πετέχειες καρδία, σπλήνα, νεφρούς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570176AE-F498-2F0D-3834-EFE7DB270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Μαννχεϊμίωση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CEC8C35A-1B46-BE76-2BE0-B3DF15EEF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αντιμετώπιση με αντιβιοτικά ευρέως φάσματος</a:t>
            </a:r>
          </a:p>
          <a:p>
            <a:pPr eaLnBrk="1" hangingPunct="1"/>
            <a:r>
              <a:rPr lang="el-GR" altLang="en-US" sz="2800"/>
              <a:t>Συνδυασμός οξυτετρακυκλίνη και αμπικιλλίνη</a:t>
            </a:r>
          </a:p>
          <a:p>
            <a:pPr eaLnBrk="1" hangingPunct="1"/>
            <a:r>
              <a:rPr lang="el-GR" altLang="en-US" sz="2800"/>
              <a:t>Τιλμικοσίνη</a:t>
            </a:r>
          </a:p>
          <a:p>
            <a:pPr eaLnBrk="1" hangingPunct="1"/>
            <a:r>
              <a:rPr lang="el-GR" altLang="en-US" sz="2800"/>
              <a:t>φθοριοκινολόνες</a:t>
            </a:r>
            <a:endParaRPr lang="el-G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5EE827C6-5662-6A2D-85A6-064D12D0C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Συγγενείς κληρονομικές ανωμαλίες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CE97B774-8B39-1819-376D-D1A4C86CE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Σκελετός: κύρτωση πρόσθιων άκρων, ραιβοκωνία</a:t>
            </a:r>
          </a:p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Νευρικό σύστημα:ατροφία εγκεφάλου</a:t>
            </a:r>
          </a:p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Βρογχοκήλη</a:t>
            </a:r>
          </a:p>
          <a:p>
            <a:pPr eaLnBrk="1" hangingPunct="1"/>
            <a:r>
              <a:rPr lang="el-GR" altLang="en-US" sz="2800">
                <a:cs typeface="Arial" panose="020B0604020202020204" pitchFamily="34" charset="0"/>
              </a:rPr>
              <a:t>Κρυψορχία</a:t>
            </a:r>
          </a:p>
          <a:p>
            <a:pPr eaLnBrk="1" hangingPunct="1"/>
            <a:endParaRPr lang="el-GR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8B2E940B-6766-CFD8-98D8-52F169A31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Μαννχεϊμίωση</a:t>
            </a:r>
          </a:p>
        </p:txBody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id="{ABB172EA-FC17-2037-70AF-ACF2EF6BA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 u="sng"/>
              <a:t>ΜΑΚΡΟΛΙΔΙΑ</a:t>
            </a:r>
            <a:endParaRPr lang="el-GR" altLang="en-US" sz="2800"/>
          </a:p>
          <a:p>
            <a:pPr eaLnBrk="1" hangingPunct="1"/>
            <a:r>
              <a:rPr lang="el-GR" altLang="en-US" sz="2800"/>
              <a:t>Τιλμικοσίνη: 15 </a:t>
            </a:r>
            <a:r>
              <a:rPr lang="en-US" altLang="en-US" sz="2800"/>
              <a:t>mg</a:t>
            </a:r>
            <a:r>
              <a:rPr lang="el-GR" altLang="en-US" sz="2800"/>
              <a:t> ανά </a:t>
            </a:r>
            <a:r>
              <a:rPr lang="en-US" altLang="en-US" sz="2800"/>
              <a:t>kg </a:t>
            </a:r>
            <a:r>
              <a:rPr lang="el-GR" altLang="en-US" sz="2800"/>
              <a:t>σ.β., επανάληψη σε 96 ώρες</a:t>
            </a:r>
          </a:p>
          <a:p>
            <a:pPr eaLnBrk="1" hangingPunct="1"/>
            <a:r>
              <a:rPr lang="el-GR" altLang="en-US" sz="2800"/>
              <a:t>ΔΕΝ χορηγείται από κτηνοτρόφους, ΑΠΟΚΛΕΙΣΤΙΚΑ από κτηνίατρο</a:t>
            </a:r>
          </a:p>
          <a:p>
            <a:pPr eaLnBrk="1" hangingPunct="1"/>
            <a:r>
              <a:rPr lang="el-GR" altLang="en-US" sz="2800"/>
              <a:t>ΘΑΝΑΤΗΦΟΡΑ σε αυτοένεση, λόγω καρδιακής ανακοπής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E5A97894-5DD2-9227-21A0-A8E6E8D9F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477125" cy="1143000"/>
          </a:xfrm>
        </p:spPr>
        <p:txBody>
          <a:bodyPr/>
          <a:lstStyle/>
          <a:p>
            <a:pPr algn="ctr" eaLnBrk="1" hangingPunct="1"/>
            <a:r>
              <a:rPr lang="el-GR" altLang="en-US" sz="3600"/>
              <a:t>Μαννχεϊμίωση</a:t>
            </a:r>
          </a:p>
        </p:txBody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E4AC6DE9-DDDF-98A7-BB11-1E1FB8FDA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 u="sng"/>
              <a:t>ΚΙΝΟΛΟΝΕΣ</a:t>
            </a:r>
            <a:endParaRPr lang="el-GR" altLang="en-US" sz="2800"/>
          </a:p>
          <a:p>
            <a:pPr eaLnBrk="1" hangingPunct="1"/>
            <a:r>
              <a:rPr lang="el-GR" altLang="en-US" sz="2800"/>
              <a:t>Διφλοξακίνη (8 </a:t>
            </a:r>
            <a:r>
              <a:rPr lang="en-US" altLang="en-US" sz="2800"/>
              <a:t>mg</a:t>
            </a:r>
            <a:r>
              <a:rPr lang="el-GR" altLang="en-US" sz="2800"/>
              <a:t> ανά </a:t>
            </a:r>
            <a:r>
              <a:rPr lang="en-US" altLang="en-US" sz="2800"/>
              <a:t>kg</a:t>
            </a:r>
            <a:r>
              <a:rPr lang="el-GR" altLang="en-US" sz="2800"/>
              <a:t> σ.β.), μαρβοφλοξακίνη (6 </a:t>
            </a:r>
            <a:r>
              <a:rPr lang="en-US" altLang="en-US" sz="2800"/>
              <a:t>mg</a:t>
            </a:r>
            <a:r>
              <a:rPr lang="el-GR" altLang="en-US" sz="2800"/>
              <a:t> ανά </a:t>
            </a:r>
            <a:r>
              <a:rPr lang="en-US" altLang="en-US" sz="2800"/>
              <a:t>kg</a:t>
            </a:r>
            <a:r>
              <a:rPr lang="el-GR" altLang="en-US" sz="2800"/>
              <a:t> σ.β.) συνήθως σε 2 δόσεις</a:t>
            </a:r>
          </a:p>
          <a:p>
            <a:pPr eaLnBrk="1" hangingPunct="1"/>
            <a:r>
              <a:rPr lang="el-GR" altLang="en-US" sz="2800"/>
              <a:t>Η αποτελεσματικότητα εξαρτάται από τη συνολικά χορηγούμενη δόση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>
            <a:extLst>
              <a:ext uri="{FF2B5EF4-FFF2-40B4-BE49-F238E27FC236}">
                <a16:creationId xmlns:a16="http://schemas.microsoft.com/office/drawing/2014/main" id="{2F928E38-DD68-A9D7-599B-029E36A71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 - ΑΣΙΤΙΑ</a:t>
            </a:r>
          </a:p>
        </p:txBody>
      </p:sp>
      <p:sp>
        <p:nvSpPr>
          <p:cNvPr id="145410" name="Rectangle 3">
            <a:extLst>
              <a:ext uri="{FF2B5EF4-FFF2-40B4-BE49-F238E27FC236}">
                <a16:creationId xmlns:a16="http://schemas.microsoft.com/office/drawing/2014/main" id="{D47C0EAD-8EB3-4B52-C1B2-623BDB527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Προδιάθεση: δυσμενείς συνθήκες περιβάλλοντος</a:t>
            </a:r>
          </a:p>
          <a:p>
            <a:pPr eaLnBrk="1" hangingPunct="1"/>
            <a:r>
              <a:rPr lang="el-GR" altLang="en-US" sz="2800"/>
              <a:t>Υποθερμία</a:t>
            </a:r>
          </a:p>
          <a:p>
            <a:pPr eaLnBrk="1" hangingPunct="1"/>
            <a:r>
              <a:rPr lang="el-GR" altLang="en-US" sz="2800"/>
              <a:t>Αδυναμία θηλασμού</a:t>
            </a:r>
            <a:r>
              <a:rPr lang="el-GR" altLang="en-US" sz="2800">
                <a:cs typeface="Arial" panose="020B0604020202020204" pitchFamily="34" charset="0"/>
              </a:rPr>
              <a:t>→θάνατος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>
            <a:extLst>
              <a:ext uri="{FF2B5EF4-FFF2-40B4-BE49-F238E27FC236}">
                <a16:creationId xmlns:a16="http://schemas.microsoft.com/office/drawing/2014/main" id="{D802F351-B254-9B35-95E2-A61F3FC6F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</a:t>
            </a:r>
          </a:p>
        </p:txBody>
      </p:sp>
      <p:sp>
        <p:nvSpPr>
          <p:cNvPr id="147458" name="Rectangle 3">
            <a:extLst>
              <a:ext uri="{FF2B5EF4-FFF2-40B4-BE49-F238E27FC236}">
                <a16:creationId xmlns:a16="http://schemas.microsoft.com/office/drawing/2014/main" id="{56B1B6B0-1C95-1B9C-A0F7-57C595EA3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Φυσιολογική θερμοκρασία: 38,8-40 </a:t>
            </a:r>
            <a:r>
              <a:rPr lang="el-GR" altLang="en-US" sz="2800" baseline="30000"/>
              <a:t>ο</a:t>
            </a:r>
            <a:r>
              <a:rPr lang="en-US" altLang="en-US" sz="2800"/>
              <a:t>C</a:t>
            </a:r>
            <a:endParaRPr lang="el-GR" altLang="en-US" sz="2800"/>
          </a:p>
          <a:p>
            <a:pPr eaLnBrk="1" hangingPunct="1"/>
            <a:r>
              <a:rPr lang="el-GR" altLang="en-US" sz="2800"/>
              <a:t>42% ποσοστό θνησιμότητας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>
            <a:extLst>
              <a:ext uri="{FF2B5EF4-FFF2-40B4-BE49-F238E27FC236}">
                <a16:creationId xmlns:a16="http://schemas.microsoft.com/office/drawing/2014/main" id="{FC819965-1447-6180-8494-EF3435DF1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</a:t>
            </a:r>
          </a:p>
        </p:txBody>
      </p:sp>
      <p:sp>
        <p:nvSpPr>
          <p:cNvPr id="149506" name="Rectangle 3">
            <a:extLst>
              <a:ext uri="{FF2B5EF4-FFF2-40B4-BE49-F238E27FC236}">
                <a16:creationId xmlns:a16="http://schemas.microsoft.com/office/drawing/2014/main" id="{BD2047F6-4CAD-3D80-4FC2-E0217D28A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ΑΙΤΙΑ: παρατεταμένη απώλεια θερμότητας ή μειωμένη παραγωγή θερμότητας ή και συνδυασμός</a:t>
            </a:r>
          </a:p>
          <a:p>
            <a:pPr eaLnBrk="1" hangingPunct="1"/>
            <a:r>
              <a:rPr lang="el-GR" altLang="en-US" sz="2800"/>
              <a:t>Αρχική ενέργεια για διατήρηση θερμοκρασίας </a:t>
            </a:r>
            <a:r>
              <a:rPr lang="el-GR" altLang="en-US" sz="2800" b="1"/>
              <a:t>μόνο</a:t>
            </a:r>
            <a:r>
              <a:rPr lang="el-GR" altLang="en-US" sz="2800"/>
              <a:t> για πρώτες 6 ώρες</a:t>
            </a:r>
          </a:p>
          <a:p>
            <a:pPr eaLnBrk="1" hangingPunct="1"/>
            <a:r>
              <a:rPr lang="el-GR" altLang="en-US" sz="2800"/>
              <a:t>Πηγές ενέργειας: αποθέματα υδατανθράκων (γλυκογόνο ήπατος και των μυών), μη εστεροποιημένα λιπαρά οξέα (καστανός λιπώδης ιστός)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>
            <a:extLst>
              <a:ext uri="{FF2B5EF4-FFF2-40B4-BE49-F238E27FC236}">
                <a16:creationId xmlns:a16="http://schemas.microsoft.com/office/drawing/2014/main" id="{76C9DB30-726D-4B3C-20AE-9A599B9DA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/>
              <a:t>                   ΥΠΟΘΕΡΜΙΑ</a:t>
            </a:r>
          </a:p>
        </p:txBody>
      </p:sp>
      <p:sp>
        <p:nvSpPr>
          <p:cNvPr id="151554" name="Content Placeholder 2">
            <a:extLst>
              <a:ext uri="{FF2B5EF4-FFF2-40B4-BE49-F238E27FC236}">
                <a16:creationId xmlns:a16="http://schemas.microsoft.com/office/drawing/2014/main" id="{FA769E3D-714F-2193-148F-13B574D876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Πρωτογενής υποθερμία (πρώτης ηλικίας)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l-GR" altLang="en-US" sz="2800"/>
              <a:t>Εντός 6 ωρών από τον τοκετό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l-GR" altLang="en-US" sz="2800"/>
              <a:t>Λόγω παρατεταμένης απώλειας ή μειωμένης παραγωγής ενέργειας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62E62449-367D-6AC2-A525-A8F8B433D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/>
              <a:t>            Πρωτογενής υποθερμία</a:t>
            </a:r>
          </a:p>
        </p:txBody>
      </p:sp>
      <p:sp>
        <p:nvSpPr>
          <p:cNvPr id="152578" name="Content Placeholder 2">
            <a:extLst>
              <a:ext uri="{FF2B5EF4-FFF2-40B4-BE49-F238E27FC236}">
                <a16:creationId xmlns:a16="http://schemas.microsoft.com/office/drawing/2014/main" id="{0FBAE856-E8D9-6B9C-841C-8859C7394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Δευτερογενής υποθερμία (δεύτερης ηλικίας)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Εξάντληση ενεργειακών αποθεμάτων λόγω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Κακές καιρικές συνθήκες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Νόσηση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Κακή διατροφή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>
            <a:extLst>
              <a:ext uri="{FF2B5EF4-FFF2-40B4-BE49-F238E27FC236}">
                <a16:creationId xmlns:a16="http://schemas.microsoft.com/office/drawing/2014/main" id="{82FA59E1-C21E-6FA0-6836-98D3CFB46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</a:t>
            </a:r>
          </a:p>
        </p:txBody>
      </p:sp>
      <p:sp>
        <p:nvSpPr>
          <p:cNvPr id="153602" name="Rectangle 3">
            <a:extLst>
              <a:ext uri="{FF2B5EF4-FFF2-40B4-BE49-F238E27FC236}">
                <a16:creationId xmlns:a16="http://schemas.microsoft.com/office/drawing/2014/main" id="{8C7C6C00-907A-4E87-0BF1-569794A5B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Απώλειες θερμότητας λόγω: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κακών καιρικών συνθηκών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βρεγμένου αρνιού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κακών συνθηκών σταυλισμού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υποξίας (→ μειωμένη ικανότητα παραγωγής ενέργειας)</a:t>
            </a:r>
          </a:p>
          <a:p>
            <a:pPr eaLnBrk="1" hangingPunct="1">
              <a:buFontTx/>
              <a:buChar char="•"/>
            </a:pPr>
            <a:r>
              <a:rPr lang="el-GR" altLang="en-US" sz="2800"/>
              <a:t>ασιτίας και υπογλυκαιμίας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>
            <a:extLst>
              <a:ext uri="{FF2B5EF4-FFF2-40B4-BE49-F238E27FC236}">
                <a16:creationId xmlns:a16="http://schemas.microsoft.com/office/drawing/2014/main" id="{8ADA76B4-50EF-69CD-DA37-01440D20C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</a:t>
            </a:r>
          </a:p>
        </p:txBody>
      </p:sp>
      <p:sp>
        <p:nvSpPr>
          <p:cNvPr id="155650" name="Rectangle 3">
            <a:extLst>
              <a:ext uri="{FF2B5EF4-FFF2-40B4-BE49-F238E27FC236}">
                <a16:creationId xmlns:a16="http://schemas.microsoft.com/office/drawing/2014/main" id="{617DD8F4-8625-88B7-6CB2-88F588AAB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ΣΥΜΠΤΩΜΑΤΑ </a:t>
            </a:r>
            <a:endParaRPr lang="el-GR" altLang="en-US" sz="2800" i="1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 i="1"/>
              <a:t>φαίνεται</a:t>
            </a:r>
            <a:r>
              <a:rPr lang="el-GR" altLang="en-US" sz="2800"/>
              <a:t> φυσιολογικό, κινείται αργά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αδυναμία έγερσης και θηλασμού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όσο </a:t>
            </a:r>
            <a:r>
              <a:rPr lang="el-GR" altLang="en-US" sz="2800" b="1"/>
              <a:t>↓ </a:t>
            </a:r>
            <a:r>
              <a:rPr lang="el-GR" altLang="en-US" sz="2800"/>
              <a:t>η θερμοκρασία, πιο αδύναμο,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 τονικοκλονικούς σπασμούς και τελικά κώμα και θάνατος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37-38,8 </a:t>
            </a:r>
            <a:r>
              <a:rPr lang="el-GR" altLang="en-US" sz="2800" baseline="30000"/>
              <a:t>ο</a:t>
            </a:r>
            <a:r>
              <a:rPr lang="en-US" altLang="en-US" sz="2800"/>
              <a:t>C </a:t>
            </a:r>
            <a:r>
              <a:rPr lang="el-GR" altLang="en-US" sz="2800"/>
              <a:t>ήπια υποθερμία, ≤ 37 </a:t>
            </a:r>
            <a:r>
              <a:rPr lang="el-GR" altLang="en-US" sz="2800" baseline="30000"/>
              <a:t>ο</a:t>
            </a:r>
            <a:r>
              <a:rPr lang="en-US" altLang="en-US" sz="2800"/>
              <a:t>C</a:t>
            </a:r>
            <a:r>
              <a:rPr lang="el-GR" altLang="en-US" sz="2800"/>
              <a:t> σοβαρή υποθερμία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6255765D-55FF-99FA-C631-8BB7B9970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</a:t>
            </a:r>
          </a:p>
        </p:txBody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211510DD-220B-E43F-454A-F10B6A138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ΝΕΚΡΟΤΟΜΗ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τίποτα χαρακτηριστικό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άδειο στομάχι, βρεγμένο μαλλί, αφυδάτωση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Εντός 6 ωρών καστανό λίπος υπάρχει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Μετά γίνεται ερυθρό και η υφή ζελατινώδης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7A7F252-8376-5D60-255D-FF3CE33BAE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/>
              <a:t>Συγγενείς κληρονομικές ανωμαλίες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63DF50F6-3140-BB3B-6D01-A0FBD2DFB2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Εξωγενείς παράγοντες: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Τοξίνες φυτών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Ανθελμιθικά φάρμακα (αλβενδαζόλη, παρβενδαζόλη, καμβενδαζόλη) εώς 40</a:t>
            </a:r>
            <a:r>
              <a:rPr lang="el-GR" altLang="en-US" sz="2800" baseline="30000"/>
              <a:t>η</a:t>
            </a:r>
            <a:r>
              <a:rPr lang="el-GR" altLang="en-US" sz="2800"/>
              <a:t> ημέρα οδηγούν σε σκελετικές ανωμαλίες και τερατογένεση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Ιοί (νόσος </a:t>
            </a:r>
            <a:r>
              <a:rPr lang="en-US" altLang="en-US" sz="2800"/>
              <a:t>Border, </a:t>
            </a:r>
            <a:r>
              <a:rPr lang="el-GR" altLang="en-US" sz="2800"/>
              <a:t>ιός </a:t>
            </a:r>
            <a:r>
              <a:rPr lang="en-US" altLang="en-US" sz="2800"/>
              <a:t>Akabane</a:t>
            </a:r>
            <a:r>
              <a:rPr lang="el-GR" altLang="en-US" sz="2800"/>
              <a:t>, ιός καταρροϊκού πυρετού)</a:t>
            </a:r>
          </a:p>
          <a:p>
            <a:pPr eaLnBrk="1" hangingPunct="1">
              <a:buFontTx/>
              <a:buNone/>
            </a:pPr>
            <a:endParaRPr lang="el-GR" altLang="en-US" sz="2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006FA56D-4B51-58DB-C1DC-BAA8D5913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</a:t>
            </a:r>
          </a:p>
        </p:txBody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2A016ED7-C595-7BA1-65C6-9E458F8AF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ΠΡΟΛΗΨΗ-ΘΕΡΑΠΕΙΑ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λήψη πρωτογάλακτος, χώροι τοκετών, αποφυγή δυστοκιών</a:t>
            </a:r>
            <a:endParaRPr lang="el-GR" altLang="en-US" sz="2800" b="1" i="1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 b="1" i="1"/>
              <a:t>σε ήπια υποθερμία </a:t>
            </a:r>
            <a:r>
              <a:rPr lang="el-GR" altLang="en-US" sz="2800"/>
              <a:t>→ αλλαγή περιβάλλοντος, στέγνωμα μαλλιού, εξέταση μητέρας (επάρκεια γάλακτος) και παρατήρηση εάν τρώει το νεογνό, θερμομέτρηση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>
            <a:extLst>
              <a:ext uri="{FF2B5EF4-FFF2-40B4-BE49-F238E27FC236}">
                <a16:creationId xmlns:a16="http://schemas.microsoft.com/office/drawing/2014/main" id="{18DC450F-3702-509F-8D06-038A31FE9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ΥΠΟΘΕΡΜΙΑ</a:t>
            </a:r>
          </a:p>
        </p:txBody>
      </p:sp>
      <p:sp>
        <p:nvSpPr>
          <p:cNvPr id="161794" name="Rectangle 3">
            <a:extLst>
              <a:ext uri="{FF2B5EF4-FFF2-40B4-BE49-F238E27FC236}">
                <a16:creationId xmlns:a16="http://schemas.microsoft.com/office/drawing/2014/main" id="{73004387-A69E-8A42-1625-6CF726CA1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800" b="1" i="1"/>
              <a:t>σε σοβαρή υποθερμία</a:t>
            </a:r>
            <a:r>
              <a:rPr lang="el-GR" altLang="en-US" sz="2800"/>
              <a:t>→ περιορισμός νεογνού και μητέρας, τοποθέτηση λάμπας, αποκατάσταση υπογλυκαιμίας (20% γλυκόζης </a:t>
            </a:r>
            <a:r>
              <a:rPr lang="en-US" altLang="en-US" sz="2800"/>
              <a:t>sc </a:t>
            </a:r>
            <a:r>
              <a:rPr lang="el-GR" altLang="en-US" sz="2800"/>
              <a:t>ή </a:t>
            </a:r>
            <a:r>
              <a:rPr lang="en-GB" altLang="en-US" sz="2800"/>
              <a:t>ip</a:t>
            </a:r>
            <a:r>
              <a:rPr lang="el-GR" altLang="en-US" sz="2800"/>
              <a:t>, 10</a:t>
            </a:r>
            <a:r>
              <a:rPr lang="en-GB" altLang="en-US" sz="2800"/>
              <a:t> </a:t>
            </a:r>
            <a:r>
              <a:rPr lang="en-US" altLang="en-US" sz="2800"/>
              <a:t>ml </a:t>
            </a:r>
            <a:r>
              <a:rPr lang="el-GR" altLang="en-US" sz="2800"/>
              <a:t>ανά </a:t>
            </a:r>
            <a:r>
              <a:rPr lang="en-US" altLang="en-US" sz="2800"/>
              <a:t>kg</a:t>
            </a:r>
            <a:r>
              <a:rPr lang="el-GR" altLang="en-US" sz="2800"/>
              <a:t> σ.β.)</a:t>
            </a:r>
            <a:endParaRPr lang="el-GR" altLang="en-US" sz="2800" u="sng"/>
          </a:p>
          <a:p>
            <a:pPr eaLnBrk="1" hangingPunct="1">
              <a:lnSpc>
                <a:spcPct val="90000"/>
              </a:lnSpc>
            </a:pPr>
            <a:r>
              <a:rPr lang="el-GR" altLang="en-US" sz="2800" u="sng"/>
              <a:t>ενδοπεριτονϊκή έγχυση</a:t>
            </a:r>
            <a:r>
              <a:rPr lang="el-GR" altLang="en-US" sz="2800"/>
              <a:t> 1</a:t>
            </a:r>
            <a:r>
              <a:rPr lang="en-US" altLang="en-US" sz="2800"/>
              <a:t>cm </a:t>
            </a:r>
            <a:r>
              <a:rPr lang="el-GR" altLang="en-US" sz="2800"/>
              <a:t>κάτω και 1 </a:t>
            </a:r>
            <a:r>
              <a:rPr lang="en-US" altLang="en-US" sz="2800"/>
              <a:t>cm </a:t>
            </a:r>
            <a:r>
              <a:rPr lang="el-GR" altLang="en-US" sz="2800"/>
              <a:t>πλευρικά του ομφαλού με βελόνα 19</a:t>
            </a:r>
            <a:r>
              <a:rPr lang="en-US" altLang="en-US" sz="2800"/>
              <a:t>G</a:t>
            </a:r>
            <a:r>
              <a:rPr lang="el-GR" altLang="en-US" sz="2800"/>
              <a:t>, υπό γωνία 45</a:t>
            </a:r>
            <a:r>
              <a:rPr lang="el-GR" altLang="en-US" sz="2800" baseline="30000"/>
              <a:t>ο</a:t>
            </a:r>
            <a:r>
              <a:rPr lang="el-GR" altLang="en-US" sz="2800"/>
              <a:t> σε σχέση με την κοιλιά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>
            <a:extLst>
              <a:ext uri="{FF2B5EF4-FFF2-40B4-BE49-F238E27FC236}">
                <a16:creationId xmlns:a16="http://schemas.microsoft.com/office/drawing/2014/main" id="{5A316518-5C73-7B84-EE1E-421C3C7D6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/>
              <a:t>Ασιτία-Υποθερμία</a:t>
            </a:r>
          </a:p>
        </p:txBody>
      </p:sp>
      <p:pic>
        <p:nvPicPr>
          <p:cNvPr id="167938" name="Picture 3" descr="Untitled-6">
            <a:extLst>
              <a:ext uri="{FF2B5EF4-FFF2-40B4-BE49-F238E27FC236}">
                <a16:creationId xmlns:a16="http://schemas.microsoft.com/office/drawing/2014/main" id="{9A78DD9E-FCFD-091F-226A-3D5EC80DE56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916113"/>
            <a:ext cx="4824412" cy="3827462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>
            <a:extLst>
              <a:ext uri="{FF2B5EF4-FFF2-40B4-BE49-F238E27FC236}">
                <a16:creationId xmlns:a16="http://schemas.microsoft.com/office/drawing/2014/main" id="{6AF31F85-782F-B698-40AE-25F173EA8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ΠΡΩΤΟΓΑΛΑ</a:t>
            </a:r>
          </a:p>
        </p:txBody>
      </p:sp>
      <p:sp>
        <p:nvSpPr>
          <p:cNvPr id="172034" name="Rectangle 3">
            <a:extLst>
              <a:ext uri="{FF2B5EF4-FFF2-40B4-BE49-F238E27FC236}">
                <a16:creationId xmlns:a16="http://schemas.microsoft.com/office/drawing/2014/main" id="{733287A4-1DF5-9EDC-ED04-B417F4440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Έκκριμα του μαστικού αδένα τις πρώτες ημέρες μετά τον τοκετό.</a:t>
            </a:r>
          </a:p>
          <a:p>
            <a:pPr eaLnBrk="1" hangingPunct="1"/>
            <a:r>
              <a:rPr lang="el-GR" altLang="en-US" sz="2800"/>
              <a:t>Παχύρρευστο και υποκίτρινης χροιάς, με μεγάλη περιεκτικότητα σε ανοσοσφαιρίνες (δεν περνούν από τον πλακούντα προβατίνας) και λίπος.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>
            <a:extLst>
              <a:ext uri="{FF2B5EF4-FFF2-40B4-BE49-F238E27FC236}">
                <a16:creationId xmlns:a16="http://schemas.microsoft.com/office/drawing/2014/main" id="{2D95C875-0E04-5289-A3C2-F2470F07C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ΠΡΩΤΟΓΑΛΑ</a:t>
            </a:r>
          </a:p>
        </p:txBody>
      </p:sp>
      <p:sp>
        <p:nvSpPr>
          <p:cNvPr id="174082" name="Rectangle 3">
            <a:extLst>
              <a:ext uri="{FF2B5EF4-FFF2-40B4-BE49-F238E27FC236}">
                <a16:creationId xmlns:a16="http://schemas.microsoft.com/office/drawing/2014/main" id="{787C4F62-568B-79EC-C906-5A5F36E50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400" b="1" i="1"/>
              <a:t>Ανοσοσφαιρίνες</a:t>
            </a:r>
            <a:r>
              <a:rPr lang="el-GR" altLang="en-US" sz="2400"/>
              <a:t>→ 100 </a:t>
            </a:r>
            <a:r>
              <a:rPr lang="en-US" altLang="en-US" sz="2400"/>
              <a:t>mg</a:t>
            </a:r>
            <a:r>
              <a:rPr lang="el-GR" altLang="en-US" sz="2400"/>
              <a:t> ανά </a:t>
            </a:r>
            <a:r>
              <a:rPr lang="en-US" altLang="en-US" sz="2400"/>
              <a:t>ml </a:t>
            </a:r>
            <a:r>
              <a:rPr lang="el-GR" altLang="en-US" sz="2400"/>
              <a:t>πρώτες ώρες, τοπική ανοσία στο έντερο  και συστηματική ανοσία μετά την απορρόφησή του (μόνον πρώτες 18-24 ώρες)</a:t>
            </a:r>
            <a:endParaRPr lang="el-GR" altLang="en-US" sz="2400" b="1" i="1"/>
          </a:p>
          <a:p>
            <a:pPr eaLnBrk="1" hangingPunct="1">
              <a:lnSpc>
                <a:spcPct val="90000"/>
              </a:lnSpc>
            </a:pPr>
            <a:r>
              <a:rPr lang="el-GR" altLang="en-US" sz="2400" b="1" i="1"/>
              <a:t>Λίπος</a:t>
            </a:r>
            <a:r>
              <a:rPr lang="el-GR" altLang="en-US" sz="2400"/>
              <a:t>→ ενέργεια για κάλυψη μεγάλων ενεργειακών απαιτήσεων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400"/>
              <a:t>Βιταμίνη Α, βιταμίνη Ε, ΛΟ, μακροστοιχεία (</a:t>
            </a:r>
            <a:r>
              <a:rPr lang="en-US" altLang="en-US" sz="2400"/>
              <a:t>Ca</a:t>
            </a:r>
            <a:r>
              <a:rPr lang="el-GR" altLang="en-US" sz="2400"/>
              <a:t>, </a:t>
            </a:r>
            <a:r>
              <a:rPr lang="en-US" altLang="en-US" sz="2400"/>
              <a:t>P</a:t>
            </a:r>
            <a:r>
              <a:rPr lang="el-GR" altLang="en-US" sz="2400"/>
              <a:t>, </a:t>
            </a:r>
            <a:r>
              <a:rPr lang="en-US" altLang="en-US" sz="2400"/>
              <a:t>Na</a:t>
            </a:r>
            <a:r>
              <a:rPr lang="el-GR" altLang="en-US" sz="2400"/>
              <a:t>) και ιχνοστοιχεία (</a:t>
            </a:r>
            <a:r>
              <a:rPr lang="en-US" altLang="en-US" sz="2400"/>
              <a:t>Se</a:t>
            </a:r>
            <a:r>
              <a:rPr lang="el-GR" altLang="en-US" sz="2400"/>
              <a:t>, </a:t>
            </a:r>
            <a:r>
              <a:rPr lang="en-US" altLang="en-US" sz="2400"/>
              <a:t>Co</a:t>
            </a:r>
            <a:r>
              <a:rPr lang="el-GR" altLang="en-US" sz="2400"/>
              <a:t>, </a:t>
            </a:r>
            <a:r>
              <a:rPr lang="en-US" altLang="en-US" sz="2400"/>
              <a:t>Mn</a:t>
            </a:r>
            <a:r>
              <a:rPr lang="el-GR" altLang="en-US" sz="2400"/>
              <a:t>, </a:t>
            </a:r>
            <a:r>
              <a:rPr lang="en-US" altLang="en-US" sz="2400"/>
              <a:t>Fe</a:t>
            </a:r>
            <a:r>
              <a:rPr lang="el-GR" altLang="en-US" sz="2400"/>
              <a:t>, </a:t>
            </a:r>
            <a:r>
              <a:rPr lang="en-US" altLang="en-US" sz="2400"/>
              <a:t>Zn</a:t>
            </a:r>
            <a:r>
              <a:rPr lang="el-GR" altLang="en-US" sz="240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400"/>
              <a:t>Η περιεκτικότητά του εξαρτάται από διατροφή μητέρας στο τελευταίο στάδιο εγκυμοσύνης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>
            <a:extLst>
              <a:ext uri="{FF2B5EF4-FFF2-40B4-BE49-F238E27FC236}">
                <a16:creationId xmlns:a16="http://schemas.microsoft.com/office/drawing/2014/main" id="{65142187-C1A9-075F-F4DE-0AA3957D2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ΠΡΩΤΟΓΑΛΑ</a:t>
            </a:r>
          </a:p>
        </p:txBody>
      </p:sp>
      <p:sp>
        <p:nvSpPr>
          <p:cNvPr id="176130" name="Rectangle 3">
            <a:extLst>
              <a:ext uri="{FF2B5EF4-FFF2-40B4-BE49-F238E27FC236}">
                <a16:creationId xmlns:a16="http://schemas.microsoft.com/office/drawing/2014/main" id="{614B76E9-3E24-365C-1D22-03D1C4B3E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 b="1" i="1"/>
              <a:t>Ποσότητα</a:t>
            </a:r>
            <a:endParaRPr lang="el-GR" altLang="en-US" sz="2800"/>
          </a:p>
          <a:p>
            <a:pPr eaLnBrk="1" hangingPunct="1"/>
            <a:r>
              <a:rPr lang="el-GR" altLang="en-US" sz="2800"/>
              <a:t>σε καλές συνθήκες (ενσταυλισμός, Θ = &gt;7 </a:t>
            </a:r>
            <a:r>
              <a:rPr lang="el-GR" altLang="en-US" sz="2800" baseline="30000"/>
              <a:t>ο</a:t>
            </a:r>
            <a:r>
              <a:rPr lang="en-US" altLang="en-US" sz="2800"/>
              <a:t>C</a:t>
            </a:r>
            <a:r>
              <a:rPr lang="el-GR" altLang="en-US" sz="2800"/>
              <a:t>) </a:t>
            </a:r>
          </a:p>
          <a:p>
            <a:pPr eaLnBrk="1" hangingPunct="1">
              <a:buFontTx/>
              <a:buNone/>
            </a:pPr>
            <a:r>
              <a:rPr lang="el-GR" altLang="en-US" sz="2800" b="1"/>
              <a:t>	210 </a:t>
            </a:r>
            <a:r>
              <a:rPr lang="en-US" altLang="en-US" sz="2800" b="1"/>
              <a:t>ml</a:t>
            </a:r>
            <a:r>
              <a:rPr lang="el-GR" altLang="en-US" sz="2800" b="1"/>
              <a:t> ανά </a:t>
            </a:r>
            <a:r>
              <a:rPr lang="en-US" altLang="en-US" sz="2800" b="1"/>
              <a:t>kg</a:t>
            </a:r>
            <a:r>
              <a:rPr lang="el-GR" altLang="en-US" sz="2800" b="1"/>
              <a:t> σ.β. </a:t>
            </a:r>
            <a:r>
              <a:rPr lang="en-US" altLang="en-US" sz="2800" b="1"/>
              <a:t>→</a:t>
            </a:r>
            <a:r>
              <a:rPr lang="el-GR" altLang="en-US" sz="2800" b="1"/>
              <a:t> 180 </a:t>
            </a:r>
            <a:r>
              <a:rPr lang="en-US" altLang="en-US" sz="2800" b="1"/>
              <a:t>ml</a:t>
            </a:r>
            <a:r>
              <a:rPr lang="el-GR" altLang="en-US" sz="2800" b="1"/>
              <a:t> ανά </a:t>
            </a:r>
            <a:r>
              <a:rPr lang="en-US" altLang="en-US" sz="2800" b="1"/>
              <a:t>kg</a:t>
            </a:r>
            <a:r>
              <a:rPr lang="el-GR" altLang="en-US" sz="2800" b="1"/>
              <a:t> σ.β.</a:t>
            </a:r>
            <a:endParaRPr lang="el-GR" altLang="en-US" sz="2800"/>
          </a:p>
          <a:p>
            <a:pPr eaLnBrk="1" hangingPunct="1"/>
            <a:r>
              <a:rPr lang="el-GR" altLang="en-US" sz="2800"/>
              <a:t>σε κακές συνθήκες (έξω, άνεμος+βροχή, Θ = &lt;10 </a:t>
            </a:r>
            <a:r>
              <a:rPr lang="el-GR" altLang="en-US" sz="2800" baseline="30000"/>
              <a:t>ο</a:t>
            </a:r>
            <a:r>
              <a:rPr lang="en-US" altLang="en-US" sz="2800"/>
              <a:t>C</a:t>
            </a:r>
            <a:r>
              <a:rPr lang="el-GR" altLang="en-US" sz="2800"/>
              <a:t>)</a:t>
            </a:r>
          </a:p>
          <a:p>
            <a:pPr eaLnBrk="1" hangingPunct="1">
              <a:buFontTx/>
              <a:buNone/>
            </a:pPr>
            <a:r>
              <a:rPr lang="el-GR" altLang="en-US" sz="2800"/>
              <a:t>   </a:t>
            </a:r>
            <a:r>
              <a:rPr lang="el-GR" altLang="en-US" sz="2800" b="1"/>
              <a:t>280</a:t>
            </a:r>
            <a:r>
              <a:rPr lang="el-GR" altLang="en-US" sz="2800"/>
              <a:t> </a:t>
            </a:r>
            <a:r>
              <a:rPr lang="en-US" altLang="en-US" sz="2800" b="1"/>
              <a:t>ml</a:t>
            </a:r>
            <a:r>
              <a:rPr lang="el-GR" altLang="en-US" sz="2800" b="1"/>
              <a:t> ανά </a:t>
            </a:r>
            <a:r>
              <a:rPr lang="en-US" altLang="en-US" sz="2800" b="1"/>
              <a:t>kg</a:t>
            </a:r>
            <a:r>
              <a:rPr lang="el-GR" altLang="en-US" sz="2800" b="1"/>
              <a:t> σ.β. </a:t>
            </a:r>
            <a:r>
              <a:rPr lang="en-US" altLang="en-US" sz="2800" b="1"/>
              <a:t>→</a:t>
            </a:r>
            <a:r>
              <a:rPr lang="el-GR" altLang="en-US" sz="2800" b="1"/>
              <a:t> 210 </a:t>
            </a:r>
            <a:r>
              <a:rPr lang="en-US" altLang="en-US" sz="2800" b="1"/>
              <a:t>ml</a:t>
            </a:r>
            <a:r>
              <a:rPr lang="el-GR" altLang="en-US" sz="2800" b="1"/>
              <a:t> ανά </a:t>
            </a:r>
            <a:r>
              <a:rPr lang="en-GB" altLang="en-US" sz="2800" b="1"/>
              <a:t>kg </a:t>
            </a:r>
            <a:r>
              <a:rPr lang="el-GR" altLang="en-US" sz="2800" b="1"/>
              <a:t>σ.β.</a:t>
            </a:r>
            <a:r>
              <a:rPr lang="el-GR" altLang="en-US" sz="2800"/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5359EFA3-0D26-211D-5B91-7C2E90CC6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/>
              <a:t> ΔΙΑΡΡΟΙΑ ΔΙΑΙΤΗΤΙΚΗΣ         ΑΙΤΙΟΛΟΓΙΑΣ</a:t>
            </a:r>
          </a:p>
        </p:txBody>
      </p:sp>
      <p:sp>
        <p:nvSpPr>
          <p:cNvPr id="178178" name="Content Placeholder 2">
            <a:extLst>
              <a:ext uri="{FF2B5EF4-FFF2-40B4-BE49-F238E27FC236}">
                <a16:creationId xmlns:a16="http://schemas.microsoft.com/office/drawing/2014/main" id="{7B6214D5-1385-82A1-CAF0-096442BC31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z="2800"/>
              <a:t>Χορήγηση υποκατάστατων γάλακτος κακής ποιότητας</a:t>
            </a:r>
          </a:p>
          <a:p>
            <a:pPr eaLnBrk="1" hangingPunct="1"/>
            <a:r>
              <a:rPr lang="el-GR" altLang="en-US" sz="2800"/>
              <a:t>Χορήγηση γάλακτος με λανθασμένης αραίωση ή θερμοκρασία</a:t>
            </a:r>
          </a:p>
          <a:p>
            <a:pPr eaLnBrk="1" hangingPunct="1"/>
            <a:r>
              <a:rPr lang="el-GR" altLang="en-US" sz="2800"/>
              <a:t>Χορήγηση υπερβολικής ποσότητας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l-GR" altLang="en-US" sz="2800"/>
              <a:t>Νηστεία για 24-36 ώρες, χορήγηση υγρών, ηλεκτρολυτών και ευστόμαχα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A376E96D-BE08-1E95-820A-4FDEE1B36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sz="3600"/>
              <a:t>Διαχείριση νεογέννητων αρνιών και εριφίων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1C0DC1E1-1716-233F-DD18-15501EB522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800"/>
              <a:t>Περιποίηση ομφάλιου λώρου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Επάλειψη με ιώδιο ή ψεκασμός με αντιβιοτικό 2-3 φορές καθημερινά Χ 2-3 ημέρες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Αν δεν έχει αποκοπεί το κάνουμε εμείς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2D8B22E5-54ED-C347-BBC5-F6C7F3F4C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sz="3600"/>
              <a:t>Διαχείριση νεογέννητων αρνιών και εριφίων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B5F709E5-46FB-0A6C-5B85-5972C223AD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800"/>
              <a:t>Λήψη πρωτογάλακτος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Προστασία επιτυγχάνεται με το 5% του βάρους ή έστω 125 </a:t>
            </a:r>
            <a:r>
              <a:rPr lang="en-US" altLang="en-US" sz="2800"/>
              <a:t>ml</a:t>
            </a:r>
            <a:endParaRPr lang="el-GR" altLang="en-US" sz="2800"/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Επιθυμητό 180 </a:t>
            </a:r>
            <a:r>
              <a:rPr lang="en-US" altLang="en-US" sz="2800"/>
              <a:t>ml/kg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Πρώτος θηλασμός μέσα σε 30 λεπτά από γέννηση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Τράπεζα πρωτογάλακτος (50 </a:t>
            </a:r>
            <a:r>
              <a:rPr lang="en-US" altLang="en-US" sz="2800"/>
              <a:t>ml </a:t>
            </a:r>
            <a:r>
              <a:rPr lang="el-GR" altLang="en-US" sz="2800"/>
              <a:t>από κάθε ζώο→σακούλα→κατάψυξη</a:t>
            </a:r>
          </a:p>
          <a:p>
            <a:pPr>
              <a:buFont typeface="Wingdings" pitchFamily="2" charset="2"/>
              <a:buChar char="Ø"/>
            </a:pPr>
            <a:endParaRPr lang="el-GR" altLang="en-US" sz="28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ED7C5CD1-1037-74A7-46EF-22FDC2BDE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sz="3600"/>
              <a:t>Διαχείριση νεογέννητων αρνιών και εριφίων</a:t>
            </a:r>
          </a:p>
        </p:txBody>
      </p:sp>
      <p:sp>
        <p:nvSpPr>
          <p:cNvPr id="182274" name="Content Placeholder 2">
            <a:extLst>
              <a:ext uri="{FF2B5EF4-FFF2-40B4-BE49-F238E27FC236}">
                <a16:creationId xmlns:a16="http://schemas.microsoft.com/office/drawing/2014/main" id="{1DFBEB99-73BC-706B-02EF-001C3A90C0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800"/>
              <a:t>Ευχουχισμός-αποκοπή ουράς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Ημερών μέχρι 2 βδομάδες (3-4 ημέρα)</a:t>
            </a:r>
            <a:r>
              <a:rPr lang="en-US" altLang="en-US" sz="2800"/>
              <a:t>!</a:t>
            </a:r>
            <a:endParaRPr lang="el-GR" altLang="en-US" sz="2800"/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Τοποθέτηση ελαστικού δακτυλίου πάνω από τους όρχεις ή 5-7 </a:t>
            </a:r>
            <a:r>
              <a:rPr lang="en-US" altLang="en-US" sz="2800"/>
              <a:t>cm </a:t>
            </a:r>
            <a:r>
              <a:rPr lang="el-GR" altLang="en-US" sz="2800"/>
              <a:t>από βάση ουράς</a:t>
            </a:r>
          </a:p>
          <a:p>
            <a:pPr>
              <a:buFont typeface="Wingdings" pitchFamily="2" charset="2"/>
              <a:buChar char="Ø"/>
            </a:pPr>
            <a:r>
              <a:rPr lang="el-GR" altLang="en-US" sz="2800"/>
              <a:t> </a:t>
            </a:r>
            <a:r>
              <a:rPr lang="en-US" altLang="en-US" sz="2800"/>
              <a:t>! </a:t>
            </a:r>
            <a:r>
              <a:rPr lang="en-US" altLang="en-US" sz="2800" i="1"/>
              <a:t>Clostridium tetani</a:t>
            </a:r>
            <a:endParaRPr lang="el-GR" altLang="en-US" sz="2800"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AE213235-CEB2-4B0A-51BC-D4EB37DB6F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/>
              <a:t>Συγγενείς κληρονομικές ανωμαλίες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5D5ED84-B096-DB27-7E4C-3B493A5DAB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557338"/>
            <a:ext cx="7386638" cy="449738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Έλλειψη ιχνοστοιχείων ή βιταμινών από την τροφή των εγκύων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χαλκοπενία→ενζωοτική αταξία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Σεληνοπενία→μυϊκή δυστροφία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altLang="en-US" sz="2800"/>
              <a:t>Αβιταμίνωση Α→συγγενείς ανωμαλίες,ιδιαίτερα του σκελετού και του Κ.Ν.Σ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0D64656D-E945-42B6-2637-D2530C0B2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477125" cy="1143000"/>
          </a:xfrm>
        </p:spPr>
        <p:txBody>
          <a:bodyPr/>
          <a:lstStyle/>
          <a:p>
            <a:pPr algn="ctr" eaLnBrk="1" hangingPunct="1"/>
            <a:r>
              <a:rPr lang="el-GR" altLang="en-US" sz="3600"/>
              <a:t>Φυτά με τοξική δράση για τα έμβρυα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556EDAF6-1A85-1460-1E0E-CC44BE353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7386638" cy="4497388"/>
          </a:xfrm>
        </p:spPr>
        <p:txBody>
          <a:bodyPr/>
          <a:lstStyle/>
          <a:p>
            <a:pPr eaLnBrk="1" hangingPunct="1"/>
            <a:r>
              <a:rPr lang="el-GR" altLang="en-US" sz="2800" u="sng"/>
              <a:t>ΑΓΡΙΑΔΑ ΚΑΙ ΒΡΑΣΣΙΚΗ</a:t>
            </a:r>
            <a:endParaRPr lang="el-GR" altLang="en-US" sz="28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Φύονται σε όλη την επικράτεια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Κατανάλωση από έγκυες προβατίνες→γέννηση αρνιών με βρογχοκήλη</a:t>
            </a:r>
          </a:p>
          <a:p>
            <a:pPr eaLnBrk="1" hangingPunct="1"/>
            <a:r>
              <a:rPr lang="el-GR" altLang="en-US" sz="2800" u="sng"/>
              <a:t>ΒΕΡΑΤΡΟ</a:t>
            </a:r>
            <a:endParaRPr lang="el-GR" altLang="en-US" sz="28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Φύεται στην Ηπειρωτική Βόρεια Ελλάδα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Κατανάλωση από έγκυες προβατίνες→διάφορες δυσπλασίες ανάλογα με το στάδιο της κυοφορίας (αρχικά κεφάλι, μεταγενέστερα στα άκρα)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E1189C5-F44C-A0F7-4683-87AB9D7DC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600"/>
              <a:t>Φυτά με τοξική δράση για τα έμβρυα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E4C80188-38A2-30C5-771B-89D8A6054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sz="2800" u="sng"/>
              <a:t>ΚΩΝΕΙΟ ΤΟ ΣΤΙΚΤΟ, ΚΑΠΝΟΦΥΤΑ</a:t>
            </a:r>
            <a:endParaRPr lang="el-GR" altLang="en-US" sz="28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Φύονται σε υγρές θέσεις σε όλη την Ελλάδα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n-US" sz="2800"/>
              <a:t>Κατανάλωση από έγκυες προβατίνες από την 30η έως την 60η ημέρα→γέννηση αμνοεριφίων με προβλήματα στο μυοσκελετικό σύστημα και τερατογεννέσεις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63</TotalTime>
  <Words>2181</Words>
  <Application>Microsoft Macintosh PowerPoint</Application>
  <PresentationFormat>On-screen Show (4:3)</PresentationFormat>
  <Paragraphs>380</Paragraphs>
  <Slides>69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Arial</vt:lpstr>
      <vt:lpstr>Wingdings</vt:lpstr>
      <vt:lpstr>Kimono</vt:lpstr>
      <vt:lpstr>ΠΑΘΗΣΕΙΣ ΝΕΟΓΕΝΝΗΤΩΝ ΑΡΝΙΩΝ ΚΑΙ ΕΡΙΦΙΩΝ </vt:lpstr>
      <vt:lpstr>ΟΙΚΟΝΟΜΙΚΗ ΣΗΜΑΣΙΑ</vt:lpstr>
      <vt:lpstr>ΚΑΤΑΤΑΞΗ</vt:lpstr>
      <vt:lpstr>Συγγενείς κληρονομικές ανωμαλίες</vt:lpstr>
      <vt:lpstr>Συγγενείς κληρονομικές ανωμαλίες</vt:lpstr>
      <vt:lpstr>Συγγενείς κληρονομικές ανωμαλίες</vt:lpstr>
      <vt:lpstr>Συγγενείς κληρονομικές ανωμαλίες</vt:lpstr>
      <vt:lpstr>Φυτά με τοξική δράση για τα έμβρυα</vt:lpstr>
      <vt:lpstr>Φυτά με τοξική δράση για τα έμβρυα</vt:lpstr>
      <vt:lpstr>Κακώσεις κατά τον τοκετό</vt:lpstr>
      <vt:lpstr>      Κακώσεις κατά τον τοκετό</vt:lpstr>
      <vt:lpstr>       Κακώσεις κατά τον τοκετό</vt:lpstr>
      <vt:lpstr>Λοιμώδεις ασθένειες</vt:lpstr>
      <vt:lpstr>Δυσεντερία</vt:lpstr>
      <vt:lpstr>Δυσεντερία</vt:lpstr>
      <vt:lpstr>Δυσεντερία</vt:lpstr>
      <vt:lpstr>Δυσεντερία</vt:lpstr>
      <vt:lpstr>Αιμορραγική εντερίτιδα</vt:lpstr>
      <vt:lpstr>Αιμορραγική εντερίτιδα</vt:lpstr>
      <vt:lpstr>Αιμορραγική εντερίτιδα</vt:lpstr>
      <vt:lpstr>     Αιμορραγική εντερίτιδα</vt:lpstr>
      <vt:lpstr>Εντεροτοξιναιμία και οξεία αιμολυτική νόσος</vt:lpstr>
      <vt:lpstr>Εντεροτοξιναιμία και οξεία αιμολυτική νόσος</vt:lpstr>
      <vt:lpstr>Λοιμώδεις ασθένειες</vt:lpstr>
      <vt:lpstr>ΕΝΤΕΡΟΤΟΞΙΝΑΙΜΙΑ</vt:lpstr>
      <vt:lpstr>ΕΝΤΕΡΟΤΟΞΙΝΑΙΜΙΑ</vt:lpstr>
      <vt:lpstr>Λοιμώδεις ασθένειες</vt:lpstr>
      <vt:lpstr>               Κολιβακίλλωση</vt:lpstr>
      <vt:lpstr>Κολιβακίλλωση</vt:lpstr>
      <vt:lpstr>Λοιμώδεις ασθένειες</vt:lpstr>
      <vt:lpstr>Νόσος του υδαρού στόματος</vt:lpstr>
      <vt:lpstr>Νόσος του υδαρού στόματος</vt:lpstr>
      <vt:lpstr>Νόσος του υδαρού στόματος</vt:lpstr>
      <vt:lpstr>Νόσος του υδαρού στόματος</vt:lpstr>
      <vt:lpstr>   Νόσος του υδαρούς στόματος</vt:lpstr>
      <vt:lpstr>        Λοιμώδεις ασθένειες</vt:lpstr>
      <vt:lpstr>                  Σαλμονέλωση</vt:lpstr>
      <vt:lpstr>            Λοιμώδεις ασθένειες</vt:lpstr>
      <vt:lpstr>Λοιμώδεις ασθένειες</vt:lpstr>
      <vt:lpstr>Λοιμώδεις ασθένειες</vt:lpstr>
      <vt:lpstr>Λοιμώδεις ασθένειες</vt:lpstr>
      <vt:lpstr>Λοιμώδεις ασθένειες</vt:lpstr>
      <vt:lpstr>Λοιμώδεις ασθένειες</vt:lpstr>
      <vt:lpstr>Λοιμώδεις ασθένειες</vt:lpstr>
      <vt:lpstr>Λοιμώδεις ασθένειες</vt:lpstr>
      <vt:lpstr>Μαννχεϊμίωση</vt:lpstr>
      <vt:lpstr>Μαννχεϊμίωση</vt:lpstr>
      <vt:lpstr>Μαννχεϊμίωση</vt:lpstr>
      <vt:lpstr>Μαννχεϊμίωση</vt:lpstr>
      <vt:lpstr>Μαννχεϊμίωση</vt:lpstr>
      <vt:lpstr>Μαννχεϊμίωση</vt:lpstr>
      <vt:lpstr>ΥΠΟΘΕΡΜΙΑ - ΑΣΙΤΙΑ</vt:lpstr>
      <vt:lpstr>ΥΠΟΘΕΡΜΙΑ</vt:lpstr>
      <vt:lpstr>ΥΠΟΘΕΡΜΙΑ</vt:lpstr>
      <vt:lpstr>                   ΥΠΟΘΕΡΜΙΑ</vt:lpstr>
      <vt:lpstr>            Πρωτογενής υποθερμία</vt:lpstr>
      <vt:lpstr>ΥΠΟΘΕΡΜΙΑ</vt:lpstr>
      <vt:lpstr>ΥΠΟΘΕΡΜΙΑ</vt:lpstr>
      <vt:lpstr>ΥΠΟΘΕΡΜΙΑ</vt:lpstr>
      <vt:lpstr>ΥΠΟΘΕΡΜΙΑ</vt:lpstr>
      <vt:lpstr>ΥΠΟΘΕΡΜΙΑ</vt:lpstr>
      <vt:lpstr>Ασιτία-Υποθερμία</vt:lpstr>
      <vt:lpstr>ΠΡΩΤΟΓΑΛΑ</vt:lpstr>
      <vt:lpstr>ΠΡΩΤΟΓΑΛΑ</vt:lpstr>
      <vt:lpstr>ΠΡΩΤΟΓΑΛΑ</vt:lpstr>
      <vt:lpstr> ΔΙΑΡΡΟΙΑ ΔΙΑΙΤΗΤΙΚΗΣ         ΑΙΤΙΟΛΟΓΙΑΣ</vt:lpstr>
      <vt:lpstr>Διαχείριση νεογέννητων αρνιών και εριφίων</vt:lpstr>
      <vt:lpstr>Διαχείριση νεογέννητων αρνιών και εριφίων</vt:lpstr>
      <vt:lpstr>Διαχείριση νεογέννητων αρνιών και εριφίων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ΠΑΘΗΣΕΙΣ ΝΕΟΓΕΝΗΤΩΝ ΑΡΝΙΩΝ ΚΑΙ ΕΡΙΦΙΩΝ </dc:title>
  <dc:creator>Microsoft Office User</dc:creator>
  <cp:lastModifiedBy>MAVROGIANNI VASILIKI</cp:lastModifiedBy>
  <cp:revision>11</cp:revision>
  <dcterms:created xsi:type="dcterms:W3CDTF">2018-11-26T10:30:07Z</dcterms:created>
  <dcterms:modified xsi:type="dcterms:W3CDTF">2025-10-09T07:17:43Z</dcterms:modified>
</cp:coreProperties>
</file>