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F27C785-FAB9-41F7-93AA-7E03B9163D60}" type="datetimeFigureOut">
              <a:rPr lang="el-GR" smtClean="0"/>
              <a:t>19/5/2021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2702733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27C785-FAB9-41F7-93AA-7E03B9163D60}" type="datetimeFigureOut">
              <a:rPr lang="el-GR" smtClean="0"/>
              <a:t>19/5/2021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892934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27C785-FAB9-41F7-93AA-7E03B9163D60}" type="datetimeFigureOut">
              <a:rPr lang="el-GR" smtClean="0"/>
              <a:t>19/5/2021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335041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27C785-FAB9-41F7-93AA-7E03B9163D60}" type="datetimeFigureOut">
              <a:rPr lang="el-GR" smtClean="0"/>
              <a:t>19/5/2021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89912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F27C785-FAB9-41F7-93AA-7E03B9163D60}" type="datetimeFigureOut">
              <a:rPr lang="el-GR" smtClean="0"/>
              <a:t>19/5/2021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2285359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F27C785-FAB9-41F7-93AA-7E03B9163D60}" type="datetimeFigureOut">
              <a:rPr lang="el-GR" smtClean="0"/>
              <a:t>19/5/2021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4281374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F27C785-FAB9-41F7-93AA-7E03B9163D60}" type="datetimeFigureOut">
              <a:rPr lang="el-GR" smtClean="0"/>
              <a:t>19/5/2021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3152117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F27C785-FAB9-41F7-93AA-7E03B9163D60}" type="datetimeFigureOut">
              <a:rPr lang="el-GR" smtClean="0"/>
              <a:t>19/5/2021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434797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F27C785-FAB9-41F7-93AA-7E03B9163D60}" type="datetimeFigureOut">
              <a:rPr lang="el-GR" smtClean="0"/>
              <a:t>19/5/2021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203060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F27C785-FAB9-41F7-93AA-7E03B9163D60}" type="datetimeFigureOut">
              <a:rPr lang="el-GR" smtClean="0"/>
              <a:t>19/5/2021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250812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F27C785-FAB9-41F7-93AA-7E03B9163D60}" type="datetimeFigureOut">
              <a:rPr lang="el-GR" smtClean="0"/>
              <a:t>19/5/2021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3D0F8B6-AAB8-4CE3-8130-5A495F870ABF}" type="slidenum">
              <a:rPr lang="el-GR" smtClean="0"/>
              <a:t>‹#›</a:t>
            </a:fld>
            <a:endParaRPr lang="el-GR"/>
          </a:p>
        </p:txBody>
      </p:sp>
    </p:spTree>
    <p:extLst>
      <p:ext uri="{BB962C8B-B14F-4D97-AF65-F5344CB8AC3E}">
        <p14:creationId xmlns:p14="http://schemas.microsoft.com/office/powerpoint/2010/main" val="652340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7C785-FAB9-41F7-93AA-7E03B9163D60}" type="datetimeFigureOut">
              <a:rPr lang="el-GR" smtClean="0"/>
              <a:t>19/5/2021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0F8B6-AAB8-4CE3-8130-5A495F870ABF}" type="slidenum">
              <a:rPr lang="el-GR" smtClean="0"/>
              <a:t>‹#›</a:t>
            </a:fld>
            <a:endParaRPr lang="el-GR"/>
          </a:p>
        </p:txBody>
      </p:sp>
    </p:spTree>
    <p:extLst>
      <p:ext uri="{BB962C8B-B14F-4D97-AF65-F5344CB8AC3E}">
        <p14:creationId xmlns:p14="http://schemas.microsoft.com/office/powerpoint/2010/main" val="3363178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mof1mwWNfQc" TargetMode="External"/><Relationship Id="rId2" Type="http://schemas.openxmlformats.org/officeDocument/2006/relationships/hyperlink" Target="https://www.youtube.com/watch?v=0OQNI0lRqVI" TargetMode="External"/><Relationship Id="rId1" Type="http://schemas.openxmlformats.org/officeDocument/2006/relationships/slideLayout" Target="../slideLayouts/slideLayout2.xml"/><Relationship Id="rId6" Type="http://schemas.openxmlformats.org/officeDocument/2006/relationships/hyperlink" Target="https://www.youtube.com/watch?v=zugPCDLo18s" TargetMode="External"/><Relationship Id="rId5" Type="http://schemas.openxmlformats.org/officeDocument/2006/relationships/hyperlink" Target="https://www.youtube.com/watch?v=N_b6PsTG1zg" TargetMode="External"/><Relationship Id="rId4" Type="http://schemas.openxmlformats.org/officeDocument/2006/relationships/hyperlink" Target="https://akispetretzikis.com/el/categories/salates/salata-nisoyaz"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ZVOXCNxapdg" TargetMode="External"/><Relationship Id="rId2" Type="http://schemas.openxmlformats.org/officeDocument/2006/relationships/hyperlink" Target="https://akispetretzikis.com/el/categories/saltses-marinades/melitzanosalata" TargetMode="External"/><Relationship Id="rId1" Type="http://schemas.openxmlformats.org/officeDocument/2006/relationships/slideLayout" Target="../slideLayouts/slideLayout2.xml"/><Relationship Id="rId4" Type="http://schemas.openxmlformats.org/officeDocument/2006/relationships/hyperlink" Target="https://www.youtube.com/watch?v=lNk30ZAL_G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ΣΑΛΑΤΕΣ</a:t>
            </a:r>
            <a:r>
              <a:rPr lang="el-GR" sz="3200" dirty="0" smtClean="0">
                <a:latin typeface="Arial" panose="020B0604020202020204" pitchFamily="34" charset="0"/>
                <a:cs typeface="Arial" panose="020B0604020202020204" pitchFamily="34" charset="0"/>
              </a:rPr>
              <a:t> </a:t>
            </a:r>
            <a:endParaRPr lang="el-GR" sz="32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lnSpcReduction="10000"/>
          </a:bodyPr>
          <a:lstStyle/>
          <a:p>
            <a:pPr marL="0" indent="0" algn="just">
              <a:buNone/>
            </a:pPr>
            <a:r>
              <a:rPr lang="el-GR" sz="1800" dirty="0" smtClean="0">
                <a:latin typeface="Arial" panose="020B0604020202020204" pitchFamily="34" charset="0"/>
                <a:cs typeface="Arial" panose="020B0604020202020204" pitchFamily="34" charset="0"/>
              </a:rPr>
              <a:t>Το όνομα </a:t>
            </a:r>
            <a:r>
              <a:rPr lang="el-GR" sz="1800" b="1" dirty="0" smtClean="0">
                <a:latin typeface="Arial" panose="020B0604020202020204" pitchFamily="34" charset="0"/>
                <a:cs typeface="Arial" panose="020B0604020202020204" pitchFamily="34" charset="0"/>
              </a:rPr>
              <a:t>«σαλάτα» </a:t>
            </a:r>
            <a:r>
              <a:rPr lang="el-GR" sz="1800" dirty="0" smtClean="0">
                <a:latin typeface="Arial" panose="020B0604020202020204" pitchFamily="34" charset="0"/>
                <a:cs typeface="Arial" panose="020B0604020202020204" pitchFamily="34" charset="0"/>
              </a:rPr>
              <a:t>προσδιορίζει παρασκευές φαγητών με </a:t>
            </a:r>
            <a:r>
              <a:rPr lang="el-GR" sz="1800" b="1" dirty="0" smtClean="0">
                <a:latin typeface="Arial" panose="020B0604020202020204" pitchFamily="34" charset="0"/>
                <a:cs typeface="Arial" panose="020B0604020202020204" pitchFamily="34" charset="0"/>
              </a:rPr>
              <a:t>λαχανικά</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χορταρικά</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αυγά</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κρέας</a:t>
            </a:r>
            <a:r>
              <a:rPr lang="el-GR" sz="1800" dirty="0" smtClean="0">
                <a:latin typeface="Arial" panose="020B0604020202020204" pitchFamily="34" charset="0"/>
                <a:cs typeface="Arial" panose="020B0604020202020204" pitchFamily="34" charset="0"/>
              </a:rPr>
              <a:t> ή </a:t>
            </a:r>
            <a:r>
              <a:rPr lang="el-GR" sz="1800" b="1" dirty="0" smtClean="0">
                <a:latin typeface="Arial" panose="020B0604020202020204" pitchFamily="34" charset="0"/>
                <a:cs typeface="Arial" panose="020B0604020202020204" pitchFamily="34" charset="0"/>
              </a:rPr>
              <a:t>ψάρια</a:t>
            </a:r>
            <a:r>
              <a:rPr lang="el-GR" sz="1800" dirty="0" smtClean="0">
                <a:latin typeface="Arial" panose="020B0604020202020204" pitchFamily="34" charset="0"/>
                <a:cs typeface="Arial" panose="020B0604020202020204" pitchFamily="34" charset="0"/>
              </a:rPr>
              <a:t>. Στα εστιατόρια πάντα υπάρχει η τάση να δημιουργείται κάτι που εντυπωσιάζει και αυτός είναι ο λόγος που οι σαλάτες σερβίρονται σε κρυστάλλινα μπολ και με σάλτσες </a:t>
            </a:r>
            <a:r>
              <a:rPr lang="el-GR" sz="1800" b="1" dirty="0" smtClean="0">
                <a:latin typeface="Arial" panose="020B0604020202020204" pitchFamily="34" charset="0"/>
                <a:cs typeface="Arial" panose="020B0604020202020204" pitchFamily="34" charset="0"/>
              </a:rPr>
              <a:t>μαγιονέζα</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κρέμα γάλακτος</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μουστάρδα</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ραβιγκότ</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βινεγκρέτ</a:t>
            </a:r>
            <a:r>
              <a:rPr lang="el-GR" sz="1800" dirty="0" smtClean="0">
                <a:latin typeface="Arial" panose="020B0604020202020204" pitchFamily="34" charset="0"/>
                <a:cs typeface="Arial" panose="020B0604020202020204" pitchFamily="34" charset="0"/>
              </a:rPr>
              <a:t> και άλλες.</a:t>
            </a:r>
          </a:p>
          <a:p>
            <a:pPr marL="0" indent="0" algn="just">
              <a:buNone/>
            </a:pPr>
            <a:r>
              <a:rPr lang="el-GR" sz="1800" dirty="0" smtClean="0">
                <a:latin typeface="Arial" panose="020B0604020202020204" pitchFamily="34" charset="0"/>
                <a:cs typeface="Arial" panose="020B0604020202020204" pitchFamily="34" charset="0"/>
              </a:rPr>
              <a:t>Οι σαλάτες προσφέρονται </a:t>
            </a:r>
            <a:r>
              <a:rPr lang="el-GR" sz="1800" b="1" dirty="0" smtClean="0">
                <a:latin typeface="Arial" panose="020B0604020202020204" pitchFamily="34" charset="0"/>
                <a:cs typeface="Arial" panose="020B0604020202020204" pitchFamily="34" charset="0"/>
              </a:rPr>
              <a:t>ωμές και βραστές </a:t>
            </a:r>
            <a:r>
              <a:rPr lang="el-GR" sz="1800" dirty="0" smtClean="0">
                <a:latin typeface="Arial" panose="020B0604020202020204" pitchFamily="34" charset="0"/>
                <a:cs typeface="Arial" panose="020B0604020202020204" pitchFamily="34" charset="0"/>
              </a:rPr>
              <a:t>σε μικρές ποσότητες, με ανάλογη σάλτσα, μαζί με το κυρίως πιάτο ή όπως διαφορετικά ζητηθεί. Αν ζητηθεί ως ορεκτικό, η σαλάτα θα σερβιριστεί μαζί με το κύριο πιάτο,  πάντα θα πρέπει να έχει διαφορετική σύνθεση και σάλτσα, τόσο γιατί δεν πρέπει να επαναλαμβάνεται το ίδιο προϊόν όσο και για διαφορετική σύνθεση των γεύσεων. </a:t>
            </a:r>
          </a:p>
          <a:p>
            <a:pPr marL="0" indent="0" algn="just">
              <a:buNone/>
            </a:pPr>
            <a:r>
              <a:rPr lang="el-GR" sz="1800" b="1" dirty="0" smtClean="0">
                <a:latin typeface="Arial" panose="020B0604020202020204" pitchFamily="34" charset="0"/>
                <a:cs typeface="Arial" panose="020B0604020202020204" pitchFamily="34" charset="0"/>
              </a:rPr>
              <a:t>Παράδειγμα: </a:t>
            </a:r>
            <a:r>
              <a:rPr lang="el-GR" sz="1800" dirty="0" smtClean="0">
                <a:latin typeface="Arial" panose="020B0604020202020204" pitchFamily="34" charset="0"/>
                <a:cs typeface="Arial" panose="020B0604020202020204" pitchFamily="34" charset="0"/>
              </a:rPr>
              <a:t>ντομάτες προσφέρονται ως ορεκτικό και η σαλάτα που συνοδεύει το κυρίως πιάτο περιέχει επίσης ντομάτα. Η σύνθεση είναι λανθασμένη διότι επαναλαμβάνεται το ίδιο προϊόν, που επιπλέον το ίδιο χρώμα. Οι σαλάτες διακρίνονται σε απλές και σύνθετες:</a:t>
            </a:r>
          </a:p>
          <a:p>
            <a:pPr marL="0" indent="0" algn="just">
              <a:buNone/>
            </a:pPr>
            <a:r>
              <a:rPr lang="el-GR" sz="1800" dirty="0" smtClean="0">
                <a:latin typeface="Arial" panose="020B0604020202020204" pitchFamily="34" charset="0"/>
                <a:cs typeface="Arial" panose="020B0604020202020204" pitchFamily="34" charset="0"/>
              </a:rPr>
              <a:t> </a:t>
            </a:r>
            <a:endParaRPr lang="el-G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5683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Σαλάτες: απλές &amp; σύνθετες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2000" b="1" dirty="0" smtClean="0">
                <a:latin typeface="Arial" panose="020B0604020202020204" pitchFamily="34" charset="0"/>
                <a:cs typeface="Arial" panose="020B0604020202020204" pitchFamily="34" charset="0"/>
              </a:rPr>
              <a:t>Απλές σαλάτες: </a:t>
            </a:r>
          </a:p>
          <a:p>
            <a:pPr marL="0" indent="0">
              <a:buNone/>
            </a:pPr>
            <a:endParaRPr lang="el-GR" sz="1800" dirty="0" smtClean="0">
              <a:latin typeface="Arial" panose="020B0604020202020204" pitchFamily="34" charset="0"/>
              <a:cs typeface="Arial" panose="020B0604020202020204" pitchFamily="34" charset="0"/>
            </a:endParaRPr>
          </a:p>
          <a:p>
            <a:pPr marL="0" indent="0" algn="just">
              <a:buNone/>
            </a:pPr>
            <a:r>
              <a:rPr lang="el-GR" sz="1800" b="1" dirty="0" smtClean="0">
                <a:latin typeface="Arial" panose="020B0604020202020204" pitchFamily="34" charset="0"/>
                <a:cs typeface="Arial" panose="020B0604020202020204" pitchFamily="34" charset="0"/>
              </a:rPr>
              <a:t> Ωμές: </a:t>
            </a:r>
            <a:r>
              <a:rPr lang="el-GR" sz="1800" dirty="0" smtClean="0">
                <a:latin typeface="Arial" panose="020B0604020202020204" pitchFamily="34" charset="0"/>
                <a:cs typeface="Arial" panose="020B0604020202020204" pitchFamily="34" charset="0"/>
              </a:rPr>
              <a:t>σερβίρονται με ζεστά ή κρύα πιάτα και αποτελούν συμπλήρωμα ενός γεύματος. Γενικά παρασκευάζονται με ένα ή δύο χορταρικά. Οι ωμές σαλάτες οι οποίες παρασκευάζονται με διάφορα λαχανικά που προσφέρει κάθε εποχή ονομάζονται σαλάτες εποχής ή πράσινες σαλάτες.</a:t>
            </a:r>
          </a:p>
          <a:p>
            <a:pPr marL="0" indent="0" algn="just">
              <a:buNone/>
            </a:pPr>
            <a:endParaRPr lang="el-GR" sz="1800" b="1" dirty="0">
              <a:latin typeface="Arial" panose="020B0604020202020204" pitchFamily="34" charset="0"/>
              <a:cs typeface="Arial" panose="020B0604020202020204" pitchFamily="34" charset="0"/>
            </a:endParaRPr>
          </a:p>
          <a:p>
            <a:pPr marL="0" indent="0" algn="just">
              <a:buNone/>
            </a:pPr>
            <a:r>
              <a:rPr lang="el-GR" sz="1800" b="1" dirty="0" smtClean="0">
                <a:latin typeface="Arial" panose="020B0604020202020204" pitchFamily="34" charset="0"/>
                <a:cs typeface="Arial" panose="020B0604020202020204" pitchFamily="34" charset="0"/>
              </a:rPr>
              <a:t> </a:t>
            </a:r>
            <a:r>
              <a:rPr lang="el-GR" sz="2000" b="1" dirty="0" smtClean="0">
                <a:latin typeface="Arial" panose="020B0604020202020204" pitchFamily="34" charset="0"/>
                <a:cs typeface="Arial" panose="020B0604020202020204" pitchFamily="34" charset="0"/>
              </a:rPr>
              <a:t>Βραστές ή μαγειρεμένες: </a:t>
            </a:r>
            <a:r>
              <a:rPr lang="el-GR" sz="1800" dirty="0" smtClean="0">
                <a:latin typeface="Arial" panose="020B0604020202020204" pitchFamily="34" charset="0"/>
                <a:cs typeface="Arial" panose="020B0604020202020204" pitchFamily="34" charset="0"/>
              </a:rPr>
              <a:t>Παρασκευάζονται με χόρτα ή λαχανικά βρασμένα που προσφέρονται είτε ως συμπλήρωμα ενός φαγητού είτε ως κύριο πιάτο, κυρίως το βράδυ. Συνήθως η σαλάτα συμπληρώνεται και με διάφορα άλλα στοιχεία (</a:t>
            </a:r>
            <a:r>
              <a:rPr lang="en-US" sz="1800" dirty="0" smtClean="0">
                <a:latin typeface="Arial" panose="020B0604020202020204" pitchFamily="34" charset="0"/>
                <a:cs typeface="Arial" panose="020B0604020202020204" pitchFamily="34" charset="0"/>
              </a:rPr>
              <a:t>dressings, </a:t>
            </a:r>
            <a:r>
              <a:rPr lang="el-GR" sz="1800" dirty="0" smtClean="0">
                <a:latin typeface="Arial" panose="020B0604020202020204" pitchFamily="34" charset="0"/>
                <a:cs typeface="Arial" panose="020B0604020202020204" pitchFamily="34" charset="0"/>
              </a:rPr>
              <a:t>σάλτες, κρουτόν , ξηρούς καρπούς).</a:t>
            </a: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3540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49490"/>
          </a:xfrm>
        </p:spPr>
        <p:txBody>
          <a:bodyPr>
            <a:normAutofit fontScale="90000"/>
          </a:bodyPr>
          <a:lstStyle/>
          <a:p>
            <a:r>
              <a:rPr lang="el-GR" dirty="0"/>
              <a:t>Σαλάτες: απλές &amp; σύνθετες</a:t>
            </a:r>
          </a:p>
        </p:txBody>
      </p:sp>
      <p:sp>
        <p:nvSpPr>
          <p:cNvPr id="3" name="Θέση περιεχομένου 2"/>
          <p:cNvSpPr>
            <a:spLocks noGrp="1"/>
          </p:cNvSpPr>
          <p:nvPr>
            <p:ph idx="1"/>
          </p:nvPr>
        </p:nvSpPr>
        <p:spPr>
          <a:xfrm>
            <a:off x="395536" y="1052736"/>
            <a:ext cx="8291264" cy="5688632"/>
          </a:xfrm>
        </p:spPr>
        <p:txBody>
          <a:bodyPr>
            <a:normAutofit lnSpcReduction="10000"/>
          </a:bodyPr>
          <a:lstStyle/>
          <a:p>
            <a:pPr marL="0" indent="0">
              <a:buNone/>
            </a:pPr>
            <a:r>
              <a:rPr lang="el-GR" sz="2000" b="1" dirty="0" smtClean="0">
                <a:latin typeface="Arial" panose="020B0604020202020204" pitchFamily="34" charset="0"/>
                <a:cs typeface="Arial" panose="020B0604020202020204" pitchFamily="34" charset="0"/>
              </a:rPr>
              <a:t>Σύνθετες σαλάτες: </a:t>
            </a:r>
            <a:r>
              <a:rPr lang="el-GR" sz="1800" dirty="0" smtClean="0">
                <a:latin typeface="Arial" panose="020B0604020202020204" pitchFamily="34" charset="0"/>
                <a:cs typeface="Arial" panose="020B0604020202020204" pitchFamily="34" charset="0"/>
              </a:rPr>
              <a:t>είναι ένα σύνολο ωμών ή μαγειρεμένων τροφίμων που μαζί με τις σάλτες που τις συνοδεύουν μπορεί να έχουν θέση ενός κρύου ή ζεστού  ορεκτικού ή και σε ορισμένες περιπτώσεις ενός κυρίως πιάτου.</a:t>
            </a:r>
          </a:p>
          <a:p>
            <a:pPr marL="0" indent="0">
              <a:buNone/>
            </a:pPr>
            <a:endParaRPr lang="el-GR" sz="1800" dirty="0">
              <a:latin typeface="Arial" panose="020B0604020202020204" pitchFamily="34" charset="0"/>
              <a:cs typeface="Arial" panose="020B0604020202020204" pitchFamily="34" charset="0"/>
            </a:endParaRPr>
          </a:p>
          <a:p>
            <a:pPr marL="0" indent="0">
              <a:buNone/>
            </a:pPr>
            <a:r>
              <a:rPr lang="el-GR" sz="1800" b="1" dirty="0" smtClean="0">
                <a:latin typeface="Arial" panose="020B0604020202020204" pitchFamily="34" charset="0"/>
                <a:cs typeface="Arial" panose="020B0604020202020204" pitchFamily="34" charset="0"/>
              </a:rPr>
              <a:t>Γερμανική σαλάτα:  </a:t>
            </a:r>
          </a:p>
          <a:p>
            <a:pPr marL="0" indent="0">
              <a:buNone/>
            </a:pPr>
            <a:r>
              <a:rPr lang="en-US" sz="1800" b="1" dirty="0" smtClean="0">
                <a:latin typeface="Arial" panose="020B0604020202020204" pitchFamily="34" charset="0"/>
                <a:cs typeface="Arial" panose="020B0604020202020204" pitchFamily="34" charset="0"/>
                <a:hlinkClick r:id="rId2"/>
              </a:rPr>
              <a:t>https</a:t>
            </a:r>
            <a:r>
              <a:rPr lang="en-US" sz="1800" b="1" dirty="0">
                <a:latin typeface="Arial" panose="020B0604020202020204" pitchFamily="34" charset="0"/>
                <a:cs typeface="Arial" panose="020B0604020202020204" pitchFamily="34" charset="0"/>
                <a:hlinkClick r:id="rId2"/>
              </a:rPr>
              <a:t>://</a:t>
            </a:r>
            <a:r>
              <a:rPr lang="en-US" sz="1800" b="1" dirty="0" smtClean="0">
                <a:latin typeface="Arial" panose="020B0604020202020204" pitchFamily="34" charset="0"/>
                <a:cs typeface="Arial" panose="020B0604020202020204" pitchFamily="34" charset="0"/>
                <a:hlinkClick r:id="rId2"/>
              </a:rPr>
              <a:t>www.youtube.com/watch?v=0OQNI0lRqVI</a:t>
            </a:r>
            <a:endParaRPr lang="el-GR" sz="1800" b="1" dirty="0" smtClean="0">
              <a:latin typeface="Arial" panose="020B0604020202020204" pitchFamily="34" charset="0"/>
              <a:cs typeface="Arial" panose="020B0604020202020204" pitchFamily="34" charset="0"/>
            </a:endParaRPr>
          </a:p>
          <a:p>
            <a:pPr marL="0" indent="0">
              <a:buNone/>
            </a:pPr>
            <a:endParaRPr lang="el-GR" sz="1800" b="1" dirty="0">
              <a:latin typeface="Arial" panose="020B0604020202020204" pitchFamily="34" charset="0"/>
              <a:cs typeface="Arial" panose="020B0604020202020204" pitchFamily="34" charset="0"/>
            </a:endParaRPr>
          </a:p>
          <a:p>
            <a:pPr marL="0" indent="0">
              <a:buNone/>
            </a:pPr>
            <a:r>
              <a:rPr lang="el-GR" sz="1800" b="1" dirty="0" smtClean="0">
                <a:latin typeface="Arial" panose="020B0604020202020204" pitchFamily="34" charset="0"/>
                <a:cs typeface="Arial" panose="020B0604020202020204" pitchFamily="34" charset="0"/>
              </a:rPr>
              <a:t>Ιταλική σαλάτα:</a:t>
            </a:r>
          </a:p>
          <a:p>
            <a:pPr marL="0" indent="0">
              <a:buNone/>
            </a:pPr>
            <a:r>
              <a:rPr lang="en-US" sz="1800" b="1" dirty="0">
                <a:latin typeface="Arial" panose="020B0604020202020204" pitchFamily="34" charset="0"/>
                <a:cs typeface="Arial" panose="020B0604020202020204" pitchFamily="34" charset="0"/>
                <a:hlinkClick r:id="rId3"/>
              </a:rPr>
              <a:t>https://</a:t>
            </a:r>
            <a:r>
              <a:rPr lang="en-US" sz="1800" b="1" dirty="0" smtClean="0">
                <a:latin typeface="Arial" panose="020B0604020202020204" pitchFamily="34" charset="0"/>
                <a:cs typeface="Arial" panose="020B0604020202020204" pitchFamily="34" charset="0"/>
                <a:hlinkClick r:id="rId3"/>
              </a:rPr>
              <a:t>youtu.be/mof1mwWNfQc</a:t>
            </a:r>
            <a:endParaRPr lang="el-GR" sz="1800" b="1" dirty="0" smtClean="0">
              <a:latin typeface="Arial" panose="020B0604020202020204" pitchFamily="34" charset="0"/>
              <a:cs typeface="Arial" panose="020B0604020202020204" pitchFamily="34" charset="0"/>
            </a:endParaRPr>
          </a:p>
          <a:p>
            <a:pPr marL="0" indent="0">
              <a:buNone/>
            </a:pPr>
            <a:endParaRPr lang="el-GR" sz="1800" b="1" dirty="0">
              <a:latin typeface="Arial" panose="020B0604020202020204" pitchFamily="34" charset="0"/>
              <a:cs typeface="Arial" panose="020B0604020202020204" pitchFamily="34" charset="0"/>
            </a:endParaRPr>
          </a:p>
          <a:p>
            <a:pPr marL="0" indent="0">
              <a:buNone/>
            </a:pPr>
            <a:r>
              <a:rPr lang="el-GR" sz="1800" b="1" dirty="0" smtClean="0">
                <a:latin typeface="Arial" panose="020B0604020202020204" pitchFamily="34" charset="0"/>
                <a:cs typeface="Arial" panose="020B0604020202020204" pitchFamily="34" charset="0"/>
              </a:rPr>
              <a:t>Σαλάτα Νισουάζ:</a:t>
            </a:r>
          </a:p>
          <a:p>
            <a:pPr marL="0" indent="0">
              <a:buNone/>
            </a:pPr>
            <a:r>
              <a:rPr lang="en-US" sz="1800" b="1" dirty="0">
                <a:latin typeface="Arial" panose="020B0604020202020204" pitchFamily="34" charset="0"/>
                <a:cs typeface="Arial" panose="020B0604020202020204" pitchFamily="34" charset="0"/>
                <a:hlinkClick r:id="rId4"/>
              </a:rPr>
              <a:t>https://</a:t>
            </a:r>
            <a:r>
              <a:rPr lang="en-US" sz="1800" b="1" dirty="0" smtClean="0">
                <a:latin typeface="Arial" panose="020B0604020202020204" pitchFamily="34" charset="0"/>
                <a:cs typeface="Arial" panose="020B0604020202020204" pitchFamily="34" charset="0"/>
                <a:hlinkClick r:id="rId4"/>
              </a:rPr>
              <a:t>akispetretzikis.com/el/categories/salates/salata-nisoyaz</a:t>
            </a:r>
            <a:endParaRPr lang="en-US" sz="1800" b="1" dirty="0" smtClean="0">
              <a:latin typeface="Arial" panose="020B0604020202020204" pitchFamily="34" charset="0"/>
              <a:cs typeface="Arial" panose="020B0604020202020204" pitchFamily="34" charset="0"/>
            </a:endParaRPr>
          </a:p>
          <a:p>
            <a:pPr marL="0" indent="0">
              <a:buNone/>
            </a:pPr>
            <a:endParaRPr lang="en-US" sz="1800" b="1" dirty="0">
              <a:latin typeface="Arial" panose="020B0604020202020204" pitchFamily="34" charset="0"/>
              <a:cs typeface="Arial" panose="020B0604020202020204" pitchFamily="34" charset="0"/>
            </a:endParaRPr>
          </a:p>
          <a:p>
            <a:pPr marL="0" indent="0">
              <a:buNone/>
            </a:pPr>
            <a:r>
              <a:rPr lang="el-GR" sz="1800" b="1" dirty="0" smtClean="0">
                <a:latin typeface="Arial" panose="020B0604020202020204" pitchFamily="34" charset="0"/>
                <a:cs typeface="Arial" panose="020B0604020202020204" pitchFamily="34" charset="0"/>
              </a:rPr>
              <a:t>Σαλάτα κάρμεν:</a:t>
            </a:r>
          </a:p>
          <a:p>
            <a:pPr marL="0" indent="0">
              <a:buNone/>
            </a:pPr>
            <a:r>
              <a:rPr lang="en-US" sz="1800" b="1" dirty="0" smtClean="0">
                <a:latin typeface="Arial" panose="020B0604020202020204" pitchFamily="34" charset="0"/>
                <a:cs typeface="Arial" panose="020B0604020202020204" pitchFamily="34" charset="0"/>
                <a:hlinkClick r:id="rId5"/>
              </a:rPr>
              <a:t>https</a:t>
            </a:r>
            <a:r>
              <a:rPr lang="en-US" sz="1800" b="1" dirty="0">
                <a:latin typeface="Arial" panose="020B0604020202020204" pitchFamily="34" charset="0"/>
                <a:cs typeface="Arial" panose="020B0604020202020204" pitchFamily="34" charset="0"/>
                <a:hlinkClick r:id="rId5"/>
              </a:rPr>
              <a:t>://</a:t>
            </a:r>
            <a:r>
              <a:rPr lang="en-US" sz="1800" b="1" dirty="0" smtClean="0">
                <a:latin typeface="Arial" panose="020B0604020202020204" pitchFamily="34" charset="0"/>
                <a:cs typeface="Arial" panose="020B0604020202020204" pitchFamily="34" charset="0"/>
                <a:hlinkClick r:id="rId5"/>
              </a:rPr>
              <a:t>www.youtube.com/watch?v=N_b6PsTG1zg</a:t>
            </a:r>
            <a:endParaRPr lang="el-GR" sz="1800" b="1" dirty="0" smtClean="0">
              <a:latin typeface="Arial" panose="020B0604020202020204" pitchFamily="34" charset="0"/>
              <a:cs typeface="Arial" panose="020B0604020202020204" pitchFamily="34" charset="0"/>
            </a:endParaRPr>
          </a:p>
          <a:p>
            <a:pPr marL="0" indent="0">
              <a:buNone/>
            </a:pPr>
            <a:endParaRPr lang="el-GR" sz="1800" b="1" dirty="0">
              <a:latin typeface="Arial" panose="020B0604020202020204" pitchFamily="34" charset="0"/>
              <a:cs typeface="Arial" panose="020B0604020202020204" pitchFamily="34" charset="0"/>
            </a:endParaRPr>
          </a:p>
          <a:p>
            <a:pPr marL="0" indent="0">
              <a:buNone/>
            </a:pPr>
            <a:r>
              <a:rPr lang="el-GR" sz="1800" b="1" dirty="0" smtClean="0">
                <a:latin typeface="Arial" panose="020B0604020202020204" pitchFamily="34" charset="0"/>
                <a:cs typeface="Arial" panose="020B0604020202020204" pitchFamily="34" charset="0"/>
              </a:rPr>
              <a:t>Ρώσικη σαλάτα:</a:t>
            </a:r>
          </a:p>
          <a:p>
            <a:pPr marL="0" indent="0">
              <a:buNone/>
            </a:pPr>
            <a:r>
              <a:rPr lang="en-US" sz="1800" b="1" dirty="0">
                <a:latin typeface="Arial" panose="020B0604020202020204" pitchFamily="34" charset="0"/>
                <a:cs typeface="Arial" panose="020B0604020202020204" pitchFamily="34" charset="0"/>
                <a:hlinkClick r:id="rId6"/>
              </a:rPr>
              <a:t>https://</a:t>
            </a:r>
            <a:r>
              <a:rPr lang="en-US" sz="1800" b="1" dirty="0" smtClean="0">
                <a:latin typeface="Arial" panose="020B0604020202020204" pitchFamily="34" charset="0"/>
                <a:cs typeface="Arial" panose="020B0604020202020204" pitchFamily="34" charset="0"/>
                <a:hlinkClick r:id="rId6"/>
              </a:rPr>
              <a:t>www.youtube.com/watch?v=zugPCDLo18s</a:t>
            </a:r>
            <a:endParaRPr lang="el-GR" sz="1800" b="1" dirty="0" smtClean="0">
              <a:latin typeface="Arial" panose="020B0604020202020204" pitchFamily="34" charset="0"/>
              <a:cs typeface="Arial" panose="020B0604020202020204" pitchFamily="34" charset="0"/>
            </a:endParaRPr>
          </a:p>
          <a:p>
            <a:pPr marL="0" indent="0">
              <a:buNone/>
            </a:pPr>
            <a:endParaRPr lang="el-GR" sz="1800" b="1" dirty="0">
              <a:latin typeface="Arial" panose="020B0604020202020204" pitchFamily="34" charset="0"/>
              <a:cs typeface="Arial" panose="020B0604020202020204" pitchFamily="34" charset="0"/>
            </a:endParaRPr>
          </a:p>
          <a:p>
            <a:pPr marL="0" indent="0">
              <a:buNone/>
            </a:pPr>
            <a:endParaRPr lang="en-US" sz="1800" b="1" dirty="0" smtClean="0">
              <a:latin typeface="Arial" panose="020B0604020202020204" pitchFamily="34" charset="0"/>
              <a:cs typeface="Arial" panose="020B0604020202020204" pitchFamily="34" charset="0"/>
            </a:endParaRPr>
          </a:p>
          <a:p>
            <a:pPr marL="0" indent="0">
              <a:buNone/>
            </a:pPr>
            <a:endParaRPr lang="el-GR" sz="1800" b="1" dirty="0" smtClean="0">
              <a:latin typeface="Arial" panose="020B0604020202020204" pitchFamily="34" charset="0"/>
              <a:cs typeface="Arial" panose="020B0604020202020204" pitchFamily="34" charset="0"/>
            </a:endParaRPr>
          </a:p>
          <a:p>
            <a:pPr marL="0" indent="0">
              <a:buNone/>
            </a:pPr>
            <a:endParaRPr lang="el-G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7223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Σαλάτες: απλές &amp; σύνθετες</a:t>
            </a:r>
          </a:p>
        </p:txBody>
      </p:sp>
      <p:sp>
        <p:nvSpPr>
          <p:cNvPr id="3" name="Θέση περιεχομένου 2"/>
          <p:cNvSpPr>
            <a:spLocks noGrp="1"/>
          </p:cNvSpPr>
          <p:nvPr>
            <p:ph idx="1"/>
          </p:nvPr>
        </p:nvSpPr>
        <p:spPr/>
        <p:txBody>
          <a:bodyPr>
            <a:normAutofit/>
          </a:bodyPr>
          <a:lstStyle/>
          <a:p>
            <a:pPr marL="0" indent="0">
              <a:buNone/>
            </a:pPr>
            <a:r>
              <a:rPr lang="el-GR" sz="2000" b="1" dirty="0" smtClean="0">
                <a:latin typeface="Arial" panose="020B0604020202020204" pitchFamily="34" charset="0"/>
                <a:cs typeface="Arial" panose="020B0604020202020204" pitchFamily="34" charset="0"/>
              </a:rPr>
              <a:t>Μελιτζανοσαλάτα:</a:t>
            </a:r>
          </a:p>
          <a:p>
            <a:pPr marL="0" indent="0">
              <a:buNone/>
            </a:pPr>
            <a:r>
              <a:rPr lang="en-US" sz="2000" b="1" dirty="0">
                <a:latin typeface="Arial" panose="020B0604020202020204" pitchFamily="34" charset="0"/>
                <a:cs typeface="Arial" panose="020B0604020202020204" pitchFamily="34" charset="0"/>
                <a:hlinkClick r:id="rId2"/>
              </a:rPr>
              <a:t>https://</a:t>
            </a:r>
            <a:r>
              <a:rPr lang="en-US" sz="2000" b="1" dirty="0" smtClean="0">
                <a:latin typeface="Arial" panose="020B0604020202020204" pitchFamily="34" charset="0"/>
                <a:cs typeface="Arial" panose="020B0604020202020204" pitchFamily="34" charset="0"/>
                <a:hlinkClick r:id="rId2"/>
              </a:rPr>
              <a:t>akispetretzikis.com/el/categories/saltses-marinades/melitzanosalata</a:t>
            </a:r>
            <a:endParaRPr lang="el-GR" sz="2000" b="1" dirty="0" smtClean="0">
              <a:latin typeface="Arial" panose="020B0604020202020204" pitchFamily="34" charset="0"/>
              <a:cs typeface="Arial" panose="020B0604020202020204" pitchFamily="34" charset="0"/>
            </a:endParaRPr>
          </a:p>
          <a:p>
            <a:pPr marL="0" indent="0">
              <a:buNone/>
            </a:pPr>
            <a:endParaRPr lang="el-GR" sz="2000" b="1" dirty="0">
              <a:latin typeface="Arial" panose="020B0604020202020204" pitchFamily="34" charset="0"/>
              <a:cs typeface="Arial" panose="020B0604020202020204" pitchFamily="34" charset="0"/>
            </a:endParaRPr>
          </a:p>
          <a:p>
            <a:pPr marL="0" indent="0">
              <a:buNone/>
            </a:pPr>
            <a:r>
              <a:rPr lang="el-GR" sz="2000" b="1" dirty="0" smtClean="0">
                <a:latin typeface="Arial" panose="020B0604020202020204" pitchFamily="34" charset="0"/>
                <a:cs typeface="Arial" panose="020B0604020202020204" pitchFamily="34" charset="0"/>
              </a:rPr>
              <a:t>Τζατζίκι:</a:t>
            </a:r>
          </a:p>
          <a:p>
            <a:pPr marL="0" indent="0">
              <a:buNone/>
            </a:pPr>
            <a:r>
              <a:rPr lang="en-US" sz="2000" b="1" dirty="0">
                <a:latin typeface="Arial" panose="020B0604020202020204" pitchFamily="34" charset="0"/>
                <a:cs typeface="Arial" panose="020B0604020202020204" pitchFamily="34" charset="0"/>
                <a:hlinkClick r:id="rId3"/>
              </a:rPr>
              <a:t>https://</a:t>
            </a:r>
            <a:r>
              <a:rPr lang="en-US" sz="2000" b="1" dirty="0" smtClean="0">
                <a:latin typeface="Arial" panose="020B0604020202020204" pitchFamily="34" charset="0"/>
                <a:cs typeface="Arial" panose="020B0604020202020204" pitchFamily="34" charset="0"/>
                <a:hlinkClick r:id="rId3"/>
              </a:rPr>
              <a:t>www.youtube.com/watch?v=ZVOXCNxapdg</a:t>
            </a:r>
            <a:endParaRPr lang="el-GR" sz="2000" b="1" dirty="0" smtClean="0">
              <a:latin typeface="Arial" panose="020B0604020202020204" pitchFamily="34" charset="0"/>
              <a:cs typeface="Arial" panose="020B0604020202020204" pitchFamily="34" charset="0"/>
            </a:endParaRPr>
          </a:p>
          <a:p>
            <a:pPr marL="0" indent="0">
              <a:buNone/>
            </a:pPr>
            <a:endParaRPr lang="el-GR" sz="2000" b="1" dirty="0">
              <a:latin typeface="Arial" panose="020B0604020202020204" pitchFamily="34" charset="0"/>
              <a:cs typeface="Arial" panose="020B0604020202020204" pitchFamily="34" charset="0"/>
            </a:endParaRPr>
          </a:p>
          <a:p>
            <a:pPr marL="0" indent="0">
              <a:buNone/>
            </a:pPr>
            <a:r>
              <a:rPr lang="el-GR" sz="2000" b="1" smtClean="0">
                <a:latin typeface="Arial" panose="020B0604020202020204" pitchFamily="34" charset="0"/>
                <a:cs typeface="Arial" panose="020B0604020202020204" pitchFamily="34" charset="0"/>
              </a:rPr>
              <a:t>Σαλάτα ρόκα:</a:t>
            </a:r>
            <a:endParaRPr lang="el-GR" sz="2000" b="1" dirty="0" smtClean="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hlinkClick r:id="rId4"/>
              </a:rPr>
              <a:t>https://</a:t>
            </a:r>
            <a:r>
              <a:rPr lang="en-US" sz="2000" b="1" dirty="0" smtClean="0">
                <a:latin typeface="Arial" panose="020B0604020202020204" pitchFamily="34" charset="0"/>
                <a:cs typeface="Arial" panose="020B0604020202020204" pitchFamily="34" charset="0"/>
                <a:hlinkClick r:id="rId4"/>
              </a:rPr>
              <a:t>www.youtube.com/watch?v=lNk30ZAL_Go</a:t>
            </a:r>
            <a:endParaRPr lang="el-GR" sz="2000" b="1" dirty="0" smtClean="0">
              <a:latin typeface="Arial" panose="020B0604020202020204" pitchFamily="34" charset="0"/>
              <a:cs typeface="Arial" panose="020B0604020202020204" pitchFamily="34" charset="0"/>
            </a:endParaRPr>
          </a:p>
          <a:p>
            <a:pPr marL="0" indent="0">
              <a:buNone/>
            </a:pP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5007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357</Words>
  <Application>Microsoft Office PowerPoint</Application>
  <PresentationFormat>Προβολή στην οθόνη (4:3)</PresentationFormat>
  <Paragraphs>39</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Θέμα του Office</vt:lpstr>
      <vt:lpstr>ΣΑΛΑΤΕΣ </vt:lpstr>
      <vt:lpstr>Σαλάτες: απλές &amp; σύνθετες</vt:lpstr>
      <vt:lpstr>Σαλάτες: απλές &amp; σύνθετες</vt:lpstr>
      <vt:lpstr>Σαλάτες: απλές &amp; σύνθετες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18</cp:revision>
  <dcterms:created xsi:type="dcterms:W3CDTF">2021-05-19T06:37:42Z</dcterms:created>
  <dcterms:modified xsi:type="dcterms:W3CDTF">2021-05-19T10:30:07Z</dcterms:modified>
</cp:coreProperties>
</file>