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B95B8-BB7B-038E-1B84-2C6AF4661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1301D82-C96F-4ED9-4400-4537BAF2C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86DCEA-D5E7-A888-895B-02DEB369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D9D5B3-A44A-F969-B82F-DFA7E7E1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61D19D6-EE57-4F80-795B-417948771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294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ED427A-3E75-7A3D-A94F-B72BAB401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5FC8140-41E6-B522-E338-4308B4FBD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9187BE-90C7-2E80-236E-94FDB369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4A026E1-AF87-3B76-E728-60C8E2337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ED5C60-9FB4-7341-5BBD-2595B7AA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767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BE88D7C-182F-3B4A-28EB-DD13C95C9A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98A2857-41B3-B9BE-CE01-C9D1E3833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06D83B-5D33-775B-7364-6C35F30B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745434-C7F5-60E3-B108-C5F0449A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A3674C-6830-2F36-63D3-994CF5D9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778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04C245-ED9D-1716-7E86-C0E26D621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B07E67-8D8E-F615-E906-A21BA4F68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EC9287-D0A5-0A5A-33DC-376E2F37C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63BC246-50AE-0040-6709-80ED4B7D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BDCFE2E-628D-BBA8-C9DC-B26A6D3C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19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B1ECB0-A0B6-23DC-4D05-0DEAB110F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87377F-AC5A-B98F-B54E-F949548BE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EF6C95E-951E-B9A5-6AF4-64EE205DF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4BCDF2-5E40-448D-4D4E-1604203D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E4F3056-A833-3EED-6804-31A9F70BA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97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A9D2AF-9829-D695-44F7-1621066E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334848-5C1D-59A7-2A2A-B7DACEFA4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8C19100-3587-0CCB-DB99-AD20C2CFD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4D8D56E-C2CD-0341-1464-9B276857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3E4109-786A-ACAB-E668-72A18737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B0AE1E-861E-95C6-7C16-C859AD96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214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5D2812-55CE-F5AF-CFF3-5C6A2C57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CA52548-7FA0-7BA9-B83A-A367FBA39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BF2BED8-A964-9BC2-9583-053E5E0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13D4E68-2991-FA8A-847C-E5D6DE4B65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9FA0658-92E3-FB6E-475A-734AEF2AFC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61B8EC5-CF6C-0D65-5DA0-72605F18E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58E80F2-BDD0-8E5C-03BC-55BC22E1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C7EA9C9-66EA-B836-C50A-8AB64E80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43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BB1384-D85F-45F6-9621-8F8F84C71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97DCC75-E5E0-1D4E-016B-F89B783E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A5989CD-03B2-6B6B-6DF0-2BC3DB680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83948CE-9F61-8BE9-3C19-7A050DC16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19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F26310F-6339-C4E7-F00D-60E77A04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ED7B52A-ED68-17FA-792A-BE340124F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16B6C74-1118-BA36-35DA-B5A7AD56C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23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C85377-817E-E8A2-BDCA-BC4BAD91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86DA70-58CB-87D8-2E46-9AA21376F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531AAA9-3044-2D0A-A102-A0B5D0033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EFEE494-E8D5-CDAB-FF05-6AAA015D8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C76BFC5-F2A6-324E-E4A4-DDD0263D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47B4FE1-608C-156A-56C2-73BF4C98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66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A1ED68-B6FE-A819-0703-DD0E35B5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D68A98B-B4E9-4765-1155-A4DF0DDCFD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9FCAF21-335D-2CD5-0A7F-9903F078A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1F7E161-0A81-36DC-FCC4-6344D61CB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EDC833-BA5F-45E7-7289-EE7446E0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FBCCC77-AC85-A016-01D3-172AB85D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870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E5AEFF3-A170-672D-7DE7-C630A798F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FE9AB5-2D48-A1E1-3B17-9842B6CA0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844666-E9D0-7BC5-5843-FFB3A791B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CBC03-2790-4033-A11B-0293FEB5FA05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6F4DE3-53C7-9D81-957D-29A4C4263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AC9082-938A-F829-CB5B-0A26A6043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B28DD-7245-4A9E-86AE-47A8498DE5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47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54F12C-F07F-37E8-EFA1-407D271A3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Ασκηση</a:t>
            </a:r>
            <a:r>
              <a:rPr lang="el-GR" dirty="0"/>
              <a:t> </a:t>
            </a:r>
            <a:r>
              <a:rPr lang="el-GR" dirty="0" err="1"/>
              <a:t>επιχειρηματολογιας</a:t>
            </a:r>
            <a:r>
              <a:rPr lang="el-GR" dirty="0"/>
              <a:t> (</a:t>
            </a:r>
            <a:r>
              <a:rPr lang="el-GR" dirty="0" err="1"/>
              <a:t>παρατηρησεις</a:t>
            </a:r>
            <a:r>
              <a:rPr lang="el-GR" dirty="0"/>
              <a:t>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41142C6-EEA6-E150-2EED-9E1CA965B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196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67C3EB-85B4-EEDE-EF43-B499D51E2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ζητούμενο </a:t>
            </a:r>
            <a:r>
              <a:rPr lang="el-GR" dirty="0" err="1"/>
              <a:t>ηταν</a:t>
            </a:r>
            <a:r>
              <a:rPr lang="el-GR" dirty="0"/>
              <a:t> θα </a:t>
            </a:r>
            <a:r>
              <a:rPr lang="el-GR" dirty="0" err="1"/>
              <a:t>θεσουμε</a:t>
            </a:r>
            <a:r>
              <a:rPr lang="el-GR" dirty="0"/>
              <a:t> στη </a:t>
            </a:r>
            <a:r>
              <a:rPr lang="el-GR" dirty="0" err="1"/>
              <a:t>μορφη</a:t>
            </a:r>
            <a:r>
              <a:rPr lang="el-GR" dirty="0"/>
              <a:t> ενός </a:t>
            </a:r>
            <a:r>
              <a:rPr lang="el-GR" dirty="0" err="1"/>
              <a:t>επιχειρηματος</a:t>
            </a:r>
            <a:r>
              <a:rPr lang="el-GR" dirty="0"/>
              <a:t> </a:t>
            </a:r>
            <a:r>
              <a:rPr lang="el-GR" dirty="0" err="1"/>
              <a:t>τυπου</a:t>
            </a:r>
            <a:r>
              <a:rPr lang="el-GR" dirty="0"/>
              <a:t> </a:t>
            </a:r>
            <a:r>
              <a:rPr lang="el-GR" dirty="0" err="1"/>
              <a:t>Τουλμιν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1EAC59-65A0-E1D2-15B5-EB186E0C5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την </a:t>
            </a:r>
            <a:r>
              <a:rPr lang="el-GR" dirty="0" err="1"/>
              <a:t>εξης</a:t>
            </a:r>
            <a:r>
              <a:rPr lang="el-GR" dirty="0"/>
              <a:t> </a:t>
            </a:r>
            <a:r>
              <a:rPr lang="el-GR" dirty="0" err="1"/>
              <a:t>θεση</a:t>
            </a:r>
            <a:r>
              <a:rPr lang="el-GR" dirty="0"/>
              <a:t> μιας </a:t>
            </a:r>
            <a:r>
              <a:rPr lang="el-GR" dirty="0" err="1"/>
              <a:t>μαθητριας</a:t>
            </a:r>
            <a:endParaRPr lang="el-GR" dirty="0"/>
          </a:p>
          <a:p>
            <a:r>
              <a:rPr lang="el-GR" dirty="0"/>
              <a:t>«Α, </a:t>
            </a:r>
            <a:r>
              <a:rPr lang="el-GR" dirty="0" err="1"/>
              <a:t>εχει</a:t>
            </a:r>
            <a:r>
              <a:rPr lang="el-GR" dirty="0"/>
              <a:t> ζέστη μέσα και κρύο έξω. Λογικό (ή αναμενόμενο ή δεν εκπλήσσει)  είναι να εμφανίζεται θολούρα στο τζάμι»</a:t>
            </a:r>
          </a:p>
          <a:p>
            <a:r>
              <a:rPr lang="el-GR" b="1" dirty="0"/>
              <a:t>ΔΕΔΟΜΕΝΑ:</a:t>
            </a:r>
          </a:p>
          <a:p>
            <a:pPr lvl="1"/>
            <a:r>
              <a:rPr lang="el-GR" dirty="0"/>
              <a:t>Η θερμοκρασία μέσα είναι ψηλή (πχ </a:t>
            </a:r>
            <a:r>
              <a:rPr lang="el-GR" dirty="0" err="1"/>
              <a:t>ισως</a:t>
            </a:r>
            <a:r>
              <a:rPr lang="el-GR" dirty="0"/>
              <a:t> 25 C)</a:t>
            </a:r>
          </a:p>
          <a:p>
            <a:pPr lvl="1"/>
            <a:r>
              <a:rPr lang="el-GR" dirty="0"/>
              <a:t>Η θερμοκρασία έξω είναι χαμηλή (πχ ίσως 4C)</a:t>
            </a:r>
          </a:p>
          <a:p>
            <a:pPr lvl="1"/>
            <a:r>
              <a:rPr lang="el-GR" dirty="0"/>
              <a:t>Εμφανίζεται θολούρα στο τζάμι</a:t>
            </a:r>
          </a:p>
          <a:p>
            <a:r>
              <a:rPr lang="el-GR" b="1" dirty="0"/>
              <a:t>ΣΥΜΠΕΡΑΣΜΑ:</a:t>
            </a:r>
          </a:p>
          <a:p>
            <a:pPr lvl="1"/>
            <a:r>
              <a:rPr lang="el-GR" dirty="0"/>
              <a:t>Λογικό (ή αναμενόμενο ή δεν εκπλήσσει)  είναι να εμφανίζεται θολούρα στο τζάμι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789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)(1/5)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buNone/>
            </a:pP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Θεσεις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που ΔΕΝ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ταιριαζουν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στον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ορισμο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της </a:t>
            </a:r>
            <a:r>
              <a:rPr lang="el-G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εγγυησης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Γίνεται επανάληψη των δεδομένων (πχ «η διαφορά θερμοκρασίας μέσα και έξω στο σπίτι», «είναι χειμώνας,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εξω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κανει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δωμάτιο ζέστη») ή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συμπεράσματος ή και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ολου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συλλογισμού(«αν βγάζω από το στόμα μου ζεστό αέρα στο κρύο τζάμι θα θολώσει»)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68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 (2/5)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χρηση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μιας ΑΝΑΛΟΓΙΑΣ  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l-GR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Γενικευση</a:t>
            </a:r>
            <a:r>
              <a:rPr lang="el-GR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)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«Αντίστοιχη θολούρα δημιουργείται όταν φυσήξουμε σε ένα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«Με γνώμονα την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αχνα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της ανάσας»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«Τα παιδιά με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γυαλια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παρατηρουν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ότι αν μπουν σε ένα ζεστό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δωματιο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ενώ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ηταν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πριν σε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χωρο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γυαλια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θαμπωνουν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1200150" lvl="2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Κάποιες φορές προτείνονται και </a:t>
            </a:r>
            <a:r>
              <a:rPr lang="el-G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νεες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οντότητες («λόγω της αναπνοής των ανθρώπων που δημιουργεί αυτή την υγρασία -σαν </a:t>
            </a:r>
            <a:r>
              <a:rPr lang="el-G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νερο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στο </a:t>
            </a:r>
            <a:r>
              <a:rPr lang="el-G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720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 (3/5)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Μια επαναλαμβανόμενη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παρατήτηση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διατυπώνεται ως γενικός κανόνας του κόσμου (ΕΠΑΓΩΓΗ)  είτε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Ειδικά για την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περιπτωση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που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μελεταμε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πχ « σε όλες τις προηγούμενες αντίστοιχες περιπτώσεις συνέβαινε το φαινόμενο της θολούρας στα τζάμια» ή «κάθε χειμώνα έχει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ανάβουμε τα καλοριφέρ, τα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θολώνουν από τη ζέστη (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ισως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συνδιασμος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με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αναλογια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ειτε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Γενικότερα πχ «Όταν κάτι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συναντά κάτι ζεστό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δημιουργειται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 θολούρα» «όταν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συνδιάζεται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η θερμότητα με κάτι το ψυχρό δημιουργείται αυτή η θολούρα», 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«όταν το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ιδιο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αντικειμενο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l-GR" sz="2800" dirty="0" err="1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δεχεται</a:t>
            </a:r>
            <a:r>
              <a:rPr lang="el-GR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δυο διαφορετικές θερμοκρασίες θολώνει»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878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)(4/5)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ένα εικαζόμενο ΜΗΧΑΝΙΣΜΟ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Πχ «Η διαφορά της θερμοκρασίας ανάμεσα στον </a:t>
            </a:r>
            <a:r>
              <a:rPr lang="el-G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εσωτερικο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τον εξωτερικό χώρο </a:t>
            </a:r>
            <a:r>
              <a:rPr lang="el-GR" sz="20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προκαλεί κάτι στο τζάμι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με αποτέλεσμα να θολώνει»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«Το κρύο και η ζέστη (αντίθετες θερμοκρασίες) έρχονται σε σύγκρουση και δημιουργείται η θολούρα»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«Ο κρύος αέρας (τα μόριά του) που πλησιάζουν στο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παραθυρου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οποιο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είναι ζεστό, αρχίζουν να αλλάζουν τη φάση του νερού από αέριο σε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«Η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εντονη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ταχυτατα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αλλαγη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θερμοκρασίας αποτυπώνεται στο τζάμι»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«Από το αέρα σχηματίζονται μόρια-υδρατμοί νερού στο παράθυρο»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«Η ζεστή μου ανάσα ακουμπάει ένα κρύο σώμα (τζάμι) και από αέρια μορφή γίνεται υγρή, στη μορφή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υδρατμων</a:t>
            </a:r>
            <a:r>
              <a:rPr lang="el-GR" sz="20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«Αν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υπαρχουν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ατομα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μέσα στον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χωρο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βγάζουν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σταγονιδια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στομα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τους» [τα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οποια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μαλλον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εικάζει ότι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καταληγουν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20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r>
              <a:rPr lang="el-GR" sz="2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64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7ED2F-559A-EDEB-E926-B474D6D33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Τυποι</a:t>
            </a:r>
            <a:r>
              <a:rPr lang="el-GR" dirty="0"/>
              <a:t> ΕΓΓΥΗΣΕΩΝ που </a:t>
            </a:r>
            <a:r>
              <a:rPr lang="el-GR" dirty="0" err="1"/>
              <a:t>προτεινατε</a:t>
            </a:r>
            <a:r>
              <a:rPr lang="el-GR" dirty="0"/>
              <a:t> («διαβάζοντας» τη σκέψη της </a:t>
            </a:r>
            <a:r>
              <a:rPr lang="el-GR" dirty="0" err="1"/>
              <a:t>μαθητριας</a:t>
            </a:r>
            <a:r>
              <a:rPr lang="el-GR" dirty="0"/>
              <a:t>)(5/5)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4AFD600-373A-B555-E8A8-7268F7787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Μέσα από την ΕΜΠΙΣΤΟΣΥΝΗ σε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καποια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αυθεντία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«Ο μαθητής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πρεπει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εμπιστευεται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δάσκαλο και όσα έχει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διδαχθει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«(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υπονοειται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ένα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προσθετο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δεδομένο: ότι ο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δασκαλος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έχει πει κάτι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τετοιο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μαθημα</a:t>
            </a:r>
            <a:r>
              <a:rPr lang="el-G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 ΜΕΤΑΓΝΩΣΤΙΚΑ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στοιχεια</a:t>
            </a: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«το παιδί με γνώμονα τον αχνό της ανάσας του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το φαινόμενο </a:t>
            </a:r>
            <a:r>
              <a:rPr lang="el-GR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κρυου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/ζέστης βγάζει τα συμπεράσματά του»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396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7FBD8A-AC6C-D3B2-4E9A-E8C52516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Κάποια επιπλέον ενδιαφέροντα χαρακτηριστικά των απαντήσεών σας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DAC028-28B3-9EB3-DF4C-E8C9290A4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02" y="1690688"/>
            <a:ext cx="10599198" cy="510072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Αλλαγες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ΔΕΔΟΜΕΝΑ (που όμως δεν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εχουν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προστεθει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Δεδομένα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στις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Εγγυησεις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ή το Συλλογισμό)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Σε ορισμένες περιπτώσεις για να ταιριάξει λογικά ο συλλογισμός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εισαγονται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νέα («θεωρητικά» ) δεδομένα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πλαισιο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μιας εικασίας: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επειδη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έξω έχει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τζάμι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απορροφα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αυτή την καιρική συνθήκη»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εχουμε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την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υγρασια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στην ατμόσφαιρα»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«Υπάρχουν δυο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πολοι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κρυο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ζεστη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«Η ανάσα μου είναι αέρας, οι υδρατμοί είναι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υγροποιημενος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αέρας»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Περασμα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σε ένα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βημα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παραπέρα (νέο 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εργο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Προσπαθεια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να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ελεγχθει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πειραματικά η εικαζόμενη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εγγυηση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που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μαλλον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υπονοείται ότι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ακολουθει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την επαγωγή)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«Αν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ανοιξουμε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παραθυρο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τοτε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θα παρατηρήσουμε πως σιγά σιγά  η θολούρα θα εξαφανιστεί από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τζαμι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ενώ αν 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ξανακλεισουμε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μετα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από κάποια ώρα αυτή θα ξαναδημιουργηθεί. Επομένως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καταληγουμε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ότι όταν υπάρχει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μεγαλη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διαφορά θερμοκρασίας 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εξω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μεσα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στο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σπιτι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δημιουργείται 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θολουρα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στα τζάμια»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248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294196-605F-3933-ED3C-2BA29A30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επιστήμες δουλεύουν μόνο με έλεγχο υποθέσεων και επιχειρήματα; </a:t>
            </a:r>
            <a:r>
              <a:rPr lang="el-GR" dirty="0" err="1"/>
              <a:t>Οχι</a:t>
            </a:r>
            <a:r>
              <a:rPr lang="el-GR" dirty="0"/>
              <a:t>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13A9475C-659D-653A-353B-DE6D07620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064" y="2176163"/>
            <a:ext cx="4791871" cy="250567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C1CC10-1290-CD68-8CD5-E5132B3CD67A}"/>
              </a:ext>
            </a:extLst>
          </p:cNvPr>
          <p:cNvSpPr txBox="1"/>
          <p:nvPr/>
        </p:nvSpPr>
        <p:spPr>
          <a:xfrm>
            <a:off x="1922106" y="5542384"/>
            <a:ext cx="8546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Ο άλλος </a:t>
            </a:r>
            <a:r>
              <a:rPr lang="el-GR" dirty="0" err="1"/>
              <a:t>μεγαλος</a:t>
            </a:r>
            <a:r>
              <a:rPr lang="el-GR" dirty="0"/>
              <a:t> άξονας της επιστήμης είναι η προσεκτική παρατήρηση. </a:t>
            </a:r>
          </a:p>
          <a:p>
            <a:r>
              <a:rPr lang="el-GR" dirty="0"/>
              <a:t>Πώς μπορούμε να γίνουμε καλύτεροι/</a:t>
            </a:r>
            <a:r>
              <a:rPr lang="el-GR" dirty="0" err="1"/>
              <a:t>ες</a:t>
            </a:r>
            <a:r>
              <a:rPr lang="el-GR" dirty="0"/>
              <a:t> στο να παρατηρούμε;</a:t>
            </a:r>
          </a:p>
        </p:txBody>
      </p:sp>
    </p:spTree>
    <p:extLst>
      <p:ext uri="{BB962C8B-B14F-4D97-AF65-F5344CB8AC3E}">
        <p14:creationId xmlns:p14="http://schemas.microsoft.com/office/powerpoint/2010/main" val="29450690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797</Words>
  <Application>Microsoft Office PowerPoint</Application>
  <PresentationFormat>Ευρεία οθόνη</PresentationFormat>
  <Paragraphs>50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Θέμα του Office</vt:lpstr>
      <vt:lpstr>Ασκηση επιχειρηματολογιας (παρατηρησεις)</vt:lpstr>
      <vt:lpstr>Το ζητούμενο ηταν θα θεσουμε στη μορφη ενός επιχειρηματος τυπου Τουλμιν </vt:lpstr>
      <vt:lpstr>Τυποι ΕΓΓΥΗΣΕΩΝ που προτεινατε («διαβάζοντας» τη σκέψη της μαθητριας)(1/5)</vt:lpstr>
      <vt:lpstr>Τυποι ΕΓΓΥΗΣΕΩΝ που προτεινατε («διαβάζοντας» τη σκέψη της μαθητριας) (2/5)</vt:lpstr>
      <vt:lpstr>Τυποι ΕΓΓΥΗΣΕΩΝ που προτεινατε («διαβάζοντας» τη σκέψη της μαθητριας) (3/5)</vt:lpstr>
      <vt:lpstr>Τυποι ΕΓΓΥΗΣΕΩΝ που προτεινατε («διαβάζοντας» τη σκέψη της μαθητριας)(4/5)</vt:lpstr>
      <vt:lpstr>Τυποι ΕΓΓΥΗΣΕΩΝ που προτεινατε («διαβάζοντας» τη σκέψη της μαθητριας)(5/5)</vt:lpstr>
      <vt:lpstr>Κάποια επιπλέον ενδιαφέροντα χαρακτηριστικά των απαντήσεών σας</vt:lpstr>
      <vt:lpstr>Οι επιστήμες δουλεύουν μόνο με έλεγχο υποθέσεων και επιχειρήματα; Οχι.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Ασκηση επιχειρηματολογιας (παρατηρησεις)</dc:title>
  <dc:creator>Βασιλης Κολλιας</dc:creator>
  <cp:lastModifiedBy>Βασιλης Κολλιας</cp:lastModifiedBy>
  <cp:revision>6</cp:revision>
  <dcterms:created xsi:type="dcterms:W3CDTF">2022-11-18T13:18:52Z</dcterms:created>
  <dcterms:modified xsi:type="dcterms:W3CDTF">2022-11-23T10:14:59Z</dcterms:modified>
</cp:coreProperties>
</file>