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54"/>
  </p:notesMasterIdLst>
  <p:sldIdLst>
    <p:sldId id="266" r:id="rId4"/>
    <p:sldId id="267" r:id="rId5"/>
    <p:sldId id="268" r:id="rId6"/>
    <p:sldId id="269" r:id="rId7"/>
    <p:sldId id="270" r:id="rId8"/>
    <p:sldId id="271" r:id="rId9"/>
    <p:sldId id="272" r:id="rId10"/>
    <p:sldId id="273" r:id="rId11"/>
    <p:sldId id="326"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Lst>
  <p:sldSz cx="12193588" cy="6858000"/>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4" autoAdjust="0"/>
    <p:restoredTop sz="94660"/>
  </p:normalViewPr>
  <p:slideViewPr>
    <p:cSldViewPr>
      <p:cViewPr varScale="1">
        <p:scale>
          <a:sx n="79" d="100"/>
          <a:sy n="79" d="100"/>
        </p:scale>
        <p:origin x="682"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ABC28FE0-DBCA-40B4-8423-1A462EB8E2C5}"/>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4099" name="AutoShape 2">
            <a:extLst>
              <a:ext uri="{FF2B5EF4-FFF2-40B4-BE49-F238E27FC236}">
                <a16:creationId xmlns:a16="http://schemas.microsoft.com/office/drawing/2014/main" id="{BAA70162-A110-4568-B4C1-764C96DD8B21}"/>
              </a:ext>
            </a:extLst>
          </p:cNvPr>
          <p:cNvSpPr>
            <a:spLocks noChangeArrowheads="1"/>
          </p:cNvSpPr>
          <p:nvPr/>
        </p:nvSpPr>
        <p:spPr bwMode="auto">
          <a:xfrm>
            <a:off x="0" y="0"/>
            <a:ext cx="7559675" cy="10691813"/>
          </a:xfrm>
          <a:prstGeom prst="roundRect">
            <a:avLst>
              <a:gd name="adj" fmla="val 19"/>
            </a:avLst>
          </a:prstGeom>
          <a:solidFill>
            <a:srgbClr val="FFFFFF">
              <a:alpha val="5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4100" name="Rectangle 3">
            <a:extLst>
              <a:ext uri="{FF2B5EF4-FFF2-40B4-BE49-F238E27FC236}">
                <a16:creationId xmlns:a16="http://schemas.microsoft.com/office/drawing/2014/main" id="{A1114350-F5BC-4AB1-8E51-51CC3C0383F4}"/>
              </a:ext>
            </a:extLst>
          </p:cNvPr>
          <p:cNvSpPr>
            <a:spLocks noGrp="1" noRot="1" noChangeAspect="1" noChangeArrowheads="1"/>
          </p:cNvSpPr>
          <p:nvPr>
            <p:ph type="sldImg"/>
          </p:nvPr>
        </p:nvSpPr>
        <p:spPr bwMode="auto">
          <a:xfrm>
            <a:off x="215900" y="812800"/>
            <a:ext cx="712311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4">
            <a:extLst>
              <a:ext uri="{FF2B5EF4-FFF2-40B4-BE49-F238E27FC236}">
                <a16:creationId xmlns:a16="http://schemas.microsoft.com/office/drawing/2014/main" id="{907EBE0A-ECCF-4CBA-A2C2-BB2AD375A45E}"/>
              </a:ext>
            </a:extLst>
          </p:cNvPr>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prstTxWarp prst="textNoShape">
              <a:avLst/>
            </a:prstTxWarp>
          </a:bodyPr>
          <a:lstStyle/>
          <a:p>
            <a:pPr lvl="0"/>
            <a:endParaRPr lang="el-GR" altLang="el-GR" noProof="0"/>
          </a:p>
        </p:txBody>
      </p:sp>
      <p:sp>
        <p:nvSpPr>
          <p:cNvPr id="4102" name="Text Box 5">
            <a:extLst>
              <a:ext uri="{FF2B5EF4-FFF2-40B4-BE49-F238E27FC236}">
                <a16:creationId xmlns:a16="http://schemas.microsoft.com/office/drawing/2014/main" id="{7C9C187F-8611-4903-80A8-A6F8C79AC1BC}"/>
              </a:ext>
            </a:extLst>
          </p:cNvPr>
          <p:cNvSpPr txBox="1">
            <a:spLocks noChangeArrowheads="1"/>
          </p:cNvSpP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4103" name="Text Box 6">
            <a:extLst>
              <a:ext uri="{FF2B5EF4-FFF2-40B4-BE49-F238E27FC236}">
                <a16:creationId xmlns:a16="http://schemas.microsoft.com/office/drawing/2014/main" id="{C5D0B747-EAFD-40A7-ABA6-35C44C92BB1B}"/>
              </a:ext>
            </a:extLst>
          </p:cNvPr>
          <p:cNvSpPr txBox="1">
            <a:spLocks noChangeArrowheads="1"/>
          </p:cNvSpPr>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4104" name="Text Box 7">
            <a:extLst>
              <a:ext uri="{FF2B5EF4-FFF2-40B4-BE49-F238E27FC236}">
                <a16:creationId xmlns:a16="http://schemas.microsoft.com/office/drawing/2014/main" id="{97A76F5B-2391-45CA-AB00-FA75108144D3}"/>
              </a:ext>
            </a:extLst>
          </p:cNvPr>
          <p:cNvSpPr txBox="1">
            <a:spLocks noChangeArrowheads="1"/>
          </p:cNvSpP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 name="Rectangle 8">
            <a:extLst>
              <a:ext uri="{FF2B5EF4-FFF2-40B4-BE49-F238E27FC236}">
                <a16:creationId xmlns:a16="http://schemas.microsoft.com/office/drawing/2014/main" id="{BE5431BF-A8B8-4C0B-9C8E-18DB5D7B3CFF}"/>
              </a:ext>
            </a:extLst>
          </p:cNvPr>
          <p:cNvSpPr>
            <a:spLocks noGrp="1" noChangeArrowheads="1"/>
          </p:cNvSpPr>
          <p:nvPr>
            <p:ph type="sldNum"/>
          </p:nvPr>
        </p:nvSpPr>
        <p:spPr bwMode="auto">
          <a:xfrm>
            <a:off x="4278313" y="10156825"/>
            <a:ext cx="3276600" cy="530225"/>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723900" algn="l"/>
                <a:tab pos="1447800" algn="l"/>
                <a:tab pos="2171700" algn="l"/>
                <a:tab pos="2895600" algn="l"/>
              </a:tabLst>
              <a:defRPr sz="1400" smtClean="0">
                <a:solidFill>
                  <a:srgbClr val="000000"/>
                </a:solidFill>
                <a:latin typeface="Times New Roman" panose="02020603050405020304" pitchFamily="18" charset="0"/>
                <a:cs typeface="Arial" panose="020B0604020202020204" pitchFamily="34" charset="0"/>
              </a:defRPr>
            </a:lvl1pPr>
          </a:lstStyle>
          <a:p>
            <a:pPr>
              <a:defRPr/>
            </a:pPr>
            <a:fld id="{C3DDEC7D-6AB1-4F49-AEA8-1FA98F2CD8D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0D3FFDAD-EEB7-42CA-8F31-F819281C27D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E685842-1CE1-4CFD-A0BA-9CB0844C9E2F}" type="slidenum">
              <a:rPr lang="el-GR" altLang="el-GR">
                <a:solidFill>
                  <a:srgbClr val="000000"/>
                </a:solidFill>
                <a:latin typeface="Times New Roman" panose="02020603050405020304" pitchFamily="18" charset="0"/>
              </a:rPr>
              <a:pPr>
                <a:buClrTx/>
                <a:buFontTx/>
                <a:buNone/>
              </a:pPr>
              <a:t>1</a:t>
            </a:fld>
            <a:endParaRPr lang="el-GR" altLang="el-GR">
              <a:solidFill>
                <a:srgbClr val="000000"/>
              </a:solidFill>
              <a:latin typeface="Times New Roman" panose="02020603050405020304" pitchFamily="18" charset="0"/>
            </a:endParaRPr>
          </a:p>
        </p:txBody>
      </p:sp>
      <p:sp>
        <p:nvSpPr>
          <p:cNvPr id="26627" name="Rectangle 1">
            <a:extLst>
              <a:ext uri="{FF2B5EF4-FFF2-40B4-BE49-F238E27FC236}">
                <a16:creationId xmlns:a16="http://schemas.microsoft.com/office/drawing/2014/main" id="{0BAED2F2-D9CC-4CE2-A35A-799339A4AF4D}"/>
              </a:ext>
            </a:extLst>
          </p:cNvPr>
          <p:cNvSpPr txBox="1">
            <a:spLocks noGrp="1" noRot="1" noChangeAspect="1" noChangeArrowheads="1" noTextEdit="1"/>
          </p:cNvSpPr>
          <p:nvPr>
            <p:ph type="sldImg"/>
          </p:nvPr>
        </p:nvSpPr>
        <p:spPr>
          <a:xfrm>
            <a:off x="217488" y="812800"/>
            <a:ext cx="7121525"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37B0DE11-533F-4623-B807-E245D35CF93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966114CE-0D23-445C-85CF-DE9EE1D0B03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895A2D1-90D7-41CA-AB98-50B5A5C0698D}" type="slidenum">
              <a:rPr lang="el-GR" altLang="el-GR">
                <a:solidFill>
                  <a:srgbClr val="000000"/>
                </a:solidFill>
                <a:latin typeface="Times New Roman" panose="02020603050405020304" pitchFamily="18" charset="0"/>
              </a:rPr>
              <a:pPr>
                <a:buClrTx/>
                <a:buFontTx/>
                <a:buNone/>
              </a:pPr>
              <a:t>10</a:t>
            </a:fld>
            <a:endParaRPr lang="el-GR" altLang="el-GR">
              <a:solidFill>
                <a:srgbClr val="000000"/>
              </a:solidFill>
              <a:latin typeface="Times New Roman" panose="02020603050405020304" pitchFamily="18" charset="0"/>
            </a:endParaRPr>
          </a:p>
        </p:txBody>
      </p:sp>
      <p:sp>
        <p:nvSpPr>
          <p:cNvPr id="51203" name="Rectangle 1">
            <a:extLst>
              <a:ext uri="{FF2B5EF4-FFF2-40B4-BE49-F238E27FC236}">
                <a16:creationId xmlns:a16="http://schemas.microsoft.com/office/drawing/2014/main" id="{5AAF0948-4BB4-4F94-9EFE-D988E5FA9789}"/>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1A86D2AB-BA62-44F9-8E06-FB409D25A748}"/>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FB20FC17-43A3-4B68-B458-2C99071CA0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0201C6C-F517-4B59-9C66-A4DB85D2D0C3}" type="slidenum">
              <a:rPr lang="el-GR" altLang="el-GR">
                <a:solidFill>
                  <a:srgbClr val="000000"/>
                </a:solidFill>
                <a:latin typeface="Times New Roman" panose="02020603050405020304" pitchFamily="18" charset="0"/>
              </a:rPr>
              <a:pPr>
                <a:buClrTx/>
                <a:buFontTx/>
                <a:buNone/>
              </a:pPr>
              <a:t>11</a:t>
            </a:fld>
            <a:endParaRPr lang="el-GR" altLang="el-GR">
              <a:solidFill>
                <a:srgbClr val="000000"/>
              </a:solidFill>
              <a:latin typeface="Times New Roman" panose="02020603050405020304" pitchFamily="18" charset="0"/>
            </a:endParaRPr>
          </a:p>
        </p:txBody>
      </p:sp>
      <p:sp>
        <p:nvSpPr>
          <p:cNvPr id="53251" name="Rectangle 1">
            <a:extLst>
              <a:ext uri="{FF2B5EF4-FFF2-40B4-BE49-F238E27FC236}">
                <a16:creationId xmlns:a16="http://schemas.microsoft.com/office/drawing/2014/main" id="{40B492CB-95CD-4237-9F59-A21D49825172}"/>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a:extLst>
              <a:ext uri="{FF2B5EF4-FFF2-40B4-BE49-F238E27FC236}">
                <a16:creationId xmlns:a16="http://schemas.microsoft.com/office/drawing/2014/main" id="{168DD778-7580-41CF-AD75-EED438C8589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E23BAC99-9382-4D59-8F4B-C894914912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7EC8527-40CF-4437-8874-7C97DB9D1B65}" type="slidenum">
              <a:rPr lang="el-GR" altLang="el-GR">
                <a:solidFill>
                  <a:srgbClr val="000000"/>
                </a:solidFill>
                <a:latin typeface="Times New Roman" panose="02020603050405020304" pitchFamily="18" charset="0"/>
              </a:rPr>
              <a:pPr>
                <a:buClrTx/>
                <a:buFontTx/>
                <a:buNone/>
              </a:pPr>
              <a:t>12</a:t>
            </a:fld>
            <a:endParaRPr lang="el-GR" altLang="el-GR">
              <a:solidFill>
                <a:srgbClr val="000000"/>
              </a:solidFill>
              <a:latin typeface="Times New Roman" panose="02020603050405020304" pitchFamily="18" charset="0"/>
            </a:endParaRPr>
          </a:p>
        </p:txBody>
      </p:sp>
      <p:sp>
        <p:nvSpPr>
          <p:cNvPr id="55299" name="Rectangle 1">
            <a:extLst>
              <a:ext uri="{FF2B5EF4-FFF2-40B4-BE49-F238E27FC236}">
                <a16:creationId xmlns:a16="http://schemas.microsoft.com/office/drawing/2014/main" id="{F23BC2EF-1DE6-4D88-A622-DECF3B389408}"/>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0254C67E-9B6F-4170-8322-0147B620C950}"/>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8F4A9CBE-A674-442D-8BE8-F1DEED1981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3DED268-5FBE-4CC3-9BC5-4EAC158FA878}" type="slidenum">
              <a:rPr lang="el-GR" altLang="el-GR">
                <a:solidFill>
                  <a:srgbClr val="000000"/>
                </a:solidFill>
                <a:latin typeface="Times New Roman" panose="02020603050405020304" pitchFamily="18" charset="0"/>
              </a:rPr>
              <a:pPr>
                <a:buClrTx/>
                <a:buFontTx/>
                <a:buNone/>
              </a:pPr>
              <a:t>13</a:t>
            </a:fld>
            <a:endParaRPr lang="el-GR" altLang="el-GR">
              <a:solidFill>
                <a:srgbClr val="000000"/>
              </a:solidFill>
              <a:latin typeface="Times New Roman" panose="02020603050405020304" pitchFamily="18" charset="0"/>
            </a:endParaRPr>
          </a:p>
        </p:txBody>
      </p:sp>
      <p:sp>
        <p:nvSpPr>
          <p:cNvPr id="57347" name="Rectangle 1">
            <a:extLst>
              <a:ext uri="{FF2B5EF4-FFF2-40B4-BE49-F238E27FC236}">
                <a16:creationId xmlns:a16="http://schemas.microsoft.com/office/drawing/2014/main" id="{EF95442F-A334-439F-B79F-ADA3E07A8698}"/>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79E6BFB9-4861-4C34-99EA-661DC4CA8CC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E02EE3E5-1641-4AFC-B3F8-9D0F2C729C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12A121A-DFCA-425B-AAE7-C04141751651}" type="slidenum">
              <a:rPr lang="el-GR" altLang="el-GR">
                <a:solidFill>
                  <a:srgbClr val="000000"/>
                </a:solidFill>
                <a:latin typeface="Times New Roman" panose="02020603050405020304" pitchFamily="18" charset="0"/>
              </a:rPr>
              <a:pPr>
                <a:buClrTx/>
                <a:buFontTx/>
                <a:buNone/>
              </a:pPr>
              <a:t>14</a:t>
            </a:fld>
            <a:endParaRPr lang="el-GR" altLang="el-GR">
              <a:solidFill>
                <a:srgbClr val="000000"/>
              </a:solidFill>
              <a:latin typeface="Times New Roman" panose="02020603050405020304" pitchFamily="18" charset="0"/>
            </a:endParaRPr>
          </a:p>
        </p:txBody>
      </p:sp>
      <p:sp>
        <p:nvSpPr>
          <p:cNvPr id="59395" name="Rectangle 1">
            <a:extLst>
              <a:ext uri="{FF2B5EF4-FFF2-40B4-BE49-F238E27FC236}">
                <a16:creationId xmlns:a16="http://schemas.microsoft.com/office/drawing/2014/main" id="{B4020551-47D1-4B51-99AF-A683701B5C02}"/>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a:extLst>
              <a:ext uri="{FF2B5EF4-FFF2-40B4-BE49-F238E27FC236}">
                <a16:creationId xmlns:a16="http://schemas.microsoft.com/office/drawing/2014/main" id="{C9465A11-B40F-4E07-A7D7-E0796F6B9815}"/>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a:extLst>
              <a:ext uri="{FF2B5EF4-FFF2-40B4-BE49-F238E27FC236}">
                <a16:creationId xmlns:a16="http://schemas.microsoft.com/office/drawing/2014/main" id="{6219614B-FB21-42C2-9A01-9E2F91554A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7F618C5-58F6-4093-9E13-7DD35352D5E4}" type="slidenum">
              <a:rPr lang="el-GR" altLang="el-GR">
                <a:solidFill>
                  <a:srgbClr val="000000"/>
                </a:solidFill>
                <a:latin typeface="Times New Roman" panose="02020603050405020304" pitchFamily="18" charset="0"/>
              </a:rPr>
              <a:pPr>
                <a:buClrTx/>
                <a:buFontTx/>
                <a:buNone/>
              </a:pPr>
              <a:t>15</a:t>
            </a:fld>
            <a:endParaRPr lang="el-GR" altLang="el-GR">
              <a:solidFill>
                <a:srgbClr val="000000"/>
              </a:solidFill>
              <a:latin typeface="Times New Roman" panose="02020603050405020304" pitchFamily="18" charset="0"/>
            </a:endParaRPr>
          </a:p>
        </p:txBody>
      </p:sp>
      <p:sp>
        <p:nvSpPr>
          <p:cNvPr id="61443" name="Rectangle 1">
            <a:extLst>
              <a:ext uri="{FF2B5EF4-FFF2-40B4-BE49-F238E27FC236}">
                <a16:creationId xmlns:a16="http://schemas.microsoft.com/office/drawing/2014/main" id="{EE280D06-1435-443A-9F88-7A79476AA2D5}"/>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EAEEECAD-6F6B-4BBF-8752-1CE03E1D8937}"/>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89A0754E-AB40-4F67-80D2-559CB1E2D30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8E040BC-17F9-46F1-9CB1-29CB7EC7F9F9}" type="slidenum">
              <a:rPr lang="el-GR" altLang="el-GR">
                <a:solidFill>
                  <a:srgbClr val="000000"/>
                </a:solidFill>
                <a:latin typeface="Times New Roman" panose="02020603050405020304" pitchFamily="18" charset="0"/>
              </a:rPr>
              <a:pPr>
                <a:buClrTx/>
                <a:buFontTx/>
                <a:buNone/>
              </a:pPr>
              <a:t>16</a:t>
            </a:fld>
            <a:endParaRPr lang="el-GR" altLang="el-GR">
              <a:solidFill>
                <a:srgbClr val="000000"/>
              </a:solidFill>
              <a:latin typeface="Times New Roman" panose="02020603050405020304" pitchFamily="18" charset="0"/>
            </a:endParaRPr>
          </a:p>
        </p:txBody>
      </p:sp>
      <p:sp>
        <p:nvSpPr>
          <p:cNvPr id="63491" name="Rectangle 1">
            <a:extLst>
              <a:ext uri="{FF2B5EF4-FFF2-40B4-BE49-F238E27FC236}">
                <a16:creationId xmlns:a16="http://schemas.microsoft.com/office/drawing/2014/main" id="{67BC290C-2E14-47B4-A438-A548133C67C3}"/>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a:extLst>
              <a:ext uri="{FF2B5EF4-FFF2-40B4-BE49-F238E27FC236}">
                <a16:creationId xmlns:a16="http://schemas.microsoft.com/office/drawing/2014/main" id="{93C403B3-CC47-4538-B0FB-792576509AB1}"/>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E29B3508-07A0-42D4-BD56-D8E6345FC0C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4AFBEBC-F6E3-494C-83AE-A64A010C572B}" type="slidenum">
              <a:rPr lang="el-GR" altLang="el-GR">
                <a:solidFill>
                  <a:srgbClr val="000000"/>
                </a:solidFill>
                <a:latin typeface="Times New Roman" panose="02020603050405020304" pitchFamily="18" charset="0"/>
              </a:rPr>
              <a:pPr>
                <a:buClrTx/>
                <a:buFontTx/>
                <a:buNone/>
              </a:pPr>
              <a:t>17</a:t>
            </a:fld>
            <a:endParaRPr lang="el-GR" altLang="el-GR">
              <a:solidFill>
                <a:srgbClr val="000000"/>
              </a:solidFill>
              <a:latin typeface="Times New Roman" panose="02020603050405020304" pitchFamily="18" charset="0"/>
            </a:endParaRPr>
          </a:p>
        </p:txBody>
      </p:sp>
      <p:sp>
        <p:nvSpPr>
          <p:cNvPr id="65539" name="Rectangle 1">
            <a:extLst>
              <a:ext uri="{FF2B5EF4-FFF2-40B4-BE49-F238E27FC236}">
                <a16:creationId xmlns:a16="http://schemas.microsoft.com/office/drawing/2014/main" id="{5E6AF963-CB8F-4BE2-A828-96DA0CB2040D}"/>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a:extLst>
              <a:ext uri="{FF2B5EF4-FFF2-40B4-BE49-F238E27FC236}">
                <a16:creationId xmlns:a16="http://schemas.microsoft.com/office/drawing/2014/main" id="{67565D9B-66AF-46C2-ABB6-EFB0C113FB26}"/>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a:extLst>
              <a:ext uri="{FF2B5EF4-FFF2-40B4-BE49-F238E27FC236}">
                <a16:creationId xmlns:a16="http://schemas.microsoft.com/office/drawing/2014/main" id="{337A069D-1B03-4D31-ACAC-2203AFB919A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9A49618A-7762-4756-9318-F63FC8FA71E3}" type="slidenum">
              <a:rPr lang="el-GR" altLang="el-GR">
                <a:solidFill>
                  <a:srgbClr val="000000"/>
                </a:solidFill>
                <a:latin typeface="Times New Roman" panose="02020603050405020304" pitchFamily="18" charset="0"/>
              </a:rPr>
              <a:pPr>
                <a:buClrTx/>
                <a:buFontTx/>
                <a:buNone/>
              </a:pPr>
              <a:t>18</a:t>
            </a:fld>
            <a:endParaRPr lang="el-GR" altLang="el-GR">
              <a:solidFill>
                <a:srgbClr val="000000"/>
              </a:solidFill>
              <a:latin typeface="Times New Roman" panose="02020603050405020304" pitchFamily="18" charset="0"/>
            </a:endParaRPr>
          </a:p>
        </p:txBody>
      </p:sp>
      <p:sp>
        <p:nvSpPr>
          <p:cNvPr id="67587" name="Rectangle 1">
            <a:extLst>
              <a:ext uri="{FF2B5EF4-FFF2-40B4-BE49-F238E27FC236}">
                <a16:creationId xmlns:a16="http://schemas.microsoft.com/office/drawing/2014/main" id="{67BCBCE0-4844-4DC8-9A59-8ADBCB4D67FE}"/>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a:extLst>
              <a:ext uri="{FF2B5EF4-FFF2-40B4-BE49-F238E27FC236}">
                <a16:creationId xmlns:a16="http://schemas.microsoft.com/office/drawing/2014/main" id="{86598754-3889-4907-BCF0-A065B57F336B}"/>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id="{9E2467AF-69ED-45F1-A728-2BB72A3B880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E996FE1-BF30-47EA-8CC2-F0E2BF1B6661}" type="slidenum">
              <a:rPr lang="el-GR" altLang="el-GR">
                <a:solidFill>
                  <a:srgbClr val="000000"/>
                </a:solidFill>
                <a:latin typeface="Times New Roman" panose="02020603050405020304" pitchFamily="18" charset="0"/>
              </a:rPr>
              <a:pPr>
                <a:buClrTx/>
                <a:buFontTx/>
                <a:buNone/>
              </a:pPr>
              <a:t>19</a:t>
            </a:fld>
            <a:endParaRPr lang="el-GR" altLang="el-GR">
              <a:solidFill>
                <a:srgbClr val="000000"/>
              </a:solidFill>
              <a:latin typeface="Times New Roman" panose="02020603050405020304" pitchFamily="18" charset="0"/>
            </a:endParaRPr>
          </a:p>
        </p:txBody>
      </p:sp>
      <p:sp>
        <p:nvSpPr>
          <p:cNvPr id="69635" name="Rectangle 1">
            <a:extLst>
              <a:ext uri="{FF2B5EF4-FFF2-40B4-BE49-F238E27FC236}">
                <a16:creationId xmlns:a16="http://schemas.microsoft.com/office/drawing/2014/main" id="{396CDD1D-B0B6-431E-851B-058A88B85F57}"/>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a:extLst>
              <a:ext uri="{FF2B5EF4-FFF2-40B4-BE49-F238E27FC236}">
                <a16:creationId xmlns:a16="http://schemas.microsoft.com/office/drawing/2014/main" id="{473438F4-8F96-47F0-9E4D-4D19E214B5E6}"/>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11ED7242-C754-4935-9E7C-E42120A255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FF8AD24-0047-43E1-BC72-AD8CC32F13A2}" type="slidenum">
              <a:rPr lang="el-GR" altLang="el-GR">
                <a:solidFill>
                  <a:srgbClr val="000000"/>
                </a:solidFill>
                <a:latin typeface="Times New Roman" panose="02020603050405020304" pitchFamily="18" charset="0"/>
              </a:rPr>
              <a:pPr>
                <a:buClrTx/>
                <a:buFontTx/>
                <a:buNone/>
              </a:pPr>
              <a:t>2</a:t>
            </a:fld>
            <a:endParaRPr lang="el-GR" altLang="el-GR">
              <a:solidFill>
                <a:srgbClr val="000000"/>
              </a:solidFill>
              <a:latin typeface="Times New Roman" panose="02020603050405020304" pitchFamily="18" charset="0"/>
            </a:endParaRPr>
          </a:p>
        </p:txBody>
      </p:sp>
      <p:sp>
        <p:nvSpPr>
          <p:cNvPr id="28675" name="Rectangle 1">
            <a:extLst>
              <a:ext uri="{FF2B5EF4-FFF2-40B4-BE49-F238E27FC236}">
                <a16:creationId xmlns:a16="http://schemas.microsoft.com/office/drawing/2014/main" id="{3908A7B4-0A39-46A2-A292-A0414078AA20}"/>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46A1206D-493B-4B20-B57A-38D71DB0E902}"/>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9F9CF880-26DE-4AF7-8D7E-B6BC3CE03A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9657992F-31A3-4E05-88B4-923C0A2C65FC}" type="slidenum">
              <a:rPr lang="el-GR" altLang="el-GR">
                <a:solidFill>
                  <a:srgbClr val="000000"/>
                </a:solidFill>
                <a:latin typeface="Times New Roman" panose="02020603050405020304" pitchFamily="18" charset="0"/>
              </a:rPr>
              <a:pPr>
                <a:buClrTx/>
                <a:buFontTx/>
                <a:buNone/>
              </a:pPr>
              <a:t>20</a:t>
            </a:fld>
            <a:endParaRPr lang="el-GR" altLang="el-GR">
              <a:solidFill>
                <a:srgbClr val="000000"/>
              </a:solidFill>
              <a:latin typeface="Times New Roman" panose="02020603050405020304" pitchFamily="18" charset="0"/>
            </a:endParaRPr>
          </a:p>
        </p:txBody>
      </p:sp>
      <p:sp>
        <p:nvSpPr>
          <p:cNvPr id="71683" name="Rectangle 1">
            <a:extLst>
              <a:ext uri="{FF2B5EF4-FFF2-40B4-BE49-F238E27FC236}">
                <a16:creationId xmlns:a16="http://schemas.microsoft.com/office/drawing/2014/main" id="{3C4731A2-268F-4093-B4C2-719A31E502D9}"/>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a:extLst>
              <a:ext uri="{FF2B5EF4-FFF2-40B4-BE49-F238E27FC236}">
                <a16:creationId xmlns:a16="http://schemas.microsoft.com/office/drawing/2014/main" id="{669CB4D5-CF22-4501-831B-F598B17C1A2B}"/>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a:extLst>
              <a:ext uri="{FF2B5EF4-FFF2-40B4-BE49-F238E27FC236}">
                <a16:creationId xmlns:a16="http://schemas.microsoft.com/office/drawing/2014/main" id="{850D358C-2754-4465-AEF9-8FEE4381DC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01F584A-6810-4821-ACB9-6C8445B64A5F}" type="slidenum">
              <a:rPr lang="el-GR" altLang="el-GR">
                <a:solidFill>
                  <a:srgbClr val="000000"/>
                </a:solidFill>
                <a:latin typeface="Times New Roman" panose="02020603050405020304" pitchFamily="18" charset="0"/>
              </a:rPr>
              <a:pPr>
                <a:buClrTx/>
                <a:buFontTx/>
                <a:buNone/>
              </a:pPr>
              <a:t>21</a:t>
            </a:fld>
            <a:endParaRPr lang="el-GR" altLang="el-GR">
              <a:solidFill>
                <a:srgbClr val="000000"/>
              </a:solidFill>
              <a:latin typeface="Times New Roman" panose="02020603050405020304" pitchFamily="18" charset="0"/>
            </a:endParaRPr>
          </a:p>
        </p:txBody>
      </p:sp>
      <p:sp>
        <p:nvSpPr>
          <p:cNvPr id="73731" name="Rectangle 1">
            <a:extLst>
              <a:ext uri="{FF2B5EF4-FFF2-40B4-BE49-F238E27FC236}">
                <a16:creationId xmlns:a16="http://schemas.microsoft.com/office/drawing/2014/main" id="{4FF254CD-36B6-4D01-ADD5-5AF53D6D180D}"/>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DDC343C9-9368-46C4-BCB9-EFD268FF9215}"/>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a:extLst>
              <a:ext uri="{FF2B5EF4-FFF2-40B4-BE49-F238E27FC236}">
                <a16:creationId xmlns:a16="http://schemas.microsoft.com/office/drawing/2014/main" id="{F5ECC691-175A-4959-8537-5191C0275B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262D24E-CEAD-48EB-9B37-FD211D36F6ED}" type="slidenum">
              <a:rPr lang="el-GR" altLang="el-GR">
                <a:solidFill>
                  <a:srgbClr val="000000"/>
                </a:solidFill>
                <a:latin typeface="Times New Roman" panose="02020603050405020304" pitchFamily="18" charset="0"/>
              </a:rPr>
              <a:pPr>
                <a:buClrTx/>
                <a:buFontTx/>
                <a:buNone/>
              </a:pPr>
              <a:t>22</a:t>
            </a:fld>
            <a:endParaRPr lang="el-GR" altLang="el-GR">
              <a:solidFill>
                <a:srgbClr val="000000"/>
              </a:solidFill>
              <a:latin typeface="Times New Roman" panose="02020603050405020304" pitchFamily="18" charset="0"/>
            </a:endParaRPr>
          </a:p>
        </p:txBody>
      </p:sp>
      <p:sp>
        <p:nvSpPr>
          <p:cNvPr id="75779" name="Rectangle 1">
            <a:extLst>
              <a:ext uri="{FF2B5EF4-FFF2-40B4-BE49-F238E27FC236}">
                <a16:creationId xmlns:a16="http://schemas.microsoft.com/office/drawing/2014/main" id="{F0EF0920-4816-47A7-8072-D1EC248965CF}"/>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8511323A-E508-4FE9-88CD-2EED8393131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200EEB87-EF2B-40F9-8F62-51EF56EF17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0FC155C-89D7-4AD9-91AB-235BFFE64D75}" type="slidenum">
              <a:rPr lang="el-GR" altLang="el-GR">
                <a:solidFill>
                  <a:srgbClr val="000000"/>
                </a:solidFill>
                <a:latin typeface="Times New Roman" panose="02020603050405020304" pitchFamily="18" charset="0"/>
              </a:rPr>
              <a:pPr>
                <a:buClrTx/>
                <a:buFontTx/>
                <a:buNone/>
              </a:pPr>
              <a:t>23</a:t>
            </a:fld>
            <a:endParaRPr lang="el-GR" altLang="el-GR">
              <a:solidFill>
                <a:srgbClr val="000000"/>
              </a:solidFill>
              <a:latin typeface="Times New Roman" panose="02020603050405020304" pitchFamily="18" charset="0"/>
            </a:endParaRPr>
          </a:p>
        </p:txBody>
      </p:sp>
      <p:sp>
        <p:nvSpPr>
          <p:cNvPr id="77827" name="Rectangle 1">
            <a:extLst>
              <a:ext uri="{FF2B5EF4-FFF2-40B4-BE49-F238E27FC236}">
                <a16:creationId xmlns:a16="http://schemas.microsoft.com/office/drawing/2014/main" id="{681E8B9C-D15B-4731-882E-8ACDBF05AAFA}"/>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a:extLst>
              <a:ext uri="{FF2B5EF4-FFF2-40B4-BE49-F238E27FC236}">
                <a16:creationId xmlns:a16="http://schemas.microsoft.com/office/drawing/2014/main" id="{812D4647-FC6F-47F6-9669-9498C84EFFA7}"/>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a:extLst>
              <a:ext uri="{FF2B5EF4-FFF2-40B4-BE49-F238E27FC236}">
                <a16:creationId xmlns:a16="http://schemas.microsoft.com/office/drawing/2014/main" id="{711D6652-B8F9-4DE6-84D0-E281BA7B94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F94B2F3-73B5-4E8D-915C-2EF98DF081C5}" type="slidenum">
              <a:rPr lang="el-GR" altLang="el-GR">
                <a:solidFill>
                  <a:srgbClr val="000000"/>
                </a:solidFill>
                <a:latin typeface="Times New Roman" panose="02020603050405020304" pitchFamily="18" charset="0"/>
              </a:rPr>
              <a:pPr>
                <a:buClrTx/>
                <a:buFontTx/>
                <a:buNone/>
              </a:pPr>
              <a:t>24</a:t>
            </a:fld>
            <a:endParaRPr lang="el-GR" altLang="el-GR">
              <a:solidFill>
                <a:srgbClr val="000000"/>
              </a:solidFill>
              <a:latin typeface="Times New Roman" panose="02020603050405020304" pitchFamily="18" charset="0"/>
            </a:endParaRPr>
          </a:p>
        </p:txBody>
      </p:sp>
      <p:sp>
        <p:nvSpPr>
          <p:cNvPr id="79875" name="Rectangle 1">
            <a:extLst>
              <a:ext uri="{FF2B5EF4-FFF2-40B4-BE49-F238E27FC236}">
                <a16:creationId xmlns:a16="http://schemas.microsoft.com/office/drawing/2014/main" id="{1D160286-1159-4EA3-904C-D65F736F133C}"/>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a:extLst>
              <a:ext uri="{FF2B5EF4-FFF2-40B4-BE49-F238E27FC236}">
                <a16:creationId xmlns:a16="http://schemas.microsoft.com/office/drawing/2014/main" id="{820C8A53-F323-4848-B805-22EF69C88C94}"/>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a:extLst>
              <a:ext uri="{FF2B5EF4-FFF2-40B4-BE49-F238E27FC236}">
                <a16:creationId xmlns:a16="http://schemas.microsoft.com/office/drawing/2014/main" id="{39CE357A-3234-40D5-9709-8D27360F2F1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D813041-A6C2-4A93-BB90-1BC1E1042E74}" type="slidenum">
              <a:rPr lang="el-GR" altLang="el-GR">
                <a:solidFill>
                  <a:srgbClr val="000000"/>
                </a:solidFill>
                <a:latin typeface="Times New Roman" panose="02020603050405020304" pitchFamily="18" charset="0"/>
              </a:rPr>
              <a:pPr>
                <a:buClrTx/>
                <a:buFontTx/>
                <a:buNone/>
              </a:pPr>
              <a:t>25</a:t>
            </a:fld>
            <a:endParaRPr lang="el-GR" altLang="el-GR">
              <a:solidFill>
                <a:srgbClr val="000000"/>
              </a:solidFill>
              <a:latin typeface="Times New Roman" panose="02020603050405020304" pitchFamily="18" charset="0"/>
            </a:endParaRPr>
          </a:p>
        </p:txBody>
      </p:sp>
      <p:sp>
        <p:nvSpPr>
          <p:cNvPr id="81923" name="Rectangle 1">
            <a:extLst>
              <a:ext uri="{FF2B5EF4-FFF2-40B4-BE49-F238E27FC236}">
                <a16:creationId xmlns:a16="http://schemas.microsoft.com/office/drawing/2014/main" id="{2E39303D-2D7D-4F4C-A852-5AFD26FA2447}"/>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a:extLst>
              <a:ext uri="{FF2B5EF4-FFF2-40B4-BE49-F238E27FC236}">
                <a16:creationId xmlns:a16="http://schemas.microsoft.com/office/drawing/2014/main" id="{5A0ECA4E-A837-40AD-8AE9-48F78242D182}"/>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a:extLst>
              <a:ext uri="{FF2B5EF4-FFF2-40B4-BE49-F238E27FC236}">
                <a16:creationId xmlns:a16="http://schemas.microsoft.com/office/drawing/2014/main" id="{E97FFD2F-3A34-4F7C-AF85-E29BB3B38DA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9F79F4F-891D-4F86-8DF5-34E602B390CD}" type="slidenum">
              <a:rPr lang="el-GR" altLang="el-GR">
                <a:solidFill>
                  <a:srgbClr val="000000"/>
                </a:solidFill>
                <a:latin typeface="Times New Roman" panose="02020603050405020304" pitchFamily="18" charset="0"/>
              </a:rPr>
              <a:pPr>
                <a:buClrTx/>
                <a:buFontTx/>
                <a:buNone/>
              </a:pPr>
              <a:t>26</a:t>
            </a:fld>
            <a:endParaRPr lang="el-GR" altLang="el-GR">
              <a:solidFill>
                <a:srgbClr val="000000"/>
              </a:solidFill>
              <a:latin typeface="Times New Roman" panose="02020603050405020304" pitchFamily="18" charset="0"/>
            </a:endParaRPr>
          </a:p>
        </p:txBody>
      </p:sp>
      <p:sp>
        <p:nvSpPr>
          <p:cNvPr id="83971" name="Rectangle 1">
            <a:extLst>
              <a:ext uri="{FF2B5EF4-FFF2-40B4-BE49-F238E27FC236}">
                <a16:creationId xmlns:a16="http://schemas.microsoft.com/office/drawing/2014/main" id="{542F403D-0F21-4C6A-B0F7-FFD8C7FC998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a:extLst>
              <a:ext uri="{FF2B5EF4-FFF2-40B4-BE49-F238E27FC236}">
                <a16:creationId xmlns:a16="http://schemas.microsoft.com/office/drawing/2014/main" id="{F1FC19BD-E420-4B54-9CA4-238E7139144D}"/>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a:extLst>
              <a:ext uri="{FF2B5EF4-FFF2-40B4-BE49-F238E27FC236}">
                <a16:creationId xmlns:a16="http://schemas.microsoft.com/office/drawing/2014/main" id="{FA4AF713-ABDF-4B67-9422-507DB47CAF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AE71418-ABF5-4490-8A18-6692F0BC78E0}" type="slidenum">
              <a:rPr lang="el-GR" altLang="el-GR">
                <a:solidFill>
                  <a:srgbClr val="000000"/>
                </a:solidFill>
                <a:latin typeface="Times New Roman" panose="02020603050405020304" pitchFamily="18" charset="0"/>
              </a:rPr>
              <a:pPr>
                <a:buClrTx/>
                <a:buFontTx/>
                <a:buNone/>
              </a:pPr>
              <a:t>27</a:t>
            </a:fld>
            <a:endParaRPr lang="el-GR" altLang="el-GR">
              <a:solidFill>
                <a:srgbClr val="000000"/>
              </a:solidFill>
              <a:latin typeface="Times New Roman" panose="02020603050405020304" pitchFamily="18" charset="0"/>
            </a:endParaRPr>
          </a:p>
        </p:txBody>
      </p:sp>
      <p:sp>
        <p:nvSpPr>
          <p:cNvPr id="86019" name="Rectangle 1">
            <a:extLst>
              <a:ext uri="{FF2B5EF4-FFF2-40B4-BE49-F238E27FC236}">
                <a16:creationId xmlns:a16="http://schemas.microsoft.com/office/drawing/2014/main" id="{57DCAAC5-3945-41A3-84FF-C17C7DE0FEB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89DB4D8A-E588-47A0-809E-8A4647CC50E2}"/>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a:extLst>
              <a:ext uri="{FF2B5EF4-FFF2-40B4-BE49-F238E27FC236}">
                <a16:creationId xmlns:a16="http://schemas.microsoft.com/office/drawing/2014/main" id="{48F3CAA2-540A-41A7-B4C7-FB32782414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901755FF-37A5-4EC9-A060-1723FAAC87FE}" type="slidenum">
              <a:rPr lang="el-GR" altLang="el-GR">
                <a:solidFill>
                  <a:srgbClr val="000000"/>
                </a:solidFill>
                <a:latin typeface="Times New Roman" panose="02020603050405020304" pitchFamily="18" charset="0"/>
              </a:rPr>
              <a:pPr>
                <a:buClrTx/>
                <a:buFontTx/>
                <a:buNone/>
              </a:pPr>
              <a:t>28</a:t>
            </a:fld>
            <a:endParaRPr lang="el-GR" altLang="el-GR">
              <a:solidFill>
                <a:srgbClr val="000000"/>
              </a:solidFill>
              <a:latin typeface="Times New Roman" panose="02020603050405020304" pitchFamily="18" charset="0"/>
            </a:endParaRPr>
          </a:p>
        </p:txBody>
      </p:sp>
      <p:sp>
        <p:nvSpPr>
          <p:cNvPr id="88067" name="Rectangle 1">
            <a:extLst>
              <a:ext uri="{FF2B5EF4-FFF2-40B4-BE49-F238E27FC236}">
                <a16:creationId xmlns:a16="http://schemas.microsoft.com/office/drawing/2014/main" id="{787EE54B-2B0B-4593-86DA-CF92EEFA8432}"/>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F82A63E9-B931-493F-AC0B-AADD6041AE27}"/>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a:extLst>
              <a:ext uri="{FF2B5EF4-FFF2-40B4-BE49-F238E27FC236}">
                <a16:creationId xmlns:a16="http://schemas.microsoft.com/office/drawing/2014/main" id="{F1039436-75DA-4530-A4B4-70B66FCBDB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0775F05-C297-4651-B3D1-35E0E7322139}" type="slidenum">
              <a:rPr lang="el-GR" altLang="el-GR">
                <a:solidFill>
                  <a:srgbClr val="000000"/>
                </a:solidFill>
                <a:latin typeface="Times New Roman" panose="02020603050405020304" pitchFamily="18" charset="0"/>
              </a:rPr>
              <a:pPr>
                <a:buClrTx/>
                <a:buFontTx/>
                <a:buNone/>
              </a:pPr>
              <a:t>29</a:t>
            </a:fld>
            <a:endParaRPr lang="el-GR" altLang="el-GR">
              <a:solidFill>
                <a:srgbClr val="000000"/>
              </a:solidFill>
              <a:latin typeface="Times New Roman" panose="02020603050405020304" pitchFamily="18" charset="0"/>
            </a:endParaRPr>
          </a:p>
        </p:txBody>
      </p:sp>
      <p:sp>
        <p:nvSpPr>
          <p:cNvPr id="90115" name="Rectangle 1">
            <a:extLst>
              <a:ext uri="{FF2B5EF4-FFF2-40B4-BE49-F238E27FC236}">
                <a16:creationId xmlns:a16="http://schemas.microsoft.com/office/drawing/2014/main" id="{A9494F0F-1678-4FCC-AA92-82964FE0FAAD}"/>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a:extLst>
              <a:ext uri="{FF2B5EF4-FFF2-40B4-BE49-F238E27FC236}">
                <a16:creationId xmlns:a16="http://schemas.microsoft.com/office/drawing/2014/main" id="{42F535B2-4D4F-4F2F-ACC9-BA20E6403441}"/>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8C467C96-5599-49F4-9189-C8AF9B72DAC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2DA1AED-A665-4ADA-A94C-DC9448E0021C}" type="slidenum">
              <a:rPr lang="el-GR" altLang="el-GR">
                <a:solidFill>
                  <a:srgbClr val="000000"/>
                </a:solidFill>
                <a:latin typeface="Times New Roman" panose="02020603050405020304" pitchFamily="18" charset="0"/>
              </a:rPr>
              <a:pPr>
                <a:buClrTx/>
                <a:buFontTx/>
                <a:buNone/>
              </a:pPr>
              <a:t>3</a:t>
            </a:fld>
            <a:endParaRPr lang="el-GR" altLang="el-GR">
              <a:solidFill>
                <a:srgbClr val="000000"/>
              </a:solidFill>
              <a:latin typeface="Times New Roman" panose="02020603050405020304" pitchFamily="18" charset="0"/>
            </a:endParaRPr>
          </a:p>
        </p:txBody>
      </p:sp>
      <p:sp>
        <p:nvSpPr>
          <p:cNvPr id="30723" name="Rectangle 1">
            <a:extLst>
              <a:ext uri="{FF2B5EF4-FFF2-40B4-BE49-F238E27FC236}">
                <a16:creationId xmlns:a16="http://schemas.microsoft.com/office/drawing/2014/main" id="{D4DC0B90-9ECD-4780-AFEE-22716105CE14}"/>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0BEB2E30-F5A9-40B2-A88A-9E7ABEDB7D85}"/>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a:extLst>
              <a:ext uri="{FF2B5EF4-FFF2-40B4-BE49-F238E27FC236}">
                <a16:creationId xmlns:a16="http://schemas.microsoft.com/office/drawing/2014/main" id="{144C3EAA-82C6-4FA6-8B68-31456F98B6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339F309-6CEA-494D-BA61-5FAE8A801D8B}" type="slidenum">
              <a:rPr lang="el-GR" altLang="el-GR">
                <a:solidFill>
                  <a:srgbClr val="000000"/>
                </a:solidFill>
                <a:latin typeface="Times New Roman" panose="02020603050405020304" pitchFamily="18" charset="0"/>
              </a:rPr>
              <a:pPr>
                <a:buClrTx/>
                <a:buFontTx/>
                <a:buNone/>
              </a:pPr>
              <a:t>30</a:t>
            </a:fld>
            <a:endParaRPr lang="el-GR" altLang="el-GR">
              <a:solidFill>
                <a:srgbClr val="000000"/>
              </a:solidFill>
              <a:latin typeface="Times New Roman" panose="02020603050405020304" pitchFamily="18" charset="0"/>
            </a:endParaRPr>
          </a:p>
        </p:txBody>
      </p:sp>
      <p:sp>
        <p:nvSpPr>
          <p:cNvPr id="92163" name="Rectangle 1">
            <a:extLst>
              <a:ext uri="{FF2B5EF4-FFF2-40B4-BE49-F238E27FC236}">
                <a16:creationId xmlns:a16="http://schemas.microsoft.com/office/drawing/2014/main" id="{7CFF8D8C-DE71-4B83-97B3-E8D09647114E}"/>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a:extLst>
              <a:ext uri="{FF2B5EF4-FFF2-40B4-BE49-F238E27FC236}">
                <a16:creationId xmlns:a16="http://schemas.microsoft.com/office/drawing/2014/main" id="{909DB03F-4229-4984-941F-1636784C7659}"/>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a:extLst>
              <a:ext uri="{FF2B5EF4-FFF2-40B4-BE49-F238E27FC236}">
                <a16:creationId xmlns:a16="http://schemas.microsoft.com/office/drawing/2014/main" id="{80FB2C94-BF08-4E98-9871-F6630F79AD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EBA0C842-9690-4F3D-B081-CC499CD230D3}" type="slidenum">
              <a:rPr lang="el-GR" altLang="el-GR">
                <a:solidFill>
                  <a:srgbClr val="000000"/>
                </a:solidFill>
                <a:latin typeface="Times New Roman" panose="02020603050405020304" pitchFamily="18" charset="0"/>
              </a:rPr>
              <a:pPr>
                <a:buClrTx/>
                <a:buFontTx/>
                <a:buNone/>
              </a:pPr>
              <a:t>31</a:t>
            </a:fld>
            <a:endParaRPr lang="el-GR" altLang="el-GR">
              <a:solidFill>
                <a:srgbClr val="000000"/>
              </a:solidFill>
              <a:latin typeface="Times New Roman" panose="02020603050405020304" pitchFamily="18" charset="0"/>
            </a:endParaRPr>
          </a:p>
        </p:txBody>
      </p:sp>
      <p:sp>
        <p:nvSpPr>
          <p:cNvPr id="94211" name="Rectangle 1">
            <a:extLst>
              <a:ext uri="{FF2B5EF4-FFF2-40B4-BE49-F238E27FC236}">
                <a16:creationId xmlns:a16="http://schemas.microsoft.com/office/drawing/2014/main" id="{FBB9A2D8-B659-422A-B550-70A99F6911A1}"/>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a:extLst>
              <a:ext uri="{FF2B5EF4-FFF2-40B4-BE49-F238E27FC236}">
                <a16:creationId xmlns:a16="http://schemas.microsoft.com/office/drawing/2014/main" id="{3DBE4046-CC63-4F4A-B5C3-71ACD5564E9C}"/>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a:extLst>
              <a:ext uri="{FF2B5EF4-FFF2-40B4-BE49-F238E27FC236}">
                <a16:creationId xmlns:a16="http://schemas.microsoft.com/office/drawing/2014/main" id="{6D924CB2-0487-4F51-901A-3ABC9CD841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693BD3C-A435-4008-B98B-49C40A1DF3EF}" type="slidenum">
              <a:rPr lang="el-GR" altLang="el-GR">
                <a:solidFill>
                  <a:srgbClr val="000000"/>
                </a:solidFill>
                <a:latin typeface="Times New Roman" panose="02020603050405020304" pitchFamily="18" charset="0"/>
              </a:rPr>
              <a:pPr>
                <a:buClrTx/>
                <a:buFontTx/>
                <a:buNone/>
              </a:pPr>
              <a:t>32</a:t>
            </a:fld>
            <a:endParaRPr lang="el-GR" altLang="el-GR">
              <a:solidFill>
                <a:srgbClr val="000000"/>
              </a:solidFill>
              <a:latin typeface="Times New Roman" panose="02020603050405020304" pitchFamily="18" charset="0"/>
            </a:endParaRPr>
          </a:p>
        </p:txBody>
      </p:sp>
      <p:sp>
        <p:nvSpPr>
          <p:cNvPr id="96259" name="Rectangle 1">
            <a:extLst>
              <a:ext uri="{FF2B5EF4-FFF2-40B4-BE49-F238E27FC236}">
                <a16:creationId xmlns:a16="http://schemas.microsoft.com/office/drawing/2014/main" id="{FF4A13B5-3E49-41BB-83B0-E5BDA80CD834}"/>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a:extLst>
              <a:ext uri="{FF2B5EF4-FFF2-40B4-BE49-F238E27FC236}">
                <a16:creationId xmlns:a16="http://schemas.microsoft.com/office/drawing/2014/main" id="{13ACD1DB-BDB2-438E-AA12-327F2A4493CE}"/>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a:extLst>
              <a:ext uri="{FF2B5EF4-FFF2-40B4-BE49-F238E27FC236}">
                <a16:creationId xmlns:a16="http://schemas.microsoft.com/office/drawing/2014/main" id="{4FF2A43A-E6A0-49E9-9EEB-23E7D12817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ACEA951-4A13-4170-B233-AF2422419D09}" type="slidenum">
              <a:rPr lang="el-GR" altLang="el-GR">
                <a:solidFill>
                  <a:srgbClr val="000000"/>
                </a:solidFill>
                <a:latin typeface="Times New Roman" panose="02020603050405020304" pitchFamily="18" charset="0"/>
              </a:rPr>
              <a:pPr>
                <a:buClrTx/>
                <a:buFontTx/>
                <a:buNone/>
              </a:pPr>
              <a:t>33</a:t>
            </a:fld>
            <a:endParaRPr lang="el-GR" altLang="el-GR">
              <a:solidFill>
                <a:srgbClr val="000000"/>
              </a:solidFill>
              <a:latin typeface="Times New Roman" panose="02020603050405020304" pitchFamily="18" charset="0"/>
            </a:endParaRPr>
          </a:p>
        </p:txBody>
      </p:sp>
      <p:sp>
        <p:nvSpPr>
          <p:cNvPr id="98307" name="Rectangle 1">
            <a:extLst>
              <a:ext uri="{FF2B5EF4-FFF2-40B4-BE49-F238E27FC236}">
                <a16:creationId xmlns:a16="http://schemas.microsoft.com/office/drawing/2014/main" id="{8001849F-89BD-4AB6-81FE-975FAFA7C29B}"/>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a:extLst>
              <a:ext uri="{FF2B5EF4-FFF2-40B4-BE49-F238E27FC236}">
                <a16:creationId xmlns:a16="http://schemas.microsoft.com/office/drawing/2014/main" id="{FEEE389E-E414-4562-A1FB-D87AACA16BE5}"/>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a:extLst>
              <a:ext uri="{FF2B5EF4-FFF2-40B4-BE49-F238E27FC236}">
                <a16:creationId xmlns:a16="http://schemas.microsoft.com/office/drawing/2014/main" id="{6112153C-E15A-4CFB-AD9A-767FB32521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6DB1EC7-11C4-4E7D-8026-7BB6BC4B4B75}" type="slidenum">
              <a:rPr lang="el-GR" altLang="el-GR">
                <a:solidFill>
                  <a:srgbClr val="000000"/>
                </a:solidFill>
                <a:latin typeface="Times New Roman" panose="02020603050405020304" pitchFamily="18" charset="0"/>
              </a:rPr>
              <a:pPr>
                <a:buClrTx/>
                <a:buFontTx/>
                <a:buNone/>
              </a:pPr>
              <a:t>34</a:t>
            </a:fld>
            <a:endParaRPr lang="el-GR" altLang="el-GR">
              <a:solidFill>
                <a:srgbClr val="000000"/>
              </a:solidFill>
              <a:latin typeface="Times New Roman" panose="02020603050405020304" pitchFamily="18" charset="0"/>
            </a:endParaRPr>
          </a:p>
        </p:txBody>
      </p:sp>
      <p:sp>
        <p:nvSpPr>
          <p:cNvPr id="100355" name="Rectangle 1">
            <a:extLst>
              <a:ext uri="{FF2B5EF4-FFF2-40B4-BE49-F238E27FC236}">
                <a16:creationId xmlns:a16="http://schemas.microsoft.com/office/drawing/2014/main" id="{DE468C07-2216-4ED4-AD99-50A08C41816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a:extLst>
              <a:ext uri="{FF2B5EF4-FFF2-40B4-BE49-F238E27FC236}">
                <a16:creationId xmlns:a16="http://schemas.microsoft.com/office/drawing/2014/main" id="{7495BA94-B5AC-4A76-8269-C8159E7E7440}"/>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a:extLst>
              <a:ext uri="{FF2B5EF4-FFF2-40B4-BE49-F238E27FC236}">
                <a16:creationId xmlns:a16="http://schemas.microsoft.com/office/drawing/2014/main" id="{6E3AB644-B03C-4DFE-A95C-88C2FF4D6A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F0B3590-7375-49F0-9B35-21E7FCA16966}" type="slidenum">
              <a:rPr lang="el-GR" altLang="el-GR">
                <a:solidFill>
                  <a:srgbClr val="000000"/>
                </a:solidFill>
                <a:latin typeface="Times New Roman" panose="02020603050405020304" pitchFamily="18" charset="0"/>
              </a:rPr>
              <a:pPr>
                <a:buClrTx/>
                <a:buFontTx/>
                <a:buNone/>
              </a:pPr>
              <a:t>35</a:t>
            </a:fld>
            <a:endParaRPr lang="el-GR" altLang="el-GR">
              <a:solidFill>
                <a:srgbClr val="000000"/>
              </a:solidFill>
              <a:latin typeface="Times New Roman" panose="02020603050405020304" pitchFamily="18" charset="0"/>
            </a:endParaRPr>
          </a:p>
        </p:txBody>
      </p:sp>
      <p:sp>
        <p:nvSpPr>
          <p:cNvPr id="102403" name="Rectangle 1">
            <a:extLst>
              <a:ext uri="{FF2B5EF4-FFF2-40B4-BE49-F238E27FC236}">
                <a16:creationId xmlns:a16="http://schemas.microsoft.com/office/drawing/2014/main" id="{BE5D1B46-3B0F-4ED1-9861-007F06895280}"/>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a:extLst>
              <a:ext uri="{FF2B5EF4-FFF2-40B4-BE49-F238E27FC236}">
                <a16:creationId xmlns:a16="http://schemas.microsoft.com/office/drawing/2014/main" id="{D7D6BFAC-9BF0-4FA0-8698-07D238D4D6E6}"/>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a:extLst>
              <a:ext uri="{FF2B5EF4-FFF2-40B4-BE49-F238E27FC236}">
                <a16:creationId xmlns:a16="http://schemas.microsoft.com/office/drawing/2014/main" id="{20A31EFB-B101-4A9D-9D88-8B105D5E0F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A9A9B7D-C0FB-41D8-B19C-62B384463EDB}" type="slidenum">
              <a:rPr lang="el-GR" altLang="el-GR">
                <a:solidFill>
                  <a:srgbClr val="000000"/>
                </a:solidFill>
                <a:latin typeface="Times New Roman" panose="02020603050405020304" pitchFamily="18" charset="0"/>
              </a:rPr>
              <a:pPr>
                <a:buClrTx/>
                <a:buFontTx/>
                <a:buNone/>
              </a:pPr>
              <a:t>36</a:t>
            </a:fld>
            <a:endParaRPr lang="el-GR" altLang="el-GR">
              <a:solidFill>
                <a:srgbClr val="000000"/>
              </a:solidFill>
              <a:latin typeface="Times New Roman" panose="02020603050405020304" pitchFamily="18" charset="0"/>
            </a:endParaRPr>
          </a:p>
        </p:txBody>
      </p:sp>
      <p:sp>
        <p:nvSpPr>
          <p:cNvPr id="104451" name="Rectangle 1">
            <a:extLst>
              <a:ext uri="{FF2B5EF4-FFF2-40B4-BE49-F238E27FC236}">
                <a16:creationId xmlns:a16="http://schemas.microsoft.com/office/drawing/2014/main" id="{6F5D2195-8365-4327-B0D4-7E1084999BE4}"/>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7A83AB6A-A5BF-4C80-BD0E-747C5295240B}"/>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a:extLst>
              <a:ext uri="{FF2B5EF4-FFF2-40B4-BE49-F238E27FC236}">
                <a16:creationId xmlns:a16="http://schemas.microsoft.com/office/drawing/2014/main" id="{50FABAAB-37F1-40A0-9A7B-B2CEB8AB5D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60372AB-8445-446F-8DB3-CDF5E5CC6615}" type="slidenum">
              <a:rPr lang="el-GR" altLang="el-GR">
                <a:solidFill>
                  <a:srgbClr val="000000"/>
                </a:solidFill>
                <a:latin typeface="Times New Roman" panose="02020603050405020304" pitchFamily="18" charset="0"/>
              </a:rPr>
              <a:pPr>
                <a:buClrTx/>
                <a:buFontTx/>
                <a:buNone/>
              </a:pPr>
              <a:t>37</a:t>
            </a:fld>
            <a:endParaRPr lang="el-GR" altLang="el-GR">
              <a:solidFill>
                <a:srgbClr val="000000"/>
              </a:solidFill>
              <a:latin typeface="Times New Roman" panose="02020603050405020304" pitchFamily="18" charset="0"/>
            </a:endParaRPr>
          </a:p>
        </p:txBody>
      </p:sp>
      <p:sp>
        <p:nvSpPr>
          <p:cNvPr id="106499" name="Rectangle 1">
            <a:extLst>
              <a:ext uri="{FF2B5EF4-FFF2-40B4-BE49-F238E27FC236}">
                <a16:creationId xmlns:a16="http://schemas.microsoft.com/office/drawing/2014/main" id="{54A130D7-2414-4096-8862-CE054265C1FD}"/>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a:extLst>
              <a:ext uri="{FF2B5EF4-FFF2-40B4-BE49-F238E27FC236}">
                <a16:creationId xmlns:a16="http://schemas.microsoft.com/office/drawing/2014/main" id="{1A6DA93C-4A28-4F61-A8F5-C194809DCE3C}"/>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a:extLst>
              <a:ext uri="{FF2B5EF4-FFF2-40B4-BE49-F238E27FC236}">
                <a16:creationId xmlns:a16="http://schemas.microsoft.com/office/drawing/2014/main" id="{72E05B35-3653-436A-ACAD-EDC55759070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E10438D5-E551-4D63-96AF-8CAF63E3F0E6}" type="slidenum">
              <a:rPr lang="el-GR" altLang="el-GR">
                <a:solidFill>
                  <a:srgbClr val="000000"/>
                </a:solidFill>
                <a:latin typeface="Times New Roman" panose="02020603050405020304" pitchFamily="18" charset="0"/>
              </a:rPr>
              <a:pPr>
                <a:buClrTx/>
                <a:buFontTx/>
                <a:buNone/>
              </a:pPr>
              <a:t>38</a:t>
            </a:fld>
            <a:endParaRPr lang="el-GR" altLang="el-GR">
              <a:solidFill>
                <a:srgbClr val="000000"/>
              </a:solidFill>
              <a:latin typeface="Times New Roman" panose="02020603050405020304" pitchFamily="18" charset="0"/>
            </a:endParaRPr>
          </a:p>
        </p:txBody>
      </p:sp>
      <p:sp>
        <p:nvSpPr>
          <p:cNvPr id="108547" name="Rectangle 1">
            <a:extLst>
              <a:ext uri="{FF2B5EF4-FFF2-40B4-BE49-F238E27FC236}">
                <a16:creationId xmlns:a16="http://schemas.microsoft.com/office/drawing/2014/main" id="{3A45C147-614E-4D25-AE9F-B1C78A6026A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a:extLst>
              <a:ext uri="{FF2B5EF4-FFF2-40B4-BE49-F238E27FC236}">
                <a16:creationId xmlns:a16="http://schemas.microsoft.com/office/drawing/2014/main" id="{14E3B4F4-AF85-44E4-8095-261408636563}"/>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a:extLst>
              <a:ext uri="{FF2B5EF4-FFF2-40B4-BE49-F238E27FC236}">
                <a16:creationId xmlns:a16="http://schemas.microsoft.com/office/drawing/2014/main" id="{8447F25A-6A52-43F0-8692-055509FCB4A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6F380C4-57F4-4ECA-9232-D34F6FBF5107}" type="slidenum">
              <a:rPr lang="el-GR" altLang="el-GR">
                <a:solidFill>
                  <a:srgbClr val="000000"/>
                </a:solidFill>
                <a:latin typeface="Times New Roman" panose="02020603050405020304" pitchFamily="18" charset="0"/>
              </a:rPr>
              <a:pPr>
                <a:buClrTx/>
                <a:buFontTx/>
                <a:buNone/>
              </a:pPr>
              <a:t>39</a:t>
            </a:fld>
            <a:endParaRPr lang="el-GR" altLang="el-GR">
              <a:solidFill>
                <a:srgbClr val="000000"/>
              </a:solidFill>
              <a:latin typeface="Times New Roman" panose="02020603050405020304" pitchFamily="18" charset="0"/>
            </a:endParaRPr>
          </a:p>
        </p:txBody>
      </p:sp>
      <p:sp>
        <p:nvSpPr>
          <p:cNvPr id="110595" name="Rectangle 1">
            <a:extLst>
              <a:ext uri="{FF2B5EF4-FFF2-40B4-BE49-F238E27FC236}">
                <a16:creationId xmlns:a16="http://schemas.microsoft.com/office/drawing/2014/main" id="{C25BF4AA-BD95-497E-B205-7CB762CDB133}"/>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a:extLst>
              <a:ext uri="{FF2B5EF4-FFF2-40B4-BE49-F238E27FC236}">
                <a16:creationId xmlns:a16="http://schemas.microsoft.com/office/drawing/2014/main" id="{BDB1794C-5E48-4AB3-BCFA-77A2FD7A2996}"/>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B00F4BD1-74CD-49AA-ADC7-AB35A0C4C1A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EEAA89D5-7435-4164-99E9-A22F41EC0090}" type="slidenum">
              <a:rPr lang="el-GR" altLang="el-GR">
                <a:solidFill>
                  <a:srgbClr val="000000"/>
                </a:solidFill>
                <a:latin typeface="Times New Roman" panose="02020603050405020304" pitchFamily="18" charset="0"/>
              </a:rPr>
              <a:pPr>
                <a:buClrTx/>
                <a:buFontTx/>
                <a:buNone/>
              </a:pPr>
              <a:t>4</a:t>
            </a:fld>
            <a:endParaRPr lang="el-GR" altLang="el-GR">
              <a:solidFill>
                <a:srgbClr val="000000"/>
              </a:solidFill>
              <a:latin typeface="Times New Roman" panose="02020603050405020304" pitchFamily="18" charset="0"/>
            </a:endParaRPr>
          </a:p>
        </p:txBody>
      </p:sp>
      <p:sp>
        <p:nvSpPr>
          <p:cNvPr id="32771" name="Rectangle 1">
            <a:extLst>
              <a:ext uri="{FF2B5EF4-FFF2-40B4-BE49-F238E27FC236}">
                <a16:creationId xmlns:a16="http://schemas.microsoft.com/office/drawing/2014/main" id="{25C15483-653D-491A-A186-7A7C2C4EC177}"/>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CC036527-BABE-48EA-8ACB-34628164BA14}"/>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a:extLst>
              <a:ext uri="{FF2B5EF4-FFF2-40B4-BE49-F238E27FC236}">
                <a16:creationId xmlns:a16="http://schemas.microsoft.com/office/drawing/2014/main" id="{050307C3-BE25-429D-8CCD-3F9E64B4DE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019ED46-DA84-4215-A1E6-CF23A477EA5D}" type="slidenum">
              <a:rPr lang="el-GR" altLang="el-GR">
                <a:solidFill>
                  <a:srgbClr val="000000"/>
                </a:solidFill>
                <a:latin typeface="Times New Roman" panose="02020603050405020304" pitchFamily="18" charset="0"/>
              </a:rPr>
              <a:pPr>
                <a:buClrTx/>
                <a:buFontTx/>
                <a:buNone/>
              </a:pPr>
              <a:t>40</a:t>
            </a:fld>
            <a:endParaRPr lang="el-GR" altLang="el-GR">
              <a:solidFill>
                <a:srgbClr val="000000"/>
              </a:solidFill>
              <a:latin typeface="Times New Roman" panose="02020603050405020304" pitchFamily="18" charset="0"/>
            </a:endParaRPr>
          </a:p>
        </p:txBody>
      </p:sp>
      <p:sp>
        <p:nvSpPr>
          <p:cNvPr id="112643" name="Rectangle 1">
            <a:extLst>
              <a:ext uri="{FF2B5EF4-FFF2-40B4-BE49-F238E27FC236}">
                <a16:creationId xmlns:a16="http://schemas.microsoft.com/office/drawing/2014/main" id="{F7BBE10C-A60D-434E-93E0-C1BA66DDFEDB}"/>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a:extLst>
              <a:ext uri="{FF2B5EF4-FFF2-40B4-BE49-F238E27FC236}">
                <a16:creationId xmlns:a16="http://schemas.microsoft.com/office/drawing/2014/main" id="{9BA1FBAB-8345-4124-8BC7-CF1E796819E0}"/>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a:extLst>
              <a:ext uri="{FF2B5EF4-FFF2-40B4-BE49-F238E27FC236}">
                <a16:creationId xmlns:a16="http://schemas.microsoft.com/office/drawing/2014/main" id="{E4D27777-232A-405F-BA57-7AB12378DE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35F6A1D-5B30-4067-BFEF-D0AE922C9A18}" type="slidenum">
              <a:rPr lang="el-GR" altLang="el-GR">
                <a:solidFill>
                  <a:srgbClr val="000000"/>
                </a:solidFill>
                <a:latin typeface="Times New Roman" panose="02020603050405020304" pitchFamily="18" charset="0"/>
              </a:rPr>
              <a:pPr>
                <a:buClrTx/>
                <a:buFontTx/>
                <a:buNone/>
              </a:pPr>
              <a:t>41</a:t>
            </a:fld>
            <a:endParaRPr lang="el-GR" altLang="el-GR">
              <a:solidFill>
                <a:srgbClr val="000000"/>
              </a:solidFill>
              <a:latin typeface="Times New Roman" panose="02020603050405020304" pitchFamily="18" charset="0"/>
            </a:endParaRPr>
          </a:p>
        </p:txBody>
      </p:sp>
      <p:sp>
        <p:nvSpPr>
          <p:cNvPr id="114691" name="Rectangle 1">
            <a:extLst>
              <a:ext uri="{FF2B5EF4-FFF2-40B4-BE49-F238E27FC236}">
                <a16:creationId xmlns:a16="http://schemas.microsoft.com/office/drawing/2014/main" id="{0149526C-1FC2-4D05-A46E-5D87CF9F767B}"/>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a:extLst>
              <a:ext uri="{FF2B5EF4-FFF2-40B4-BE49-F238E27FC236}">
                <a16:creationId xmlns:a16="http://schemas.microsoft.com/office/drawing/2014/main" id="{273ED403-8155-4C6A-A3DD-2D2446E2CAFC}"/>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a:extLst>
              <a:ext uri="{FF2B5EF4-FFF2-40B4-BE49-F238E27FC236}">
                <a16:creationId xmlns:a16="http://schemas.microsoft.com/office/drawing/2014/main" id="{FD48B412-869D-4382-B2C1-7651EE5D1E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7677564-A004-4009-8B8C-5279E32A7D52}" type="slidenum">
              <a:rPr lang="el-GR" altLang="el-GR">
                <a:solidFill>
                  <a:srgbClr val="000000"/>
                </a:solidFill>
                <a:latin typeface="Times New Roman" panose="02020603050405020304" pitchFamily="18" charset="0"/>
              </a:rPr>
              <a:pPr>
                <a:buClrTx/>
                <a:buFontTx/>
                <a:buNone/>
              </a:pPr>
              <a:t>42</a:t>
            </a:fld>
            <a:endParaRPr lang="el-GR" altLang="el-GR">
              <a:solidFill>
                <a:srgbClr val="000000"/>
              </a:solidFill>
              <a:latin typeface="Times New Roman" panose="02020603050405020304" pitchFamily="18" charset="0"/>
            </a:endParaRPr>
          </a:p>
        </p:txBody>
      </p:sp>
      <p:sp>
        <p:nvSpPr>
          <p:cNvPr id="116739" name="Rectangle 1">
            <a:extLst>
              <a:ext uri="{FF2B5EF4-FFF2-40B4-BE49-F238E27FC236}">
                <a16:creationId xmlns:a16="http://schemas.microsoft.com/office/drawing/2014/main" id="{D87542DD-7885-48E8-B6DB-81734C8DE11A}"/>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a:extLst>
              <a:ext uri="{FF2B5EF4-FFF2-40B4-BE49-F238E27FC236}">
                <a16:creationId xmlns:a16="http://schemas.microsoft.com/office/drawing/2014/main" id="{6129FAD7-13FD-48F3-A237-1016E7FF876C}"/>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a:extLst>
              <a:ext uri="{FF2B5EF4-FFF2-40B4-BE49-F238E27FC236}">
                <a16:creationId xmlns:a16="http://schemas.microsoft.com/office/drawing/2014/main" id="{92BAB0A3-C27C-4EEC-A47F-EF5F1026CE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D64F28C-2D0F-4652-96F3-CEC1BFA74CC4}" type="slidenum">
              <a:rPr lang="el-GR" altLang="el-GR">
                <a:solidFill>
                  <a:srgbClr val="000000"/>
                </a:solidFill>
                <a:latin typeface="Times New Roman" panose="02020603050405020304" pitchFamily="18" charset="0"/>
              </a:rPr>
              <a:pPr>
                <a:buClrTx/>
                <a:buFontTx/>
                <a:buNone/>
              </a:pPr>
              <a:t>43</a:t>
            </a:fld>
            <a:endParaRPr lang="el-GR" altLang="el-GR">
              <a:solidFill>
                <a:srgbClr val="000000"/>
              </a:solidFill>
              <a:latin typeface="Times New Roman" panose="02020603050405020304" pitchFamily="18" charset="0"/>
            </a:endParaRPr>
          </a:p>
        </p:txBody>
      </p:sp>
      <p:sp>
        <p:nvSpPr>
          <p:cNvPr id="118787" name="Rectangle 1">
            <a:extLst>
              <a:ext uri="{FF2B5EF4-FFF2-40B4-BE49-F238E27FC236}">
                <a16:creationId xmlns:a16="http://schemas.microsoft.com/office/drawing/2014/main" id="{47AAAAB3-A559-47D1-B718-80AF7675B878}"/>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a:extLst>
              <a:ext uri="{FF2B5EF4-FFF2-40B4-BE49-F238E27FC236}">
                <a16:creationId xmlns:a16="http://schemas.microsoft.com/office/drawing/2014/main" id="{ECDA289E-3554-4044-8FA5-A237AF11029B}"/>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a:extLst>
              <a:ext uri="{FF2B5EF4-FFF2-40B4-BE49-F238E27FC236}">
                <a16:creationId xmlns:a16="http://schemas.microsoft.com/office/drawing/2014/main" id="{97A6BD43-DA6B-412A-BBAA-41A639DE85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F1480CF-9624-468D-B4E0-751DBDAD186C}" type="slidenum">
              <a:rPr lang="el-GR" altLang="el-GR">
                <a:solidFill>
                  <a:srgbClr val="000000"/>
                </a:solidFill>
                <a:latin typeface="Times New Roman" panose="02020603050405020304" pitchFamily="18" charset="0"/>
              </a:rPr>
              <a:pPr>
                <a:buClrTx/>
                <a:buFontTx/>
                <a:buNone/>
              </a:pPr>
              <a:t>44</a:t>
            </a:fld>
            <a:endParaRPr lang="el-GR" altLang="el-GR">
              <a:solidFill>
                <a:srgbClr val="000000"/>
              </a:solidFill>
              <a:latin typeface="Times New Roman" panose="02020603050405020304" pitchFamily="18" charset="0"/>
            </a:endParaRPr>
          </a:p>
        </p:txBody>
      </p:sp>
      <p:sp>
        <p:nvSpPr>
          <p:cNvPr id="120835" name="Rectangle 1">
            <a:extLst>
              <a:ext uri="{FF2B5EF4-FFF2-40B4-BE49-F238E27FC236}">
                <a16:creationId xmlns:a16="http://schemas.microsoft.com/office/drawing/2014/main" id="{8EE51A31-5B65-4A4B-B9F9-570EDFB5F0B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a:extLst>
              <a:ext uri="{FF2B5EF4-FFF2-40B4-BE49-F238E27FC236}">
                <a16:creationId xmlns:a16="http://schemas.microsoft.com/office/drawing/2014/main" id="{0C419B5D-8936-4E6D-BEA4-E0BC88EB97CE}"/>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8">
            <a:extLst>
              <a:ext uri="{FF2B5EF4-FFF2-40B4-BE49-F238E27FC236}">
                <a16:creationId xmlns:a16="http://schemas.microsoft.com/office/drawing/2014/main" id="{AAB092F4-58EA-42AE-8C77-E1991EDCA59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7E273DE-1409-4A84-BBA1-91F0D84E4074}" type="slidenum">
              <a:rPr lang="el-GR" altLang="el-GR">
                <a:solidFill>
                  <a:srgbClr val="000000"/>
                </a:solidFill>
                <a:latin typeface="Times New Roman" panose="02020603050405020304" pitchFamily="18" charset="0"/>
              </a:rPr>
              <a:pPr>
                <a:buClrTx/>
                <a:buFontTx/>
                <a:buNone/>
              </a:pPr>
              <a:t>45</a:t>
            </a:fld>
            <a:endParaRPr lang="el-GR" altLang="el-GR">
              <a:solidFill>
                <a:srgbClr val="000000"/>
              </a:solidFill>
              <a:latin typeface="Times New Roman" panose="02020603050405020304" pitchFamily="18" charset="0"/>
            </a:endParaRPr>
          </a:p>
        </p:txBody>
      </p:sp>
      <p:sp>
        <p:nvSpPr>
          <p:cNvPr id="122883" name="Rectangle 1">
            <a:extLst>
              <a:ext uri="{FF2B5EF4-FFF2-40B4-BE49-F238E27FC236}">
                <a16:creationId xmlns:a16="http://schemas.microsoft.com/office/drawing/2014/main" id="{89CA1F1E-4D43-4E4C-90DA-CE9F0508ED70}"/>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a:extLst>
              <a:ext uri="{FF2B5EF4-FFF2-40B4-BE49-F238E27FC236}">
                <a16:creationId xmlns:a16="http://schemas.microsoft.com/office/drawing/2014/main" id="{50FFC5E4-5A4E-487E-AD63-99FC5A5458CD}"/>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a:extLst>
              <a:ext uri="{FF2B5EF4-FFF2-40B4-BE49-F238E27FC236}">
                <a16:creationId xmlns:a16="http://schemas.microsoft.com/office/drawing/2014/main" id="{59B81271-7F4D-4AC7-925E-F311394D8D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330269B-AAF6-44F6-B75C-8158DD03E899}" type="slidenum">
              <a:rPr lang="el-GR" altLang="el-GR">
                <a:solidFill>
                  <a:srgbClr val="000000"/>
                </a:solidFill>
                <a:latin typeface="Times New Roman" panose="02020603050405020304" pitchFamily="18" charset="0"/>
              </a:rPr>
              <a:pPr>
                <a:buClrTx/>
                <a:buFontTx/>
                <a:buNone/>
              </a:pPr>
              <a:t>46</a:t>
            </a:fld>
            <a:endParaRPr lang="el-GR" altLang="el-GR">
              <a:solidFill>
                <a:srgbClr val="000000"/>
              </a:solidFill>
              <a:latin typeface="Times New Roman" panose="02020603050405020304" pitchFamily="18" charset="0"/>
            </a:endParaRPr>
          </a:p>
        </p:txBody>
      </p:sp>
      <p:sp>
        <p:nvSpPr>
          <p:cNvPr id="124931" name="Rectangle 1">
            <a:extLst>
              <a:ext uri="{FF2B5EF4-FFF2-40B4-BE49-F238E27FC236}">
                <a16:creationId xmlns:a16="http://schemas.microsoft.com/office/drawing/2014/main" id="{250D8343-9DC9-47B8-99E7-79FBF68C10E9}"/>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a:extLst>
              <a:ext uri="{FF2B5EF4-FFF2-40B4-BE49-F238E27FC236}">
                <a16:creationId xmlns:a16="http://schemas.microsoft.com/office/drawing/2014/main" id="{133B545E-B94F-46E3-8580-9EA98C07F82E}"/>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a:extLst>
              <a:ext uri="{FF2B5EF4-FFF2-40B4-BE49-F238E27FC236}">
                <a16:creationId xmlns:a16="http://schemas.microsoft.com/office/drawing/2014/main" id="{F8E4AADC-8839-45ED-B847-350F4465B20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BB4F83B-406D-4270-9543-F1DE2CDE597F}" type="slidenum">
              <a:rPr lang="el-GR" altLang="el-GR">
                <a:solidFill>
                  <a:srgbClr val="000000"/>
                </a:solidFill>
                <a:latin typeface="Times New Roman" panose="02020603050405020304" pitchFamily="18" charset="0"/>
              </a:rPr>
              <a:pPr>
                <a:buClrTx/>
                <a:buFontTx/>
                <a:buNone/>
              </a:pPr>
              <a:t>47</a:t>
            </a:fld>
            <a:endParaRPr lang="el-GR" altLang="el-GR">
              <a:solidFill>
                <a:srgbClr val="000000"/>
              </a:solidFill>
              <a:latin typeface="Times New Roman" panose="02020603050405020304" pitchFamily="18" charset="0"/>
            </a:endParaRPr>
          </a:p>
        </p:txBody>
      </p:sp>
      <p:sp>
        <p:nvSpPr>
          <p:cNvPr id="126979" name="Rectangle 1">
            <a:extLst>
              <a:ext uri="{FF2B5EF4-FFF2-40B4-BE49-F238E27FC236}">
                <a16:creationId xmlns:a16="http://schemas.microsoft.com/office/drawing/2014/main" id="{379E02D2-58E4-4214-895A-1A25E688A857}"/>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819B1DE3-A181-4BED-8D89-433422590A80}"/>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a:extLst>
              <a:ext uri="{FF2B5EF4-FFF2-40B4-BE49-F238E27FC236}">
                <a16:creationId xmlns:a16="http://schemas.microsoft.com/office/drawing/2014/main" id="{1875B3CC-0A73-4F44-A4ED-9818117705B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C41BC9F-883C-4AFE-8D64-6D5897C361E2}" type="slidenum">
              <a:rPr lang="el-GR" altLang="el-GR">
                <a:solidFill>
                  <a:srgbClr val="000000"/>
                </a:solidFill>
                <a:latin typeface="Times New Roman" panose="02020603050405020304" pitchFamily="18" charset="0"/>
              </a:rPr>
              <a:pPr>
                <a:buClrTx/>
                <a:buFontTx/>
                <a:buNone/>
              </a:pPr>
              <a:t>48</a:t>
            </a:fld>
            <a:endParaRPr lang="el-GR" altLang="el-GR">
              <a:solidFill>
                <a:srgbClr val="000000"/>
              </a:solidFill>
              <a:latin typeface="Times New Roman" panose="02020603050405020304" pitchFamily="18" charset="0"/>
            </a:endParaRPr>
          </a:p>
        </p:txBody>
      </p:sp>
      <p:sp>
        <p:nvSpPr>
          <p:cNvPr id="129027" name="Rectangle 1">
            <a:extLst>
              <a:ext uri="{FF2B5EF4-FFF2-40B4-BE49-F238E27FC236}">
                <a16:creationId xmlns:a16="http://schemas.microsoft.com/office/drawing/2014/main" id="{74DC3C48-BFFB-4DBE-AD64-108C05004E5A}"/>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a:extLst>
              <a:ext uri="{FF2B5EF4-FFF2-40B4-BE49-F238E27FC236}">
                <a16:creationId xmlns:a16="http://schemas.microsoft.com/office/drawing/2014/main" id="{28B9DD33-FDC9-4898-A631-B371144DC4C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a:extLst>
              <a:ext uri="{FF2B5EF4-FFF2-40B4-BE49-F238E27FC236}">
                <a16:creationId xmlns:a16="http://schemas.microsoft.com/office/drawing/2014/main" id="{19CCCB0F-902B-4157-B814-664F060687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849756A-41A0-40D6-9974-CAF2B0BAFF84}" type="slidenum">
              <a:rPr lang="el-GR" altLang="el-GR">
                <a:solidFill>
                  <a:srgbClr val="000000"/>
                </a:solidFill>
                <a:latin typeface="Times New Roman" panose="02020603050405020304" pitchFamily="18" charset="0"/>
              </a:rPr>
              <a:pPr>
                <a:buClrTx/>
                <a:buFontTx/>
                <a:buNone/>
              </a:pPr>
              <a:t>49</a:t>
            </a:fld>
            <a:endParaRPr lang="el-GR" altLang="el-GR">
              <a:solidFill>
                <a:srgbClr val="000000"/>
              </a:solidFill>
              <a:latin typeface="Times New Roman" panose="02020603050405020304" pitchFamily="18" charset="0"/>
            </a:endParaRPr>
          </a:p>
        </p:txBody>
      </p:sp>
      <p:sp>
        <p:nvSpPr>
          <p:cNvPr id="131075" name="Rectangle 1">
            <a:extLst>
              <a:ext uri="{FF2B5EF4-FFF2-40B4-BE49-F238E27FC236}">
                <a16:creationId xmlns:a16="http://schemas.microsoft.com/office/drawing/2014/main" id="{93A00C14-3238-4390-9F90-8FD2BC147FD6}"/>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a:extLst>
              <a:ext uri="{FF2B5EF4-FFF2-40B4-BE49-F238E27FC236}">
                <a16:creationId xmlns:a16="http://schemas.microsoft.com/office/drawing/2014/main" id="{EE1AC59D-BCD6-40B7-BC02-887F3364212F}"/>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D01A8892-5436-48D1-80CD-F2F34736B5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EF098BD-9185-4931-B20A-15458893492A}" type="slidenum">
              <a:rPr lang="el-GR" altLang="el-GR">
                <a:solidFill>
                  <a:srgbClr val="000000"/>
                </a:solidFill>
                <a:latin typeface="Times New Roman" panose="02020603050405020304" pitchFamily="18" charset="0"/>
              </a:rPr>
              <a:pPr>
                <a:buClrTx/>
                <a:buFontTx/>
                <a:buNone/>
              </a:pPr>
              <a:t>5</a:t>
            </a:fld>
            <a:endParaRPr lang="el-GR" altLang="el-GR">
              <a:solidFill>
                <a:srgbClr val="000000"/>
              </a:solidFill>
              <a:latin typeface="Times New Roman" panose="02020603050405020304" pitchFamily="18" charset="0"/>
            </a:endParaRPr>
          </a:p>
        </p:txBody>
      </p:sp>
      <p:sp>
        <p:nvSpPr>
          <p:cNvPr id="34819" name="Rectangle 1">
            <a:extLst>
              <a:ext uri="{FF2B5EF4-FFF2-40B4-BE49-F238E27FC236}">
                <a16:creationId xmlns:a16="http://schemas.microsoft.com/office/drawing/2014/main" id="{F7DEFE9B-EAEF-4AE1-B0FF-F32AF14A6D26}"/>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16F32701-E951-4127-A83D-C9D39BAF9F28}"/>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8">
            <a:extLst>
              <a:ext uri="{FF2B5EF4-FFF2-40B4-BE49-F238E27FC236}">
                <a16:creationId xmlns:a16="http://schemas.microsoft.com/office/drawing/2014/main" id="{B60ACB8F-2214-45A1-BFD2-35A968E83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249226E-45B2-4DF2-B49A-51648EFF27D0}" type="slidenum">
              <a:rPr lang="el-GR" altLang="el-GR">
                <a:solidFill>
                  <a:srgbClr val="000000"/>
                </a:solidFill>
                <a:latin typeface="Times New Roman" panose="02020603050405020304" pitchFamily="18" charset="0"/>
              </a:rPr>
              <a:pPr>
                <a:buClrTx/>
                <a:buFontTx/>
                <a:buNone/>
              </a:pPr>
              <a:t>50</a:t>
            </a:fld>
            <a:endParaRPr lang="el-GR" altLang="el-GR">
              <a:solidFill>
                <a:srgbClr val="000000"/>
              </a:solidFill>
              <a:latin typeface="Times New Roman" panose="02020603050405020304" pitchFamily="18" charset="0"/>
            </a:endParaRPr>
          </a:p>
        </p:txBody>
      </p:sp>
      <p:sp>
        <p:nvSpPr>
          <p:cNvPr id="133123" name="Rectangle 1">
            <a:extLst>
              <a:ext uri="{FF2B5EF4-FFF2-40B4-BE49-F238E27FC236}">
                <a16:creationId xmlns:a16="http://schemas.microsoft.com/office/drawing/2014/main" id="{F5DE1177-3D17-4C97-9B1F-B5922E7B38C0}"/>
              </a:ext>
            </a:extLst>
          </p:cNvPr>
          <p:cNvSpPr txBox="1">
            <a:spLocks noGrp="1" noRot="1" noChangeAspect="1" noChangeArrowheads="1" noTextEdit="1"/>
          </p:cNvSpPr>
          <p:nvPr>
            <p:ph type="sldImg"/>
          </p:nvPr>
        </p:nvSpPr>
        <p:spPr>
          <a:xfrm>
            <a:off x="215900" y="812800"/>
            <a:ext cx="7124700"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FCE322F2-BDDE-4FAE-840A-25F05D9FFE3B}"/>
              </a:ext>
            </a:extLst>
          </p:cNvPr>
          <p:cNvSpPr txBox="1">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707F4268-45A1-4203-B123-7D45B18A7C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A834BFA-512D-4C7D-8B71-9C5A8242FE90}" type="slidenum">
              <a:rPr lang="el-GR" altLang="el-GR">
                <a:solidFill>
                  <a:srgbClr val="000000"/>
                </a:solidFill>
                <a:latin typeface="Times New Roman" panose="02020603050405020304" pitchFamily="18" charset="0"/>
              </a:rPr>
              <a:pPr>
                <a:buClrTx/>
                <a:buFontTx/>
                <a:buNone/>
              </a:pPr>
              <a:t>6</a:t>
            </a:fld>
            <a:endParaRPr lang="el-GR" altLang="el-GR">
              <a:solidFill>
                <a:srgbClr val="000000"/>
              </a:solidFill>
              <a:latin typeface="Times New Roman" panose="02020603050405020304" pitchFamily="18" charset="0"/>
            </a:endParaRPr>
          </a:p>
        </p:txBody>
      </p:sp>
      <p:sp>
        <p:nvSpPr>
          <p:cNvPr id="36867" name="Rectangle 1">
            <a:extLst>
              <a:ext uri="{FF2B5EF4-FFF2-40B4-BE49-F238E27FC236}">
                <a16:creationId xmlns:a16="http://schemas.microsoft.com/office/drawing/2014/main" id="{286E2814-8027-4D84-84A7-B6B31FA6CD02}"/>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7796EBEF-41BB-48DE-8582-81337CB17BDE}"/>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652EBE6B-59CD-4E68-B4BE-25128A7087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F44E9E18-EB0E-49F6-8716-0C0E65934C4F}" type="slidenum">
              <a:rPr lang="el-GR" altLang="el-GR">
                <a:solidFill>
                  <a:srgbClr val="000000"/>
                </a:solidFill>
                <a:latin typeface="Times New Roman" panose="02020603050405020304" pitchFamily="18" charset="0"/>
              </a:rPr>
              <a:pPr>
                <a:buClrTx/>
                <a:buFontTx/>
                <a:buNone/>
              </a:pPr>
              <a:t>7</a:t>
            </a:fld>
            <a:endParaRPr lang="el-GR" altLang="el-GR">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149A4071-E320-4A70-B82D-FEE7BFA882B9}"/>
              </a:ext>
            </a:extLst>
          </p:cNvPr>
          <p:cNvSpPr txBox="1">
            <a:spLocks noGrp="1" noRot="1" noChangeAspect="1" noChangeArrowheads="1" noTextEdit="1"/>
          </p:cNvSpPr>
          <p:nvPr>
            <p:ph type="sldImg"/>
          </p:nvPr>
        </p:nvSpPr>
        <p:spPr>
          <a:xfrm>
            <a:off x="217488" y="812800"/>
            <a:ext cx="7123112"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BAF5E944-A0A8-4E5F-A4D2-75456B6BE26F}"/>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a:extLst>
              <a:ext uri="{FF2B5EF4-FFF2-40B4-BE49-F238E27FC236}">
                <a16:creationId xmlns:a16="http://schemas.microsoft.com/office/drawing/2014/main" id="{56AA4307-F4EC-43B5-B25B-9AF24F236A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AE0076E7-6087-496C-B525-5D393B6A8117}" type="slidenum">
              <a:rPr lang="el-GR" altLang="el-GR">
                <a:solidFill>
                  <a:srgbClr val="000000"/>
                </a:solidFill>
                <a:latin typeface="Times New Roman" panose="02020603050405020304" pitchFamily="18" charset="0"/>
              </a:rPr>
              <a:pPr>
                <a:buClrTx/>
                <a:buFontTx/>
                <a:buNone/>
              </a:pPr>
              <a:t>8</a:t>
            </a:fld>
            <a:endParaRPr lang="el-GR" altLang="el-GR">
              <a:solidFill>
                <a:srgbClr val="000000"/>
              </a:solidFill>
              <a:latin typeface="Times New Roman" panose="02020603050405020304" pitchFamily="18" charset="0"/>
            </a:endParaRPr>
          </a:p>
        </p:txBody>
      </p:sp>
      <p:sp>
        <p:nvSpPr>
          <p:cNvPr id="40963" name="Rectangle 1">
            <a:extLst>
              <a:ext uri="{FF2B5EF4-FFF2-40B4-BE49-F238E27FC236}">
                <a16:creationId xmlns:a16="http://schemas.microsoft.com/office/drawing/2014/main" id="{64EEDBB4-78E9-4769-B149-24971104D344}"/>
              </a:ext>
            </a:extLst>
          </p:cNvPr>
          <p:cNvSpPr txBox="1">
            <a:spLocks noGrp="1" noRot="1" noChangeAspect="1" noChangeArrowheads="1" noTextEdit="1"/>
          </p:cNvSpPr>
          <p:nvPr>
            <p:ph type="sldImg"/>
          </p:nvPr>
        </p:nvSpPr>
        <p:spPr>
          <a:xfrm>
            <a:off x="215900" y="812800"/>
            <a:ext cx="7126288"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DE811948-6A48-4634-A33F-2F3235A1F070}"/>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663AFA8C-67E3-4B90-8715-5ACB223C0B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13C7EEC-6E6E-47A2-AFE7-7B0F3D0A2F6C}" type="slidenum">
              <a:rPr lang="el-GR" altLang="el-GR">
                <a:solidFill>
                  <a:srgbClr val="000000"/>
                </a:solidFill>
                <a:latin typeface="Times New Roman" panose="02020603050405020304" pitchFamily="18" charset="0"/>
              </a:rPr>
              <a:pPr>
                <a:buClrTx/>
                <a:buFontTx/>
                <a:buNone/>
              </a:pPr>
              <a:t>9</a:t>
            </a:fld>
            <a:endParaRPr lang="el-GR" altLang="el-GR">
              <a:solidFill>
                <a:srgbClr val="000000"/>
              </a:solidFill>
              <a:latin typeface="Times New Roman" panose="02020603050405020304" pitchFamily="18" charset="0"/>
            </a:endParaRPr>
          </a:p>
        </p:txBody>
      </p:sp>
      <p:sp>
        <p:nvSpPr>
          <p:cNvPr id="43011" name="Rectangle 1">
            <a:extLst>
              <a:ext uri="{FF2B5EF4-FFF2-40B4-BE49-F238E27FC236}">
                <a16:creationId xmlns:a16="http://schemas.microsoft.com/office/drawing/2014/main" id="{F7E1AF78-BC52-4EC8-B450-99B2BF5C2E9D}"/>
              </a:ext>
            </a:extLst>
          </p:cNvPr>
          <p:cNvSpPr txBox="1">
            <a:spLocks noGrp="1" noRot="1" noChangeAspect="1" noChangeArrowheads="1" noTextEdit="1"/>
          </p:cNvSpPr>
          <p:nvPr>
            <p:ph type="sldImg"/>
          </p:nvPr>
        </p:nvSpPr>
        <p:spPr>
          <a:xfrm>
            <a:off x="215900" y="812800"/>
            <a:ext cx="7126288"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C288145-7076-4D71-A365-4A1A2273A9BE}"/>
              </a:ext>
            </a:extLst>
          </p:cNvPr>
          <p:cNvSpPr txBox="1">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5588" cy="23876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2">
            <a:extLst>
              <a:ext uri="{FF2B5EF4-FFF2-40B4-BE49-F238E27FC236}">
                <a16:creationId xmlns:a16="http://schemas.microsoft.com/office/drawing/2014/main" id="{1DDF19EB-758F-4616-A20D-DA1E80AD046A}"/>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4">
            <a:extLst>
              <a:ext uri="{FF2B5EF4-FFF2-40B4-BE49-F238E27FC236}">
                <a16:creationId xmlns:a16="http://schemas.microsoft.com/office/drawing/2014/main" id="{F99F661B-2439-4174-AC7D-98845195280D}"/>
              </a:ext>
            </a:extLst>
          </p:cNvPr>
          <p:cNvSpPr>
            <a:spLocks noGrp="1" noChangeArrowheads="1"/>
          </p:cNvSpPr>
          <p:nvPr>
            <p:ph type="sldNum" idx="11"/>
          </p:nvPr>
        </p:nvSpPr>
        <p:spPr>
          <a:ln/>
        </p:spPr>
        <p:txBody>
          <a:bodyPr/>
          <a:lstStyle>
            <a:lvl1pPr>
              <a:defRPr/>
            </a:lvl1pPr>
          </a:lstStyle>
          <a:p>
            <a:pPr>
              <a:defRPr/>
            </a:pPr>
            <a:fld id="{B6FE65C4-7E88-410B-A978-5CDD6DBCCC21}" type="slidenum">
              <a:rPr lang="el-GR" altLang="el-GR"/>
              <a:pPr>
                <a:defRPr/>
              </a:pPr>
              <a:t>‹#›</a:t>
            </a:fld>
            <a:endParaRPr lang="el-GR" altLang="el-GR"/>
          </a:p>
        </p:txBody>
      </p:sp>
    </p:spTree>
    <p:extLst>
      <p:ext uri="{BB962C8B-B14F-4D97-AF65-F5344CB8AC3E}">
        <p14:creationId xmlns:p14="http://schemas.microsoft.com/office/powerpoint/2010/main" val="80221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2">
            <a:extLst>
              <a:ext uri="{FF2B5EF4-FFF2-40B4-BE49-F238E27FC236}">
                <a16:creationId xmlns:a16="http://schemas.microsoft.com/office/drawing/2014/main" id="{BF7F111A-2C2B-47AF-A2E5-FE14D6AE1994}"/>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4">
            <a:extLst>
              <a:ext uri="{FF2B5EF4-FFF2-40B4-BE49-F238E27FC236}">
                <a16:creationId xmlns:a16="http://schemas.microsoft.com/office/drawing/2014/main" id="{0B57420D-A3D4-4985-ADED-C118875646AB}"/>
              </a:ext>
            </a:extLst>
          </p:cNvPr>
          <p:cNvSpPr>
            <a:spLocks noGrp="1" noChangeArrowheads="1"/>
          </p:cNvSpPr>
          <p:nvPr>
            <p:ph type="sldNum" idx="11"/>
          </p:nvPr>
        </p:nvSpPr>
        <p:spPr>
          <a:ln/>
        </p:spPr>
        <p:txBody>
          <a:bodyPr/>
          <a:lstStyle>
            <a:lvl1pPr>
              <a:defRPr/>
            </a:lvl1pPr>
          </a:lstStyle>
          <a:p>
            <a:pPr>
              <a:defRPr/>
            </a:pPr>
            <a:fld id="{52762DC9-4C7A-4E42-9C9C-5883D1090069}" type="slidenum">
              <a:rPr lang="el-GR" altLang="el-GR"/>
              <a:pPr>
                <a:defRPr/>
              </a:pPr>
              <a:t>‹#›</a:t>
            </a:fld>
            <a:endParaRPr lang="el-GR" altLang="el-GR"/>
          </a:p>
        </p:txBody>
      </p:sp>
    </p:spTree>
    <p:extLst>
      <p:ext uri="{BB962C8B-B14F-4D97-AF65-F5344CB8AC3E}">
        <p14:creationId xmlns:p14="http://schemas.microsoft.com/office/powerpoint/2010/main" val="42838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4438" y="1122363"/>
            <a:ext cx="2741612" cy="5002212"/>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609600" y="1122363"/>
            <a:ext cx="8072438" cy="500221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2">
            <a:extLst>
              <a:ext uri="{FF2B5EF4-FFF2-40B4-BE49-F238E27FC236}">
                <a16:creationId xmlns:a16="http://schemas.microsoft.com/office/drawing/2014/main" id="{B4D0D01C-D7D5-4336-8C53-E75E25CC62D7}"/>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4">
            <a:extLst>
              <a:ext uri="{FF2B5EF4-FFF2-40B4-BE49-F238E27FC236}">
                <a16:creationId xmlns:a16="http://schemas.microsoft.com/office/drawing/2014/main" id="{6D06B262-4753-4AA2-9E0F-FD4F901D07A4}"/>
              </a:ext>
            </a:extLst>
          </p:cNvPr>
          <p:cNvSpPr>
            <a:spLocks noGrp="1" noChangeArrowheads="1"/>
          </p:cNvSpPr>
          <p:nvPr>
            <p:ph type="sldNum" idx="11"/>
          </p:nvPr>
        </p:nvSpPr>
        <p:spPr>
          <a:ln/>
        </p:spPr>
        <p:txBody>
          <a:bodyPr/>
          <a:lstStyle>
            <a:lvl1pPr>
              <a:defRPr/>
            </a:lvl1pPr>
          </a:lstStyle>
          <a:p>
            <a:pPr>
              <a:defRPr/>
            </a:pPr>
            <a:fld id="{5F7E7E70-D3C2-44B5-9B48-6EE256F7B7CF}" type="slidenum">
              <a:rPr lang="el-GR" altLang="el-GR"/>
              <a:pPr>
                <a:defRPr/>
              </a:pPr>
              <a:t>‹#›</a:t>
            </a:fld>
            <a:endParaRPr lang="el-GR" altLang="el-GR"/>
          </a:p>
        </p:txBody>
      </p:sp>
    </p:spTree>
    <p:extLst>
      <p:ext uri="{BB962C8B-B14F-4D97-AF65-F5344CB8AC3E}">
        <p14:creationId xmlns:p14="http://schemas.microsoft.com/office/powerpoint/2010/main" val="2465824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5588"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3">
            <a:extLst>
              <a:ext uri="{FF2B5EF4-FFF2-40B4-BE49-F238E27FC236}">
                <a16:creationId xmlns:a16="http://schemas.microsoft.com/office/drawing/2014/main" id="{326BA3D0-159C-4007-8417-C4CDAFDB75FC}"/>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67D25C48-2D77-40B3-9049-D20026888869}"/>
              </a:ext>
            </a:extLst>
          </p:cNvPr>
          <p:cNvSpPr>
            <a:spLocks noGrp="1" noChangeArrowheads="1"/>
          </p:cNvSpPr>
          <p:nvPr>
            <p:ph type="sldNum" idx="11"/>
          </p:nvPr>
        </p:nvSpPr>
        <p:spPr>
          <a:ln/>
        </p:spPr>
        <p:txBody>
          <a:bodyPr/>
          <a:lstStyle>
            <a:lvl1pPr>
              <a:defRPr/>
            </a:lvl1pPr>
          </a:lstStyle>
          <a:p>
            <a:pPr>
              <a:defRPr/>
            </a:pPr>
            <a:fld id="{4E40F841-FD67-4E46-BCEC-F76D458D3958}" type="slidenum">
              <a:rPr lang="el-GR" altLang="el-GR"/>
              <a:pPr>
                <a:defRPr/>
              </a:pPr>
              <a:t>‹#›</a:t>
            </a:fld>
            <a:endParaRPr lang="el-GR" altLang="el-GR"/>
          </a:p>
        </p:txBody>
      </p:sp>
    </p:spTree>
    <p:extLst>
      <p:ext uri="{BB962C8B-B14F-4D97-AF65-F5344CB8AC3E}">
        <p14:creationId xmlns:p14="http://schemas.microsoft.com/office/powerpoint/2010/main" val="318881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34A4C459-7DC6-41B3-9CE8-4E254957E51A}"/>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CC7C9F8A-9739-4893-A53C-A11EEA436CC0}"/>
              </a:ext>
            </a:extLst>
          </p:cNvPr>
          <p:cNvSpPr>
            <a:spLocks noGrp="1" noChangeArrowheads="1"/>
          </p:cNvSpPr>
          <p:nvPr>
            <p:ph type="sldNum" idx="11"/>
          </p:nvPr>
        </p:nvSpPr>
        <p:spPr>
          <a:ln/>
        </p:spPr>
        <p:txBody>
          <a:bodyPr/>
          <a:lstStyle>
            <a:lvl1pPr>
              <a:defRPr/>
            </a:lvl1pPr>
          </a:lstStyle>
          <a:p>
            <a:pPr>
              <a:defRPr/>
            </a:pPr>
            <a:fld id="{13BCE46F-5104-40E2-9293-F5E4E7DA4468}" type="slidenum">
              <a:rPr lang="el-GR" altLang="el-GR"/>
              <a:pPr>
                <a:defRPr/>
              </a:pPr>
              <a:t>‹#›</a:t>
            </a:fld>
            <a:endParaRPr lang="el-GR" altLang="el-GR"/>
          </a:p>
        </p:txBody>
      </p:sp>
    </p:spTree>
    <p:extLst>
      <p:ext uri="{BB962C8B-B14F-4D97-AF65-F5344CB8AC3E}">
        <p14:creationId xmlns:p14="http://schemas.microsoft.com/office/powerpoint/2010/main" val="733720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7188"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Rectangle 3">
            <a:extLst>
              <a:ext uri="{FF2B5EF4-FFF2-40B4-BE49-F238E27FC236}">
                <a16:creationId xmlns:a16="http://schemas.microsoft.com/office/drawing/2014/main" id="{61AD7670-EAF1-40F2-A570-E5B0C296E5B1}"/>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6EAC902A-D2E7-4607-9A77-FD6C0E0213B5}"/>
              </a:ext>
            </a:extLst>
          </p:cNvPr>
          <p:cNvSpPr>
            <a:spLocks noGrp="1" noChangeArrowheads="1"/>
          </p:cNvSpPr>
          <p:nvPr>
            <p:ph type="sldNum" idx="11"/>
          </p:nvPr>
        </p:nvSpPr>
        <p:spPr>
          <a:ln/>
        </p:spPr>
        <p:txBody>
          <a:bodyPr/>
          <a:lstStyle>
            <a:lvl1pPr>
              <a:defRPr/>
            </a:lvl1pPr>
          </a:lstStyle>
          <a:p>
            <a:pPr>
              <a:defRPr/>
            </a:pPr>
            <a:fld id="{C1C0DAC8-53B2-4D4D-8951-630F7325B1C9}" type="slidenum">
              <a:rPr lang="el-GR" altLang="el-GR"/>
              <a:pPr>
                <a:defRPr/>
              </a:pPr>
              <a:t>‹#›</a:t>
            </a:fld>
            <a:endParaRPr lang="el-GR" altLang="el-GR"/>
          </a:p>
        </p:txBody>
      </p:sp>
    </p:spTree>
    <p:extLst>
      <p:ext uri="{BB962C8B-B14F-4D97-AF65-F5344CB8AC3E}">
        <p14:creationId xmlns:p14="http://schemas.microsoft.com/office/powerpoint/2010/main" val="110598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838200" y="1825625"/>
            <a:ext cx="5178425" cy="4344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6169025" y="1825625"/>
            <a:ext cx="5178425" cy="4344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3">
            <a:extLst>
              <a:ext uri="{FF2B5EF4-FFF2-40B4-BE49-F238E27FC236}">
                <a16:creationId xmlns:a16="http://schemas.microsoft.com/office/drawing/2014/main" id="{5C0DA666-82B8-4A28-B3CF-2EE3A44BA49A}"/>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7AAA6752-C565-4125-9477-F8727B8A5619}"/>
              </a:ext>
            </a:extLst>
          </p:cNvPr>
          <p:cNvSpPr>
            <a:spLocks noGrp="1" noChangeArrowheads="1"/>
          </p:cNvSpPr>
          <p:nvPr>
            <p:ph type="sldNum" idx="11"/>
          </p:nvPr>
        </p:nvSpPr>
        <p:spPr>
          <a:ln/>
        </p:spPr>
        <p:txBody>
          <a:bodyPr/>
          <a:lstStyle>
            <a:lvl1pPr>
              <a:defRPr/>
            </a:lvl1pPr>
          </a:lstStyle>
          <a:p>
            <a:pPr>
              <a:defRPr/>
            </a:pPr>
            <a:fld id="{F9DCDF63-389C-45B3-AD0A-7D2B84C55416}" type="slidenum">
              <a:rPr lang="el-GR" altLang="el-GR"/>
              <a:pPr>
                <a:defRPr/>
              </a:pPr>
              <a:t>‹#›</a:t>
            </a:fld>
            <a:endParaRPr lang="el-GR" altLang="el-GR"/>
          </a:p>
        </p:txBody>
      </p:sp>
    </p:spTree>
    <p:extLst>
      <p:ext uri="{BB962C8B-B14F-4D97-AF65-F5344CB8AC3E}">
        <p14:creationId xmlns:p14="http://schemas.microsoft.com/office/powerpoint/2010/main" val="206089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7187"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173788" y="2505075"/>
            <a:ext cx="51831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Rectangle 3">
            <a:extLst>
              <a:ext uri="{FF2B5EF4-FFF2-40B4-BE49-F238E27FC236}">
                <a16:creationId xmlns:a16="http://schemas.microsoft.com/office/drawing/2014/main" id="{99A4FBD7-C8BE-43AF-A667-58F0632FA639}"/>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8" name="Rectangle 5">
            <a:extLst>
              <a:ext uri="{FF2B5EF4-FFF2-40B4-BE49-F238E27FC236}">
                <a16:creationId xmlns:a16="http://schemas.microsoft.com/office/drawing/2014/main" id="{A7ED7EF2-684B-450B-BE44-A0381FEB0A0A}"/>
              </a:ext>
            </a:extLst>
          </p:cNvPr>
          <p:cNvSpPr>
            <a:spLocks noGrp="1" noChangeArrowheads="1"/>
          </p:cNvSpPr>
          <p:nvPr>
            <p:ph type="sldNum" idx="11"/>
          </p:nvPr>
        </p:nvSpPr>
        <p:spPr>
          <a:ln/>
        </p:spPr>
        <p:txBody>
          <a:bodyPr/>
          <a:lstStyle>
            <a:lvl1pPr>
              <a:defRPr/>
            </a:lvl1pPr>
          </a:lstStyle>
          <a:p>
            <a:pPr>
              <a:defRPr/>
            </a:pPr>
            <a:fld id="{C3B8806C-88A4-4900-A22F-FFB182087B64}" type="slidenum">
              <a:rPr lang="el-GR" altLang="el-GR"/>
              <a:pPr>
                <a:defRPr/>
              </a:pPr>
              <a:t>‹#›</a:t>
            </a:fld>
            <a:endParaRPr lang="el-GR" altLang="el-GR"/>
          </a:p>
        </p:txBody>
      </p:sp>
    </p:spTree>
    <p:extLst>
      <p:ext uri="{BB962C8B-B14F-4D97-AF65-F5344CB8AC3E}">
        <p14:creationId xmlns:p14="http://schemas.microsoft.com/office/powerpoint/2010/main" val="275862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3">
            <a:extLst>
              <a:ext uri="{FF2B5EF4-FFF2-40B4-BE49-F238E27FC236}">
                <a16:creationId xmlns:a16="http://schemas.microsoft.com/office/drawing/2014/main" id="{F8A6CBB8-5775-413D-AA1D-0846CB60FF8E}"/>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4" name="Rectangle 5">
            <a:extLst>
              <a:ext uri="{FF2B5EF4-FFF2-40B4-BE49-F238E27FC236}">
                <a16:creationId xmlns:a16="http://schemas.microsoft.com/office/drawing/2014/main" id="{44ED666B-04BA-4058-A2C8-4DA9E13F67FF}"/>
              </a:ext>
            </a:extLst>
          </p:cNvPr>
          <p:cNvSpPr>
            <a:spLocks noGrp="1" noChangeArrowheads="1"/>
          </p:cNvSpPr>
          <p:nvPr>
            <p:ph type="sldNum" idx="11"/>
          </p:nvPr>
        </p:nvSpPr>
        <p:spPr>
          <a:ln/>
        </p:spPr>
        <p:txBody>
          <a:bodyPr/>
          <a:lstStyle>
            <a:lvl1pPr>
              <a:defRPr/>
            </a:lvl1pPr>
          </a:lstStyle>
          <a:p>
            <a:pPr>
              <a:defRPr/>
            </a:pPr>
            <a:fld id="{9CCB89D3-47AC-463B-904C-B2F52D0946F9}" type="slidenum">
              <a:rPr lang="el-GR" altLang="el-GR"/>
              <a:pPr>
                <a:defRPr/>
              </a:pPr>
              <a:t>‹#›</a:t>
            </a:fld>
            <a:endParaRPr lang="el-GR" altLang="el-GR"/>
          </a:p>
        </p:txBody>
      </p:sp>
    </p:spTree>
    <p:extLst>
      <p:ext uri="{BB962C8B-B14F-4D97-AF65-F5344CB8AC3E}">
        <p14:creationId xmlns:p14="http://schemas.microsoft.com/office/powerpoint/2010/main" val="2956707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2491E66-606D-4EAC-AF2D-4FE3489DC114}"/>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3" name="Rectangle 5">
            <a:extLst>
              <a:ext uri="{FF2B5EF4-FFF2-40B4-BE49-F238E27FC236}">
                <a16:creationId xmlns:a16="http://schemas.microsoft.com/office/drawing/2014/main" id="{AB8E1E20-8D26-45B0-A53C-E5B7ED62E68D}"/>
              </a:ext>
            </a:extLst>
          </p:cNvPr>
          <p:cNvSpPr>
            <a:spLocks noGrp="1" noChangeArrowheads="1"/>
          </p:cNvSpPr>
          <p:nvPr>
            <p:ph type="sldNum" idx="11"/>
          </p:nvPr>
        </p:nvSpPr>
        <p:spPr>
          <a:ln/>
        </p:spPr>
        <p:txBody>
          <a:bodyPr/>
          <a:lstStyle>
            <a:lvl1pPr>
              <a:defRPr/>
            </a:lvl1pPr>
          </a:lstStyle>
          <a:p>
            <a:pPr>
              <a:defRPr/>
            </a:pPr>
            <a:fld id="{C4B7B65D-1C0F-4037-89DD-22168052A84E}" type="slidenum">
              <a:rPr lang="el-GR" altLang="el-GR"/>
              <a:pPr>
                <a:defRPr/>
              </a:pPr>
              <a:t>‹#›</a:t>
            </a:fld>
            <a:endParaRPr lang="el-GR" altLang="el-GR"/>
          </a:p>
        </p:txBody>
      </p:sp>
    </p:spTree>
    <p:extLst>
      <p:ext uri="{BB962C8B-B14F-4D97-AF65-F5344CB8AC3E}">
        <p14:creationId xmlns:p14="http://schemas.microsoft.com/office/powerpoint/2010/main" val="256800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3">
            <a:extLst>
              <a:ext uri="{FF2B5EF4-FFF2-40B4-BE49-F238E27FC236}">
                <a16:creationId xmlns:a16="http://schemas.microsoft.com/office/drawing/2014/main" id="{F92E0C16-D1D0-492F-928F-FF6D0D299C91}"/>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9B588BA0-8D0D-4236-A032-BBF5F8F6400C}"/>
              </a:ext>
            </a:extLst>
          </p:cNvPr>
          <p:cNvSpPr>
            <a:spLocks noGrp="1" noChangeArrowheads="1"/>
          </p:cNvSpPr>
          <p:nvPr>
            <p:ph type="sldNum" idx="11"/>
          </p:nvPr>
        </p:nvSpPr>
        <p:spPr>
          <a:ln/>
        </p:spPr>
        <p:txBody>
          <a:bodyPr/>
          <a:lstStyle>
            <a:lvl1pPr>
              <a:defRPr/>
            </a:lvl1pPr>
          </a:lstStyle>
          <a:p>
            <a:pPr>
              <a:defRPr/>
            </a:pPr>
            <a:fld id="{94EC6AC0-53B3-4D7D-B197-D05AA20351C7}" type="slidenum">
              <a:rPr lang="el-GR" altLang="el-GR"/>
              <a:pPr>
                <a:defRPr/>
              </a:pPr>
              <a:t>‹#›</a:t>
            </a:fld>
            <a:endParaRPr lang="el-GR" altLang="el-GR"/>
          </a:p>
        </p:txBody>
      </p:sp>
    </p:spTree>
    <p:extLst>
      <p:ext uri="{BB962C8B-B14F-4D97-AF65-F5344CB8AC3E}">
        <p14:creationId xmlns:p14="http://schemas.microsoft.com/office/powerpoint/2010/main" val="260055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2">
            <a:extLst>
              <a:ext uri="{FF2B5EF4-FFF2-40B4-BE49-F238E27FC236}">
                <a16:creationId xmlns:a16="http://schemas.microsoft.com/office/drawing/2014/main" id="{5883E0E4-0D2F-4D01-9B8B-2859221109C2}"/>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4">
            <a:extLst>
              <a:ext uri="{FF2B5EF4-FFF2-40B4-BE49-F238E27FC236}">
                <a16:creationId xmlns:a16="http://schemas.microsoft.com/office/drawing/2014/main" id="{75D8D7AE-A3F1-4716-BA56-97CC33B03421}"/>
              </a:ext>
            </a:extLst>
          </p:cNvPr>
          <p:cNvSpPr>
            <a:spLocks noGrp="1" noChangeArrowheads="1"/>
          </p:cNvSpPr>
          <p:nvPr>
            <p:ph type="sldNum" idx="11"/>
          </p:nvPr>
        </p:nvSpPr>
        <p:spPr>
          <a:ln/>
        </p:spPr>
        <p:txBody>
          <a:bodyPr/>
          <a:lstStyle>
            <a:lvl1pPr>
              <a:defRPr/>
            </a:lvl1pPr>
          </a:lstStyle>
          <a:p>
            <a:pPr>
              <a:defRPr/>
            </a:pPr>
            <a:fld id="{D3339F6B-8D88-4741-9E85-AB5BD31007E1}" type="slidenum">
              <a:rPr lang="el-GR" altLang="el-GR"/>
              <a:pPr>
                <a:defRPr/>
              </a:pPr>
              <a:t>‹#›</a:t>
            </a:fld>
            <a:endParaRPr lang="el-GR" altLang="el-GR"/>
          </a:p>
        </p:txBody>
      </p:sp>
    </p:spTree>
    <p:extLst>
      <p:ext uri="{BB962C8B-B14F-4D97-AF65-F5344CB8AC3E}">
        <p14:creationId xmlns:p14="http://schemas.microsoft.com/office/powerpoint/2010/main" val="724736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3">
            <a:extLst>
              <a:ext uri="{FF2B5EF4-FFF2-40B4-BE49-F238E27FC236}">
                <a16:creationId xmlns:a16="http://schemas.microsoft.com/office/drawing/2014/main" id="{B2F7E133-7351-4CF5-BC3D-6DC701E4413B}"/>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68A7A199-53DA-426F-BFE2-CFF604008B29}"/>
              </a:ext>
            </a:extLst>
          </p:cNvPr>
          <p:cNvSpPr>
            <a:spLocks noGrp="1" noChangeArrowheads="1"/>
          </p:cNvSpPr>
          <p:nvPr>
            <p:ph type="sldNum" idx="11"/>
          </p:nvPr>
        </p:nvSpPr>
        <p:spPr>
          <a:ln/>
        </p:spPr>
        <p:txBody>
          <a:bodyPr/>
          <a:lstStyle>
            <a:lvl1pPr>
              <a:defRPr/>
            </a:lvl1pPr>
          </a:lstStyle>
          <a:p>
            <a:pPr>
              <a:defRPr/>
            </a:pPr>
            <a:fld id="{D7BBAFC2-E72B-4361-B1FB-E673CD208FCC}" type="slidenum">
              <a:rPr lang="el-GR" altLang="el-GR"/>
              <a:pPr>
                <a:defRPr/>
              </a:pPr>
              <a:t>‹#›</a:t>
            </a:fld>
            <a:endParaRPr lang="el-GR" altLang="el-GR"/>
          </a:p>
        </p:txBody>
      </p:sp>
    </p:spTree>
    <p:extLst>
      <p:ext uri="{BB962C8B-B14F-4D97-AF65-F5344CB8AC3E}">
        <p14:creationId xmlns:p14="http://schemas.microsoft.com/office/powerpoint/2010/main" val="2747385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A4494FF4-DD46-4F98-A18F-ACA4EBD7F4BC}"/>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978EC649-0FA4-4F2D-A468-885669C49E7A}"/>
              </a:ext>
            </a:extLst>
          </p:cNvPr>
          <p:cNvSpPr>
            <a:spLocks noGrp="1" noChangeArrowheads="1"/>
          </p:cNvSpPr>
          <p:nvPr>
            <p:ph type="sldNum" idx="11"/>
          </p:nvPr>
        </p:nvSpPr>
        <p:spPr>
          <a:ln/>
        </p:spPr>
        <p:txBody>
          <a:bodyPr/>
          <a:lstStyle>
            <a:lvl1pPr>
              <a:defRPr/>
            </a:lvl1pPr>
          </a:lstStyle>
          <a:p>
            <a:pPr>
              <a:defRPr/>
            </a:pPr>
            <a:fld id="{2632E4AC-7D1F-46C5-9C50-D711548E58F5}" type="slidenum">
              <a:rPr lang="el-GR" altLang="el-GR"/>
              <a:pPr>
                <a:defRPr/>
              </a:pPr>
              <a:t>‹#›</a:t>
            </a:fld>
            <a:endParaRPr lang="el-GR" altLang="el-GR"/>
          </a:p>
        </p:txBody>
      </p:sp>
    </p:spTree>
    <p:extLst>
      <p:ext uri="{BB962C8B-B14F-4D97-AF65-F5344CB8AC3E}">
        <p14:creationId xmlns:p14="http://schemas.microsoft.com/office/powerpoint/2010/main" val="1140700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0138" y="365125"/>
            <a:ext cx="2627312" cy="5805488"/>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838200" y="365125"/>
            <a:ext cx="7729538" cy="580548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AD93F442-2FC6-4934-A24B-6736E6AB5F2B}"/>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1AB1D409-1315-4F90-9793-E58579869C71}"/>
              </a:ext>
            </a:extLst>
          </p:cNvPr>
          <p:cNvSpPr>
            <a:spLocks noGrp="1" noChangeArrowheads="1"/>
          </p:cNvSpPr>
          <p:nvPr>
            <p:ph type="sldNum" idx="11"/>
          </p:nvPr>
        </p:nvSpPr>
        <p:spPr>
          <a:ln/>
        </p:spPr>
        <p:txBody>
          <a:bodyPr/>
          <a:lstStyle>
            <a:lvl1pPr>
              <a:defRPr/>
            </a:lvl1pPr>
          </a:lstStyle>
          <a:p>
            <a:pPr>
              <a:defRPr/>
            </a:pPr>
            <a:fld id="{D0F73D65-9BBF-414C-90C8-70E58C29F59E}" type="slidenum">
              <a:rPr lang="el-GR" altLang="el-GR"/>
              <a:pPr>
                <a:defRPr/>
              </a:pPr>
              <a:t>‹#›</a:t>
            </a:fld>
            <a:endParaRPr lang="el-GR" altLang="el-GR"/>
          </a:p>
        </p:txBody>
      </p:sp>
    </p:spTree>
    <p:extLst>
      <p:ext uri="{BB962C8B-B14F-4D97-AF65-F5344CB8AC3E}">
        <p14:creationId xmlns:p14="http://schemas.microsoft.com/office/powerpoint/2010/main" val="324427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5588"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3">
            <a:extLst>
              <a:ext uri="{FF2B5EF4-FFF2-40B4-BE49-F238E27FC236}">
                <a16:creationId xmlns:a16="http://schemas.microsoft.com/office/drawing/2014/main" id="{B2011D7C-AF3A-4A58-BE1F-709B72F1A7CE}"/>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5BB36A4A-2C33-429B-92B0-BC3CF269882E}"/>
              </a:ext>
            </a:extLst>
          </p:cNvPr>
          <p:cNvSpPr>
            <a:spLocks noGrp="1" noChangeArrowheads="1"/>
          </p:cNvSpPr>
          <p:nvPr>
            <p:ph type="sldNum" idx="11"/>
          </p:nvPr>
        </p:nvSpPr>
        <p:spPr>
          <a:ln/>
        </p:spPr>
        <p:txBody>
          <a:bodyPr/>
          <a:lstStyle>
            <a:lvl1pPr>
              <a:defRPr/>
            </a:lvl1pPr>
          </a:lstStyle>
          <a:p>
            <a:pPr>
              <a:defRPr/>
            </a:pPr>
            <a:fld id="{A522CFA4-0DD5-44B3-9F45-490B52C0BDCB}" type="slidenum">
              <a:rPr lang="el-GR" altLang="el-GR"/>
              <a:pPr>
                <a:defRPr/>
              </a:pPr>
              <a:t>‹#›</a:t>
            </a:fld>
            <a:endParaRPr lang="el-GR" altLang="el-GR"/>
          </a:p>
        </p:txBody>
      </p:sp>
    </p:spTree>
    <p:extLst>
      <p:ext uri="{BB962C8B-B14F-4D97-AF65-F5344CB8AC3E}">
        <p14:creationId xmlns:p14="http://schemas.microsoft.com/office/powerpoint/2010/main" val="317223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9F3817B0-0014-4F7D-9153-A6812E6C8171}"/>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B24C9097-9281-4D75-A71B-4207AED44921}"/>
              </a:ext>
            </a:extLst>
          </p:cNvPr>
          <p:cNvSpPr>
            <a:spLocks noGrp="1" noChangeArrowheads="1"/>
          </p:cNvSpPr>
          <p:nvPr>
            <p:ph type="sldNum" idx="11"/>
          </p:nvPr>
        </p:nvSpPr>
        <p:spPr>
          <a:ln/>
        </p:spPr>
        <p:txBody>
          <a:bodyPr/>
          <a:lstStyle>
            <a:lvl1pPr>
              <a:defRPr/>
            </a:lvl1pPr>
          </a:lstStyle>
          <a:p>
            <a:pPr>
              <a:defRPr/>
            </a:pPr>
            <a:fld id="{D6D6BA65-B341-4941-9C80-4EE7AE9F9CD8}" type="slidenum">
              <a:rPr lang="el-GR" altLang="el-GR"/>
              <a:pPr>
                <a:defRPr/>
              </a:pPr>
              <a:t>‹#›</a:t>
            </a:fld>
            <a:endParaRPr lang="el-GR" altLang="el-GR"/>
          </a:p>
        </p:txBody>
      </p:sp>
    </p:spTree>
    <p:extLst>
      <p:ext uri="{BB962C8B-B14F-4D97-AF65-F5344CB8AC3E}">
        <p14:creationId xmlns:p14="http://schemas.microsoft.com/office/powerpoint/2010/main" val="406267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7188"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Rectangle 3">
            <a:extLst>
              <a:ext uri="{FF2B5EF4-FFF2-40B4-BE49-F238E27FC236}">
                <a16:creationId xmlns:a16="http://schemas.microsoft.com/office/drawing/2014/main" id="{B6B15542-F1C5-4C4C-9AA3-442D4612000F}"/>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94A8C000-2941-4E90-9962-3E8BD80F8265}"/>
              </a:ext>
            </a:extLst>
          </p:cNvPr>
          <p:cNvSpPr>
            <a:spLocks noGrp="1" noChangeArrowheads="1"/>
          </p:cNvSpPr>
          <p:nvPr>
            <p:ph type="sldNum" idx="11"/>
          </p:nvPr>
        </p:nvSpPr>
        <p:spPr>
          <a:ln/>
        </p:spPr>
        <p:txBody>
          <a:bodyPr/>
          <a:lstStyle>
            <a:lvl1pPr>
              <a:defRPr/>
            </a:lvl1pPr>
          </a:lstStyle>
          <a:p>
            <a:pPr>
              <a:defRPr/>
            </a:pPr>
            <a:fld id="{4FA4F8BC-6C79-4272-A15D-86B800E76141}" type="slidenum">
              <a:rPr lang="el-GR" altLang="el-GR"/>
              <a:pPr>
                <a:defRPr/>
              </a:pPr>
              <a:t>‹#›</a:t>
            </a:fld>
            <a:endParaRPr lang="el-GR" altLang="el-GR"/>
          </a:p>
        </p:txBody>
      </p:sp>
    </p:spTree>
    <p:extLst>
      <p:ext uri="{BB962C8B-B14F-4D97-AF65-F5344CB8AC3E}">
        <p14:creationId xmlns:p14="http://schemas.microsoft.com/office/powerpoint/2010/main" val="276932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838200" y="1825625"/>
            <a:ext cx="5178425" cy="4346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6169025" y="1825625"/>
            <a:ext cx="5180013" cy="4346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3">
            <a:extLst>
              <a:ext uri="{FF2B5EF4-FFF2-40B4-BE49-F238E27FC236}">
                <a16:creationId xmlns:a16="http://schemas.microsoft.com/office/drawing/2014/main" id="{9AB56E34-8454-41EF-A417-54DD83BE0864}"/>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56F1663F-3094-4B48-B9B4-735739865868}"/>
              </a:ext>
            </a:extLst>
          </p:cNvPr>
          <p:cNvSpPr>
            <a:spLocks noGrp="1" noChangeArrowheads="1"/>
          </p:cNvSpPr>
          <p:nvPr>
            <p:ph type="sldNum" idx="11"/>
          </p:nvPr>
        </p:nvSpPr>
        <p:spPr>
          <a:ln/>
        </p:spPr>
        <p:txBody>
          <a:bodyPr/>
          <a:lstStyle>
            <a:lvl1pPr>
              <a:defRPr/>
            </a:lvl1pPr>
          </a:lstStyle>
          <a:p>
            <a:pPr>
              <a:defRPr/>
            </a:pPr>
            <a:fld id="{3ACA2976-77A4-4C2B-AB4A-BFD7BB81025A}" type="slidenum">
              <a:rPr lang="el-GR" altLang="el-GR"/>
              <a:pPr>
                <a:defRPr/>
              </a:pPr>
              <a:t>‹#›</a:t>
            </a:fld>
            <a:endParaRPr lang="el-GR" altLang="el-GR"/>
          </a:p>
        </p:txBody>
      </p:sp>
    </p:spTree>
    <p:extLst>
      <p:ext uri="{BB962C8B-B14F-4D97-AF65-F5344CB8AC3E}">
        <p14:creationId xmlns:p14="http://schemas.microsoft.com/office/powerpoint/2010/main" val="2980449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7187"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173788" y="2505075"/>
            <a:ext cx="51831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Rectangle 3">
            <a:extLst>
              <a:ext uri="{FF2B5EF4-FFF2-40B4-BE49-F238E27FC236}">
                <a16:creationId xmlns:a16="http://schemas.microsoft.com/office/drawing/2014/main" id="{945FB963-14A9-4E11-916D-B19063D22BE9}"/>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8" name="Rectangle 5">
            <a:extLst>
              <a:ext uri="{FF2B5EF4-FFF2-40B4-BE49-F238E27FC236}">
                <a16:creationId xmlns:a16="http://schemas.microsoft.com/office/drawing/2014/main" id="{35503985-C679-456C-BBDA-F00FEFAD1FEB}"/>
              </a:ext>
            </a:extLst>
          </p:cNvPr>
          <p:cNvSpPr>
            <a:spLocks noGrp="1" noChangeArrowheads="1"/>
          </p:cNvSpPr>
          <p:nvPr>
            <p:ph type="sldNum" idx="11"/>
          </p:nvPr>
        </p:nvSpPr>
        <p:spPr>
          <a:ln/>
        </p:spPr>
        <p:txBody>
          <a:bodyPr/>
          <a:lstStyle>
            <a:lvl1pPr>
              <a:defRPr/>
            </a:lvl1pPr>
          </a:lstStyle>
          <a:p>
            <a:pPr>
              <a:defRPr/>
            </a:pPr>
            <a:fld id="{5C9B2ACE-C6E3-4C28-B29A-D46DBB4102E1}" type="slidenum">
              <a:rPr lang="el-GR" altLang="el-GR"/>
              <a:pPr>
                <a:defRPr/>
              </a:pPr>
              <a:t>‹#›</a:t>
            </a:fld>
            <a:endParaRPr lang="el-GR" altLang="el-GR"/>
          </a:p>
        </p:txBody>
      </p:sp>
    </p:spTree>
    <p:extLst>
      <p:ext uri="{BB962C8B-B14F-4D97-AF65-F5344CB8AC3E}">
        <p14:creationId xmlns:p14="http://schemas.microsoft.com/office/powerpoint/2010/main" val="2169155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3">
            <a:extLst>
              <a:ext uri="{FF2B5EF4-FFF2-40B4-BE49-F238E27FC236}">
                <a16:creationId xmlns:a16="http://schemas.microsoft.com/office/drawing/2014/main" id="{7631CAE3-29FB-4C2B-953E-D2B13928A157}"/>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4" name="Rectangle 5">
            <a:extLst>
              <a:ext uri="{FF2B5EF4-FFF2-40B4-BE49-F238E27FC236}">
                <a16:creationId xmlns:a16="http://schemas.microsoft.com/office/drawing/2014/main" id="{20B5BBA7-6235-4D24-B5EF-EF4EE4C7D36F}"/>
              </a:ext>
            </a:extLst>
          </p:cNvPr>
          <p:cNvSpPr>
            <a:spLocks noGrp="1" noChangeArrowheads="1"/>
          </p:cNvSpPr>
          <p:nvPr>
            <p:ph type="sldNum" idx="11"/>
          </p:nvPr>
        </p:nvSpPr>
        <p:spPr>
          <a:ln/>
        </p:spPr>
        <p:txBody>
          <a:bodyPr/>
          <a:lstStyle>
            <a:lvl1pPr>
              <a:defRPr/>
            </a:lvl1pPr>
          </a:lstStyle>
          <a:p>
            <a:pPr>
              <a:defRPr/>
            </a:pPr>
            <a:fld id="{3164E1B9-5138-47FB-A9FD-A0A098C82C79}" type="slidenum">
              <a:rPr lang="el-GR" altLang="el-GR"/>
              <a:pPr>
                <a:defRPr/>
              </a:pPr>
              <a:t>‹#›</a:t>
            </a:fld>
            <a:endParaRPr lang="el-GR" altLang="el-GR"/>
          </a:p>
        </p:txBody>
      </p:sp>
    </p:spTree>
    <p:extLst>
      <p:ext uri="{BB962C8B-B14F-4D97-AF65-F5344CB8AC3E}">
        <p14:creationId xmlns:p14="http://schemas.microsoft.com/office/powerpoint/2010/main" val="222740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55D1417-ED91-484E-9CC9-910A1D68A577}"/>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3" name="Rectangle 5">
            <a:extLst>
              <a:ext uri="{FF2B5EF4-FFF2-40B4-BE49-F238E27FC236}">
                <a16:creationId xmlns:a16="http://schemas.microsoft.com/office/drawing/2014/main" id="{0EC33C84-ED51-4AB4-9DDC-6FB5D8DE8C5B}"/>
              </a:ext>
            </a:extLst>
          </p:cNvPr>
          <p:cNvSpPr>
            <a:spLocks noGrp="1" noChangeArrowheads="1"/>
          </p:cNvSpPr>
          <p:nvPr>
            <p:ph type="sldNum" idx="11"/>
          </p:nvPr>
        </p:nvSpPr>
        <p:spPr>
          <a:ln/>
        </p:spPr>
        <p:txBody>
          <a:bodyPr/>
          <a:lstStyle>
            <a:lvl1pPr>
              <a:defRPr/>
            </a:lvl1pPr>
          </a:lstStyle>
          <a:p>
            <a:pPr>
              <a:defRPr/>
            </a:pPr>
            <a:fld id="{C164465B-9876-491B-9C52-038DC24B463B}" type="slidenum">
              <a:rPr lang="el-GR" altLang="el-GR"/>
              <a:pPr>
                <a:defRPr/>
              </a:pPr>
              <a:t>‹#›</a:t>
            </a:fld>
            <a:endParaRPr lang="el-GR" altLang="el-GR"/>
          </a:p>
        </p:txBody>
      </p:sp>
    </p:spTree>
    <p:extLst>
      <p:ext uri="{BB962C8B-B14F-4D97-AF65-F5344CB8AC3E}">
        <p14:creationId xmlns:p14="http://schemas.microsoft.com/office/powerpoint/2010/main" val="286670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7188" cy="2852737"/>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Rectangle 2">
            <a:extLst>
              <a:ext uri="{FF2B5EF4-FFF2-40B4-BE49-F238E27FC236}">
                <a16:creationId xmlns:a16="http://schemas.microsoft.com/office/drawing/2014/main" id="{6C53A483-4B20-4E7D-8DBC-934922177118}"/>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4">
            <a:extLst>
              <a:ext uri="{FF2B5EF4-FFF2-40B4-BE49-F238E27FC236}">
                <a16:creationId xmlns:a16="http://schemas.microsoft.com/office/drawing/2014/main" id="{DFCECAE3-2A15-4818-B68E-31DFF0182026}"/>
              </a:ext>
            </a:extLst>
          </p:cNvPr>
          <p:cNvSpPr>
            <a:spLocks noGrp="1" noChangeArrowheads="1"/>
          </p:cNvSpPr>
          <p:nvPr>
            <p:ph type="sldNum" idx="11"/>
          </p:nvPr>
        </p:nvSpPr>
        <p:spPr>
          <a:ln/>
        </p:spPr>
        <p:txBody>
          <a:bodyPr/>
          <a:lstStyle>
            <a:lvl1pPr>
              <a:defRPr/>
            </a:lvl1pPr>
          </a:lstStyle>
          <a:p>
            <a:pPr>
              <a:defRPr/>
            </a:pPr>
            <a:fld id="{29B6A552-3A1E-4F1E-9BFC-29514354CF30}" type="slidenum">
              <a:rPr lang="el-GR" altLang="el-GR"/>
              <a:pPr>
                <a:defRPr/>
              </a:pPr>
              <a:t>‹#›</a:t>
            </a:fld>
            <a:endParaRPr lang="el-GR" altLang="el-GR"/>
          </a:p>
        </p:txBody>
      </p:sp>
    </p:spTree>
    <p:extLst>
      <p:ext uri="{BB962C8B-B14F-4D97-AF65-F5344CB8AC3E}">
        <p14:creationId xmlns:p14="http://schemas.microsoft.com/office/powerpoint/2010/main" val="508827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3">
            <a:extLst>
              <a:ext uri="{FF2B5EF4-FFF2-40B4-BE49-F238E27FC236}">
                <a16:creationId xmlns:a16="http://schemas.microsoft.com/office/drawing/2014/main" id="{F6F13115-E8EE-4FEE-825D-8F00311F71DE}"/>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A272BF12-8F44-4664-A0F9-0E1F569D3867}"/>
              </a:ext>
            </a:extLst>
          </p:cNvPr>
          <p:cNvSpPr>
            <a:spLocks noGrp="1" noChangeArrowheads="1"/>
          </p:cNvSpPr>
          <p:nvPr>
            <p:ph type="sldNum" idx="11"/>
          </p:nvPr>
        </p:nvSpPr>
        <p:spPr>
          <a:ln/>
        </p:spPr>
        <p:txBody>
          <a:bodyPr/>
          <a:lstStyle>
            <a:lvl1pPr>
              <a:defRPr/>
            </a:lvl1pPr>
          </a:lstStyle>
          <a:p>
            <a:pPr>
              <a:defRPr/>
            </a:pPr>
            <a:fld id="{4421F20A-BD97-45AE-94C7-5EC3281E981D}" type="slidenum">
              <a:rPr lang="el-GR" altLang="el-GR"/>
              <a:pPr>
                <a:defRPr/>
              </a:pPr>
              <a:t>‹#›</a:t>
            </a:fld>
            <a:endParaRPr lang="el-GR" altLang="el-GR"/>
          </a:p>
        </p:txBody>
      </p:sp>
    </p:spTree>
    <p:extLst>
      <p:ext uri="{BB962C8B-B14F-4D97-AF65-F5344CB8AC3E}">
        <p14:creationId xmlns:p14="http://schemas.microsoft.com/office/powerpoint/2010/main" val="3376597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3">
            <a:extLst>
              <a:ext uri="{FF2B5EF4-FFF2-40B4-BE49-F238E27FC236}">
                <a16:creationId xmlns:a16="http://schemas.microsoft.com/office/drawing/2014/main" id="{0DF20026-60F1-40F9-8C15-F7E61765EE74}"/>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5">
            <a:extLst>
              <a:ext uri="{FF2B5EF4-FFF2-40B4-BE49-F238E27FC236}">
                <a16:creationId xmlns:a16="http://schemas.microsoft.com/office/drawing/2014/main" id="{517EFFF9-42A8-4F0A-877D-D76ACB52AAAD}"/>
              </a:ext>
            </a:extLst>
          </p:cNvPr>
          <p:cNvSpPr>
            <a:spLocks noGrp="1" noChangeArrowheads="1"/>
          </p:cNvSpPr>
          <p:nvPr>
            <p:ph type="sldNum" idx="11"/>
          </p:nvPr>
        </p:nvSpPr>
        <p:spPr>
          <a:ln/>
        </p:spPr>
        <p:txBody>
          <a:bodyPr/>
          <a:lstStyle>
            <a:lvl1pPr>
              <a:defRPr/>
            </a:lvl1pPr>
          </a:lstStyle>
          <a:p>
            <a:pPr>
              <a:defRPr/>
            </a:pPr>
            <a:fld id="{7B817706-3867-4AAC-8F08-84F7912B093A}" type="slidenum">
              <a:rPr lang="el-GR" altLang="el-GR"/>
              <a:pPr>
                <a:defRPr/>
              </a:pPr>
              <a:t>‹#›</a:t>
            </a:fld>
            <a:endParaRPr lang="el-GR" altLang="el-GR"/>
          </a:p>
        </p:txBody>
      </p:sp>
    </p:spTree>
    <p:extLst>
      <p:ext uri="{BB962C8B-B14F-4D97-AF65-F5344CB8AC3E}">
        <p14:creationId xmlns:p14="http://schemas.microsoft.com/office/powerpoint/2010/main" val="1017423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AD3D6D57-8117-4C03-9982-1672168AEE0B}"/>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BE587F60-4F27-4EAB-A4B7-15AE931B0935}"/>
              </a:ext>
            </a:extLst>
          </p:cNvPr>
          <p:cNvSpPr>
            <a:spLocks noGrp="1" noChangeArrowheads="1"/>
          </p:cNvSpPr>
          <p:nvPr>
            <p:ph type="sldNum" idx="11"/>
          </p:nvPr>
        </p:nvSpPr>
        <p:spPr>
          <a:ln/>
        </p:spPr>
        <p:txBody>
          <a:bodyPr/>
          <a:lstStyle>
            <a:lvl1pPr>
              <a:defRPr/>
            </a:lvl1pPr>
          </a:lstStyle>
          <a:p>
            <a:pPr>
              <a:defRPr/>
            </a:pPr>
            <a:fld id="{6E374E25-A4D2-41DD-9F92-1F52E890CC48}" type="slidenum">
              <a:rPr lang="el-GR" altLang="el-GR"/>
              <a:pPr>
                <a:defRPr/>
              </a:pPr>
              <a:t>‹#›</a:t>
            </a:fld>
            <a:endParaRPr lang="el-GR" altLang="el-GR"/>
          </a:p>
        </p:txBody>
      </p:sp>
    </p:spTree>
    <p:extLst>
      <p:ext uri="{BB962C8B-B14F-4D97-AF65-F5344CB8AC3E}">
        <p14:creationId xmlns:p14="http://schemas.microsoft.com/office/powerpoint/2010/main" val="5941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1725" y="365125"/>
            <a:ext cx="2627313" cy="5807075"/>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838200" y="365125"/>
            <a:ext cx="7731125" cy="58070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3">
            <a:extLst>
              <a:ext uri="{FF2B5EF4-FFF2-40B4-BE49-F238E27FC236}">
                <a16:creationId xmlns:a16="http://schemas.microsoft.com/office/drawing/2014/main" id="{08A6B030-F857-4D87-8F63-9C683A97F44C}"/>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5" name="Rectangle 5">
            <a:extLst>
              <a:ext uri="{FF2B5EF4-FFF2-40B4-BE49-F238E27FC236}">
                <a16:creationId xmlns:a16="http://schemas.microsoft.com/office/drawing/2014/main" id="{CE9239EF-6DA3-40B2-AB44-8BC61B495536}"/>
              </a:ext>
            </a:extLst>
          </p:cNvPr>
          <p:cNvSpPr>
            <a:spLocks noGrp="1" noChangeArrowheads="1"/>
          </p:cNvSpPr>
          <p:nvPr>
            <p:ph type="sldNum" idx="11"/>
          </p:nvPr>
        </p:nvSpPr>
        <p:spPr>
          <a:ln/>
        </p:spPr>
        <p:txBody>
          <a:bodyPr/>
          <a:lstStyle>
            <a:lvl1pPr>
              <a:defRPr/>
            </a:lvl1pPr>
          </a:lstStyle>
          <a:p>
            <a:pPr>
              <a:defRPr/>
            </a:pPr>
            <a:fld id="{3667FCC7-A8E7-4B47-ADD3-F01907D13308}" type="slidenum">
              <a:rPr lang="el-GR" altLang="el-GR"/>
              <a:pPr>
                <a:defRPr/>
              </a:pPr>
              <a:t>‹#›</a:t>
            </a:fld>
            <a:endParaRPr lang="el-GR" altLang="el-GR"/>
          </a:p>
        </p:txBody>
      </p:sp>
    </p:spTree>
    <p:extLst>
      <p:ext uri="{BB962C8B-B14F-4D97-AF65-F5344CB8AC3E}">
        <p14:creationId xmlns:p14="http://schemas.microsoft.com/office/powerpoint/2010/main" val="21751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609600" y="1604963"/>
            <a:ext cx="5407025" cy="451961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6169025" y="1604963"/>
            <a:ext cx="5407025" cy="451961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2">
            <a:extLst>
              <a:ext uri="{FF2B5EF4-FFF2-40B4-BE49-F238E27FC236}">
                <a16:creationId xmlns:a16="http://schemas.microsoft.com/office/drawing/2014/main" id="{CFC264C8-0F7D-4738-B4BA-840AFCED0569}"/>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4">
            <a:extLst>
              <a:ext uri="{FF2B5EF4-FFF2-40B4-BE49-F238E27FC236}">
                <a16:creationId xmlns:a16="http://schemas.microsoft.com/office/drawing/2014/main" id="{96AF1628-54A8-4813-BD55-476A9BA8F13E}"/>
              </a:ext>
            </a:extLst>
          </p:cNvPr>
          <p:cNvSpPr>
            <a:spLocks noGrp="1" noChangeArrowheads="1"/>
          </p:cNvSpPr>
          <p:nvPr>
            <p:ph type="sldNum" idx="11"/>
          </p:nvPr>
        </p:nvSpPr>
        <p:spPr>
          <a:ln/>
        </p:spPr>
        <p:txBody>
          <a:bodyPr/>
          <a:lstStyle>
            <a:lvl1pPr>
              <a:defRPr/>
            </a:lvl1pPr>
          </a:lstStyle>
          <a:p>
            <a:pPr>
              <a:defRPr/>
            </a:pPr>
            <a:fld id="{A7F75518-9852-4D46-8250-E6BE9292EDAE}" type="slidenum">
              <a:rPr lang="el-GR" altLang="el-GR"/>
              <a:pPr>
                <a:defRPr/>
              </a:pPr>
              <a:t>‹#›</a:t>
            </a:fld>
            <a:endParaRPr lang="el-GR" altLang="el-GR"/>
          </a:p>
        </p:txBody>
      </p:sp>
    </p:spTree>
    <p:extLst>
      <p:ext uri="{BB962C8B-B14F-4D97-AF65-F5344CB8AC3E}">
        <p14:creationId xmlns:p14="http://schemas.microsoft.com/office/powerpoint/2010/main" val="27309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7187"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173788" y="2505075"/>
            <a:ext cx="51831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Rectangle 2">
            <a:extLst>
              <a:ext uri="{FF2B5EF4-FFF2-40B4-BE49-F238E27FC236}">
                <a16:creationId xmlns:a16="http://schemas.microsoft.com/office/drawing/2014/main" id="{D5E2D443-B5E3-47B8-8134-BBDE6ABD76E6}"/>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8" name="Rectangle 4">
            <a:extLst>
              <a:ext uri="{FF2B5EF4-FFF2-40B4-BE49-F238E27FC236}">
                <a16:creationId xmlns:a16="http://schemas.microsoft.com/office/drawing/2014/main" id="{9547C4F2-ED14-4AF2-96CF-F7567E8D8800}"/>
              </a:ext>
            </a:extLst>
          </p:cNvPr>
          <p:cNvSpPr>
            <a:spLocks noGrp="1" noChangeArrowheads="1"/>
          </p:cNvSpPr>
          <p:nvPr>
            <p:ph type="sldNum" idx="11"/>
          </p:nvPr>
        </p:nvSpPr>
        <p:spPr>
          <a:ln/>
        </p:spPr>
        <p:txBody>
          <a:bodyPr/>
          <a:lstStyle>
            <a:lvl1pPr>
              <a:defRPr/>
            </a:lvl1pPr>
          </a:lstStyle>
          <a:p>
            <a:pPr>
              <a:defRPr/>
            </a:pPr>
            <a:fld id="{DC765AC9-E019-44F1-B315-6A67A86C42BA}" type="slidenum">
              <a:rPr lang="el-GR" altLang="el-GR"/>
              <a:pPr>
                <a:defRPr/>
              </a:pPr>
              <a:t>‹#›</a:t>
            </a:fld>
            <a:endParaRPr lang="el-GR" altLang="el-GR"/>
          </a:p>
        </p:txBody>
      </p:sp>
    </p:spTree>
    <p:extLst>
      <p:ext uri="{BB962C8B-B14F-4D97-AF65-F5344CB8AC3E}">
        <p14:creationId xmlns:p14="http://schemas.microsoft.com/office/powerpoint/2010/main" val="403295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2">
            <a:extLst>
              <a:ext uri="{FF2B5EF4-FFF2-40B4-BE49-F238E27FC236}">
                <a16:creationId xmlns:a16="http://schemas.microsoft.com/office/drawing/2014/main" id="{13C36F56-4F4A-4F03-AAD9-4681C13372EC}"/>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4" name="Rectangle 4">
            <a:extLst>
              <a:ext uri="{FF2B5EF4-FFF2-40B4-BE49-F238E27FC236}">
                <a16:creationId xmlns:a16="http://schemas.microsoft.com/office/drawing/2014/main" id="{5A45F1A8-F1CC-43B0-8976-BBA49842ECA7}"/>
              </a:ext>
            </a:extLst>
          </p:cNvPr>
          <p:cNvSpPr>
            <a:spLocks noGrp="1" noChangeArrowheads="1"/>
          </p:cNvSpPr>
          <p:nvPr>
            <p:ph type="sldNum" idx="11"/>
          </p:nvPr>
        </p:nvSpPr>
        <p:spPr>
          <a:ln/>
        </p:spPr>
        <p:txBody>
          <a:bodyPr/>
          <a:lstStyle>
            <a:lvl1pPr>
              <a:defRPr/>
            </a:lvl1pPr>
          </a:lstStyle>
          <a:p>
            <a:pPr>
              <a:defRPr/>
            </a:pPr>
            <a:fld id="{AD32B4B5-6EC4-45FA-BAC4-D81D3FBABDFF}" type="slidenum">
              <a:rPr lang="el-GR" altLang="el-GR"/>
              <a:pPr>
                <a:defRPr/>
              </a:pPr>
              <a:t>‹#›</a:t>
            </a:fld>
            <a:endParaRPr lang="el-GR" altLang="el-GR"/>
          </a:p>
        </p:txBody>
      </p:sp>
    </p:spTree>
    <p:extLst>
      <p:ext uri="{BB962C8B-B14F-4D97-AF65-F5344CB8AC3E}">
        <p14:creationId xmlns:p14="http://schemas.microsoft.com/office/powerpoint/2010/main" val="419962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D82CA5E-E9F9-4A92-B71A-B68F7C3D30AC}"/>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3" name="Rectangle 4">
            <a:extLst>
              <a:ext uri="{FF2B5EF4-FFF2-40B4-BE49-F238E27FC236}">
                <a16:creationId xmlns:a16="http://schemas.microsoft.com/office/drawing/2014/main" id="{35E15931-FB98-4D5C-A77D-AF2BBAB324F3}"/>
              </a:ext>
            </a:extLst>
          </p:cNvPr>
          <p:cNvSpPr>
            <a:spLocks noGrp="1" noChangeArrowheads="1"/>
          </p:cNvSpPr>
          <p:nvPr>
            <p:ph type="sldNum" idx="11"/>
          </p:nvPr>
        </p:nvSpPr>
        <p:spPr>
          <a:ln/>
        </p:spPr>
        <p:txBody>
          <a:bodyPr/>
          <a:lstStyle>
            <a:lvl1pPr>
              <a:defRPr/>
            </a:lvl1pPr>
          </a:lstStyle>
          <a:p>
            <a:pPr>
              <a:defRPr/>
            </a:pPr>
            <a:fld id="{80460F08-2A2F-4261-A053-DA592720AC78}" type="slidenum">
              <a:rPr lang="el-GR" altLang="el-GR"/>
              <a:pPr>
                <a:defRPr/>
              </a:pPr>
              <a:t>‹#›</a:t>
            </a:fld>
            <a:endParaRPr lang="el-GR" altLang="el-GR"/>
          </a:p>
        </p:txBody>
      </p:sp>
    </p:spTree>
    <p:extLst>
      <p:ext uri="{BB962C8B-B14F-4D97-AF65-F5344CB8AC3E}">
        <p14:creationId xmlns:p14="http://schemas.microsoft.com/office/powerpoint/2010/main" val="427034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2">
            <a:extLst>
              <a:ext uri="{FF2B5EF4-FFF2-40B4-BE49-F238E27FC236}">
                <a16:creationId xmlns:a16="http://schemas.microsoft.com/office/drawing/2014/main" id="{D8EA49C4-BCAD-440C-A8BD-AFCE09321269}"/>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4">
            <a:extLst>
              <a:ext uri="{FF2B5EF4-FFF2-40B4-BE49-F238E27FC236}">
                <a16:creationId xmlns:a16="http://schemas.microsoft.com/office/drawing/2014/main" id="{A7A988AA-7821-474D-B35C-359091DE7239}"/>
              </a:ext>
            </a:extLst>
          </p:cNvPr>
          <p:cNvSpPr>
            <a:spLocks noGrp="1" noChangeArrowheads="1"/>
          </p:cNvSpPr>
          <p:nvPr>
            <p:ph type="sldNum" idx="11"/>
          </p:nvPr>
        </p:nvSpPr>
        <p:spPr>
          <a:ln/>
        </p:spPr>
        <p:txBody>
          <a:bodyPr/>
          <a:lstStyle>
            <a:lvl1pPr>
              <a:defRPr/>
            </a:lvl1pPr>
          </a:lstStyle>
          <a:p>
            <a:pPr>
              <a:defRPr/>
            </a:pPr>
            <a:fld id="{B39FF429-DBF0-485F-A86A-A93D0AB1833F}" type="slidenum">
              <a:rPr lang="el-GR" altLang="el-GR"/>
              <a:pPr>
                <a:defRPr/>
              </a:pPr>
              <a:t>‹#›</a:t>
            </a:fld>
            <a:endParaRPr lang="el-GR" altLang="el-GR"/>
          </a:p>
        </p:txBody>
      </p:sp>
    </p:spTree>
    <p:extLst>
      <p:ext uri="{BB962C8B-B14F-4D97-AF65-F5344CB8AC3E}">
        <p14:creationId xmlns:p14="http://schemas.microsoft.com/office/powerpoint/2010/main" val="305249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2">
            <a:extLst>
              <a:ext uri="{FF2B5EF4-FFF2-40B4-BE49-F238E27FC236}">
                <a16:creationId xmlns:a16="http://schemas.microsoft.com/office/drawing/2014/main" id="{F629C954-2961-4190-8EA2-C1251F92F9B3}"/>
              </a:ext>
            </a:extLst>
          </p:cNvPr>
          <p:cNvSpPr>
            <a:spLocks noGrp="1" noChangeArrowheads="1"/>
          </p:cNvSpPr>
          <p:nvPr>
            <p:ph type="dt" idx="10"/>
          </p:nvPr>
        </p:nvSpPr>
        <p:spPr>
          <a:ln/>
        </p:spPr>
        <p:txBody>
          <a:bodyPr/>
          <a:lstStyle>
            <a:lvl1pPr>
              <a:defRPr/>
            </a:lvl1pPr>
          </a:lstStyle>
          <a:p>
            <a:pPr>
              <a:defRPr/>
            </a:pPr>
            <a:r>
              <a:rPr lang="el-GR" altLang="el-GR"/>
              <a:t>26/10/2020</a:t>
            </a:r>
          </a:p>
        </p:txBody>
      </p:sp>
      <p:sp>
        <p:nvSpPr>
          <p:cNvPr id="6" name="Rectangle 4">
            <a:extLst>
              <a:ext uri="{FF2B5EF4-FFF2-40B4-BE49-F238E27FC236}">
                <a16:creationId xmlns:a16="http://schemas.microsoft.com/office/drawing/2014/main" id="{4263963D-E365-4B06-B1BB-0EC3A334CE92}"/>
              </a:ext>
            </a:extLst>
          </p:cNvPr>
          <p:cNvSpPr>
            <a:spLocks noGrp="1" noChangeArrowheads="1"/>
          </p:cNvSpPr>
          <p:nvPr>
            <p:ph type="sldNum" idx="11"/>
          </p:nvPr>
        </p:nvSpPr>
        <p:spPr>
          <a:ln/>
        </p:spPr>
        <p:txBody>
          <a:bodyPr/>
          <a:lstStyle>
            <a:lvl1pPr>
              <a:defRPr/>
            </a:lvl1pPr>
          </a:lstStyle>
          <a:p>
            <a:pPr>
              <a:defRPr/>
            </a:pPr>
            <a:fld id="{FC3979C9-55DA-46C2-8664-6AA15838FAC9}" type="slidenum">
              <a:rPr lang="el-GR" altLang="el-GR"/>
              <a:pPr>
                <a:defRPr/>
              </a:pPr>
              <a:t>‹#›</a:t>
            </a:fld>
            <a:endParaRPr lang="el-GR" altLang="el-GR"/>
          </a:p>
        </p:txBody>
      </p:sp>
    </p:spTree>
    <p:extLst>
      <p:ext uri="{BB962C8B-B14F-4D97-AF65-F5344CB8AC3E}">
        <p14:creationId xmlns:p14="http://schemas.microsoft.com/office/powerpoint/2010/main" val="12966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5DB0C29-2CDC-40FD-9904-5F944E921393}"/>
              </a:ext>
            </a:extLst>
          </p:cNvPr>
          <p:cNvSpPr>
            <a:spLocks noGrp="1" noChangeArrowheads="1"/>
          </p:cNvSpPr>
          <p:nvPr>
            <p:ph type="title"/>
          </p:nvPr>
        </p:nvSpPr>
        <p:spPr bwMode="auto">
          <a:xfrm>
            <a:off x="1524000" y="1122363"/>
            <a:ext cx="9137650"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el-GR"/>
              <a:t>Κάντε κλικ εδώ για την επεξεργασία της μορφής του κειμένου του τίτλου</a:t>
            </a:r>
          </a:p>
        </p:txBody>
      </p:sp>
      <p:sp>
        <p:nvSpPr>
          <p:cNvPr id="2" name="Rectangle 2">
            <a:extLst>
              <a:ext uri="{FF2B5EF4-FFF2-40B4-BE49-F238E27FC236}">
                <a16:creationId xmlns:a16="http://schemas.microsoft.com/office/drawing/2014/main" id="{61A14092-160C-400E-B209-E8C7201403C0}"/>
              </a:ext>
            </a:extLst>
          </p:cNvPr>
          <p:cNvSpPr>
            <a:spLocks noGrp="1" noChangeArrowheads="1"/>
          </p:cNvSpPr>
          <p:nvPr>
            <p:ph type="dt"/>
          </p:nvPr>
        </p:nvSpPr>
        <p:spPr bwMode="auto">
          <a:xfrm>
            <a:off x="838200" y="6356350"/>
            <a:ext cx="2736850" cy="358775"/>
          </a:xfrm>
          <a:prstGeom prst="rect">
            <a:avLst/>
          </a:prstGeom>
          <a:noFill/>
          <a:ln>
            <a:noFill/>
          </a:ln>
          <a:effectLst/>
        </p:spPr>
        <p:txBody>
          <a:bodyPr vert="horz" wrap="square" lIns="90000" tIns="45000" rIns="90000" bIns="450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l-GR" altLang="el-GR"/>
              <a:t>26/10/2020</a:t>
            </a:r>
          </a:p>
        </p:txBody>
      </p:sp>
      <p:sp>
        <p:nvSpPr>
          <p:cNvPr id="1028" name="Text Box 3">
            <a:extLst>
              <a:ext uri="{FF2B5EF4-FFF2-40B4-BE49-F238E27FC236}">
                <a16:creationId xmlns:a16="http://schemas.microsoft.com/office/drawing/2014/main" id="{4FAACA44-93E7-40BA-A13F-46CE7FECDCA4}"/>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 name="Rectangle 4">
            <a:extLst>
              <a:ext uri="{FF2B5EF4-FFF2-40B4-BE49-F238E27FC236}">
                <a16:creationId xmlns:a16="http://schemas.microsoft.com/office/drawing/2014/main" id="{8C0BE0A5-B2DE-426B-800D-63F902ACB40E}"/>
              </a:ext>
            </a:extLst>
          </p:cNvPr>
          <p:cNvSpPr>
            <a:spLocks noGrp="1" noChangeArrowheads="1"/>
          </p:cNvSpPr>
          <p:nvPr>
            <p:ph type="sldNum"/>
          </p:nvPr>
        </p:nvSpPr>
        <p:spPr bwMode="auto">
          <a:xfrm>
            <a:off x="8610600" y="6356350"/>
            <a:ext cx="2736850" cy="358775"/>
          </a:xfrm>
          <a:prstGeom prst="rect">
            <a:avLst/>
          </a:prstGeom>
          <a:noFill/>
          <a:ln>
            <a:noFill/>
          </a:ln>
          <a:effectLst/>
        </p:spPr>
        <p:txBody>
          <a:bodyPr vert="horz" wrap="square" lIns="90000" tIns="45000" rIns="90000" bIns="450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51F8311-3D5B-41DA-9EEA-70ECF44BB012}" type="slidenum">
              <a:rPr lang="el-GR" altLang="el-GR"/>
              <a:pPr>
                <a:defRPr/>
              </a:pPr>
              <a:t>‹#›</a:t>
            </a:fld>
            <a:endParaRPr lang="el-GR" altLang="el-GR"/>
          </a:p>
        </p:txBody>
      </p:sp>
      <p:sp>
        <p:nvSpPr>
          <p:cNvPr id="1030" name="Rectangle 5">
            <a:extLst>
              <a:ext uri="{FF2B5EF4-FFF2-40B4-BE49-F238E27FC236}">
                <a16:creationId xmlns:a16="http://schemas.microsoft.com/office/drawing/2014/main" id="{A9FC18A3-B542-432E-BCA7-3868B2E4D929}"/>
              </a:ext>
            </a:extLst>
          </p:cNvPr>
          <p:cNvSpPr>
            <a:spLocks noGrp="1" noChangeArrowheads="1"/>
          </p:cNvSpPr>
          <p:nvPr>
            <p:ph type="body" idx="1"/>
          </p:nvPr>
        </p:nvSpPr>
        <p:spPr bwMode="auto">
          <a:xfrm>
            <a:off x="609600" y="1604963"/>
            <a:ext cx="10966450" cy="451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l-GR"/>
              <a:t>Κάντε κλικ εδώ για την επεξεργασία της μορφής των κειμένων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a:p>
            <a:pPr lvl="4"/>
            <a:r>
              <a:rPr lang="en-GB" altLang="el-GR"/>
              <a:t>Όγδοο επίπεδο διάρθρωσης</a:t>
            </a:r>
          </a:p>
          <a:p>
            <a:pPr lvl="4"/>
            <a:r>
              <a:rPr lang="en-GB" altLang="el-GR"/>
              <a:t>Ένατο επίπεδο διάρθρωσης</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E1045CAB-FAA2-485C-BF82-D2EBC16173FB}"/>
              </a:ext>
            </a:extLst>
          </p:cNvPr>
          <p:cNvSpPr>
            <a:spLocks noGrp="1" noChangeArrowheads="1"/>
          </p:cNvSpPr>
          <p:nvPr>
            <p:ph type="title"/>
          </p:nvPr>
        </p:nvSpPr>
        <p:spPr bwMode="auto">
          <a:xfrm>
            <a:off x="838200" y="365125"/>
            <a:ext cx="10509250" cy="131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a:t>Κάντε κλικ εδώ για την επεξεργασία της μορφής του κειμένου του τίτλου</a:t>
            </a:r>
          </a:p>
        </p:txBody>
      </p:sp>
      <p:sp>
        <p:nvSpPr>
          <p:cNvPr id="2051" name="Rectangle 2">
            <a:extLst>
              <a:ext uri="{FF2B5EF4-FFF2-40B4-BE49-F238E27FC236}">
                <a16:creationId xmlns:a16="http://schemas.microsoft.com/office/drawing/2014/main" id="{1F8A7AC1-6501-4A70-AF13-24E3BB45B9DE}"/>
              </a:ext>
            </a:extLst>
          </p:cNvPr>
          <p:cNvSpPr>
            <a:spLocks noGrp="1" noChangeArrowheads="1"/>
          </p:cNvSpPr>
          <p:nvPr>
            <p:ph type="body" idx="1"/>
          </p:nvPr>
        </p:nvSpPr>
        <p:spPr bwMode="auto">
          <a:xfrm>
            <a:off x="838200" y="1825625"/>
            <a:ext cx="10509250"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a:t>Κάντε κλικ εδώ για την επεξεργασία της μορφής των κειμένων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a:p>
            <a:pPr lvl="4"/>
            <a:r>
              <a:rPr lang="en-GB" altLang="el-GR"/>
              <a:t>Όγδοο επίπεδο διάρθρωσης</a:t>
            </a:r>
          </a:p>
          <a:p>
            <a:pPr lvl="4"/>
            <a:r>
              <a:rPr lang="en-GB" altLang="el-GR"/>
              <a:t>Ένατο επίπεδο διάρθρωσης</a:t>
            </a:r>
          </a:p>
        </p:txBody>
      </p:sp>
      <p:sp>
        <p:nvSpPr>
          <p:cNvPr id="2" name="Rectangle 3">
            <a:extLst>
              <a:ext uri="{FF2B5EF4-FFF2-40B4-BE49-F238E27FC236}">
                <a16:creationId xmlns:a16="http://schemas.microsoft.com/office/drawing/2014/main" id="{A006C749-DC83-44F0-86B4-9BF673D774D6}"/>
              </a:ext>
            </a:extLst>
          </p:cNvPr>
          <p:cNvSpPr>
            <a:spLocks noGrp="1" noChangeArrowheads="1"/>
          </p:cNvSpPr>
          <p:nvPr>
            <p:ph type="dt"/>
          </p:nvPr>
        </p:nvSpPr>
        <p:spPr bwMode="auto">
          <a:xfrm>
            <a:off x="838200" y="6356350"/>
            <a:ext cx="2736850" cy="358775"/>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Tx/>
              <a:buSzPct val="100000"/>
              <a:buFontTx/>
              <a:buNone/>
              <a:tabLst>
                <a:tab pos="723900" algn="l"/>
                <a:tab pos="1447800" algn="l"/>
                <a:tab pos="2171700" algn="l"/>
              </a:tabLst>
              <a:defRPr sz="2400">
                <a:solidFill>
                  <a:srgbClr val="000000"/>
                </a:solidFill>
                <a:latin typeface="+mn-lt"/>
                <a:cs typeface="Arial" panose="020B0604020202020204" pitchFamily="34" charset="0"/>
              </a:defRPr>
            </a:lvl1pPr>
          </a:lstStyle>
          <a:p>
            <a:pPr>
              <a:defRPr/>
            </a:pPr>
            <a:r>
              <a:rPr lang="el-GR" altLang="el-GR"/>
              <a:t>26/10/2020</a:t>
            </a:r>
          </a:p>
        </p:txBody>
      </p:sp>
      <p:sp>
        <p:nvSpPr>
          <p:cNvPr id="2053" name="Text Box 4">
            <a:extLst>
              <a:ext uri="{FF2B5EF4-FFF2-40B4-BE49-F238E27FC236}">
                <a16:creationId xmlns:a16="http://schemas.microsoft.com/office/drawing/2014/main" id="{74FD3DED-4700-46CA-9886-A0C10BD18BD9}"/>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 name="Rectangle 5">
            <a:extLst>
              <a:ext uri="{FF2B5EF4-FFF2-40B4-BE49-F238E27FC236}">
                <a16:creationId xmlns:a16="http://schemas.microsoft.com/office/drawing/2014/main" id="{23B7F7A6-048C-4ACD-9943-A5FFEAE8620B}"/>
              </a:ext>
            </a:extLst>
          </p:cNvPr>
          <p:cNvSpPr>
            <a:spLocks noGrp="1" noChangeArrowheads="1"/>
          </p:cNvSpPr>
          <p:nvPr>
            <p:ph type="sldNum"/>
          </p:nvPr>
        </p:nvSpPr>
        <p:spPr bwMode="auto">
          <a:xfrm>
            <a:off x="8610600" y="6356350"/>
            <a:ext cx="2736850" cy="358775"/>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Tx/>
              <a:buSzPct val="100000"/>
              <a:buFontTx/>
              <a:buNone/>
              <a:tabLst>
                <a:tab pos="723900" algn="l"/>
                <a:tab pos="1447800" algn="l"/>
                <a:tab pos="2171700" algn="l"/>
              </a:tabLst>
              <a:defRPr sz="2400" smtClean="0">
                <a:solidFill>
                  <a:srgbClr val="000000"/>
                </a:solidFill>
                <a:latin typeface="+mn-lt"/>
                <a:cs typeface="Arial" panose="020B0604020202020204" pitchFamily="34" charset="0"/>
              </a:defRPr>
            </a:lvl1pPr>
          </a:lstStyle>
          <a:p>
            <a:pPr>
              <a:defRPr/>
            </a:pPr>
            <a:fld id="{2A071103-0E1F-442A-B638-5CB29DA63AC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1D2A112-4B7B-432D-8EAE-07B1E7C88B85}"/>
              </a:ext>
            </a:extLst>
          </p:cNvPr>
          <p:cNvSpPr>
            <a:spLocks noGrp="1" noChangeArrowheads="1"/>
          </p:cNvSpPr>
          <p:nvPr>
            <p:ph type="title"/>
          </p:nvPr>
        </p:nvSpPr>
        <p:spPr bwMode="auto">
          <a:xfrm>
            <a:off x="838200" y="365125"/>
            <a:ext cx="10510838"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a:t>Κάντε κλικ εδώ για την επεξεργασία της μορφής του κειμένου του τίτλου</a:t>
            </a:r>
          </a:p>
        </p:txBody>
      </p:sp>
      <p:sp>
        <p:nvSpPr>
          <p:cNvPr id="3075" name="Rectangle 2">
            <a:extLst>
              <a:ext uri="{FF2B5EF4-FFF2-40B4-BE49-F238E27FC236}">
                <a16:creationId xmlns:a16="http://schemas.microsoft.com/office/drawing/2014/main" id="{51F83EA8-7F6F-45AC-8EA2-96D6D96B9ABB}"/>
              </a:ext>
            </a:extLst>
          </p:cNvPr>
          <p:cNvSpPr>
            <a:spLocks noGrp="1" noChangeArrowheads="1"/>
          </p:cNvSpPr>
          <p:nvPr>
            <p:ph type="body" idx="1"/>
          </p:nvPr>
        </p:nvSpPr>
        <p:spPr bwMode="auto">
          <a:xfrm>
            <a:off x="838200" y="1825625"/>
            <a:ext cx="10510838" cy="434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a:t>Κάντε κλικ εδώ για την επεξεργασία της μορφής των κειμένων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a:p>
            <a:pPr lvl="4"/>
            <a:r>
              <a:rPr lang="en-GB" altLang="el-GR"/>
              <a:t>Όγδοο επίπεδο διάρθρωσης</a:t>
            </a:r>
          </a:p>
          <a:p>
            <a:pPr lvl="4"/>
            <a:r>
              <a:rPr lang="en-GB" altLang="el-GR"/>
              <a:t>Ένατο επίπεδο διάρθρωσης</a:t>
            </a:r>
          </a:p>
        </p:txBody>
      </p:sp>
      <p:sp>
        <p:nvSpPr>
          <p:cNvPr id="2" name="Rectangle 3">
            <a:extLst>
              <a:ext uri="{FF2B5EF4-FFF2-40B4-BE49-F238E27FC236}">
                <a16:creationId xmlns:a16="http://schemas.microsoft.com/office/drawing/2014/main" id="{0C34ACAC-D20D-4DF8-A084-5498F8BB09F2}"/>
              </a:ext>
            </a:extLst>
          </p:cNvPr>
          <p:cNvSpPr>
            <a:spLocks noGrp="1" noChangeArrowheads="1"/>
          </p:cNvSpPr>
          <p:nvPr>
            <p:ph type="dt"/>
          </p:nvPr>
        </p:nvSpPr>
        <p:spPr bwMode="auto">
          <a:xfrm>
            <a:off x="838200" y="6356350"/>
            <a:ext cx="2738438" cy="360363"/>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Tx/>
              <a:buSzPct val="100000"/>
              <a:buFontTx/>
              <a:buNone/>
              <a:tabLst>
                <a:tab pos="723900" algn="l"/>
                <a:tab pos="1447800" algn="l"/>
                <a:tab pos="2171700" algn="l"/>
              </a:tabLst>
              <a:defRPr sz="2400">
                <a:solidFill>
                  <a:srgbClr val="000000"/>
                </a:solidFill>
                <a:latin typeface="+mn-lt"/>
                <a:cs typeface="Arial" panose="020B0604020202020204" pitchFamily="34" charset="0"/>
              </a:defRPr>
            </a:lvl1pPr>
          </a:lstStyle>
          <a:p>
            <a:pPr>
              <a:defRPr/>
            </a:pPr>
            <a:r>
              <a:rPr lang="el-GR" altLang="el-GR"/>
              <a:t>26/10/2020</a:t>
            </a:r>
          </a:p>
        </p:txBody>
      </p:sp>
      <p:sp>
        <p:nvSpPr>
          <p:cNvPr id="3077" name="Text Box 4">
            <a:extLst>
              <a:ext uri="{FF2B5EF4-FFF2-40B4-BE49-F238E27FC236}">
                <a16:creationId xmlns:a16="http://schemas.microsoft.com/office/drawing/2014/main" id="{C33AD6FD-4508-47EF-8014-C0552221258F}"/>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 name="Rectangle 5">
            <a:extLst>
              <a:ext uri="{FF2B5EF4-FFF2-40B4-BE49-F238E27FC236}">
                <a16:creationId xmlns:a16="http://schemas.microsoft.com/office/drawing/2014/main" id="{F253537B-4AA9-49FE-8BCE-063D2EEE61E7}"/>
              </a:ext>
            </a:extLst>
          </p:cNvPr>
          <p:cNvSpPr>
            <a:spLocks noGrp="1" noChangeArrowheads="1"/>
          </p:cNvSpPr>
          <p:nvPr>
            <p:ph type="sldNum"/>
          </p:nvPr>
        </p:nvSpPr>
        <p:spPr bwMode="auto">
          <a:xfrm>
            <a:off x="8610600" y="6356350"/>
            <a:ext cx="2738438" cy="360363"/>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Tx/>
              <a:buSzPct val="100000"/>
              <a:buFontTx/>
              <a:buNone/>
              <a:tabLst>
                <a:tab pos="723900" algn="l"/>
                <a:tab pos="1447800" algn="l"/>
                <a:tab pos="2171700" algn="l"/>
              </a:tabLst>
              <a:defRPr sz="2400" smtClean="0">
                <a:solidFill>
                  <a:srgbClr val="000000"/>
                </a:solidFill>
                <a:latin typeface="+mn-lt"/>
                <a:cs typeface="Arial" panose="020B0604020202020204" pitchFamily="34" charset="0"/>
              </a:defRPr>
            </a:lvl1pPr>
          </a:lstStyle>
          <a:p>
            <a:pPr>
              <a:defRPr/>
            </a:pPr>
            <a:fld id="{BFEA22C3-BDF3-44BA-B819-16C90BDFC89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C22B26B6-08E0-4782-BA74-2781E871D08E}"/>
              </a:ext>
            </a:extLst>
          </p:cNvPr>
          <p:cNvSpPr txBox="1">
            <a:spLocks noChangeArrowheads="1"/>
          </p:cNvSpPr>
          <p:nvPr/>
        </p:nvSpPr>
        <p:spPr bwMode="auto">
          <a:xfrm>
            <a:off x="838200" y="1825625"/>
            <a:ext cx="10512425"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nSpc>
                <a:spcPct val="92000"/>
              </a:lnSpc>
              <a:spcAft>
                <a:spcPts val="1425"/>
              </a:spcAft>
              <a:buClrTx/>
              <a:buFontTx/>
              <a:buNone/>
            </a:pPr>
            <a:endParaRPr lang="el-GR" altLang="el-GR" sz="2800" dirty="0">
              <a:solidFill>
                <a:srgbClr val="000000"/>
              </a:solidFill>
              <a:latin typeface="Calibri" panose="020F0502020204030204" pitchFamily="34" charset="0"/>
            </a:endParaRPr>
          </a:p>
          <a:p>
            <a:pPr>
              <a:lnSpc>
                <a:spcPct val="92000"/>
              </a:lnSpc>
              <a:spcAft>
                <a:spcPts val="1425"/>
              </a:spcAft>
              <a:buClrTx/>
              <a:buFontTx/>
              <a:buNone/>
            </a:pPr>
            <a:endParaRPr lang="el-GR" altLang="el-GR" sz="2800" dirty="0">
              <a:solidFill>
                <a:srgbClr val="000000"/>
              </a:solidFill>
              <a:latin typeface="Calibri" panose="020F0502020204030204" pitchFamily="34" charset="0"/>
            </a:endParaRPr>
          </a:p>
          <a:p>
            <a:pPr>
              <a:lnSpc>
                <a:spcPct val="92000"/>
              </a:lnSpc>
              <a:spcAft>
                <a:spcPts val="1425"/>
              </a:spcAft>
              <a:buClrTx/>
              <a:buFontTx/>
              <a:buNone/>
            </a:pPr>
            <a:endParaRPr lang="el-GR" altLang="el-GR" sz="2800" dirty="0">
              <a:solidFill>
                <a:srgbClr val="000000"/>
              </a:solidFill>
              <a:latin typeface="Calibri" panose="020F0502020204030204" pitchFamily="34" charset="0"/>
            </a:endParaRPr>
          </a:p>
          <a:p>
            <a:pPr algn="ctr">
              <a:lnSpc>
                <a:spcPct val="92000"/>
              </a:lnSpc>
              <a:spcAft>
                <a:spcPts val="1425"/>
              </a:spcAft>
              <a:buClrTx/>
              <a:buFontTx/>
              <a:buNone/>
            </a:pPr>
            <a:r>
              <a:rPr lang="el-GR" altLang="el-GR" sz="3200" dirty="0">
                <a:solidFill>
                  <a:srgbClr val="000000"/>
                </a:solidFill>
                <a:latin typeface="Times New Roman" panose="02020603050405020304" pitchFamily="18" charset="0"/>
                <a:cs typeface="Times New Roman" panose="02020603050405020304" pitchFamily="18" charset="0"/>
              </a:rPr>
              <a:t>ΟΙ ΠΡΑΞΕΙΣ-Α΄ΤΑΞΗ</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B96578B0-EBAA-476F-B469-FB5F599D03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576263"/>
            <a:ext cx="6048375" cy="5903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30601B72-BE90-4240-AD20-C2D5D231D1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825" y="1008063"/>
            <a:ext cx="6767513" cy="475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6861DF7F-544B-49BB-A5AE-385BF20F52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925" y="1008063"/>
            <a:ext cx="6911975" cy="52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5B2EE92D-E6CB-46C0-8236-0A98F3676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563" y="1152525"/>
            <a:ext cx="8064500" cy="4608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444D2EFF-9992-43C7-8012-9FEF46A5C5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938" y="615950"/>
            <a:ext cx="4733925"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1" name="Picture 2">
            <a:extLst>
              <a:ext uri="{FF2B5EF4-FFF2-40B4-BE49-F238E27FC236}">
                <a16:creationId xmlns:a16="http://schemas.microsoft.com/office/drawing/2014/main" id="{67861E5F-9ADC-4E2B-8FBB-B9CB182617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425" y="1644650"/>
            <a:ext cx="5256213" cy="443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3714FDBD-67AB-4BB5-9FEF-6324E0C94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550" y="431800"/>
            <a:ext cx="5543550" cy="583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a:extLst>
              <a:ext uri="{FF2B5EF4-FFF2-40B4-BE49-F238E27FC236}">
                <a16:creationId xmlns:a16="http://schemas.microsoft.com/office/drawing/2014/main" id="{0FBE5703-48A0-427F-8EAC-9B5EAFB32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263" y="1223963"/>
            <a:ext cx="6264275" cy="475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a:extLst>
              <a:ext uri="{FF2B5EF4-FFF2-40B4-BE49-F238E27FC236}">
                <a16:creationId xmlns:a16="http://schemas.microsoft.com/office/drawing/2014/main" id="{F86D79FF-3A53-4D2C-97E9-824E46B225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25" y="360363"/>
            <a:ext cx="4824413" cy="619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0346257A-D7A8-44B9-8E2C-722CCEB1F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25" y="863600"/>
            <a:ext cx="5975350"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a:extLst>
              <a:ext uri="{FF2B5EF4-FFF2-40B4-BE49-F238E27FC236}">
                <a16:creationId xmlns:a16="http://schemas.microsoft.com/office/drawing/2014/main" id="{BCCB2829-66D8-4C6C-BF25-FBB47E317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863600"/>
            <a:ext cx="5759450" cy="532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E9F01D8F-9BF8-45B8-92BF-90F9FC081B56}"/>
              </a:ext>
            </a:extLst>
          </p:cNvPr>
          <p:cNvSpPr txBox="1">
            <a:spLocks noChangeArrowheads="1"/>
          </p:cNvSpPr>
          <p:nvPr/>
        </p:nvSpPr>
        <p:spPr bwMode="auto">
          <a:xfrm>
            <a:off x="838200" y="365125"/>
            <a:ext cx="10514013" cy="1323975"/>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ΔΕΠΠΣ-ΑΠΣ ΑΡΙΘΜΟΙ ΚΑΙ ΠΡΑΞΕΙΣ</a:t>
            </a:r>
          </a:p>
        </p:txBody>
      </p:sp>
      <p:graphicFrame>
        <p:nvGraphicFramePr>
          <p:cNvPr id="16386" name="Group 2">
            <a:extLst>
              <a:ext uri="{FF2B5EF4-FFF2-40B4-BE49-F238E27FC236}">
                <a16:creationId xmlns:a16="http://schemas.microsoft.com/office/drawing/2014/main" id="{43A13F04-2C4E-44CF-9048-7E3C67F01387}"/>
              </a:ext>
            </a:extLst>
          </p:cNvPr>
          <p:cNvGraphicFramePr>
            <a:graphicFrameLocks noGrp="1"/>
          </p:cNvGraphicFramePr>
          <p:nvPr/>
        </p:nvGraphicFramePr>
        <p:xfrm>
          <a:off x="2713038" y="2030413"/>
          <a:ext cx="7010400" cy="4237037"/>
        </p:xfrm>
        <a:graphic>
          <a:graphicData uri="http://schemas.openxmlformats.org/drawingml/2006/table">
            <a:tbl>
              <a:tblPr/>
              <a:tblGrid>
                <a:gridCol w="1295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713326">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τάξη</a:t>
                      </a:r>
                    </a:p>
                  </a:txBody>
                  <a:tcPr marT="45726" marB="45726"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Γενικοί στόχοι</a:t>
                      </a:r>
                      <a:b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b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(γνώσεις, δεξιότητες, στάσεις και αξίες) </a:t>
                      </a:r>
                    </a:p>
                  </a:txBody>
                  <a:tcPr marT="45726" marB="45726"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3523711">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Α</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Β</a:t>
                      </a:r>
                    </a:p>
                  </a:txBody>
                  <a:tcPr marT="68409" marB="4572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6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τις πράξεις της πρόσθεσης και της αφαίρεσης µε αριθμούς που δεν ξεπερνούν το 20.</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εξοικειωθούν µε καταστάσεις επανάληψης ίσων ποσοτήτων και διαμερισμού (</a:t>
                      </a:r>
                      <a:r>
                        <a:rPr kumimoji="0" lang="el-GR" altLang="el-GR" sz="1800" b="0" i="0" u="none" strike="noStrike" cap="none" normalizeH="0" baseline="0" dirty="0" err="1">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μερισµού</a:t>
                      </a: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6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τις πράξεις της πρόσθεσης, της αφαίρεσης και του πολλαπλασιασμού µε αριθμούς που δεν ξεπερνούν το 100.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χρησιμοποιούν την </a:t>
                      </a:r>
                      <a:r>
                        <a:rPr kumimoji="0" lang="el-GR" altLang="el-GR" sz="1800" b="0" i="0" u="none" strike="noStrike" cap="none" normalizeH="0" baseline="0" dirty="0" err="1">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αντιμεταθετική</a:t>
                      </a: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και την </a:t>
                      </a:r>
                      <a:r>
                        <a:rPr kumimoji="0" lang="el-GR" altLang="el-GR" sz="1800" b="0" i="0" u="none" strike="noStrike" cap="none" normalizeH="0" baseline="0" dirty="0" err="1">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προσεταιριστική</a:t>
                      </a: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ιδιότητα στην πρόσθεση και τον πολλαπλασιασμού.</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κατανοήσουν την έννοια του διαμερισμού (</a:t>
                      </a:r>
                      <a:r>
                        <a:rPr kumimoji="0" lang="el-GR" altLang="el-GR" sz="1800" b="0" i="0" u="none" strike="noStrike" cap="none" normalizeH="0" baseline="0" dirty="0" err="1">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μερισµού</a:t>
                      </a: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a:t>
                      </a:r>
                    </a:p>
                  </a:txBody>
                  <a:tcPr marT="75970" marB="4572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14D3E8FF-63E9-4E9B-8457-807C90031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550" y="900113"/>
            <a:ext cx="5543550" cy="496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916B8AD1-D5A3-42BD-9DEE-4F84FB6804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1008063"/>
            <a:ext cx="5256213" cy="4824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6A7233EF-34AD-46E2-93F2-0B656E343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1223963"/>
            <a:ext cx="5975350" cy="460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70F77D0F-1168-4111-B3C7-95029BFFE3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647700"/>
            <a:ext cx="6191250" cy="5256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FC096840-1B43-4537-ABFD-57044712C0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25" y="936625"/>
            <a:ext cx="6191250"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a:extLst>
              <a:ext uri="{FF2B5EF4-FFF2-40B4-BE49-F238E27FC236}">
                <a16:creationId xmlns:a16="http://schemas.microsoft.com/office/drawing/2014/main" id="{0C692A81-3207-4F89-994A-3B8C1E4EB3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1079500"/>
            <a:ext cx="5832475" cy="475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a:extLst>
              <a:ext uri="{FF2B5EF4-FFF2-40B4-BE49-F238E27FC236}">
                <a16:creationId xmlns:a16="http://schemas.microsoft.com/office/drawing/2014/main" id="{2A69B65F-24B7-45B6-967A-1F6AD29708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88" y="863600"/>
            <a:ext cx="5400675"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a:extLst>
              <a:ext uri="{FF2B5EF4-FFF2-40B4-BE49-F238E27FC236}">
                <a16:creationId xmlns:a16="http://schemas.microsoft.com/office/drawing/2014/main" id="{43C6C9B9-2349-4F73-93CA-558B64B848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936625"/>
            <a:ext cx="5759450"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1EFAEAAC-CBA6-4E31-A7E4-5D11B2C1B7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88" y="1008063"/>
            <a:ext cx="5616575"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a:extLst>
              <a:ext uri="{FF2B5EF4-FFF2-40B4-BE49-F238E27FC236}">
                <a16:creationId xmlns:a16="http://schemas.microsoft.com/office/drawing/2014/main" id="{25DCB0CD-04FD-4AC6-93FD-92AA5B61B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1152525"/>
            <a:ext cx="5472113"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4D4A135E-EBFE-48E9-8A7F-1AC98DAE3D01}"/>
              </a:ext>
            </a:extLst>
          </p:cNvPr>
          <p:cNvSpPr txBox="1">
            <a:spLocks noChangeArrowheads="1"/>
          </p:cNvSpPr>
          <p:nvPr/>
        </p:nvSpPr>
        <p:spPr bwMode="auto">
          <a:xfrm>
            <a:off x="838200" y="365125"/>
            <a:ext cx="10514013" cy="1323975"/>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pPr>
            <a:r>
              <a:rPr lang="el-GR" altLang="el-GR" sz="3200" b="1">
                <a:solidFill>
                  <a:srgbClr val="000000"/>
                </a:solidFill>
                <a:latin typeface="Times New Roman" panose="02020603050405020304" pitchFamily="18" charset="0"/>
                <a:cs typeface="Times New Roman" panose="02020603050405020304" pitchFamily="18" charset="0"/>
              </a:rPr>
              <a:t>ΔΕΠΠΣ-ΑΠΣ ΑΡΙΘΜΟΙ ΚΑΙ ΠΡΑΞΕΙΣ</a:t>
            </a:r>
          </a:p>
        </p:txBody>
      </p:sp>
      <p:graphicFrame>
        <p:nvGraphicFramePr>
          <p:cNvPr id="17410" name="Group 2">
            <a:extLst>
              <a:ext uri="{FF2B5EF4-FFF2-40B4-BE49-F238E27FC236}">
                <a16:creationId xmlns:a16="http://schemas.microsoft.com/office/drawing/2014/main" id="{EAE4202D-BA48-4B50-B6AA-13282A5AE6EE}"/>
              </a:ext>
            </a:extLst>
          </p:cNvPr>
          <p:cNvGraphicFramePr>
            <a:graphicFrameLocks noGrp="1"/>
          </p:cNvGraphicFramePr>
          <p:nvPr/>
        </p:nvGraphicFramePr>
        <p:xfrm>
          <a:off x="2713038" y="1963738"/>
          <a:ext cx="7010400" cy="4695885"/>
        </p:xfrm>
        <a:graphic>
          <a:graphicData uri="http://schemas.openxmlformats.org/drawingml/2006/table">
            <a:tbl>
              <a:tblPr/>
              <a:tblGrid>
                <a:gridCol w="1295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713164">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τάξη</a:t>
                      </a:r>
                    </a:p>
                  </a:txBody>
                  <a:tcPr marT="45716" marB="45716"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Γενικοί στόχοι</a:t>
                      </a:r>
                      <a:b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b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(γνώσεις, δεξιότητες, στάσεις και αξίες) </a:t>
                      </a:r>
                    </a:p>
                  </a:txBody>
                  <a:tcPr marT="45716" marB="45716"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3982661">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Γ</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Δ</a:t>
                      </a:r>
                    </a:p>
                  </a:txBody>
                  <a:tcPr marT="68394" marB="4571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6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τις πράξεις της πρόσθεσης και της αφαίρεσης</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φυσικών αριθμών που δεν ξεπερνούν το 1.000.</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εξοικειωθούν µε τον αλγόριθμο του πολλαπλασιασμού και της διαίρεσης φυσικών αριθμών.</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τις πράξεις της πρόσθεσης, της αφαίρεσης, του πολλαπλασιασμού και της διαίρεσης φυσικών αριθμών που δεν ξεπερνούν το 1000.</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εξασκηθούν στις πράξεις µε δεκαδικούς αριθμούς και δεκαδικά κλάσματα. </a:t>
                      </a:r>
                    </a:p>
                  </a:txBody>
                  <a:tcPr marT="75953" marB="4571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a:extLst>
              <a:ext uri="{FF2B5EF4-FFF2-40B4-BE49-F238E27FC236}">
                <a16:creationId xmlns:a16="http://schemas.microsoft.com/office/drawing/2014/main" id="{545F9D3F-28D1-4F45-9DCF-DEDD12E5C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88" y="1079500"/>
            <a:ext cx="5759450" cy="504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a:extLst>
              <a:ext uri="{FF2B5EF4-FFF2-40B4-BE49-F238E27FC236}">
                <a16:creationId xmlns:a16="http://schemas.microsoft.com/office/drawing/2014/main" id="{45797A56-2F92-46FF-8A71-46FA2D8DD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25" y="1223963"/>
            <a:ext cx="5903913"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E5E51112-AD18-4AEC-9E8A-0D4F3410A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613" y="1008063"/>
            <a:ext cx="4464050"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5" name="Picture 2">
            <a:extLst>
              <a:ext uri="{FF2B5EF4-FFF2-40B4-BE49-F238E27FC236}">
                <a16:creationId xmlns:a16="http://schemas.microsoft.com/office/drawing/2014/main" id="{CA1C5250-4D80-4AAA-BCC2-C1F6C95382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513" y="4189413"/>
            <a:ext cx="4176712" cy="2363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a:extLst>
              <a:ext uri="{FF2B5EF4-FFF2-40B4-BE49-F238E27FC236}">
                <a16:creationId xmlns:a16="http://schemas.microsoft.com/office/drawing/2014/main" id="{8625D069-BC04-4E1B-A7EB-E9239EA8D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3" y="2016125"/>
            <a:ext cx="7920037" cy="388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a:extLst>
              <a:ext uri="{FF2B5EF4-FFF2-40B4-BE49-F238E27FC236}">
                <a16:creationId xmlns:a16="http://schemas.microsoft.com/office/drawing/2014/main" id="{E0111F4C-7044-4415-BA92-E61A483AEE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300" y="1800225"/>
            <a:ext cx="8856663"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a:extLst>
              <a:ext uri="{FF2B5EF4-FFF2-40B4-BE49-F238E27FC236}">
                <a16:creationId xmlns:a16="http://schemas.microsoft.com/office/drawing/2014/main" id="{F34F96C5-7B64-4C30-880C-9EAAC5ECA4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720725"/>
            <a:ext cx="6191250" cy="554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a:extLst>
              <a:ext uri="{FF2B5EF4-FFF2-40B4-BE49-F238E27FC236}">
                <a16:creationId xmlns:a16="http://schemas.microsoft.com/office/drawing/2014/main" id="{DEBA4244-68ED-4E2F-8C9E-CA42E79702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0" y="1079500"/>
            <a:ext cx="6048375" cy="504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a:extLst>
              <a:ext uri="{FF2B5EF4-FFF2-40B4-BE49-F238E27FC236}">
                <a16:creationId xmlns:a16="http://schemas.microsoft.com/office/drawing/2014/main" id="{D2E5F374-0474-4443-B32B-2DBD5EE085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188" y="936625"/>
            <a:ext cx="5975350"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a:extLst>
              <a:ext uri="{FF2B5EF4-FFF2-40B4-BE49-F238E27FC236}">
                <a16:creationId xmlns:a16="http://schemas.microsoft.com/office/drawing/2014/main" id="{2C798302-552F-4CA8-A552-52AAF1F406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263" y="1079500"/>
            <a:ext cx="6408737" cy="4824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a:extLst>
              <a:ext uri="{FF2B5EF4-FFF2-40B4-BE49-F238E27FC236}">
                <a16:creationId xmlns:a16="http://schemas.microsoft.com/office/drawing/2014/main" id="{7D362373-9375-4391-915D-555E5E023D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576263"/>
            <a:ext cx="5903912" cy="5040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A6518FD-4DF1-4AB2-ABB2-9B2FD94E6112}"/>
              </a:ext>
            </a:extLst>
          </p:cNvPr>
          <p:cNvSpPr txBox="1">
            <a:spLocks noChangeArrowheads="1"/>
          </p:cNvSpPr>
          <p:nvPr/>
        </p:nvSpPr>
        <p:spPr bwMode="auto">
          <a:xfrm>
            <a:off x="838200" y="365125"/>
            <a:ext cx="10514013" cy="831850"/>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pPr>
            <a:r>
              <a:rPr lang="el-GR" altLang="el-GR" sz="3200" b="1">
                <a:solidFill>
                  <a:srgbClr val="000000"/>
                </a:solidFill>
                <a:latin typeface="Times New Roman" panose="02020603050405020304" pitchFamily="18" charset="0"/>
                <a:cs typeface="Times New Roman" panose="02020603050405020304" pitchFamily="18" charset="0"/>
              </a:rPr>
              <a:t>ΔΕΠΠΣ-ΑΠΣ ΑΡΙΘΜΟΙ ΚΑΙ ΠΡΑΞΕΙΣ</a:t>
            </a:r>
          </a:p>
        </p:txBody>
      </p:sp>
      <p:graphicFrame>
        <p:nvGraphicFramePr>
          <p:cNvPr id="18434" name="Group 2">
            <a:extLst>
              <a:ext uri="{FF2B5EF4-FFF2-40B4-BE49-F238E27FC236}">
                <a16:creationId xmlns:a16="http://schemas.microsoft.com/office/drawing/2014/main" id="{8ED3E3E0-17C1-47F5-BFE9-D4FC208A1540}"/>
              </a:ext>
            </a:extLst>
          </p:cNvPr>
          <p:cNvGraphicFramePr>
            <a:graphicFrameLocks noGrp="1"/>
          </p:cNvGraphicFramePr>
          <p:nvPr/>
        </p:nvGraphicFramePr>
        <p:xfrm>
          <a:off x="2713038" y="1484313"/>
          <a:ext cx="7010400" cy="5111750"/>
        </p:xfrm>
        <a:graphic>
          <a:graphicData uri="http://schemas.openxmlformats.org/drawingml/2006/table">
            <a:tbl>
              <a:tblPr/>
              <a:tblGrid>
                <a:gridCol w="1295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713378">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τάξη</a:t>
                      </a:r>
                    </a:p>
                  </a:txBody>
                  <a:tcPr marT="45729" marB="45729"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1" i="0" u="none" strike="noStrike" cap="none" normalizeH="0" baseline="0" dirty="0">
                          <a:ln>
                            <a:noFill/>
                          </a:ln>
                          <a:solidFill>
                            <a:srgbClr val="FFFFFF"/>
                          </a:solidFill>
                          <a:effectLst/>
                          <a:latin typeface="Calibri" panose="020F0502020204030204" pitchFamily="34" charset="0"/>
                          <a:ea typeface="Microsoft YaHei" panose="020B0503020204020204" pitchFamily="34" charset="-122"/>
                        </a:rPr>
                        <a:t>Γενικοί στόχοι</a:t>
                      </a:r>
                      <a:br>
                        <a:rPr kumimoji="0" lang="el-GR" altLang="el-GR" sz="2000" b="1" i="0" u="none" strike="noStrike" cap="none" normalizeH="0" baseline="0" dirty="0">
                          <a:ln>
                            <a:noFill/>
                          </a:ln>
                          <a:solidFill>
                            <a:srgbClr val="FFFFFF"/>
                          </a:solidFill>
                          <a:effectLst/>
                          <a:latin typeface="Calibri" panose="020F0502020204030204" pitchFamily="34" charset="0"/>
                          <a:ea typeface="Microsoft YaHei" panose="020B0503020204020204" pitchFamily="34" charset="-122"/>
                        </a:rPr>
                      </a:br>
                      <a:r>
                        <a:rPr kumimoji="0" lang="el-GR" altLang="el-GR" sz="2000" b="1" i="0" u="none" strike="noStrike" cap="none" normalizeH="0" baseline="0" dirty="0">
                          <a:ln>
                            <a:noFill/>
                          </a:ln>
                          <a:solidFill>
                            <a:srgbClr val="FFFFFF"/>
                          </a:solidFill>
                          <a:effectLst/>
                          <a:latin typeface="Calibri" panose="020F0502020204030204" pitchFamily="34" charset="0"/>
                          <a:ea typeface="Microsoft YaHei" panose="020B0503020204020204" pitchFamily="34" charset="-122"/>
                        </a:rPr>
                        <a:t>(γνώσεις, δεξιότητες, στάσεις και αξίες) </a:t>
                      </a:r>
                    </a:p>
                  </a:txBody>
                  <a:tcPr marT="45729" marB="45729"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398372">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Ε</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ΣΤ</a:t>
                      </a:r>
                    </a:p>
                  </a:txBody>
                  <a:tcPr marT="68414" marB="4572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τις πράξεις της πρόσθεσης, της αφαίρεσης, του πολλαπλασιασμού και της διαίρεσης φυσικών, κλασματικών και δεκαδικών αριθμών.</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εκτελούν πρόσθεση και αφαίρεση συμμιγών αριθμών.</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υπολογίζουν τα πολλαπλάσια του 2, 3, 4, 5, …, 10 και να γνωρίζουν ποιοι αριθμοί διαιρούνται µε το 2, το 5 και το 10.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απαγγέλλουν, να διαβάζουν, να γράφουν και να διατάσσουν φυσικούς, κλασματικούς και δεκαδικούς αριθμούς καθώς και να εκτελούν όλες τις πράξεις τους.</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0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γνωρίζουν ποιοι αριθμοί διαιρούνται µε 2, 3, 4, 5, 9, 10 και 25.</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T="72375" marB="4572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a:extLst>
              <a:ext uri="{FF2B5EF4-FFF2-40B4-BE49-F238E27FC236}">
                <a16:creationId xmlns:a16="http://schemas.microsoft.com/office/drawing/2014/main" id="{7DC1A652-27F1-454C-8241-4FEADF1C04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725" y="1152525"/>
            <a:ext cx="6191250" cy="4967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a:extLst>
              <a:ext uri="{FF2B5EF4-FFF2-40B4-BE49-F238E27FC236}">
                <a16:creationId xmlns:a16="http://schemas.microsoft.com/office/drawing/2014/main" id="{3F2C6157-D3A2-4091-B184-05CD612DE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936625"/>
            <a:ext cx="5975350" cy="5256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a:extLst>
              <a:ext uri="{FF2B5EF4-FFF2-40B4-BE49-F238E27FC236}">
                <a16:creationId xmlns:a16="http://schemas.microsoft.com/office/drawing/2014/main" id="{DC5A0BF9-2913-4936-A4D1-246E18F7A4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988" y="863600"/>
            <a:ext cx="5472112"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a:extLst>
              <a:ext uri="{FF2B5EF4-FFF2-40B4-BE49-F238E27FC236}">
                <a16:creationId xmlns:a16="http://schemas.microsoft.com/office/drawing/2014/main" id="{56DC45C1-615D-4DD3-AC19-32F700267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863600"/>
            <a:ext cx="5688013"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a:extLst>
              <a:ext uri="{FF2B5EF4-FFF2-40B4-BE49-F238E27FC236}">
                <a16:creationId xmlns:a16="http://schemas.microsoft.com/office/drawing/2014/main" id="{17A90337-8FE1-4385-B94F-821B92088A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125" y="1152525"/>
            <a:ext cx="8783638" cy="4824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a:extLst>
              <a:ext uri="{FF2B5EF4-FFF2-40B4-BE49-F238E27FC236}">
                <a16:creationId xmlns:a16="http://schemas.microsoft.com/office/drawing/2014/main" id="{851136A7-4C97-4FDC-BEE0-4DC56DF9EC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0" y="1079500"/>
            <a:ext cx="5688013"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
            <a:extLst>
              <a:ext uri="{FF2B5EF4-FFF2-40B4-BE49-F238E27FC236}">
                <a16:creationId xmlns:a16="http://schemas.microsoft.com/office/drawing/2014/main" id="{92588AE0-8E34-4073-9DDB-F9F8DE2BF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88" y="1008063"/>
            <a:ext cx="5543550"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a:extLst>
              <a:ext uri="{FF2B5EF4-FFF2-40B4-BE49-F238E27FC236}">
                <a16:creationId xmlns:a16="http://schemas.microsoft.com/office/drawing/2014/main" id="{512F30D5-378D-4DFD-A104-0E23EC0F9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350" y="215900"/>
            <a:ext cx="4751388" cy="633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a:extLst>
              <a:ext uri="{FF2B5EF4-FFF2-40B4-BE49-F238E27FC236}">
                <a16:creationId xmlns:a16="http://schemas.microsoft.com/office/drawing/2014/main" id="{DB46041D-F491-46AF-84B2-68B1B0A9E8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488" y="720725"/>
            <a:ext cx="6840537" cy="568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a:extLst>
              <a:ext uri="{FF2B5EF4-FFF2-40B4-BE49-F238E27FC236}">
                <a16:creationId xmlns:a16="http://schemas.microsoft.com/office/drawing/2014/main" id="{21984D47-8527-4237-A853-E4C1B391B0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5" y="431800"/>
            <a:ext cx="4464050" cy="619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AF0291E6-F720-445B-AC5C-562AB9AF4B71}"/>
              </a:ext>
            </a:extLst>
          </p:cNvPr>
          <p:cNvSpPr txBox="1">
            <a:spLocks noChangeArrowheads="1"/>
          </p:cNvSpPr>
          <p:nvPr/>
        </p:nvSpPr>
        <p:spPr bwMode="auto">
          <a:xfrm>
            <a:off x="838200" y="365125"/>
            <a:ext cx="10514013" cy="1323975"/>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Αριθμοί και πράξεις (Α΄ τάξη)</a:t>
            </a:r>
          </a:p>
        </p:txBody>
      </p:sp>
      <p:graphicFrame>
        <p:nvGraphicFramePr>
          <p:cNvPr id="19458" name="Group 2">
            <a:extLst>
              <a:ext uri="{FF2B5EF4-FFF2-40B4-BE49-F238E27FC236}">
                <a16:creationId xmlns:a16="http://schemas.microsoft.com/office/drawing/2014/main" id="{B2D65653-B4D7-4CDD-B5E6-3B37A323907B}"/>
              </a:ext>
            </a:extLst>
          </p:cNvPr>
          <p:cNvGraphicFramePr>
            <a:graphicFrameLocks noGrp="1"/>
          </p:cNvGraphicFramePr>
          <p:nvPr/>
        </p:nvGraphicFramePr>
        <p:xfrm>
          <a:off x="2713038" y="1677988"/>
          <a:ext cx="7010400" cy="4756172"/>
        </p:xfrm>
        <a:graphic>
          <a:graphicData uri="http://schemas.openxmlformats.org/drawingml/2006/table">
            <a:tbl>
              <a:tblPr/>
              <a:tblGrid>
                <a:gridCol w="3675062">
                  <a:extLst>
                    <a:ext uri="{9D8B030D-6E8A-4147-A177-3AD203B41FA5}">
                      <a16:colId xmlns:a16="http://schemas.microsoft.com/office/drawing/2014/main" val="20000"/>
                    </a:ext>
                  </a:extLst>
                </a:gridCol>
                <a:gridCol w="3335338">
                  <a:extLst>
                    <a:ext uri="{9D8B030D-6E8A-4147-A177-3AD203B41FA5}">
                      <a16:colId xmlns:a16="http://schemas.microsoft.com/office/drawing/2014/main" val="20001"/>
                    </a:ext>
                  </a:extLst>
                </a:gridCol>
              </a:tblGrid>
              <a:tr h="651040">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Στόχοι</a:t>
                      </a:r>
                    </a:p>
                  </a:txBody>
                  <a:tcPr marT="45718" marB="45718"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Θεματικές Ενότητες </a:t>
                      </a:r>
                    </a:p>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(διατιθέμενος χρόνος) </a:t>
                      </a:r>
                    </a:p>
                  </a:txBody>
                  <a:tcPr marT="45718" marB="45718"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105110">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200" b="1"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αναλύουν σε αθροίσματα τους αριθμούς μέχρι το 5.</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υπολογίζουν αθροίσματα μέχρι το 5.</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λύνουν προβλήματα πρόσθεσης και να κάνουν χρήση των συμβόλων (+) και (=)</a:t>
                      </a:r>
                    </a:p>
                  </a:txBody>
                  <a:tcPr marT="68397" marB="4571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Υπολογισμοί μέχρι το 5.</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Το σύμβολο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Το σύμβολο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T="45718" marB="4571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
            <a:extLst>
              <a:ext uri="{FF2B5EF4-FFF2-40B4-BE49-F238E27FC236}">
                <a16:creationId xmlns:a16="http://schemas.microsoft.com/office/drawing/2014/main" id="{3342A154-3709-4DE8-8313-96F75D268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650" y="647700"/>
            <a:ext cx="5543550" cy="568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9F1602A4-41A9-42AF-8FD8-45542AC162BA}"/>
              </a:ext>
            </a:extLst>
          </p:cNvPr>
          <p:cNvSpPr txBox="1">
            <a:spLocks noChangeArrowheads="1"/>
          </p:cNvSpPr>
          <p:nvPr/>
        </p:nvSpPr>
        <p:spPr bwMode="auto">
          <a:xfrm>
            <a:off x="838200" y="365125"/>
            <a:ext cx="10514013" cy="1323975"/>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Αριθμοί και πράξεις (Α΄ τάξη)</a:t>
            </a:r>
          </a:p>
        </p:txBody>
      </p:sp>
      <p:graphicFrame>
        <p:nvGraphicFramePr>
          <p:cNvPr id="20482" name="Group 2">
            <a:extLst>
              <a:ext uri="{FF2B5EF4-FFF2-40B4-BE49-F238E27FC236}">
                <a16:creationId xmlns:a16="http://schemas.microsoft.com/office/drawing/2014/main" id="{6DE1A3F0-8455-41FB-9650-614A7B1DF610}"/>
              </a:ext>
            </a:extLst>
          </p:cNvPr>
          <p:cNvGraphicFramePr>
            <a:graphicFrameLocks noGrp="1"/>
          </p:cNvGraphicFramePr>
          <p:nvPr/>
        </p:nvGraphicFramePr>
        <p:xfrm>
          <a:off x="2713038" y="1989138"/>
          <a:ext cx="7010400" cy="4221596"/>
        </p:xfrm>
        <a:graphic>
          <a:graphicData uri="http://schemas.openxmlformats.org/drawingml/2006/table">
            <a:tbl>
              <a:tblPr/>
              <a:tblGrid>
                <a:gridCol w="3502025">
                  <a:extLst>
                    <a:ext uri="{9D8B030D-6E8A-4147-A177-3AD203B41FA5}">
                      <a16:colId xmlns:a16="http://schemas.microsoft.com/office/drawing/2014/main" val="20000"/>
                    </a:ext>
                  </a:extLst>
                </a:gridCol>
                <a:gridCol w="3508375">
                  <a:extLst>
                    <a:ext uri="{9D8B030D-6E8A-4147-A177-3AD203B41FA5}">
                      <a16:colId xmlns:a16="http://schemas.microsoft.com/office/drawing/2014/main" val="20001"/>
                    </a:ext>
                  </a:extLst>
                </a:gridCol>
              </a:tblGrid>
              <a:tr h="650996">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Στόχοι</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Θεματικές Ενότητες </a:t>
                      </a:r>
                    </a:p>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(διατιθέμενος χρόνος) </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3570166">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επαληθεύουν αποτελέσματα της πράξης της πρόσθεσης µε την αφαίρεση και της αφαίρεσης µε την πρόσθεση.</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κάνουν προσθέσεις με αριθμούς μέχρι το 10, χρησιμοποιώντας τα διπλά και την πεντάδα.</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χρησιμοποιούν εναλλακτικούς τρόπους υπολογισμών, μέσα από τους οποίους να αναδεικνύεται η </a:t>
                      </a:r>
                      <a:r>
                        <a:rPr kumimoji="0" lang="el-GR" altLang="el-GR" sz="1800" b="0" i="0" u="none" strike="noStrike" cap="none" normalizeH="0" baseline="0" dirty="0" err="1">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αντιμεταθετική</a:t>
                      </a: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ιδιότητα.</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κάνουν αφαιρέσεις και να χρησιμοποιούν το σύμβολο της αφαίρεσης. </a:t>
                      </a:r>
                    </a:p>
                  </a:txBody>
                  <a:tcPr marT="68393" marB="4571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Υπολογισμοί μέχρι το 10.</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T="45715" marB="4571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58DFC438-1AE7-43CE-8C24-DEB1999BECA8}"/>
              </a:ext>
            </a:extLst>
          </p:cNvPr>
          <p:cNvSpPr txBox="1">
            <a:spLocks noChangeArrowheads="1"/>
          </p:cNvSpPr>
          <p:nvPr/>
        </p:nvSpPr>
        <p:spPr bwMode="auto">
          <a:xfrm>
            <a:off x="838200" y="365125"/>
            <a:ext cx="10514013" cy="1323975"/>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Αριθμοί και πράξεις (Α΄ τάξη)</a:t>
            </a:r>
          </a:p>
        </p:txBody>
      </p:sp>
      <p:graphicFrame>
        <p:nvGraphicFramePr>
          <p:cNvPr id="21506" name="Group 2">
            <a:extLst>
              <a:ext uri="{FF2B5EF4-FFF2-40B4-BE49-F238E27FC236}">
                <a16:creationId xmlns:a16="http://schemas.microsoft.com/office/drawing/2014/main" id="{E2523D99-861C-4C36-9EFE-1DCB8E1C483C}"/>
              </a:ext>
            </a:extLst>
          </p:cNvPr>
          <p:cNvGraphicFramePr>
            <a:graphicFrameLocks noGrp="1"/>
          </p:cNvGraphicFramePr>
          <p:nvPr/>
        </p:nvGraphicFramePr>
        <p:xfrm>
          <a:off x="2713038" y="1989138"/>
          <a:ext cx="7010400" cy="4610691"/>
        </p:xfrm>
        <a:graphic>
          <a:graphicData uri="http://schemas.openxmlformats.org/drawingml/2006/table">
            <a:tbl>
              <a:tblPr/>
              <a:tblGrid>
                <a:gridCol w="3502025">
                  <a:extLst>
                    <a:ext uri="{9D8B030D-6E8A-4147-A177-3AD203B41FA5}">
                      <a16:colId xmlns:a16="http://schemas.microsoft.com/office/drawing/2014/main" val="20000"/>
                    </a:ext>
                  </a:extLst>
                </a:gridCol>
                <a:gridCol w="3508375">
                  <a:extLst>
                    <a:ext uri="{9D8B030D-6E8A-4147-A177-3AD203B41FA5}">
                      <a16:colId xmlns:a16="http://schemas.microsoft.com/office/drawing/2014/main" val="20001"/>
                    </a:ext>
                  </a:extLst>
                </a:gridCol>
              </a:tblGrid>
              <a:tr h="653949">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Στόχοι</a:t>
                      </a:r>
                    </a:p>
                  </a:txBody>
                  <a:tcPr marT="46793" marB="46793"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Θεματικές Ενότητες </a:t>
                      </a:r>
                    </a:p>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a:ln>
                            <a:noFill/>
                          </a:ln>
                          <a:solidFill>
                            <a:srgbClr val="FFFFFF"/>
                          </a:solidFill>
                          <a:effectLst/>
                          <a:latin typeface="Calibri" panose="020F0502020204030204" pitchFamily="34" charset="0"/>
                          <a:ea typeface="Microsoft YaHei" panose="020B0503020204020204" pitchFamily="34" charset="-122"/>
                        </a:rPr>
                        <a:t>(διατιθέμενος χρόνος) </a:t>
                      </a:r>
                    </a:p>
                  </a:txBody>
                  <a:tcPr marT="46793" marB="46793"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3956151">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κάνουν προσθέσεις µε αριθμούς μέχρι το 20.</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κάνουν αφαιρέσεις µε αριθμούς μέχρι το 20.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ελέγχουν τα αποτελέσματα προσθέσεων ή αφαιρέσεων µε την αντίστροφη πράξη τους.</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Με βάση τις ιδιότητες της πρόσθεσης να χρησιμοποιούν στρατηγικές όπως:</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8+5=(8+2)+3=10+3=13</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8+7=8+(8-1)=(8+8)-1=16-1=15</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χρησιμοποιούν τη δεκαδική μορφή και να υπολογίζουν:</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α) το άθροισμα και β) τη διαφορά δύο αριθμών.</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αναπαριστάνουν διψήφιους αριθμούς και να βρίσκουν τη διαφορά τους.</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Να εξοικειωθούν µε καταστάσεις επανάληψης ίσων ποσοτήτων και διαμερισμού (μερισμού), χωρίς την εισαγωγή των συμβόλων του πολλαπλασιασμού και της διαίρεσης. </a:t>
                      </a:r>
                    </a:p>
                  </a:txBody>
                  <a:tcPr marT="69469" marB="46793"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endParaRP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Υπολογισμοί μέχρι το 20. </a:t>
                      </a:r>
                    </a:p>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Καταστάσεις επανάληψης ίσων ποσοτήτων και διαμερισμού (μερισμού).</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a:t>
                      </a:r>
                    </a:p>
                  </a:txBody>
                  <a:tcPr marT="46793" marB="46793"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697C1719-3348-48FB-85DC-9C077E5381E3}"/>
              </a:ext>
            </a:extLst>
          </p:cNvPr>
          <p:cNvSpPr txBox="1">
            <a:spLocks noChangeArrowheads="1"/>
          </p:cNvSpPr>
          <p:nvPr/>
        </p:nvSpPr>
        <p:spPr bwMode="auto">
          <a:xfrm>
            <a:off x="838200" y="365125"/>
            <a:ext cx="10514013" cy="615950"/>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Ν.Π.Σ.-Αριθμοί και πράξεις (Α΄ τάξη)</a:t>
            </a:r>
          </a:p>
        </p:txBody>
      </p:sp>
      <p:sp>
        <p:nvSpPr>
          <p:cNvPr id="8" name="TextBox 7">
            <a:extLst>
              <a:ext uri="{FF2B5EF4-FFF2-40B4-BE49-F238E27FC236}">
                <a16:creationId xmlns:a16="http://schemas.microsoft.com/office/drawing/2014/main" id="{3F064F4E-2AA3-4164-81C0-516F746CBBCB}"/>
              </a:ext>
            </a:extLst>
          </p:cNvPr>
          <p:cNvSpPr txBox="1"/>
          <p:nvPr/>
        </p:nvSpPr>
        <p:spPr>
          <a:xfrm>
            <a:off x="838200" y="1428750"/>
            <a:ext cx="10514013" cy="3632200"/>
          </a:xfrm>
          <a:prstGeom prst="rect">
            <a:avLst/>
          </a:prstGeom>
          <a:noFill/>
        </p:spPr>
        <p:txBody>
          <a:bodyPr>
            <a:spAutoFit/>
          </a:bodyPr>
          <a:lstStyle/>
          <a:p>
            <a:pPr>
              <a:buClr>
                <a:srgbClr val="000000"/>
              </a:buClr>
              <a:buSzPct val="100000"/>
              <a:buFont typeface="Times New Roman" panose="02020603050405020304" pitchFamily="18" charset="0"/>
              <a:buNone/>
              <a:defRPr/>
            </a:pPr>
            <a:endParaRPr lang="el-GR" sz="2000" dirty="0">
              <a:latin typeface="Calibri" panose="020F0502020204030204" pitchFamily="34" charset="0"/>
            </a:endParaRPr>
          </a:p>
          <a:p>
            <a:pPr marL="285750" indent="-285750">
              <a:buClr>
                <a:srgbClr val="000000"/>
              </a:buClr>
              <a:buSzPct val="100000"/>
              <a:buFont typeface="Arial" panose="020B0604020202020204" pitchFamily="34" charset="0"/>
              <a:buChar char="•"/>
              <a:defRPr/>
            </a:pPr>
            <a:r>
              <a:rPr lang="el-GR" sz="2400" dirty="0">
                <a:solidFill>
                  <a:srgbClr val="000000"/>
                </a:solidFill>
                <a:latin typeface="Times New Roman" panose="02020603050405020304" pitchFamily="18" charset="0"/>
                <a:cs typeface="Times New Roman" panose="02020603050405020304" pitchFamily="18" charset="0"/>
              </a:rPr>
              <a:t>Διερευνούν και δημιουργούν αθροιστικές καταστάσεις. </a:t>
            </a:r>
          </a:p>
          <a:p>
            <a:pPr marL="285750" indent="-285750">
              <a:buClr>
                <a:srgbClr val="000000"/>
              </a:buClr>
              <a:buSzPct val="100000"/>
              <a:buFont typeface="Arial" panose="020B0604020202020204" pitchFamily="34" charset="0"/>
              <a:buChar char="•"/>
              <a:defRPr/>
            </a:pPr>
            <a:r>
              <a:rPr lang="el-GR" sz="2400" dirty="0">
                <a:solidFill>
                  <a:srgbClr val="000000"/>
                </a:solidFill>
                <a:latin typeface="Times New Roman" panose="02020603050405020304" pitchFamily="18" charset="0"/>
                <a:cs typeface="Times New Roman" panose="02020603050405020304" pitchFamily="18" charset="0"/>
              </a:rPr>
              <a:t>Διερευνούν συνδυασμούς που δίνουν τα αθροίσματα ή τις διαφορές των αριθμών ως το 10 και των δεκάδων ως το 100. </a:t>
            </a:r>
          </a:p>
          <a:p>
            <a:pPr marL="285750" indent="-285750">
              <a:buClr>
                <a:srgbClr val="000000"/>
              </a:buClr>
              <a:buSzPct val="100000"/>
              <a:buFont typeface="Arial" panose="020B0604020202020204" pitchFamily="34" charset="0"/>
              <a:buChar char="•"/>
              <a:defRPr/>
            </a:pPr>
            <a:r>
              <a:rPr lang="el-GR" sz="2400" dirty="0">
                <a:solidFill>
                  <a:srgbClr val="000000"/>
                </a:solidFill>
                <a:latin typeface="Times New Roman" panose="02020603050405020304" pitchFamily="18" charset="0"/>
                <a:cs typeface="Times New Roman" panose="02020603050405020304" pitchFamily="18" charset="0"/>
              </a:rPr>
              <a:t>Κάνουν νοερές και γραπτές προσθέσεις και αφαιρέσεις χρησιμοποιώντας τα σύμβολα με μονοψήφιους και διψήφιους αριθμούς. </a:t>
            </a:r>
          </a:p>
          <a:p>
            <a:pPr marL="285750" indent="-285750">
              <a:buClr>
                <a:srgbClr val="000000"/>
              </a:buClr>
              <a:buSzPct val="100000"/>
              <a:buFont typeface="Arial" panose="020B0604020202020204" pitchFamily="34" charset="0"/>
              <a:buChar char="•"/>
              <a:defRPr/>
            </a:pPr>
            <a:r>
              <a:rPr lang="el-GR" sz="2400" dirty="0">
                <a:solidFill>
                  <a:srgbClr val="000000"/>
                </a:solidFill>
                <a:latin typeface="Times New Roman" panose="02020603050405020304" pitchFamily="18" charset="0"/>
                <a:cs typeface="Times New Roman" panose="02020603050405020304" pitchFamily="18" charset="0"/>
              </a:rPr>
              <a:t>Ομαδοποιούν αντικείμενα σε δυάδες, πεντάδες και δεκάδες. Βρίσκουν το διπλάσιο (και το μισό) μονοψήφιων και διψήφιων αριθμών. </a:t>
            </a:r>
          </a:p>
          <a:p>
            <a:pPr marL="285750" indent="-285750">
              <a:buClr>
                <a:srgbClr val="000000"/>
              </a:buClr>
              <a:buSzPct val="100000"/>
              <a:buFont typeface="Arial" panose="020B0604020202020204" pitchFamily="34" charset="0"/>
              <a:buChar char="•"/>
              <a:defRPr/>
            </a:pPr>
            <a:r>
              <a:rPr lang="el-GR" sz="2400" dirty="0">
                <a:solidFill>
                  <a:srgbClr val="000000"/>
                </a:solidFill>
                <a:latin typeface="Times New Roman" panose="02020603050405020304" pitchFamily="18" charset="0"/>
                <a:cs typeface="Times New Roman" panose="02020603050405020304" pitchFamily="18" charset="0"/>
              </a:rPr>
              <a:t>Μοιράζουν αντικείμενα σε δυάδες, τριάδες και καταμετρούν </a:t>
            </a:r>
          </a:p>
          <a:p>
            <a:pPr>
              <a:buClr>
                <a:srgbClr val="000000"/>
              </a:buClr>
              <a:buSzPct val="100000"/>
              <a:buFont typeface="Times New Roman" panose="02020603050405020304" pitchFamily="18" charset="0"/>
              <a:buNone/>
              <a:defRPr/>
            </a:pPr>
            <a:r>
              <a:rPr lang="el-GR" dirty="0">
                <a:solidFill>
                  <a:srgbClr val="000000"/>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2247C4E0-4AB5-4B64-8395-BD5D17549B52}"/>
              </a:ext>
            </a:extLst>
          </p:cNvPr>
          <p:cNvSpPr txBox="1">
            <a:spLocks noChangeArrowheads="1"/>
          </p:cNvSpPr>
          <p:nvPr/>
        </p:nvSpPr>
        <p:spPr bwMode="auto">
          <a:xfrm>
            <a:off x="838200" y="365125"/>
            <a:ext cx="10514013" cy="615950"/>
          </a:xfrm>
          <a:prstGeom prst="rect">
            <a:avLst/>
          </a:prstGeom>
          <a:solidFill>
            <a:srgbClr val="F8CB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90000"/>
              </a:lnSpc>
              <a:buClrTx/>
              <a:buFontTx/>
              <a:buNone/>
            </a:pPr>
            <a:r>
              <a:rPr lang="el-GR" altLang="el-GR" sz="3200" b="1">
                <a:solidFill>
                  <a:srgbClr val="000000"/>
                </a:solidFill>
                <a:latin typeface="Times New Roman" panose="02020603050405020304" pitchFamily="18" charset="0"/>
                <a:cs typeface="Times New Roman" panose="02020603050405020304" pitchFamily="18" charset="0"/>
              </a:rPr>
              <a:t>Ν.Π.Σ.-Αριθμοί και πράξεις (Α΄ τάξη)</a:t>
            </a:r>
          </a:p>
        </p:txBody>
      </p:sp>
      <p:sp>
        <p:nvSpPr>
          <p:cNvPr id="41987" name="TextBox 9">
            <a:extLst>
              <a:ext uri="{FF2B5EF4-FFF2-40B4-BE49-F238E27FC236}">
                <a16:creationId xmlns:a16="http://schemas.microsoft.com/office/drawing/2014/main" id="{07D83EE2-E7AB-4164-BF23-8D2E80A311ED}"/>
              </a:ext>
            </a:extLst>
          </p:cNvPr>
          <p:cNvSpPr txBox="1">
            <a:spLocks noChangeArrowheads="1"/>
          </p:cNvSpPr>
          <p:nvPr/>
        </p:nvSpPr>
        <p:spPr bwMode="auto">
          <a:xfrm>
            <a:off x="838200" y="1412875"/>
            <a:ext cx="1051401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algn="just">
              <a:buFont typeface="Arial" panose="020B0604020202020204" pitchFamily="34" charset="0"/>
              <a:buChar char="•"/>
            </a:pPr>
            <a:r>
              <a:rPr lang="el-GR" altLang="el-GR" sz="2400">
                <a:solidFill>
                  <a:srgbClr val="000000"/>
                </a:solidFill>
                <a:latin typeface="Times New Roman" panose="02020603050405020304" pitchFamily="18" charset="0"/>
                <a:cs typeface="Times New Roman" panose="02020603050405020304" pitchFamily="18" charset="0"/>
              </a:rPr>
              <a:t>Ο εκπαιδευτικός προτείνει δραστηριότητες με στόχο το σταδιακό πέρασμα από την ένα προς ένα καταμέτρηση στη σύνθεση των αριθμών. Οι πράξεις πρόσθεση και αφαίρεση να αντιμετωπίζονται μαζί μέσα από μία ποικιλία καταστάσεων που καλύπτει όλες τις περιπτώσεις 	αθροιστικών προβλημάτων («συνδυάζω», «αλλάζω», «συγκρίνω»). </a:t>
            </a:r>
          </a:p>
          <a:p>
            <a:pPr algn="just">
              <a:buFont typeface="Arial" panose="020B0604020202020204" pitchFamily="34" charset="0"/>
              <a:buChar char="•"/>
            </a:pPr>
            <a:r>
              <a:rPr lang="el-GR" altLang="el-GR" sz="2400">
                <a:solidFill>
                  <a:srgbClr val="000000"/>
                </a:solidFill>
                <a:latin typeface="Times New Roman" panose="02020603050405020304" pitchFamily="18" charset="0"/>
                <a:cs typeface="Times New Roman" panose="02020603050405020304" pitchFamily="18" charset="0"/>
              </a:rPr>
              <a:t>Σημαντικό είναι οι καταστάσεις πολλαπλασιασμού και διαίρεσης να αντιμετωπίζονται μαζί μέσα από μία ποικιλία καταστάσεων που καλύπτει όλες τις περιπτώσεις πολλαπλασιαστικών προβλημάτων («επαναλαμβανόμενη πράξη», «συμμεταβολή ποσοτήτων», «δημιουργίας νέου μεγέθους») 	</a:t>
            </a:r>
          </a:p>
          <a:p>
            <a:pPr algn="just">
              <a:buFont typeface="Arial" panose="020B0604020202020204" pitchFamily="34" charset="0"/>
              <a:buChar char="•"/>
            </a:pPr>
            <a:r>
              <a:rPr lang="el-GR" altLang="el-GR" sz="2400">
                <a:solidFill>
                  <a:srgbClr val="000000"/>
                </a:solidFill>
                <a:latin typeface="Times New Roman" panose="02020603050405020304" pitchFamily="18" charset="0"/>
                <a:cs typeface="Times New Roman" panose="02020603050405020304" pitchFamily="18" charset="0"/>
              </a:rPr>
              <a:t>Ο εκπαιδευτικός ως συνέχεια των δραστηριοτήτων πολλαπλασιασμού/ διαίρεσης, προτείνει στους μαθητές δραστηριότητες μερισμού σε συνεχείς ποσότητες (όπως π.χ. μια σοκολάτα) και τα ενθαρρύνει να ανακαλύψουν τρόπους μερισμού, αλλά και λεκτικής έκφρασης του μέρους που πήραν.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35980</TotalTime>
  <Words>862</Words>
  <Application>Microsoft Office PowerPoint</Application>
  <PresentationFormat>Προσαρμογή</PresentationFormat>
  <Paragraphs>196</Paragraphs>
  <Slides>50</Slides>
  <Notes>50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3</vt:i4>
      </vt:variant>
      <vt:variant>
        <vt:lpstr>Τίτλοι διαφανειών</vt:lpstr>
      </vt:variant>
      <vt:variant>
        <vt:i4>50</vt:i4>
      </vt:variant>
    </vt:vector>
  </HeadingPairs>
  <TitlesOfParts>
    <vt:vector size="56" baseType="lpstr">
      <vt:lpstr>Arial</vt:lpstr>
      <vt:lpstr>Calibri</vt:lpstr>
      <vt:lpstr>Times New Roman</vt:lpstr>
      <vt:lpstr>Θέμα του Office</vt:lpstr>
      <vt:lpstr>Θέμα του Office</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μαθηματικά δημοτικού σχολείου</dc:title>
  <dc:creator>Apostolos</dc:creator>
  <cp:lastModifiedBy>SDROLIAS KONSTANTINOS</cp:lastModifiedBy>
  <cp:revision>114</cp:revision>
  <cp:lastPrinted>1601-01-01T00:00:00Z</cp:lastPrinted>
  <dcterms:created xsi:type="dcterms:W3CDTF">1601-01-01T00:00:00Z</dcterms:created>
  <dcterms:modified xsi:type="dcterms:W3CDTF">2024-11-13T19:08:11Z</dcterms:modified>
</cp:coreProperties>
</file>