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1" r:id="rId4"/>
    <p:sldId id="272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7"/>
    <p:restoredTop sz="93147"/>
  </p:normalViewPr>
  <p:slideViewPr>
    <p:cSldViewPr snapToGrid="0" snapToObjects="1">
      <p:cViewPr varScale="1">
        <p:scale>
          <a:sx n="65" d="100"/>
          <a:sy n="65" d="100"/>
        </p:scale>
        <p:origin x="2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D54E8-17C5-F247-8EF0-2603C8891A29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19AB4-2A81-FC44-9585-4A2A4254182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807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Slide Image Placeholder 1">
            <a:extLst>
              <a:ext uri="{FF2B5EF4-FFF2-40B4-BE49-F238E27FC236}">
                <a16:creationId xmlns:a16="http://schemas.microsoft.com/office/drawing/2014/main" id="{2D00D40E-0CD8-BF49-8B03-CB51A072A1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5586" name="Notes Placeholder 2">
            <a:extLst>
              <a:ext uri="{FF2B5EF4-FFF2-40B4-BE49-F238E27FC236}">
                <a16:creationId xmlns:a16="http://schemas.microsoft.com/office/drawing/2014/main" id="{690ECEF5-918F-8442-8A07-63EABD3EF4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v-SE" altLang="sv-SE"/>
          </a:p>
        </p:txBody>
      </p:sp>
      <p:sp>
        <p:nvSpPr>
          <p:cNvPr id="195587" name="Slide Number Placeholder 3">
            <a:extLst>
              <a:ext uri="{FF2B5EF4-FFF2-40B4-BE49-F238E27FC236}">
                <a16:creationId xmlns:a16="http://schemas.microsoft.com/office/drawing/2014/main" id="{5D022D21-8240-E346-8862-52CE33589C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DE7D206-E53E-114A-BF45-CC87A3347AB9}" type="slidenum">
              <a:rPr lang="el-GR" altLang="el-GR" smtClean="0"/>
              <a:pPr/>
              <a:t>10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8087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DFE19-4E10-1E46-AA8E-9C587C226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10DB4A-6836-6241-BD98-7C7BB3F24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B660F-B290-E940-B9F3-33595EC97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E2B9E-709C-8D42-B609-91108FED0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192B4-CBDA-4F4A-A44D-AC7C474A8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0186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82871-53AD-8846-AAC7-92F961FCB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D6EFF5-D8F5-BB40-8010-8FE6ADD46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4EB0C-B052-6D4C-8DEE-6E93A74ED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F4F6F-3591-5849-84A1-C2244365A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C759C-2AE9-B346-8781-88BB450D1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211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A51855-F59C-024E-8E8F-8C2027799F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AA5A60-174A-5346-8CA3-A4149DC43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D7137-941E-444E-B8C1-1FE47FE64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6BD31-8329-864B-8657-D87711200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96FBB-2850-0445-907F-ADAA44F9A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6939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00480-5AC0-BC46-B599-E7C451112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29F27-A770-514A-AFB8-9FCCC9AC7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374DA-81C6-8740-9F9F-9D80708CC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C266B-7B17-404B-ACCA-24890788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4CF0A0-388D-AB43-A4B4-7424CDD90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406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58D30-22EA-6E48-8B91-97184DF7E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BDAE3D-09C7-8B4A-9999-CC24C9E607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22713-D4C8-D44E-A69F-FD10D2487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E0A91-E958-7B43-8A69-8A1AFC9AF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29B6D-93DA-CD47-88CF-81E92F07F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452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2683F-CBD7-6941-AB82-0AB074662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868D5-8C87-E84D-8C4C-C425ADEF4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1E06F7-DE37-F240-A78F-5BF57BE62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BA6DD-CAA7-F646-94FA-C170D208C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FC38F-6B58-7C4B-B49C-882092319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367F9A-E4ED-6048-A831-350BE0825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485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68C4F-EEE0-0B40-92CD-58A4D8B28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3D701-5C5F-724E-806A-765E3983E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83A5BB-7971-EA44-B62C-6D2C89094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449EE-E5B6-8547-92BD-B4E6DB17E1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7645D-9CFE-C34E-80E1-475331676A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C54428-C19D-D44E-8FCB-0B52B403D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3B4AE2-C6A9-A944-8089-2268CAD18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B461FC-1478-AE46-BAAF-1FDA2DFB4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054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A5325-5722-3A4A-934E-8B63B48C9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A4A831-4B02-1842-8C93-141CAD13D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85D9C2-9E04-8143-9B99-DE5CDD5AE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1C3FD0-9AB1-3841-A583-6F3FA701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9484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33BE35-D363-2043-94F5-0FBF376F4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32F91E-9B3E-E44F-90CA-169E8DC98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AFF72-DA76-CE4D-89C0-A34DD00BA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0878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760B1-593E-0243-AADD-6C47C616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FF399-F978-1249-9A5D-235FE3777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262454-9C3C-B249-AD17-0EA928007E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DCFE93-52E0-394A-AEEC-3B340CFE7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FF320-B39F-964D-ABB7-69E05076F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E4A56A-578B-FA4A-AEAD-4DB05D68E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8063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7FBD0-38F5-B74B-88E2-464C2522A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BDA92E-092E-4349-B9F2-9A79B4BFC7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86455C-F8D9-3442-94F6-3F048E247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96DDC7-3743-8E4B-84A4-926414E78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E7F42B-4D77-F945-9CE4-F45D153BB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5E547A-C6A7-FF43-BEEC-73C96641F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78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A7CAF5-B8E2-0E40-B0CE-6E3D28E0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22A8A-5DEF-EC46-BD64-EE4573CB8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BA3DE7-BCE4-F64B-BC58-6FF0BD15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5E7BF-5503-954E-8437-3964D7C21410}" type="datetimeFigureOut">
              <a:rPr lang="sv-SE" smtClean="0"/>
              <a:t>2018-03-07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AD262-EDDC-1C4F-996D-55F3D0C74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D53CC-C627-2548-ABF8-D772AA92E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131ED-3056-C243-93B0-B92BD8848B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9183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B6572-E8D2-7E45-9A38-FAA9DC5CB9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479675"/>
          </a:xfrm>
        </p:spPr>
        <p:txBody>
          <a:bodyPr/>
          <a:lstStyle/>
          <a:p>
            <a:r>
              <a:rPr lang="el-GR" dirty="0"/>
              <a:t>Εφημερίδες;</a:t>
            </a:r>
            <a:endParaRPr lang="sv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C1521B-BAB0-3347-B19F-709AD2DF56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0158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Title 1">
            <a:extLst>
              <a:ext uri="{FF2B5EF4-FFF2-40B4-BE49-F238E27FC236}">
                <a16:creationId xmlns:a16="http://schemas.microsoft.com/office/drawing/2014/main" id="{821CEC28-60DE-B64D-8FF5-98B1A91C1E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4562" name="Picture 6">
            <a:extLst>
              <a:ext uri="{FF2B5EF4-FFF2-40B4-BE49-F238E27FC236}">
                <a16:creationId xmlns:a16="http://schemas.microsoft.com/office/drawing/2014/main" id="{7723464F-C665-C345-B480-173B595E1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417639"/>
            <a:ext cx="3962400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0615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itle 1">
            <a:extLst>
              <a:ext uri="{FF2B5EF4-FFF2-40B4-BE49-F238E27FC236}">
                <a16:creationId xmlns:a16="http://schemas.microsoft.com/office/drawing/2014/main" id="{FF4CC01E-B6F4-DB41-96A8-D84870446F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6610" name="Content Placeholder 4">
            <a:extLst>
              <a:ext uri="{FF2B5EF4-FFF2-40B4-BE49-F238E27FC236}">
                <a16:creationId xmlns:a16="http://schemas.microsoft.com/office/drawing/2014/main" id="{9C529D00-AEE4-4B4F-A6BC-1675F263B34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1" y="350838"/>
            <a:ext cx="2862263" cy="5207000"/>
          </a:xfrm>
        </p:spPr>
      </p:pic>
      <p:pic>
        <p:nvPicPr>
          <p:cNvPr id="196611" name="Picture 1">
            <a:extLst>
              <a:ext uri="{FF2B5EF4-FFF2-40B4-BE49-F238E27FC236}">
                <a16:creationId xmlns:a16="http://schemas.microsoft.com/office/drawing/2014/main" id="{98213EE0-FFCF-7748-8ED5-C6036EF55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00" y="350839"/>
            <a:ext cx="351790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2" name="Picture 2">
            <a:extLst>
              <a:ext uri="{FF2B5EF4-FFF2-40B4-BE49-F238E27FC236}">
                <a16:creationId xmlns:a16="http://schemas.microsoft.com/office/drawing/2014/main" id="{187FA1F5-75DD-9044-B475-BE6D6EDA4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81781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3" name="Picture 3">
            <a:extLst>
              <a:ext uri="{FF2B5EF4-FFF2-40B4-BE49-F238E27FC236}">
                <a16:creationId xmlns:a16="http://schemas.microsoft.com/office/drawing/2014/main" id="{D5220D4C-8D86-5145-8DBF-4133B0E37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438" y="4648201"/>
            <a:ext cx="3903662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61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Title 1">
            <a:extLst>
              <a:ext uri="{FF2B5EF4-FFF2-40B4-BE49-F238E27FC236}">
                <a16:creationId xmlns:a16="http://schemas.microsoft.com/office/drawing/2014/main" id="{02CE1E58-0B92-F54F-B3B6-58CEC84D13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7634" name="Content Placeholder 3">
            <a:extLst>
              <a:ext uri="{FF2B5EF4-FFF2-40B4-BE49-F238E27FC236}">
                <a16:creationId xmlns:a16="http://schemas.microsoft.com/office/drawing/2014/main" id="{F4CEFE38-1CDC-AE4A-9E88-06AC4DB6AA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0876" y="369888"/>
            <a:ext cx="4168775" cy="3054350"/>
          </a:xfrm>
        </p:spPr>
      </p:pic>
      <p:pic>
        <p:nvPicPr>
          <p:cNvPr id="197635" name="Picture 5">
            <a:extLst>
              <a:ext uri="{FF2B5EF4-FFF2-40B4-BE49-F238E27FC236}">
                <a16:creationId xmlns:a16="http://schemas.microsoft.com/office/drawing/2014/main" id="{65C9D88E-55EB-C742-BCDA-28CABB0BB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38" y="363538"/>
            <a:ext cx="4329112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636" name="Picture 7">
            <a:extLst>
              <a:ext uri="{FF2B5EF4-FFF2-40B4-BE49-F238E27FC236}">
                <a16:creationId xmlns:a16="http://schemas.microsoft.com/office/drawing/2014/main" id="{12B54694-4841-5146-8909-6AD52E2A7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1" y="4468813"/>
            <a:ext cx="4164013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7637" name="Picture 9">
            <a:extLst>
              <a:ext uri="{FF2B5EF4-FFF2-40B4-BE49-F238E27FC236}">
                <a16:creationId xmlns:a16="http://schemas.microsoft.com/office/drawing/2014/main" id="{46AE125D-508A-C741-83EC-F21D1B954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730625"/>
            <a:ext cx="2590800" cy="276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28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Title 1">
            <a:extLst>
              <a:ext uri="{FF2B5EF4-FFF2-40B4-BE49-F238E27FC236}">
                <a16:creationId xmlns:a16="http://schemas.microsoft.com/office/drawing/2014/main" id="{04437B62-1896-4348-88D6-BAFC916CD1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sp>
        <p:nvSpPr>
          <p:cNvPr id="198658" name="Content Placeholder 2">
            <a:extLst>
              <a:ext uri="{FF2B5EF4-FFF2-40B4-BE49-F238E27FC236}">
                <a16:creationId xmlns:a16="http://schemas.microsoft.com/office/drawing/2014/main" id="{182B244B-47D5-B24A-9012-41E7B77747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8659" name="Picture 3">
            <a:extLst>
              <a:ext uri="{FF2B5EF4-FFF2-40B4-BE49-F238E27FC236}">
                <a16:creationId xmlns:a16="http://schemas.microsoft.com/office/drawing/2014/main" id="{E72AE641-254B-2B40-9ED2-FAB77876B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714" y="1600200"/>
            <a:ext cx="71088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8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Title 1">
            <a:extLst>
              <a:ext uri="{FF2B5EF4-FFF2-40B4-BE49-F238E27FC236}">
                <a16:creationId xmlns:a16="http://schemas.microsoft.com/office/drawing/2014/main" id="{D283A524-C08D-9741-A08E-1267BAEAC5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9682" name="Content Placeholder 3">
            <a:extLst>
              <a:ext uri="{FF2B5EF4-FFF2-40B4-BE49-F238E27FC236}">
                <a16:creationId xmlns:a16="http://schemas.microsoft.com/office/drawing/2014/main" id="{5A21F122-4C02-FF4F-8AED-CFDBEAF291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1" y="1773239"/>
            <a:ext cx="3711575" cy="4395787"/>
          </a:xfrm>
        </p:spPr>
      </p:pic>
      <p:pic>
        <p:nvPicPr>
          <p:cNvPr id="199683" name="Picture 4">
            <a:extLst>
              <a:ext uri="{FF2B5EF4-FFF2-40B4-BE49-F238E27FC236}">
                <a16:creationId xmlns:a16="http://schemas.microsoft.com/office/drawing/2014/main" id="{25309045-0163-9342-B257-4BDD85C76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38" y="2397125"/>
            <a:ext cx="4927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014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itle 1">
            <a:extLst>
              <a:ext uri="{FF2B5EF4-FFF2-40B4-BE49-F238E27FC236}">
                <a16:creationId xmlns:a16="http://schemas.microsoft.com/office/drawing/2014/main" id="{B441A231-1B27-7A47-8806-A27EC6F4EC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200706" name="Content Placeholder 4">
            <a:extLst>
              <a:ext uri="{FF2B5EF4-FFF2-40B4-BE49-F238E27FC236}">
                <a16:creationId xmlns:a16="http://schemas.microsoft.com/office/drawing/2014/main" id="{1B366759-1DD7-D047-9F0C-F2BB0DF1BA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57388" y="1981200"/>
            <a:ext cx="3732212" cy="3867150"/>
          </a:xfrm>
        </p:spPr>
      </p:pic>
      <p:pic>
        <p:nvPicPr>
          <p:cNvPr id="200707" name="Picture 6">
            <a:extLst>
              <a:ext uri="{FF2B5EF4-FFF2-40B4-BE49-F238E27FC236}">
                <a16:creationId xmlns:a16="http://schemas.microsoft.com/office/drawing/2014/main" id="{F45CB585-FBF8-994B-B64B-FDAF752F8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143000"/>
            <a:ext cx="44831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9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Title 1">
            <a:extLst>
              <a:ext uri="{FF2B5EF4-FFF2-40B4-BE49-F238E27FC236}">
                <a16:creationId xmlns:a16="http://schemas.microsoft.com/office/drawing/2014/main" id="{96EF5150-E0FF-BF45-957B-AC629BE472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201730" name="Content Placeholder 3">
            <a:extLst>
              <a:ext uri="{FF2B5EF4-FFF2-40B4-BE49-F238E27FC236}">
                <a16:creationId xmlns:a16="http://schemas.microsoft.com/office/drawing/2014/main" id="{7AF514AF-D918-5846-AD6D-EDEB3DECC28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9400" y="1524000"/>
            <a:ext cx="5886450" cy="4471988"/>
          </a:xfrm>
        </p:spPr>
      </p:pic>
    </p:spTree>
    <p:extLst>
      <p:ext uri="{BB962C8B-B14F-4D97-AF65-F5344CB8AC3E}">
        <p14:creationId xmlns:p14="http://schemas.microsoft.com/office/powerpoint/2010/main" val="76096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Title 1">
            <a:extLst>
              <a:ext uri="{FF2B5EF4-FFF2-40B4-BE49-F238E27FC236}">
                <a16:creationId xmlns:a16="http://schemas.microsoft.com/office/drawing/2014/main" id="{F0DC22F5-5079-114C-8DE7-7F4C7B591D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202754" name="Content Placeholder 4">
            <a:extLst>
              <a:ext uri="{FF2B5EF4-FFF2-40B4-BE49-F238E27FC236}">
                <a16:creationId xmlns:a16="http://schemas.microsoft.com/office/drawing/2014/main" id="{3D3C1191-1E9B-5A47-BC24-39DB536C0C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11475" y="457201"/>
            <a:ext cx="6369050" cy="5826125"/>
          </a:xfrm>
        </p:spPr>
      </p:pic>
    </p:spTree>
    <p:extLst>
      <p:ext uri="{BB962C8B-B14F-4D97-AF65-F5344CB8AC3E}">
        <p14:creationId xmlns:p14="http://schemas.microsoft.com/office/powerpoint/2010/main" val="391171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Title 1">
            <a:extLst>
              <a:ext uri="{FF2B5EF4-FFF2-40B4-BE49-F238E27FC236}">
                <a16:creationId xmlns:a16="http://schemas.microsoft.com/office/drawing/2014/main" id="{FEE0CE25-1243-6B47-AE78-0AF84115C6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sv-SE" dirty="0"/>
              <a:t>εφημερίδες</a:t>
            </a:r>
            <a:endParaRPr lang="sv-SE" altLang="sv-SE" dirty="0"/>
          </a:p>
        </p:txBody>
      </p:sp>
      <p:pic>
        <p:nvPicPr>
          <p:cNvPr id="188418" name="Content Placeholder 3">
            <a:extLst>
              <a:ext uri="{FF2B5EF4-FFF2-40B4-BE49-F238E27FC236}">
                <a16:creationId xmlns:a16="http://schemas.microsoft.com/office/drawing/2014/main" id="{C251B17C-1B3E-5F42-AD99-7E0BD18EFF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401" y="1676400"/>
            <a:ext cx="7186613" cy="4452938"/>
          </a:xfrm>
        </p:spPr>
      </p:pic>
    </p:spTree>
    <p:extLst>
      <p:ext uri="{BB962C8B-B14F-4D97-AF65-F5344CB8AC3E}">
        <p14:creationId xmlns:p14="http://schemas.microsoft.com/office/powerpoint/2010/main" val="3802139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C4E25-7C1A-5E41-ACD9-4B301AC4B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αρχαιολόγοι μαθηματικών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4F0E7-9F42-4E41-82DA-9BA97C206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3305" y="1825625"/>
            <a:ext cx="938253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sz="4000" dirty="0"/>
              <a:t>Μπορείτε να </a:t>
            </a:r>
            <a:r>
              <a:rPr lang="sv-SE" sz="4000" dirty="0"/>
              <a:t>’</a:t>
            </a:r>
            <a:r>
              <a:rPr lang="el-GR" sz="4000" dirty="0"/>
              <a:t>ανασκάψετε</a:t>
            </a:r>
            <a:r>
              <a:rPr lang="sv-SE" sz="4000" dirty="0"/>
              <a:t>’ </a:t>
            </a:r>
            <a:r>
              <a:rPr lang="el-GR" sz="4000" dirty="0"/>
              <a:t>στην εφημερίδα σας τα </a:t>
            </a:r>
            <a:r>
              <a:rPr lang="sv-SE" sz="4000" dirty="0"/>
              <a:t>’</a:t>
            </a:r>
            <a:r>
              <a:rPr lang="el-GR" sz="4000" dirty="0"/>
              <a:t>κρυμμένα</a:t>
            </a:r>
            <a:r>
              <a:rPr lang="sv-SE" sz="4000" dirty="0"/>
              <a:t>’ </a:t>
            </a:r>
            <a:r>
              <a:rPr lang="el-GR" sz="4000" dirty="0"/>
              <a:t>μαθηματικά της;</a:t>
            </a:r>
          </a:p>
          <a:p>
            <a:pPr marL="0" indent="0">
              <a:buNone/>
            </a:pPr>
            <a:endParaRPr lang="el-GR" sz="4000" dirty="0"/>
          </a:p>
          <a:p>
            <a:pPr marL="0" indent="0">
              <a:buNone/>
            </a:pPr>
            <a:endParaRPr lang="el-GR" sz="4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F48BD4-7960-064B-9FFD-89CB3523E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30557" y="3739893"/>
            <a:ext cx="6308033" cy="201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00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653F3-C81B-1946-B111-8CC47CA7A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παρατηρείτε;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73FA3-4C52-EA4D-92C1-9124290B4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l-GR" dirty="0"/>
          </a:p>
          <a:p>
            <a:r>
              <a:rPr lang="el-GR" dirty="0"/>
              <a:t>Που βρίσκονται τα μαθηματικά;</a:t>
            </a:r>
          </a:p>
          <a:p>
            <a:r>
              <a:rPr lang="el-GR" dirty="0"/>
              <a:t>Τι μαθηματικά μπορείτε να βρείτε;</a:t>
            </a:r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Σε τι θεματικά πλαίσια;</a:t>
            </a:r>
          </a:p>
          <a:p>
            <a:r>
              <a:rPr lang="el-GR" dirty="0"/>
              <a:t>Τι δηλώνουν;</a:t>
            </a:r>
          </a:p>
          <a:p>
            <a:endParaRPr lang="el-GR" dirty="0"/>
          </a:p>
          <a:p>
            <a:r>
              <a:rPr lang="el-GR" dirty="0"/>
              <a:t>Πως ξαναδιαβάζονται;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5801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Title 1">
            <a:extLst>
              <a:ext uri="{FF2B5EF4-FFF2-40B4-BE49-F238E27FC236}">
                <a16:creationId xmlns:a16="http://schemas.microsoft.com/office/drawing/2014/main" id="{59D8B802-B72A-AA4D-B1BA-BF13B2CF1A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89442" name="Picture 8">
            <a:extLst>
              <a:ext uri="{FF2B5EF4-FFF2-40B4-BE49-F238E27FC236}">
                <a16:creationId xmlns:a16="http://schemas.microsoft.com/office/drawing/2014/main" id="{6A46F283-4DCB-1246-9A1C-CE7B69AA2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093788"/>
            <a:ext cx="3657600" cy="517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443" name="Content Placeholder 11">
            <a:extLst>
              <a:ext uri="{FF2B5EF4-FFF2-40B4-BE49-F238E27FC236}">
                <a16:creationId xmlns:a16="http://schemas.microsoft.com/office/drawing/2014/main" id="{C1A011F7-302C-A948-9658-4F51326116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1" y="1417638"/>
            <a:ext cx="3654425" cy="4525962"/>
          </a:xfrm>
        </p:spPr>
      </p:pic>
    </p:spTree>
    <p:extLst>
      <p:ext uri="{BB962C8B-B14F-4D97-AF65-F5344CB8AC3E}">
        <p14:creationId xmlns:p14="http://schemas.microsoft.com/office/powerpoint/2010/main" val="1919147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itle 1">
            <a:extLst>
              <a:ext uri="{FF2B5EF4-FFF2-40B4-BE49-F238E27FC236}">
                <a16:creationId xmlns:a16="http://schemas.microsoft.com/office/drawing/2014/main" id="{E78AD5CA-852F-1B4F-8CEB-9C06C61460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0466" name="Content Placeholder 4">
            <a:extLst>
              <a:ext uri="{FF2B5EF4-FFF2-40B4-BE49-F238E27FC236}">
                <a16:creationId xmlns:a16="http://schemas.microsoft.com/office/drawing/2014/main" id="{DB5C280A-BB4A-FF43-BFD4-C28B6779CF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1900" y="479425"/>
            <a:ext cx="4648200" cy="6343650"/>
          </a:xfrm>
        </p:spPr>
      </p:pic>
    </p:spTree>
    <p:extLst>
      <p:ext uri="{BB962C8B-B14F-4D97-AF65-F5344CB8AC3E}">
        <p14:creationId xmlns:p14="http://schemas.microsoft.com/office/powerpoint/2010/main" val="4019396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itle 1">
            <a:extLst>
              <a:ext uri="{FF2B5EF4-FFF2-40B4-BE49-F238E27FC236}">
                <a16:creationId xmlns:a16="http://schemas.microsoft.com/office/drawing/2014/main" id="{626FE0BA-2E93-C24A-A2E9-07DF79A4BA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1490" name="Content Placeholder 4">
            <a:extLst>
              <a:ext uri="{FF2B5EF4-FFF2-40B4-BE49-F238E27FC236}">
                <a16:creationId xmlns:a16="http://schemas.microsoft.com/office/drawing/2014/main" id="{1A1F7D79-20CF-7243-AF5E-8FB78A7114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0801" y="1676400"/>
            <a:ext cx="6678613" cy="4292600"/>
          </a:xfrm>
        </p:spPr>
      </p:pic>
    </p:spTree>
    <p:extLst>
      <p:ext uri="{BB962C8B-B14F-4D97-AF65-F5344CB8AC3E}">
        <p14:creationId xmlns:p14="http://schemas.microsoft.com/office/powerpoint/2010/main" val="3954231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Title 1">
            <a:extLst>
              <a:ext uri="{FF2B5EF4-FFF2-40B4-BE49-F238E27FC236}">
                <a16:creationId xmlns:a16="http://schemas.microsoft.com/office/drawing/2014/main" id="{63EAA80A-B3E8-3746-8135-95F4638D46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2514" name="Content Placeholder 3">
            <a:extLst>
              <a:ext uri="{FF2B5EF4-FFF2-40B4-BE49-F238E27FC236}">
                <a16:creationId xmlns:a16="http://schemas.microsoft.com/office/drawing/2014/main" id="{EBA0D21A-F90E-1B4E-94D8-36A9C2B8A7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89150" y="1905000"/>
            <a:ext cx="4006850" cy="4381500"/>
          </a:xfrm>
        </p:spPr>
      </p:pic>
      <p:pic>
        <p:nvPicPr>
          <p:cNvPr id="192515" name="Picture 4">
            <a:extLst>
              <a:ext uri="{FF2B5EF4-FFF2-40B4-BE49-F238E27FC236}">
                <a16:creationId xmlns:a16="http://schemas.microsoft.com/office/drawing/2014/main" id="{0A713CC5-62B2-E14B-BBCF-223B3E58F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2566988"/>
            <a:ext cx="3438525" cy="371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6186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Title 1">
            <a:extLst>
              <a:ext uri="{FF2B5EF4-FFF2-40B4-BE49-F238E27FC236}">
                <a16:creationId xmlns:a16="http://schemas.microsoft.com/office/drawing/2014/main" id="{7E66DFAB-3FAA-BB45-8B82-3EFB0A98F0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sv-SE" altLang="sv-SE"/>
          </a:p>
        </p:txBody>
      </p:sp>
      <p:pic>
        <p:nvPicPr>
          <p:cNvPr id="193538" name="Content Placeholder 3">
            <a:extLst>
              <a:ext uri="{FF2B5EF4-FFF2-40B4-BE49-F238E27FC236}">
                <a16:creationId xmlns:a16="http://schemas.microsoft.com/office/drawing/2014/main" id="{C96C6C50-12D2-B144-8644-0028951AF7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0" y="1676401"/>
            <a:ext cx="6858000" cy="4373563"/>
          </a:xfrm>
        </p:spPr>
      </p:pic>
    </p:spTree>
    <p:extLst>
      <p:ext uri="{BB962C8B-B14F-4D97-AF65-F5344CB8AC3E}">
        <p14:creationId xmlns:p14="http://schemas.microsoft.com/office/powerpoint/2010/main" val="1226494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46</Words>
  <Application>Microsoft Macintosh PowerPoint</Application>
  <PresentationFormat>Widescreen</PresentationFormat>
  <Paragraphs>16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Εφημερίδες;</vt:lpstr>
      <vt:lpstr>εφημερίδες</vt:lpstr>
      <vt:lpstr>αρχαιολόγοι μαθηματικών</vt:lpstr>
      <vt:lpstr>Τι παρατηρείτε;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Εφημερίδες;</dc:title>
  <dc:creator>Anna Chronaki</dc:creator>
  <cp:lastModifiedBy>Anna Chronaki</cp:lastModifiedBy>
  <cp:revision>1</cp:revision>
  <dcterms:created xsi:type="dcterms:W3CDTF">2018-03-07T12:24:02Z</dcterms:created>
  <dcterms:modified xsi:type="dcterms:W3CDTF">2018-03-07T12:31:13Z</dcterms:modified>
</cp:coreProperties>
</file>