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3"/>
  </p:notesMasterIdLst>
  <p:sldIdLst>
    <p:sldId id="499" r:id="rId4"/>
    <p:sldId id="436" r:id="rId5"/>
    <p:sldId id="476" r:id="rId6"/>
    <p:sldId id="477" r:id="rId7"/>
    <p:sldId id="478" r:id="rId8"/>
    <p:sldId id="479" r:id="rId9"/>
    <p:sldId id="485" r:id="rId10"/>
    <p:sldId id="487" r:id="rId11"/>
    <p:sldId id="488" r:id="rId12"/>
    <p:sldId id="480" r:id="rId13"/>
    <p:sldId id="481" r:id="rId14"/>
    <p:sldId id="482" r:id="rId15"/>
    <p:sldId id="483" r:id="rId16"/>
    <p:sldId id="484" r:id="rId17"/>
    <p:sldId id="492" r:id="rId18"/>
    <p:sldId id="493" r:id="rId19"/>
    <p:sldId id="495" r:id="rId20"/>
    <p:sldId id="497" r:id="rId21"/>
    <p:sldId id="496" r:id="rId22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79" d="100"/>
          <a:sy n="79" d="100"/>
        </p:scale>
        <p:origin x="68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B47DDD3D-E55C-4FEB-AD84-4FF4C68059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9586F14C-AB56-4385-9C68-785BA6A25D41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554C27E-3B95-4D0C-A88B-7E0230CD8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2D1C5F59-CA0B-4D0B-902F-EBEEB6A69264}" type="slidenum">
              <a:rPr lang="el-GR" altLang="el-G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l-GR" altLang="el-G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F1A6552E-2E35-40AA-95F4-C3F0AB3E645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7D1A1DFF-6341-4C78-B812-9F3F43B5F4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7155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71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D8C7AB6A-5FF9-4F8E-B4AF-68E36DC2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69121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ΥΨΩΣΗ </a:t>
            </a:r>
            <a:r>
              <a:rPr lang="el-GR" altLang="el-GR" sz="2800" b="1">
                <a:solidFill>
                  <a:srgbClr val="000000"/>
                </a:solidFill>
                <a:latin typeface="Times New Roman" panose="02020603050405020304" pitchFamily="18" charset="0"/>
              </a:rPr>
              <a:t>ΣΕ ΔΥΝΑΜΗ</a:t>
            </a:r>
            <a:endParaRPr lang="el-GR" altLang="el-GR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478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A941266-007E-4FA4-B8EC-B5A1CB939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93" y="624441"/>
            <a:ext cx="7390501" cy="57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3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7FF4EBD-A7CE-49E8-9986-AFA49D50A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8" y="481487"/>
            <a:ext cx="9505056" cy="59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130EE4-5C0B-4F28-ABA8-F80D3D711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6" y="827125"/>
            <a:ext cx="10468824" cy="548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5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26F093D-732E-4A3F-B3A1-B218BE2BF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7" y="2203973"/>
            <a:ext cx="10653309" cy="244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54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EC827D5-7EF2-4BA5-AE07-EBCCD2810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28" y="911289"/>
            <a:ext cx="10230426" cy="51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5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F5AD3A4-AD64-49C8-AF7A-09A16F61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74" y="918820"/>
            <a:ext cx="9514140" cy="51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756C247-FEE9-445F-907A-34C56FBB2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22" y="1003656"/>
            <a:ext cx="8938352" cy="50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1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E299C60-43EE-4358-A46A-A84682154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3" y="1196752"/>
            <a:ext cx="1076307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7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0776DAA-A44F-4880-AF22-0CC4D6869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4" y="465710"/>
            <a:ext cx="8712968" cy="587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5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414B3FC-603C-460C-B629-D46713A61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9" y="2110120"/>
            <a:ext cx="10695273" cy="27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3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και πράξεις (ΣΤ΄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568981"/>
            <a:ext cx="1051401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Εισάγονται </a:t>
            </a:r>
            <a:r>
              <a:rPr lang="el-G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την </a:t>
            </a:r>
            <a:r>
              <a:rPr lang="el-G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ννοια της δύναμης και υπολογίζουν και εκφράζουν δυνάμεις φυσικών αριθμών με εκθέτη φυσικό αριθμό.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Εκτιμούν το αποτέλεσμα μιας πράξης, </a:t>
            </a:r>
            <a:r>
              <a:rPr lang="el-G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τρογγυλοποιώντας </a:t>
            </a:r>
            <a:r>
              <a:rPr lang="el-G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την πλησιέστερη δύναμη του 10.</a:t>
            </a:r>
          </a:p>
        </p:txBody>
      </p:sp>
    </p:spTree>
    <p:extLst>
      <p:ext uri="{BB962C8B-B14F-4D97-AF65-F5344CB8AC3E}">
        <p14:creationId xmlns:p14="http://schemas.microsoft.com/office/powerpoint/2010/main" val="310645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04A2CEB-CEB6-40EC-AEC3-C88C201B8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70" y="686835"/>
            <a:ext cx="7416824" cy="56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0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3A1E90F-6FBC-49A5-B903-AC72343FF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15" y="503639"/>
            <a:ext cx="8825467" cy="58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4B98472-E1AE-4059-875D-E6A01257A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4" y="808110"/>
            <a:ext cx="9887624" cy="514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2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43553B3-97B2-4B32-A5DB-D219FDDEC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2" y="2060848"/>
            <a:ext cx="1107168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6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38C6CF9-E764-430C-9FA4-F615B8DFE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45" y="908720"/>
            <a:ext cx="962917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9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4BC9A7A-E37F-43B9-A258-BE85EA3BC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2" y="836712"/>
            <a:ext cx="969524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7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9A5489E-827A-4E3F-8B65-E8FA3ED70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0" y="1628800"/>
            <a:ext cx="1030145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2800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37524</TotalTime>
  <Words>50</Words>
  <Application>Microsoft Office PowerPoint</Application>
  <PresentationFormat>Προσαρμογή</PresentationFormat>
  <Paragraphs>7</Paragraphs>
  <Slides>19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SDROLIAS KONSTANTINOS</cp:lastModifiedBy>
  <cp:revision>169</cp:revision>
  <cp:lastPrinted>1601-01-01T00:00:00Z</cp:lastPrinted>
  <dcterms:created xsi:type="dcterms:W3CDTF">1601-01-01T00:00:00Z</dcterms:created>
  <dcterms:modified xsi:type="dcterms:W3CDTF">2026-02-15T17:42:31Z</dcterms:modified>
</cp:coreProperties>
</file>