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</p:sldMasterIdLst>
  <p:notesMasterIdLst>
    <p:notesMasterId r:id="rId23"/>
  </p:notesMasterIdLst>
  <p:sldIdLst>
    <p:sldId id="499" r:id="rId4"/>
    <p:sldId id="436" r:id="rId5"/>
    <p:sldId id="476" r:id="rId6"/>
    <p:sldId id="477" r:id="rId7"/>
    <p:sldId id="478" r:id="rId8"/>
    <p:sldId id="479" r:id="rId9"/>
    <p:sldId id="485" r:id="rId10"/>
    <p:sldId id="487" r:id="rId11"/>
    <p:sldId id="488" r:id="rId12"/>
    <p:sldId id="480" r:id="rId13"/>
    <p:sldId id="481" r:id="rId14"/>
    <p:sldId id="482" r:id="rId15"/>
    <p:sldId id="483" r:id="rId16"/>
    <p:sldId id="484" r:id="rId17"/>
    <p:sldId id="492" r:id="rId18"/>
    <p:sldId id="493" r:id="rId19"/>
    <p:sldId id="495" r:id="rId20"/>
    <p:sldId id="497" r:id="rId21"/>
    <p:sldId id="496" r:id="rId22"/>
  </p:sldIdLst>
  <p:sldSz cx="12193588" cy="6858000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64" autoAdjust="0"/>
    <p:restoredTop sz="94660"/>
  </p:normalViewPr>
  <p:slideViewPr>
    <p:cSldViewPr>
      <p:cViewPr varScale="1">
        <p:scale>
          <a:sx n="79" d="100"/>
          <a:sy n="79" d="100"/>
        </p:scale>
        <p:origin x="682" y="7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1">
            <a:extLst>
              <a:ext uri="{FF2B5EF4-FFF2-40B4-BE49-F238E27FC236}">
                <a16:creationId xmlns:a16="http://schemas.microsoft.com/office/drawing/2014/main" id="{ABC28FE0-DBCA-40B4-8423-1A462EB8E2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099" name="AutoShape 2">
            <a:extLst>
              <a:ext uri="{FF2B5EF4-FFF2-40B4-BE49-F238E27FC236}">
                <a16:creationId xmlns:a16="http://schemas.microsoft.com/office/drawing/2014/main" id="{BAA70162-A110-4568-B4C1-764C96DD8B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A1114350-F5BC-4AB1-8E51-51CC3C0383F4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215900" y="812800"/>
            <a:ext cx="7123113" cy="400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907EBE0A-ECCF-4CBA-A2C2-BB2AD375A45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3613" cy="48069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l-GR" altLang="el-GR" noProof="0"/>
          </a:p>
        </p:txBody>
      </p:sp>
      <p:sp>
        <p:nvSpPr>
          <p:cNvPr id="4102" name="Text Box 5">
            <a:extLst>
              <a:ext uri="{FF2B5EF4-FFF2-40B4-BE49-F238E27FC236}">
                <a16:creationId xmlns:a16="http://schemas.microsoft.com/office/drawing/2014/main" id="{7C9C187F-8611-4903-80A8-A6F8C79AC1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3" name="Text Box 6">
            <a:extLst>
              <a:ext uri="{FF2B5EF4-FFF2-40B4-BE49-F238E27FC236}">
                <a16:creationId xmlns:a16="http://schemas.microsoft.com/office/drawing/2014/main" id="{C5D0B747-EAFD-40A7-ABA6-35C44C92BB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4" name="Text Box 7">
            <a:extLst>
              <a:ext uri="{FF2B5EF4-FFF2-40B4-BE49-F238E27FC236}">
                <a16:creationId xmlns:a16="http://schemas.microsoft.com/office/drawing/2014/main" id="{97A76F5B-2391-45CA-AB00-FA75108144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BE5431BF-A8B8-4C0B-9C8E-18DB5D7B3CF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6600" cy="530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3DDEC7D-6AB1-4F49-AEA8-1FA98F2CD8D6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8">
            <a:extLst>
              <a:ext uri="{FF2B5EF4-FFF2-40B4-BE49-F238E27FC236}">
                <a16:creationId xmlns:a16="http://schemas.microsoft.com/office/drawing/2014/main" id="{B47DDD3D-E55C-4FEB-AD84-4FF4C680592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9586F14C-AB56-4385-9C68-785BA6A25D41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1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195" name="Text Box 1">
            <a:extLst>
              <a:ext uri="{FF2B5EF4-FFF2-40B4-BE49-F238E27FC236}">
                <a16:creationId xmlns:a16="http://schemas.microsoft.com/office/drawing/2014/main" id="{0554C27E-3B95-4D0C-A88B-7E0230CD81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2D1C5F59-CA0B-4D0B-902F-EBEEB6A69264}" type="slidenum">
              <a:rPr lang="el-GR" altLang="el-GR" sz="1400">
                <a:solidFill>
                  <a:srgbClr val="000000"/>
                </a:solidFill>
                <a:latin typeface="Times New Roman" panose="02020603050405020304" pitchFamily="18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1</a:t>
            </a:fld>
            <a:endParaRPr lang="el-GR" altLang="el-GR" sz="1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196" name="Rectangle 2">
            <a:extLst>
              <a:ext uri="{FF2B5EF4-FFF2-40B4-BE49-F238E27FC236}">
                <a16:creationId xmlns:a16="http://schemas.microsoft.com/office/drawing/2014/main" id="{F1A6552E-2E35-40AA-95F4-C3F0AB3E6453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7" name="Rectangle 3">
            <a:extLst>
              <a:ext uri="{FF2B5EF4-FFF2-40B4-BE49-F238E27FC236}">
                <a16:creationId xmlns:a16="http://schemas.microsoft.com/office/drawing/2014/main" id="{7D1A1DFF-6341-4C78-B812-9F3F43B5F49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9715590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8">
            <a:extLst>
              <a:ext uri="{FF2B5EF4-FFF2-40B4-BE49-F238E27FC236}">
                <a16:creationId xmlns:a16="http://schemas.microsoft.com/office/drawing/2014/main" id="{56AA4307-F4EC-43B5-B25B-9AF24F236A4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AE0076E7-6087-496C-B525-5D393B6A8117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2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0963" name="Rectangle 1">
            <a:extLst>
              <a:ext uri="{FF2B5EF4-FFF2-40B4-BE49-F238E27FC236}">
                <a16:creationId xmlns:a16="http://schemas.microsoft.com/office/drawing/2014/main" id="{64EEDBB4-78E9-4769-B149-24971104D344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64" name="Rectangle 2">
            <a:extLst>
              <a:ext uri="{FF2B5EF4-FFF2-40B4-BE49-F238E27FC236}">
                <a16:creationId xmlns:a16="http://schemas.microsoft.com/office/drawing/2014/main" id="{DE811948-6A48-4634-A33F-2F3235A1F07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087177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DDF19EB-758F-4616-A20D-DA1E80AD046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9F661B-2439-4174-AC7D-98845195280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FE65C4-7E88-410B-A978-5CDD6DBCCC2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802211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F7F111A-2C2B-47AF-A2E5-FE14D6AE199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57420D-A3D4-4985-ADED-C118875646A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762DC9-4C7A-4E42-9C9C-5883D109006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83808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834438" y="1122363"/>
            <a:ext cx="2741612" cy="5002212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09600" y="1122363"/>
            <a:ext cx="8072438" cy="5002212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4D0D01C-D7D5-4336-8C53-E75E25CC62D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06B262-4753-4AA2-9E0F-FD4F901D07A4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7E7E70-D3C2-44B5-9B48-6EE256F7B7C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4658247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6BA3D0-159C-4007-8417-C4CDAFDB75F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7D25C48-2D77-40B3-9049-D2002688886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0F841-FD67-4E46-BCEC-F76D458D395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888129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A4C459-7DC6-41B3-9CE8-4E254957E51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C7C9F8A-9739-4893-A53C-A11EEA436CC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BCE46F-5104-40E2-9293-F5E4E7DA446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337206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1AD7670-EAF1-40F2-A570-E5B0C296E5B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EAC902A-D2E7-4607-9A77-FD6C0E0213B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0DAC8-53B2-4D4D-8951-630F7325B1C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059885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78425" cy="43449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825625"/>
            <a:ext cx="5178425" cy="43449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C0DA666-82B8-4A28-B3CF-2EE3A44BA49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AA6752-C565-4125-9477-F8727B8A561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DCDF63-389C-45B3-AD0A-7D2B84C55416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0608946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9A4FBD7-C8BE-43AF-A667-58F0632FA63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7ED7EF2-684B-450B-BE44-A0381FEB0A0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8806C-88A4-4900-A22F-FFB182087B64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586271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F8A6CBB8-5775-413D-AA1D-0846CB60FF8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4ED666B-04BA-4058-A2C8-4DA9E13F67F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B89D3-47AC-463B-904C-B2F52D0946F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567074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02491E66-606D-4EAC-AF2D-4FE3489DC11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B8E1E20-8D26-45B0-A53C-E5B7ED62E68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B7B65D-1C0F-4037-89DD-22168052A84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5680009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92E0C16-D1D0-492F-928F-FF6D0D299C9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B588BA0-8D0D-4236-A032-BBF5F8F6400C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EC6AC0-53B3-4D7D-B197-D05AA20351C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600556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883E0E4-0D2F-4D01-9B8B-2859221109C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5D8D7AE-A3F1-4716-BA56-97CC33B0342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339F6B-8D88-4741-9E85-AB5BD31007E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247364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2F7E133-7351-4CF5-BC3D-6DC701E4413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A7A199-53DA-426F-BFE2-CFF604008B2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BAFC2-E72B-4361-B1FB-E673CD208FCC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473858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4494FF4-DD46-4F98-A18F-ACA4EBD7F4B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78EC649-0FA4-4F2D-A468-885669C49E7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32E4AC-7D1F-46C5-9C50-D711548E58F5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407002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0138" y="365125"/>
            <a:ext cx="2627312" cy="580548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29538" cy="580548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93F442-2FC6-4934-A24B-6736E6AB5F2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AB1D409-1315-4F90-9793-E58579869C7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F73D65-9BBF-414C-90C8-70E58C29F59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2442780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2011D7C-AF3A-4A58-BE1F-709B72F1A7C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BB36A4A-2C33-429B-92B0-BC3CF269882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22CFA4-0DD5-44B3-9F45-490B52C0BDCB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722357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F3817B0-0014-4F7D-9153-A6812E6C817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24C9097-9281-4D75-A71B-4207AED4492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D6BA65-B341-4941-9C80-4EE7AE9F9CD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0626769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6B15542-F1C5-4C4C-9AA3-442D4612000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4A8C000-2941-4E90-9962-3E8BD80F826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A4F8BC-6C79-4272-A15D-86B800E7614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693238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78425" cy="4346575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825625"/>
            <a:ext cx="5180013" cy="4346575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AB56E34-8454-41EF-A417-54DD83BE086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F1663F-3094-4B48-B9B4-73573986586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CA2976-77A4-4C2B-AB4A-BFD7BB81025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804491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45FB963-14A9-4E11-916D-B19063D22BE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5503985-C679-456C-BBDA-F00FEFAD1FE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9B2ACE-C6E3-4C28-B29A-D46DBB4102E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691555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7631CAE3-29FB-4C2B-953E-D2B13928A15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0B5BBA7-6235-4D24-B5EF-EF4EE4C7D36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64E1B9-5138-47FB-A9FD-A0A098C82C7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2274043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655D1417-ED91-484E-9CC9-910A1D68A57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EC33C84-ED51-4AB4-9DDC-6FB5D8DE8C5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4465B-9876-491B-9C52-038DC24B463B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866702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C53A483-4B20-4E7D-8DBC-93492217711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FCECAE3-2A15-4818-B68E-31DFF018202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6A552-3A1E-4F1E-9BFC-29514354CF30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5088270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6F13115-E8EE-4FEE-825D-8F00311F71D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272BF12-8F44-4664-A0F9-0E1F569D386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21F20A-BD97-45AE-94C7-5EC3281E981D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3765975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DF20026-60F1-40F9-8C15-F7E61765EE7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7EFFF9-42A8-4F0A-877D-D76ACB52AAA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817706-3867-4AAC-8F08-84F7912B093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0174233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3D6D57-8117-4C03-9982-1672168AEE0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E587F60-4F27-4EAB-A4B7-15AE931B093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74E25-A4D2-41DD-9F92-1F52E890CC4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594145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1725" y="365125"/>
            <a:ext cx="2627313" cy="5807075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1125" cy="5807075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A6B030-F857-4D87-8F63-9C683A97F44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E9239EF-6DA3-40B2-AB44-8BC61B49553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67FCC7-A8E7-4B47-ADD3-F01907D1330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7511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407025" cy="451961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604963"/>
            <a:ext cx="5407025" cy="451961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FC264C8-0F7D-4738-B4BA-840AFCED056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96AF1628-54A8-4813-BD55-476A9BA8F13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F75518-9852-4D46-8250-E6BE9292EDA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30977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D5E2D443-B5E3-47B8-8134-BBDE6ABD76E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9547C4F2-ED14-4AF2-96CF-F7567E8D880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765AC9-E019-44F1-B315-6A67A86C42B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032953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3C36F56-4F4A-4F03-AAD9-4681C13372E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A45F1A8-F1CC-43B0-8976-BBA49842ECA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2B4B5-6EC4-45FA-BAC4-D81D3FBABDF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199627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1D82CA5E-E9F9-4A92-B71A-B68F7C3D30A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5E15931-FB98-4D5C-A77D-AF2BBAB324F3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60F08-2A2F-4261-A053-DA592720AC7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70344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8EA49C4-BCAD-440C-A8BD-AFCE0932126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A7A988AA-7821-474D-B35C-359091DE723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9FF429-DBF0-485F-A86A-A93D0AB1833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052490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629C954-2961-4190-8EA2-C1251F92F9B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263963D-E365-4B06-B1BB-0EC3A334CE92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979C9-55DA-46C2-8664-6AA15838FAC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29661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B5DB0C29-2CDC-40FD-9904-5F944E9213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122363"/>
            <a:ext cx="913765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1A14092-160C-400E-B209-E8C7201403C0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1028" name="Text Box 3">
            <a:extLst>
              <a:ext uri="{FF2B5EF4-FFF2-40B4-BE49-F238E27FC236}">
                <a16:creationId xmlns:a16="http://schemas.microsoft.com/office/drawing/2014/main" id="{4FAACA44-93E7-40BA-A13F-46CE7FECDC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C0BE0A5-B2DE-426B-800D-63F902ACB40E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A51F8311-3D5B-41DA-9EEA-70ECF44BB012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  <p:sp>
        <p:nvSpPr>
          <p:cNvPr id="1030" name="Rectangle 5">
            <a:extLst>
              <a:ext uri="{FF2B5EF4-FFF2-40B4-BE49-F238E27FC236}">
                <a16:creationId xmlns:a16="http://schemas.microsoft.com/office/drawing/2014/main" id="{A9FC18A3-B542-432E-BCA7-3868B2E4D9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4963"/>
            <a:ext cx="10966450" cy="451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>
            <a:extLst>
              <a:ext uri="{FF2B5EF4-FFF2-40B4-BE49-F238E27FC236}">
                <a16:creationId xmlns:a16="http://schemas.microsoft.com/office/drawing/2014/main" id="{E1045CAB-FAA2-485C-BF82-D2EBC16173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09250" cy="1319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2051" name="Rectangle 2">
            <a:extLst>
              <a:ext uri="{FF2B5EF4-FFF2-40B4-BE49-F238E27FC236}">
                <a16:creationId xmlns:a16="http://schemas.microsoft.com/office/drawing/2014/main" id="{1F8A7AC1-6501-4A70-AF13-24E3BB45B9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09250" cy="434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A006C749-DC83-44F0-86B4-9BF673D774D6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2053" name="Text Box 4">
            <a:extLst>
              <a:ext uri="{FF2B5EF4-FFF2-40B4-BE49-F238E27FC236}">
                <a16:creationId xmlns:a16="http://schemas.microsoft.com/office/drawing/2014/main" id="{74FD3DED-4700-46CA-9886-A0C10BD18B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3B7F7A6-048C-4ACD-9943-A5FFEAE8620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A071103-0E1F-442A-B638-5CB29DA63AC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>
            <a:extLst>
              <a:ext uri="{FF2B5EF4-FFF2-40B4-BE49-F238E27FC236}">
                <a16:creationId xmlns:a16="http://schemas.microsoft.com/office/drawing/2014/main" id="{21D2A112-4B7B-432D-8EAE-07B1E7C88B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0838" cy="132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51F83EA8-7F6F-45AC-8EA2-96D6D96B9A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0838" cy="434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0C34ACAC-D20D-4DF8-A084-5498F8BB09F2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8438" cy="3603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077" name="Text Box 4">
            <a:extLst>
              <a:ext uri="{FF2B5EF4-FFF2-40B4-BE49-F238E27FC236}">
                <a16:creationId xmlns:a16="http://schemas.microsoft.com/office/drawing/2014/main" id="{C33AD6FD-4508-47EF-8014-C05522212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253537B-4AA9-49FE-8BCE-063D2EEE61E7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8438" cy="3603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FEA22C3-BDF3-44BA-B819-16C90BDFC89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">
            <a:extLst>
              <a:ext uri="{FF2B5EF4-FFF2-40B4-BE49-F238E27FC236}">
                <a16:creationId xmlns:a16="http://schemas.microsoft.com/office/drawing/2014/main" id="{D8C7AB6A-5FF9-4F8E-B4AF-68E36DC200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969121"/>
            <a:ext cx="10514013" cy="1323975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ΥΨΩΣΗ </a:t>
            </a:r>
            <a:r>
              <a:rPr lang="el-GR" altLang="el-GR" sz="2800" b="1">
                <a:solidFill>
                  <a:srgbClr val="000000"/>
                </a:solidFill>
                <a:latin typeface="Times New Roman" panose="02020603050405020304" pitchFamily="18" charset="0"/>
              </a:rPr>
              <a:t>ΣΕ ΔΥΝΑΜΗ</a:t>
            </a:r>
            <a:endParaRPr lang="el-GR" altLang="el-GR" sz="28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584780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8A941266-007E-4FA4-B8EC-B5A1CB939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6693" y="624441"/>
            <a:ext cx="7390501" cy="5756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0335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B7FF4EBD-A7CE-49E8-9986-AFA49D50AB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258" y="481487"/>
            <a:ext cx="9505056" cy="598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2378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79130EE4-5C0B-4F28-ABA8-F80D3D7113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546" y="827125"/>
            <a:ext cx="10468824" cy="5482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0593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26F093D-732E-4A3F-B3A1-B218BE2BF1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77" y="2203973"/>
            <a:ext cx="10653309" cy="2449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3547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1EC827D5-7EF2-4BA5-AE07-EBCCD28106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928" y="911289"/>
            <a:ext cx="10230426" cy="510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8579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6F5AD3A4-AD64-49C8-AF7A-09A16F610A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174" y="918820"/>
            <a:ext cx="9514140" cy="5102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34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756C247-FEE9-445F-907A-34C56FBB2A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922" y="1003656"/>
            <a:ext cx="8938352" cy="5017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111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EE299C60-43EE-4358-A46A-A84682154D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33" y="1196752"/>
            <a:ext cx="10763079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377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70776DAA-A44F-4880-AF22-0CC4D6869D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314" y="465710"/>
            <a:ext cx="8712968" cy="5878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1503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7414B3FC-603C-460C-B629-D46713A61F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089" y="2110120"/>
            <a:ext cx="10695273" cy="275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632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1">
            <a:extLst>
              <a:ext uri="{FF2B5EF4-FFF2-40B4-BE49-F238E27FC236}">
                <a16:creationId xmlns:a16="http://schemas.microsoft.com/office/drawing/2014/main" id="{697C1719-3348-48FB-85DC-9C077E5381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61595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Ν.Π.Σ.-Αριθμοί και πράξεις (ΣΤ΄ τάξη)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064F4E-2AA3-4164-81C0-516F746CBBCB}"/>
              </a:ext>
            </a:extLst>
          </p:cNvPr>
          <p:cNvSpPr txBox="1"/>
          <p:nvPr/>
        </p:nvSpPr>
        <p:spPr>
          <a:xfrm>
            <a:off x="838200" y="1568981"/>
            <a:ext cx="10514013" cy="1446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Εισάγονται </a:t>
            </a:r>
            <a:r>
              <a:rPr lang="el-GR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l-GR" sz="2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την </a:t>
            </a:r>
            <a:r>
              <a:rPr lang="el-GR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</a:t>
            </a:r>
            <a:r>
              <a:rPr lang="el-GR" sz="2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ννοια της δύναμης και υπολογίζουν και εκφράζουν δυνάμεις φυσικών αριθμών με εκθέτη φυσικό αριθμό.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Εκτιμούν το αποτέλεσμα μιας πράξης, </a:t>
            </a:r>
            <a:r>
              <a:rPr lang="el-GR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l-GR" sz="2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τρογγυλοποιώντας </a:t>
            </a:r>
            <a:r>
              <a:rPr lang="el-GR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l-GR" sz="2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την πλησιέστερη δύναμη του 10.</a:t>
            </a:r>
          </a:p>
        </p:txBody>
      </p:sp>
    </p:spTree>
    <p:extLst>
      <p:ext uri="{BB962C8B-B14F-4D97-AF65-F5344CB8AC3E}">
        <p14:creationId xmlns:p14="http://schemas.microsoft.com/office/powerpoint/2010/main" val="310645301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704A2CEB-CEB6-40EC-AEC3-C88C201B84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0370" y="686835"/>
            <a:ext cx="7416824" cy="5648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405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F3A1E90F-6FBC-49A5-B903-AC72343FF4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815" y="503639"/>
            <a:ext cx="8825467" cy="5877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45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C4B98472-E1AE-4059-875D-E6A01257A9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234" y="808110"/>
            <a:ext cx="9887624" cy="5141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222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043553B3-97B2-4B32-A5DB-D219FDDEC4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952" y="2060848"/>
            <a:ext cx="11071684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9684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838C6CF9-E764-430C-9FA4-F615B8DFE7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345" y="908720"/>
            <a:ext cx="9629178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5948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64BC9A7A-E37F-43B9-A258-BE85EA3BC5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672" y="836712"/>
            <a:ext cx="9695249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6730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A9A5489E-827A-4E3F-8B65-E8FA3ED701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960" y="1628800"/>
            <a:ext cx="10301458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928000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37524</TotalTime>
  <Words>50</Words>
  <Application>Microsoft Office PowerPoint</Application>
  <PresentationFormat>Προσαρμογή</PresentationFormat>
  <Paragraphs>7</Paragraphs>
  <Slides>19</Slides>
  <Notes>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3</vt:i4>
      </vt:variant>
      <vt:variant>
        <vt:lpstr>Τίτλοι διαφανειών</vt:lpstr>
      </vt:variant>
      <vt:variant>
        <vt:i4>19</vt:i4>
      </vt:variant>
    </vt:vector>
  </HeadingPairs>
  <TitlesOfParts>
    <vt:vector size="25" baseType="lpstr">
      <vt:lpstr>Arial</vt:lpstr>
      <vt:lpstr>Calibri</vt:lpstr>
      <vt:lpstr>Times New Roman</vt:lpstr>
      <vt:lpstr>Θέμα του Office</vt:lpstr>
      <vt:lpstr>Θέμα του Office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μαθηματικά δημοτικού σχολείου</dc:title>
  <dc:creator>Apostolos</dc:creator>
  <cp:lastModifiedBy>SDROLIAS KONSTANTINOS</cp:lastModifiedBy>
  <cp:revision>169</cp:revision>
  <cp:lastPrinted>1601-01-01T00:00:00Z</cp:lastPrinted>
  <dcterms:created xsi:type="dcterms:W3CDTF">1601-01-01T00:00:00Z</dcterms:created>
  <dcterms:modified xsi:type="dcterms:W3CDTF">2026-02-15T17:42:31Z</dcterms:modified>
</cp:coreProperties>
</file>