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85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010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56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34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22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00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44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637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782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5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16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7D31F-E5A6-4C39-B722-786A4A7F66CF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B9D2-61D4-4BFE-AE95-2BBEF6926D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09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kispetretzikis.com/el/categories/kotopoylo-galopoyla/kotopoylo-toy-kynhgoy" TargetMode="External"/><Relationship Id="rId2" Type="http://schemas.openxmlformats.org/officeDocument/2006/relationships/hyperlink" Target="https://www.youtube.com/watch?v=7l3b5aYMWC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U0U9Y8w4is" TargetMode="External"/><Relationship Id="rId4" Type="http://schemas.openxmlformats.org/officeDocument/2006/relationships/hyperlink" Target="https://www.youtube.com/watch?v=UJE-Fanr0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tsVW5QLCjo" TargetMode="External"/><Relationship Id="rId2" Type="http://schemas.openxmlformats.org/officeDocument/2006/relationships/hyperlink" Target="https://www.youtube.com/watch?v=WyGSU2ra3x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DrIIJpL5M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1sdPXbEZaQ" TargetMode="External"/><Relationship Id="rId2" Type="http://schemas.openxmlformats.org/officeDocument/2006/relationships/hyperlink" Target="https://www.youtube.com/watch?v=QkQpVNaXOo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vjpzjlaMEU" TargetMode="External"/><Relationship Id="rId2" Type="http://schemas.openxmlformats.org/officeDocument/2006/relationships/hyperlink" Target="https://www.youtube.com/watch?v=YuImQIT7PI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FRapN8M8y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ΣΑΛΤΣΕΣ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Το κάθε ρευστό τρόφιμο που προστίθεται στις τροφές για να βελτιώσει τη γεύση τους, ονομάζεται σάλτσα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Οι σάλτσες είναι διάφορες παρασκευές απολύτως διαφορετικές η μια από την άλλη, όχι μόνο στη γεύση αλλά και στον τρόπο παρασκευής. Μπορεί ο όρος </a:t>
            </a: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να χαρακτηριστεί σαν ένα διαφορετικό είδος καρυκεύματος.  Άλλες σάλτσες είναι </a:t>
            </a: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κρύες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άλλες </a:t>
            </a: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ζεστές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και ανάλογα με τις πρώτες ύλες που περιέχουν διακρίνονται σε </a:t>
            </a: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λευκές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σκούρες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Μερικές χρησιμοποιούνται συχνά με τη βασική τους μορφή – όπως η συνταγή παρασκευής. Οι περισσότερες, όμως είναι παράγωγα των αρχικών σαλτσών, αφού με την προσθήκη άλλων κυρίως αρωματικών, βελτιώνονται και δημιουργούν νέες παρασκευές.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Σάλτσες - διακρίσεις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Ζεστές σάλτσες: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Σκούρες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Λευκές με βάση το γάλα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Λευκές με βάση ζωμούς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Λευκές με βάση αυγά και βούτυρο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Κρύες σάλτσες:</a:t>
            </a:r>
          </a:p>
          <a:p>
            <a:pPr marL="0" indent="0" algn="just">
              <a:buNone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Περιλαμβάνουν μεγάλη ποικιλία από διάφορες παρασκευές που συνήθως είναι πικάντικες. Κρύες σάλτσες είναι η μουστάρδα, η σκορδαλιά, το τζατζίκι, η μελιτζανοσαλάτα κτλ. Οι κρύες σάλτσες συνδυάζονται θαυμάσια εκτός από τα πιάτα φαγητού και με πιάτα σαλάτας και αποτελούν υπέροχο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dressing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στις σαλάτες.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2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Σάλτσες – παρασκευές</a:t>
            </a:r>
            <a:br>
              <a:rPr lang="el-GR" b="1" dirty="0" smtClean="0"/>
            </a:br>
            <a:r>
              <a:rPr lang="el-G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Ντεμί γκλας - παράγωγα</a:t>
            </a:r>
            <a:endParaRPr lang="el-G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Ντεμί γκλάς Εσπανιόλ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https://www.youtube.com/watch?v=7l3b5aYMWCU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του κυνηγού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https://akispetretzikis.com/el/categories/kotopoylo-galopoyla/kotopoylo-toy-kynhgoy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κρασιού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https://www.youtube.com/watch?v=UJE-Fanr0CA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ντομάτας</a:t>
            </a: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https://www.youtube.com/watch?v=NU0U9Y8w4is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Σάλτσες ζεστές άσπρες 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Άσπρη σάλτσα 4 τυριά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https://www.youtube.com/watch?v=WyGSU2ra3xU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</a:t>
            </a:r>
            <a:r>
              <a:rPr lang="el-G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μπεσαμέλ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https://www.youtube.com/watch?v=ktsVW5QLCjo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Σάλτσα κρέμα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https://www.youtube.com/watch?v=lDrIIJpL5Ms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8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Σάλτσες ζεστές με βάση αυγά και βούτυρο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https://www.youtube.com/watch?v=QkQpVNaXOoY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Σάλτσα Μπεαρνέζ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https://www.youtube.com/watch?v=u1sdPXbEZaQ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430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Κρύες σάλτσες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Σάλτσα Βινεγκρέτ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https://www.youtube.com/watch?v=YuImQIT7PI0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Σάλτσα ραβιγκότ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https://www.youtube.com/watch?v=SvjpzjlaMEU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Σάλτσα μαγιονέζα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https://www.youtube.com/watch?v=NFRapN8M8y8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87808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264</Words>
  <Application>Microsoft Office PowerPoint</Application>
  <PresentationFormat>Προβολή στην οθόνη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ΣΑΛΤΣΕΣ</vt:lpstr>
      <vt:lpstr>Σάλτσες - διακρίσεις</vt:lpstr>
      <vt:lpstr>Σάλτσες – παρασκευές Ντεμί γκλας - παράγωγα</vt:lpstr>
      <vt:lpstr>Σάλτσες ζεστές άσπρες </vt:lpstr>
      <vt:lpstr>Σάλτσες ζεστές με βάση αυγά και βούτυρο</vt:lpstr>
      <vt:lpstr>Κρύες σάλτσες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ΣΑΛΤΣΕΣ</dc:title>
  <dc:creator>user</dc:creator>
  <cp:lastModifiedBy>user</cp:lastModifiedBy>
  <cp:revision>13</cp:revision>
  <dcterms:created xsi:type="dcterms:W3CDTF">2021-05-25T06:49:20Z</dcterms:created>
  <dcterms:modified xsi:type="dcterms:W3CDTF">2021-05-25T08:26:12Z</dcterms:modified>
</cp:coreProperties>
</file>