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0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285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010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356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034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4228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400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448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6377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7827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256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016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7D31F-E5A6-4C39-B722-786A4A7F66CF}" type="datetimeFigureOut">
              <a:rPr lang="el-GR" smtClean="0"/>
              <a:t>25/5/2021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4B9D2-61D4-4BFE-AE95-2BBEF6926D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099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kispetretzikis.com/el/categories/kotopoylo-galopoyla/kotopoylo-toy-kynhgoy" TargetMode="External"/><Relationship Id="rId2" Type="http://schemas.openxmlformats.org/officeDocument/2006/relationships/hyperlink" Target="https://www.youtube.com/watch?v=7l3b5aYMWCU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NU0U9Y8w4is" TargetMode="External"/><Relationship Id="rId4" Type="http://schemas.openxmlformats.org/officeDocument/2006/relationships/hyperlink" Target="https://www.youtube.com/watch?v=UJE-Fanr0C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tsVW5QLCjo" TargetMode="External"/><Relationship Id="rId2" Type="http://schemas.openxmlformats.org/officeDocument/2006/relationships/hyperlink" Target="https://www.youtube.com/watch?v=WyGSU2ra3x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DrIIJpL5Ms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1sdPXbEZaQ" TargetMode="External"/><Relationship Id="rId2" Type="http://schemas.openxmlformats.org/officeDocument/2006/relationships/hyperlink" Target="https://www.youtube.com/watch?v=QkQpVNaXOo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vjpzjlaMEU" TargetMode="External"/><Relationship Id="rId2" Type="http://schemas.openxmlformats.org/officeDocument/2006/relationships/hyperlink" Target="https://www.youtube.com/watch?v=YuImQIT7PI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NFRapN8M8y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ΣΑΛΤΣΕΣ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Το κάθε ρευστό τρόφιμο που προστίθεται στις τροφές για να βελτιώσει τη γεύση τους, ονομάζεται σάλτσα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Οι σάλτσες είναι διάφορες παρασκευές απολύτως διαφορετικές η μια από την άλλη, όχι μόνο στη γεύση αλλά και στον τρόπο παρασκευής. Μπορεί ο όρος </a:t>
            </a: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να χαρακτηριστεί σαν ένα διαφορετικό είδος καρυκεύματος.  Άλλες σάλτσες είναι </a:t>
            </a: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κρύες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άλλες </a:t>
            </a: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ζεστές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και ανάλογα με τις πρώτες ύλες που περιέχουν διακρίνονται σε </a:t>
            </a: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λευκές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και </a:t>
            </a:r>
            <a:r>
              <a:rPr 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σκούρες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 Μερικές χρησιμοποιούνται συχνά με τη βασική τους μορφή – όπως η συνταγή παρασκευής. Οι περισσότερες, όμως είναι παράγωγα των αρχικών σαλτσών, αφού με την προσθήκη άλλων κυρίως αρωματικών, βελτιώνονται και δημιουργούν νέες παρασκευές.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Σάλτσες - διακρίσεις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Ζεστές σάλτσες: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Σκούρες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Λευκές με βάση το γάλα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Λευκές με βάση ζωμούς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Λευκές με βάση αυγά και βούτυρο</a:t>
            </a:r>
          </a:p>
          <a:p>
            <a:pPr>
              <a:buFont typeface="Wingdings" panose="05000000000000000000" pitchFamily="2" charset="2"/>
              <a:buChar char="§"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Κρύες σάλτσες:</a:t>
            </a:r>
          </a:p>
          <a:p>
            <a:pPr marL="0" indent="0" algn="just">
              <a:buNone/>
            </a:pP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Περιλαμβάνουν μεγάλη ποικιλία από διάφορες παρασκευές που συνήθως είναι πικάντικες. Κρύες σάλτσες είναι η μουστάρδα, η σκορδαλιά, το τζατζίκι, η μελιτζανοσαλάτα κτλ. Οι κρύες σάλτσες συνδυάζονται θαυμάσια εκτός από τα πιάτα φαγητού και με πιάτα σαλάτας και αποτελούν υπέροχο </a:t>
            </a: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dressing 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στις σαλάτες.</a:t>
            </a:r>
            <a:endParaRPr lang="el-G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121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Σάλτσες – παρασκευές</a:t>
            </a:r>
            <a:br>
              <a:rPr lang="el-GR" b="1" dirty="0" smtClean="0"/>
            </a:br>
            <a:r>
              <a:rPr lang="el-GR" sz="2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Ντεμί γκλας - παράγωγα</a:t>
            </a:r>
            <a:endParaRPr lang="el-GR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Ντεμί γκλάς Εσπανιόλ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https://www.youtube.com/watch?v=7l3b5aYMWCU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του κυνηγού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https://akispetretzikis.com/el/categories/kotopoylo-galopoyla/kotopoylo-toy-kynhgoy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κρασιού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https://www.youtube.com/watch?v=UJE-Fanr0CA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ντομάτας</a:t>
            </a: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https://www.youtube.com/watch?v=NU0U9Y8w4is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556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Σάλτσες ζεστές άσπρες 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Άσπρη σάλτσα 4 τυριά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https://www.youtube.com/watch?v=WyGSU2ra3xU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</a:t>
            </a:r>
            <a:r>
              <a:rPr lang="el-G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μπεσαμέλ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https://www.youtube.com/watch?v=ktsVW5QLCjo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Σάλτσα κρέμα</a:t>
            </a:r>
          </a:p>
          <a:p>
            <a:pPr marL="0" indent="0"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https://www.youtube.com/watch?v=lDrIIJpL5Ms</a:t>
            </a: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38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Σάλτσες ζεστές με βάση αυγά και βούτυρο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https://www.youtube.com/watch?v=QkQpVNaXOoY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Σάλτσα Μπεαρνέζ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https://www.youtube.com/watch?v=u1sdPXbEZaQ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7430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Κρύες σάλτσες</a:t>
            </a:r>
            <a:endParaRPr lang="el-G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dirty="0" smtClean="0"/>
              <a:t>Σάλτσα Βινεγκρέτ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https://www.youtube.com/watch?v=YuImQIT7PI0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Σάλτσα ραβιγκότ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https://www.youtube.com/watch?v=SvjpzjlaMEU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Σάλτσα μαγιονέζα</a:t>
            </a:r>
          </a:p>
          <a:p>
            <a:pPr marL="0" indent="0">
              <a:buNone/>
            </a:pPr>
            <a:r>
              <a:rPr lang="en-US" dirty="0" smtClean="0">
                <a:hlinkClick r:id="rId4"/>
              </a:rPr>
              <a:t>https://www.youtube.com/watch?v=NFRapN8M8y8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878084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264</Words>
  <Application>Microsoft Office PowerPoint</Application>
  <PresentationFormat>Προβολή στην οθόνη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ΣΑΛΤΣΕΣ</vt:lpstr>
      <vt:lpstr>Σάλτσες - διακρίσεις</vt:lpstr>
      <vt:lpstr>Σάλτσες – παρασκευές Ντεμί γκλας - παράγωγα</vt:lpstr>
      <vt:lpstr>Σάλτσες ζεστές άσπρες </vt:lpstr>
      <vt:lpstr>Σάλτσες ζεστές με βάση αυγά και βούτυρο</vt:lpstr>
      <vt:lpstr>Κρύες σάλτσες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ΣΑΛΤΣΕΣ</dc:title>
  <dc:creator>user</dc:creator>
  <cp:lastModifiedBy>user</cp:lastModifiedBy>
  <cp:revision>13</cp:revision>
  <dcterms:created xsi:type="dcterms:W3CDTF">2021-05-25T06:49:20Z</dcterms:created>
  <dcterms:modified xsi:type="dcterms:W3CDTF">2021-05-25T08:26:12Z</dcterms:modified>
</cp:coreProperties>
</file>