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2"/>
  </p:notesMasterIdLst>
  <p:sldIdLst>
    <p:sldId id="352" r:id="rId2"/>
    <p:sldId id="350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67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88" r:id="rId21"/>
    <p:sldId id="389" r:id="rId22"/>
    <p:sldId id="390" r:id="rId23"/>
    <p:sldId id="391" r:id="rId24"/>
    <p:sldId id="392" r:id="rId25"/>
    <p:sldId id="393" r:id="rId26"/>
    <p:sldId id="394" r:id="rId27"/>
    <p:sldId id="395" r:id="rId28"/>
    <p:sldId id="396" r:id="rId29"/>
    <p:sldId id="397" r:id="rId30"/>
    <p:sldId id="398" r:id="rId31"/>
    <p:sldId id="399" r:id="rId32"/>
    <p:sldId id="369" r:id="rId33"/>
    <p:sldId id="370" r:id="rId34"/>
    <p:sldId id="400" r:id="rId35"/>
    <p:sldId id="361" r:id="rId36"/>
    <p:sldId id="362" r:id="rId37"/>
    <p:sldId id="365" r:id="rId38"/>
    <p:sldId id="364" r:id="rId39"/>
    <p:sldId id="366" r:id="rId40"/>
    <p:sldId id="401" r:id="rId41"/>
    <p:sldId id="446" r:id="rId42"/>
    <p:sldId id="447" r:id="rId43"/>
    <p:sldId id="356" r:id="rId44"/>
    <p:sldId id="402" r:id="rId45"/>
    <p:sldId id="403" r:id="rId46"/>
    <p:sldId id="405" r:id="rId47"/>
    <p:sldId id="406" r:id="rId48"/>
    <p:sldId id="449" r:id="rId49"/>
    <p:sldId id="450" r:id="rId50"/>
    <p:sldId id="451" r:id="rId51"/>
    <p:sldId id="452" r:id="rId52"/>
    <p:sldId id="453" r:id="rId53"/>
    <p:sldId id="454" r:id="rId54"/>
    <p:sldId id="455" r:id="rId55"/>
    <p:sldId id="456" r:id="rId56"/>
    <p:sldId id="457" r:id="rId57"/>
    <p:sldId id="458" r:id="rId58"/>
    <p:sldId id="459" r:id="rId59"/>
    <p:sldId id="460" r:id="rId60"/>
    <p:sldId id="461" r:id="rId61"/>
    <p:sldId id="462" r:id="rId62"/>
    <p:sldId id="463" r:id="rId63"/>
    <p:sldId id="464" r:id="rId64"/>
    <p:sldId id="465" r:id="rId65"/>
    <p:sldId id="466" r:id="rId66"/>
    <p:sldId id="407" r:id="rId67"/>
    <p:sldId id="468" r:id="rId68"/>
    <p:sldId id="471" r:id="rId69"/>
    <p:sldId id="472" r:id="rId70"/>
    <p:sldId id="473" r:id="rId71"/>
    <p:sldId id="474" r:id="rId72"/>
    <p:sldId id="475" r:id="rId73"/>
    <p:sldId id="476" r:id="rId74"/>
    <p:sldId id="477" r:id="rId75"/>
    <p:sldId id="478" r:id="rId76"/>
    <p:sldId id="479" r:id="rId77"/>
    <p:sldId id="480" r:id="rId78"/>
    <p:sldId id="469" r:id="rId79"/>
    <p:sldId id="481" r:id="rId80"/>
    <p:sldId id="482" r:id="rId81"/>
    <p:sldId id="409" r:id="rId82"/>
    <p:sldId id="410" r:id="rId83"/>
    <p:sldId id="411" r:id="rId84"/>
    <p:sldId id="412" r:id="rId85"/>
    <p:sldId id="413" r:id="rId86"/>
    <p:sldId id="414" r:id="rId87"/>
    <p:sldId id="415" r:id="rId88"/>
    <p:sldId id="416" r:id="rId89"/>
    <p:sldId id="417" r:id="rId90"/>
    <p:sldId id="418" r:id="rId91"/>
    <p:sldId id="404" r:id="rId92"/>
    <p:sldId id="419" r:id="rId93"/>
    <p:sldId id="448" r:id="rId94"/>
    <p:sldId id="371" r:id="rId95"/>
    <p:sldId id="420" r:id="rId96"/>
    <p:sldId id="421" r:id="rId97"/>
    <p:sldId id="422" r:id="rId98"/>
    <p:sldId id="423" r:id="rId99"/>
    <p:sldId id="424" r:id="rId100"/>
    <p:sldId id="425" r:id="rId101"/>
    <p:sldId id="426" r:id="rId102"/>
    <p:sldId id="427" r:id="rId103"/>
    <p:sldId id="428" r:id="rId104"/>
    <p:sldId id="429" r:id="rId105"/>
    <p:sldId id="430" r:id="rId106"/>
    <p:sldId id="431" r:id="rId107"/>
    <p:sldId id="432" r:id="rId108"/>
    <p:sldId id="433" r:id="rId109"/>
    <p:sldId id="434" r:id="rId110"/>
    <p:sldId id="435" r:id="rId111"/>
    <p:sldId id="436" r:id="rId112"/>
    <p:sldId id="437" r:id="rId113"/>
    <p:sldId id="438" r:id="rId114"/>
    <p:sldId id="439" r:id="rId115"/>
    <p:sldId id="440" r:id="rId116"/>
    <p:sldId id="441" r:id="rId117"/>
    <p:sldId id="442" r:id="rId118"/>
    <p:sldId id="443" r:id="rId119"/>
    <p:sldId id="444" r:id="rId120"/>
    <p:sldId id="445" r:id="rId121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82" autoAdjust="0"/>
    <p:restoredTop sz="90929"/>
  </p:normalViewPr>
  <p:slideViewPr>
    <p:cSldViewPr>
      <p:cViewPr varScale="1">
        <p:scale>
          <a:sx n="75" d="100"/>
          <a:sy n="75" d="100"/>
        </p:scale>
        <p:origin x="98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76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2452E4A-698D-5A7B-E3CD-9D1BAB5E9F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25FFAF1-32F7-01EA-A3DD-C5F3A9E8AEC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D554AA0-5B84-E2BA-E86A-571AB1D6DE30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4526A74B-BC58-D34E-65CA-B72D90A76B7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7025C4C-A39F-BDAE-583B-FBAF80C84B4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B6B5D308-CFC1-4A67-090F-E8B62064AC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00B4D5B-B040-4E82-B376-B33877B6DD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7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1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5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79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408459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0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5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609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243628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340855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F833A21-0208-94BE-E91F-10430B6D33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C6B0F8D-711D-3D47-7CA5-49D1F76E93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Text Box 7">
            <a:extLst>
              <a:ext uri="{FF2B5EF4-FFF2-40B4-BE49-F238E27FC236}">
                <a16:creationId xmlns:a16="http://schemas.microsoft.com/office/drawing/2014/main" id="{F3EC668E-24ED-9354-28AD-847F96F75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7050" y="6243638"/>
            <a:ext cx="48895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1200"/>
              <a:t>4-</a:t>
            </a:r>
            <a:fld id="{9395EDBA-671D-4C08-8E73-83AD7637BDD5}" type="slidenum">
              <a:rPr lang="en-US" altLang="en-US" sz="1200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7FDCCE8-0CCE-66AD-A303-47093B15BD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Μερικοί ορισμοί</a:t>
            </a: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FBC436A-7F85-3A35-5D8C-DC6624E856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6482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/>
              <a:t>Μια συνάρτηση f </a:t>
            </a:r>
            <a:r>
              <a:rPr lang="el-GR" altLang="en-US"/>
              <a:t>λέμε ότι καλύπτει μια συνάρτηση </a:t>
            </a:r>
            <a:r>
              <a:rPr lang="en-US" altLang="en-US"/>
              <a:t>g</a:t>
            </a:r>
            <a:r>
              <a:rPr lang="el-GR" altLang="en-US"/>
              <a:t>, αν η </a:t>
            </a:r>
            <a:r>
              <a:rPr lang="en-US" altLang="en-US"/>
              <a:t>f </a:t>
            </a:r>
            <a:r>
              <a:rPr lang="el-GR" altLang="en-US"/>
              <a:t>παίρνει την τιμή 1 όταν το ίδιο συμβαίνει με την </a:t>
            </a:r>
            <a:r>
              <a:rPr lang="en-US" altLang="en-US"/>
              <a:t>g.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/>
              <a:t>Prime implicant p </a:t>
            </a:r>
            <a:r>
              <a:rPr lang="el-GR" altLang="en-US"/>
              <a:t>μιας συναρτήσεως </a:t>
            </a:r>
            <a:r>
              <a:rPr lang="en-US" altLang="en-US"/>
              <a:t>f </a:t>
            </a:r>
            <a:r>
              <a:rPr lang="el-GR" altLang="en-US"/>
              <a:t>είναι ένας όρος γινομένου που καλύπτεται από την </a:t>
            </a:r>
            <a:r>
              <a:rPr lang="en-US" altLang="en-US"/>
              <a:t>f</a:t>
            </a:r>
            <a:r>
              <a:rPr lang="el-GR" altLang="en-US"/>
              <a:t> και η απαλοιφή οποιουδήποτε παράγοντα από την </a:t>
            </a:r>
            <a:r>
              <a:rPr lang="en-US" altLang="en-US"/>
              <a:t>p </a:t>
            </a:r>
            <a:r>
              <a:rPr lang="el-GR" altLang="en-US"/>
              <a:t>δημιουργεί μια συνάρτηση που δεν καλύπτεται από την </a:t>
            </a:r>
            <a:r>
              <a:rPr lang="en-US" altLang="en-US"/>
              <a:t>f.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E65B98E-F69C-30E1-2E03-98469CC0C9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847C511-3580-7448-0CC1-4131BC7715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</a:t>
            </a:r>
            <a:endParaRPr lang="el-GR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</a:t>
            </a:r>
            <a:endParaRPr lang="el-GR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</a:t>
            </a:r>
            <a:r>
              <a:rPr lang="el-GR" altLang="en-US" sz="1800"/>
              <a:t> </a:t>
            </a:r>
            <a:endParaRPr lang="en-US" altLang="en-US" sz="1800"/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E585A1BF-1186-E52F-13B5-E8A42ED266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3" name="Line 5">
            <a:extLst>
              <a:ext uri="{FF2B5EF4-FFF2-40B4-BE49-F238E27FC236}">
                <a16:creationId xmlns:a16="http://schemas.microsoft.com/office/drawing/2014/main" id="{C5AE1B35-83F2-2300-2649-98E7B95DAAB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4" name="Line 6">
            <a:extLst>
              <a:ext uri="{FF2B5EF4-FFF2-40B4-BE49-F238E27FC236}">
                <a16:creationId xmlns:a16="http://schemas.microsoft.com/office/drawing/2014/main" id="{80B8BC0F-96F4-5B94-D6A7-FC79492627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5" name="Line 7">
            <a:extLst>
              <a:ext uri="{FF2B5EF4-FFF2-40B4-BE49-F238E27FC236}">
                <a16:creationId xmlns:a16="http://schemas.microsoft.com/office/drawing/2014/main" id="{7F735455-526E-FBB9-2911-E1B8DDDAE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2296" name="Group 3">
            <a:extLst>
              <a:ext uri="{FF2B5EF4-FFF2-40B4-BE49-F238E27FC236}">
                <a16:creationId xmlns:a16="http://schemas.microsoft.com/office/drawing/2014/main" id="{11CE726B-D4D9-DDE9-C4B2-CC5061C1254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2353" name="Rectangle 4">
              <a:extLst>
                <a:ext uri="{FF2B5EF4-FFF2-40B4-BE49-F238E27FC236}">
                  <a16:creationId xmlns:a16="http://schemas.microsoft.com/office/drawing/2014/main" id="{15029C22-2D20-5A29-06B9-A8F07C865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54" name="Text Box 5">
              <a:extLst>
                <a:ext uri="{FF2B5EF4-FFF2-40B4-BE49-F238E27FC236}">
                  <a16:creationId xmlns:a16="http://schemas.microsoft.com/office/drawing/2014/main" id="{79D65AA8-FECC-19ED-14DC-B276611844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297" name="Group 6">
            <a:extLst>
              <a:ext uri="{FF2B5EF4-FFF2-40B4-BE49-F238E27FC236}">
                <a16:creationId xmlns:a16="http://schemas.microsoft.com/office/drawing/2014/main" id="{5F60D78A-9872-F23C-BA82-D7217C9BC75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2351" name="Rectangle 7">
              <a:extLst>
                <a:ext uri="{FF2B5EF4-FFF2-40B4-BE49-F238E27FC236}">
                  <a16:creationId xmlns:a16="http://schemas.microsoft.com/office/drawing/2014/main" id="{9FD99F8E-100E-3B71-122E-ECA695D3F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52" name="Text Box 8">
              <a:extLst>
                <a:ext uri="{FF2B5EF4-FFF2-40B4-BE49-F238E27FC236}">
                  <a16:creationId xmlns:a16="http://schemas.microsoft.com/office/drawing/2014/main" id="{F2E0EBF4-E0E3-4AE6-4D71-67C345B97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298" name="Group 9">
            <a:extLst>
              <a:ext uri="{FF2B5EF4-FFF2-40B4-BE49-F238E27FC236}">
                <a16:creationId xmlns:a16="http://schemas.microsoft.com/office/drawing/2014/main" id="{09FAB5EF-28E1-406C-3682-CFA127EC497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2349" name="Rectangle 10">
              <a:extLst>
                <a:ext uri="{FF2B5EF4-FFF2-40B4-BE49-F238E27FC236}">
                  <a16:creationId xmlns:a16="http://schemas.microsoft.com/office/drawing/2014/main" id="{E4645E96-7A69-A8CF-9167-E8695848F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50" name="Text Box 11">
              <a:extLst>
                <a:ext uri="{FF2B5EF4-FFF2-40B4-BE49-F238E27FC236}">
                  <a16:creationId xmlns:a16="http://schemas.microsoft.com/office/drawing/2014/main" id="{5FF2E8E3-A1DB-3646-FFF5-DA720F0144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299" name="Group 12">
            <a:extLst>
              <a:ext uri="{FF2B5EF4-FFF2-40B4-BE49-F238E27FC236}">
                <a16:creationId xmlns:a16="http://schemas.microsoft.com/office/drawing/2014/main" id="{536C229E-FBE6-B747-90D4-B399E9B8590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2347" name="Rectangle 13">
              <a:extLst>
                <a:ext uri="{FF2B5EF4-FFF2-40B4-BE49-F238E27FC236}">
                  <a16:creationId xmlns:a16="http://schemas.microsoft.com/office/drawing/2014/main" id="{CF577505-E82F-FAB1-B522-4C6865BF1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48" name="Text Box 14">
              <a:extLst>
                <a:ext uri="{FF2B5EF4-FFF2-40B4-BE49-F238E27FC236}">
                  <a16:creationId xmlns:a16="http://schemas.microsoft.com/office/drawing/2014/main" id="{68DB69B5-A204-6246-0D64-9441E076FF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2300" name="Line 15">
            <a:extLst>
              <a:ext uri="{FF2B5EF4-FFF2-40B4-BE49-F238E27FC236}">
                <a16:creationId xmlns:a16="http://schemas.microsoft.com/office/drawing/2014/main" id="{C008E004-1331-8E53-11C5-4BE16B9D308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301" name="Text Box 16">
            <a:extLst>
              <a:ext uri="{FF2B5EF4-FFF2-40B4-BE49-F238E27FC236}">
                <a16:creationId xmlns:a16="http://schemas.microsoft.com/office/drawing/2014/main" id="{042C004A-AFF8-3965-1478-C37A75BBF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2302" name="Text Box 17">
            <a:extLst>
              <a:ext uri="{FF2B5EF4-FFF2-40B4-BE49-F238E27FC236}">
                <a16:creationId xmlns:a16="http://schemas.microsoft.com/office/drawing/2014/main" id="{6746CA99-558B-6A40-DB95-33253A3C3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303" name="Text Box 18">
            <a:extLst>
              <a:ext uri="{FF2B5EF4-FFF2-40B4-BE49-F238E27FC236}">
                <a16:creationId xmlns:a16="http://schemas.microsoft.com/office/drawing/2014/main" id="{C7C5AE0E-8163-F839-2116-49A18A55E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304" name="Text Box 19">
            <a:extLst>
              <a:ext uri="{FF2B5EF4-FFF2-40B4-BE49-F238E27FC236}">
                <a16:creationId xmlns:a16="http://schemas.microsoft.com/office/drawing/2014/main" id="{F439403D-E458-A1C0-099A-0C1B1D02E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305" name="Text Box 20">
            <a:extLst>
              <a:ext uri="{FF2B5EF4-FFF2-40B4-BE49-F238E27FC236}">
                <a16:creationId xmlns:a16="http://schemas.microsoft.com/office/drawing/2014/main" id="{21D3EA69-09E5-2771-64A0-DD776F871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306" name="Text Box 21">
            <a:extLst>
              <a:ext uri="{FF2B5EF4-FFF2-40B4-BE49-F238E27FC236}">
                <a16:creationId xmlns:a16="http://schemas.microsoft.com/office/drawing/2014/main" id="{E14C1C00-6587-FA47-D400-E560F1895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2307" name="Group 22">
            <a:extLst>
              <a:ext uri="{FF2B5EF4-FFF2-40B4-BE49-F238E27FC236}">
                <a16:creationId xmlns:a16="http://schemas.microsoft.com/office/drawing/2014/main" id="{599FDD75-E3F3-CA0D-5670-1EC5E1961E34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2345" name="Rectangle 23">
              <a:extLst>
                <a:ext uri="{FF2B5EF4-FFF2-40B4-BE49-F238E27FC236}">
                  <a16:creationId xmlns:a16="http://schemas.microsoft.com/office/drawing/2014/main" id="{D4667FF6-9847-9C98-9737-B37B7CA947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46" name="Text Box 24">
              <a:extLst>
                <a:ext uri="{FF2B5EF4-FFF2-40B4-BE49-F238E27FC236}">
                  <a16:creationId xmlns:a16="http://schemas.microsoft.com/office/drawing/2014/main" id="{9A7D338F-1BA8-DA20-AE74-8E8747354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08" name="Group 25">
            <a:extLst>
              <a:ext uri="{FF2B5EF4-FFF2-40B4-BE49-F238E27FC236}">
                <a16:creationId xmlns:a16="http://schemas.microsoft.com/office/drawing/2014/main" id="{78B998A4-E81F-F21C-BE02-183FD7D2B56E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2343" name="Rectangle 26">
              <a:extLst>
                <a:ext uri="{FF2B5EF4-FFF2-40B4-BE49-F238E27FC236}">
                  <a16:creationId xmlns:a16="http://schemas.microsoft.com/office/drawing/2014/main" id="{BF6214A9-0E96-026F-7E26-EC9D3E950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44" name="Text Box 27">
              <a:extLst>
                <a:ext uri="{FF2B5EF4-FFF2-40B4-BE49-F238E27FC236}">
                  <a16:creationId xmlns:a16="http://schemas.microsoft.com/office/drawing/2014/main" id="{55472476-DFF0-CC2B-7554-4EA760B898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09" name="Group 28">
            <a:extLst>
              <a:ext uri="{FF2B5EF4-FFF2-40B4-BE49-F238E27FC236}">
                <a16:creationId xmlns:a16="http://schemas.microsoft.com/office/drawing/2014/main" id="{0FB85499-E358-9FA6-7F04-0BFF0E4ED6D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2341" name="Rectangle 29">
              <a:extLst>
                <a:ext uri="{FF2B5EF4-FFF2-40B4-BE49-F238E27FC236}">
                  <a16:creationId xmlns:a16="http://schemas.microsoft.com/office/drawing/2014/main" id="{B895766B-78F3-52D0-D309-82EB01BEE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42" name="Text Box 30">
              <a:extLst>
                <a:ext uri="{FF2B5EF4-FFF2-40B4-BE49-F238E27FC236}">
                  <a16:creationId xmlns:a16="http://schemas.microsoft.com/office/drawing/2014/main" id="{5483C234-0128-F052-596A-AF5493AA07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10" name="Group 31">
            <a:extLst>
              <a:ext uri="{FF2B5EF4-FFF2-40B4-BE49-F238E27FC236}">
                <a16:creationId xmlns:a16="http://schemas.microsoft.com/office/drawing/2014/main" id="{AC4AC614-8631-3B0D-9F31-F0349553D96E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2339" name="Rectangle 32">
              <a:extLst>
                <a:ext uri="{FF2B5EF4-FFF2-40B4-BE49-F238E27FC236}">
                  <a16:creationId xmlns:a16="http://schemas.microsoft.com/office/drawing/2014/main" id="{17AC9498-6270-6FDF-09A4-4FE760B50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40" name="Text Box 33">
              <a:extLst>
                <a:ext uri="{FF2B5EF4-FFF2-40B4-BE49-F238E27FC236}">
                  <a16:creationId xmlns:a16="http://schemas.microsoft.com/office/drawing/2014/main" id="{8B71C66E-A786-940F-E8D1-19532CD0B4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2311" name="Text Box 34">
            <a:extLst>
              <a:ext uri="{FF2B5EF4-FFF2-40B4-BE49-F238E27FC236}">
                <a16:creationId xmlns:a16="http://schemas.microsoft.com/office/drawing/2014/main" id="{9B683A2F-FC15-5C4F-0E34-7CFC7CB74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312" name="Text Box 35">
            <a:extLst>
              <a:ext uri="{FF2B5EF4-FFF2-40B4-BE49-F238E27FC236}">
                <a16:creationId xmlns:a16="http://schemas.microsoft.com/office/drawing/2014/main" id="{7FA20E33-B5C9-965D-3A39-9D006BF8C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2313" name="Group 36">
            <a:extLst>
              <a:ext uri="{FF2B5EF4-FFF2-40B4-BE49-F238E27FC236}">
                <a16:creationId xmlns:a16="http://schemas.microsoft.com/office/drawing/2014/main" id="{4D31C86E-8AFF-3FE8-8B2E-5C4E16E7F12E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2337" name="Rectangle 37">
              <a:extLst>
                <a:ext uri="{FF2B5EF4-FFF2-40B4-BE49-F238E27FC236}">
                  <a16:creationId xmlns:a16="http://schemas.microsoft.com/office/drawing/2014/main" id="{1232C6C3-FC21-2432-3D01-4F164BBFC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38" name="Text Box 38">
              <a:extLst>
                <a:ext uri="{FF2B5EF4-FFF2-40B4-BE49-F238E27FC236}">
                  <a16:creationId xmlns:a16="http://schemas.microsoft.com/office/drawing/2014/main" id="{AB201E7E-3D3A-A266-3A12-074602824F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14" name="Group 39">
            <a:extLst>
              <a:ext uri="{FF2B5EF4-FFF2-40B4-BE49-F238E27FC236}">
                <a16:creationId xmlns:a16="http://schemas.microsoft.com/office/drawing/2014/main" id="{283DA133-6BAB-9B10-5D95-3F0582EC063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2335" name="Rectangle 40">
              <a:extLst>
                <a:ext uri="{FF2B5EF4-FFF2-40B4-BE49-F238E27FC236}">
                  <a16:creationId xmlns:a16="http://schemas.microsoft.com/office/drawing/2014/main" id="{4AF3DA5D-C004-7D9B-1EA2-67A973323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36" name="Text Box 41">
              <a:extLst>
                <a:ext uri="{FF2B5EF4-FFF2-40B4-BE49-F238E27FC236}">
                  <a16:creationId xmlns:a16="http://schemas.microsoft.com/office/drawing/2014/main" id="{06F65884-5F4C-9FBD-111C-2462B6DDDC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15" name="Group 42">
            <a:extLst>
              <a:ext uri="{FF2B5EF4-FFF2-40B4-BE49-F238E27FC236}">
                <a16:creationId xmlns:a16="http://schemas.microsoft.com/office/drawing/2014/main" id="{8A81448C-67A2-470D-34D7-F4A07ED6882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2333" name="Rectangle 43">
              <a:extLst>
                <a:ext uri="{FF2B5EF4-FFF2-40B4-BE49-F238E27FC236}">
                  <a16:creationId xmlns:a16="http://schemas.microsoft.com/office/drawing/2014/main" id="{D7BC7472-A507-FF10-CA1C-016947AD7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34" name="Text Box 44">
              <a:extLst>
                <a:ext uri="{FF2B5EF4-FFF2-40B4-BE49-F238E27FC236}">
                  <a16:creationId xmlns:a16="http://schemas.microsoft.com/office/drawing/2014/main" id="{EA60DA83-A97A-9D22-0610-C1BF386123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16" name="Group 45">
            <a:extLst>
              <a:ext uri="{FF2B5EF4-FFF2-40B4-BE49-F238E27FC236}">
                <a16:creationId xmlns:a16="http://schemas.microsoft.com/office/drawing/2014/main" id="{F5215E34-77F4-4E6D-DE26-56BFFC7CDBB4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2331" name="Rectangle 46">
              <a:extLst>
                <a:ext uri="{FF2B5EF4-FFF2-40B4-BE49-F238E27FC236}">
                  <a16:creationId xmlns:a16="http://schemas.microsoft.com/office/drawing/2014/main" id="{4B237849-F040-A2FB-7854-616E7979F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32" name="Text Box 47">
              <a:extLst>
                <a:ext uri="{FF2B5EF4-FFF2-40B4-BE49-F238E27FC236}">
                  <a16:creationId xmlns:a16="http://schemas.microsoft.com/office/drawing/2014/main" id="{AE1E2761-BA08-525D-849A-D272E3578E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17" name="Group 48">
            <a:extLst>
              <a:ext uri="{FF2B5EF4-FFF2-40B4-BE49-F238E27FC236}">
                <a16:creationId xmlns:a16="http://schemas.microsoft.com/office/drawing/2014/main" id="{F30FEFC6-6D51-EBBD-6D03-8A4985F8E9BA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2329" name="Rectangle 49">
              <a:extLst>
                <a:ext uri="{FF2B5EF4-FFF2-40B4-BE49-F238E27FC236}">
                  <a16:creationId xmlns:a16="http://schemas.microsoft.com/office/drawing/2014/main" id="{4DD97CFA-28DB-95E6-CE6C-B848289D7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30" name="Text Box 50">
              <a:extLst>
                <a:ext uri="{FF2B5EF4-FFF2-40B4-BE49-F238E27FC236}">
                  <a16:creationId xmlns:a16="http://schemas.microsoft.com/office/drawing/2014/main" id="{D04AA1AA-6126-DB0E-8CE4-7EC541B5C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18" name="Group 51">
            <a:extLst>
              <a:ext uri="{FF2B5EF4-FFF2-40B4-BE49-F238E27FC236}">
                <a16:creationId xmlns:a16="http://schemas.microsoft.com/office/drawing/2014/main" id="{90BF0036-0A62-96B6-EB81-DD9902DE9D0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2327" name="Rectangle 52">
              <a:extLst>
                <a:ext uri="{FF2B5EF4-FFF2-40B4-BE49-F238E27FC236}">
                  <a16:creationId xmlns:a16="http://schemas.microsoft.com/office/drawing/2014/main" id="{A0961921-214F-2BC6-0E04-08FEB51D7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28" name="Text Box 53">
              <a:extLst>
                <a:ext uri="{FF2B5EF4-FFF2-40B4-BE49-F238E27FC236}">
                  <a16:creationId xmlns:a16="http://schemas.microsoft.com/office/drawing/2014/main" id="{3E964CF8-9F62-1E3E-4303-37B5FE6B91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19" name="Group 54">
            <a:extLst>
              <a:ext uri="{FF2B5EF4-FFF2-40B4-BE49-F238E27FC236}">
                <a16:creationId xmlns:a16="http://schemas.microsoft.com/office/drawing/2014/main" id="{4732A83E-629D-66FF-44F0-2B7A18AD1B6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2325" name="Rectangle 55">
              <a:extLst>
                <a:ext uri="{FF2B5EF4-FFF2-40B4-BE49-F238E27FC236}">
                  <a16:creationId xmlns:a16="http://schemas.microsoft.com/office/drawing/2014/main" id="{7BF9B693-A81C-423E-59D2-91344461D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26" name="Text Box 56">
              <a:extLst>
                <a:ext uri="{FF2B5EF4-FFF2-40B4-BE49-F238E27FC236}">
                  <a16:creationId xmlns:a16="http://schemas.microsoft.com/office/drawing/2014/main" id="{17F62846-E9D1-7513-9726-1985CBA6CF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320" name="Group 57">
            <a:extLst>
              <a:ext uri="{FF2B5EF4-FFF2-40B4-BE49-F238E27FC236}">
                <a16:creationId xmlns:a16="http://schemas.microsoft.com/office/drawing/2014/main" id="{96730DC2-5E72-86D4-E20E-70351483B75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2323" name="Rectangle 58">
              <a:extLst>
                <a:ext uri="{FF2B5EF4-FFF2-40B4-BE49-F238E27FC236}">
                  <a16:creationId xmlns:a16="http://schemas.microsoft.com/office/drawing/2014/main" id="{6B7F0BEA-8FE5-354B-58FD-DFA08C4B2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24" name="Text Box 59">
              <a:extLst>
                <a:ext uri="{FF2B5EF4-FFF2-40B4-BE49-F238E27FC236}">
                  <a16:creationId xmlns:a16="http://schemas.microsoft.com/office/drawing/2014/main" id="{EED685C8-7CD4-E028-A026-C730732EF7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2321" name="Text Box 60">
            <a:extLst>
              <a:ext uri="{FF2B5EF4-FFF2-40B4-BE49-F238E27FC236}">
                <a16:creationId xmlns:a16="http://schemas.microsoft.com/office/drawing/2014/main" id="{6FA6A68A-C0AC-923D-B8A0-1C4D0D3CF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322" name="Text Box 61">
            <a:extLst>
              <a:ext uri="{FF2B5EF4-FFF2-40B4-BE49-F238E27FC236}">
                <a16:creationId xmlns:a16="http://schemas.microsoft.com/office/drawing/2014/main" id="{1AAFD435-B787-7A2F-189A-DDFA4D7A1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99D2CD03-9286-AA1D-C268-54705FF59D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Binary Decision Diagrams</a:t>
            </a:r>
            <a:endParaRPr lang="en-US" altLang="en-US"/>
          </a:p>
        </p:txBody>
      </p:sp>
      <p:grpSp>
        <p:nvGrpSpPr>
          <p:cNvPr id="104451" name="Group 3">
            <a:extLst>
              <a:ext uri="{FF2B5EF4-FFF2-40B4-BE49-F238E27FC236}">
                <a16:creationId xmlns:a16="http://schemas.microsoft.com/office/drawing/2014/main" id="{A3D3E18B-8783-0C74-0271-F935A6375D9C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2146300"/>
            <a:ext cx="4495800" cy="2654300"/>
            <a:chOff x="480" y="1087"/>
            <a:chExt cx="2832" cy="1672"/>
          </a:xfrm>
        </p:grpSpPr>
        <p:sp>
          <p:nvSpPr>
            <p:cNvPr id="104467" name="Text Box 4">
              <a:extLst>
                <a:ext uri="{FF2B5EF4-FFF2-40B4-BE49-F238E27FC236}">
                  <a16:creationId xmlns:a16="http://schemas.microsoft.com/office/drawing/2014/main" id="{03442BC9-3ED9-5E03-79FE-CB39D438D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" y="1087"/>
              <a:ext cx="2569" cy="1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Arial Black" panose="020B0A04020102020204" pitchFamily="34" charset="0"/>
                </a:rPr>
                <a:t>A	0	0	1	1</a:t>
              </a:r>
            </a:p>
            <a:p>
              <a:pPr>
                <a:lnSpc>
                  <a:spcPct val="2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Arial Black" panose="020B0A04020102020204" pitchFamily="34" charset="0"/>
                </a:rPr>
                <a:t>B	0	1	0	1</a:t>
              </a:r>
            </a:p>
            <a:p>
              <a:pPr>
                <a:lnSpc>
                  <a:spcPct val="2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Arial Black" panose="020B0A04020102020204" pitchFamily="34" charset="0"/>
                </a:rPr>
                <a:t>F	0	0	0	1</a:t>
              </a:r>
            </a:p>
          </p:txBody>
        </p:sp>
        <p:sp>
          <p:nvSpPr>
            <p:cNvPr id="104468" name="Line 5">
              <a:extLst>
                <a:ext uri="{FF2B5EF4-FFF2-40B4-BE49-F238E27FC236}">
                  <a16:creationId xmlns:a16="http://schemas.microsoft.com/office/drawing/2014/main" id="{5BDD9587-E05A-527B-C74C-D5F7681923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152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69" name="Line 6">
              <a:extLst>
                <a:ext uri="{FF2B5EF4-FFF2-40B4-BE49-F238E27FC236}">
                  <a16:creationId xmlns:a16="http://schemas.microsoft.com/office/drawing/2014/main" id="{AAD3C076-EBD7-E364-10E5-9015B80DF0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0" name="Line 7">
              <a:extLst>
                <a:ext uri="{FF2B5EF4-FFF2-40B4-BE49-F238E27FC236}">
                  <a16:creationId xmlns:a16="http://schemas.microsoft.com/office/drawing/2014/main" id="{E0DAFC6C-8123-E6CB-A3CF-435F2D4FA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728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1" name="Line 8">
              <a:extLst>
                <a:ext uri="{FF2B5EF4-FFF2-40B4-BE49-F238E27FC236}">
                  <a16:creationId xmlns:a16="http://schemas.microsoft.com/office/drawing/2014/main" id="{867D61BD-8124-99A1-2AC9-6ACE074601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2256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2" name="Line 9">
              <a:extLst>
                <a:ext uri="{FF2B5EF4-FFF2-40B4-BE49-F238E27FC236}">
                  <a16:creationId xmlns:a16="http://schemas.microsoft.com/office/drawing/2014/main" id="{D33B4356-E286-E920-1A16-5D11E657E9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2736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3" name="Line 10">
              <a:extLst>
                <a:ext uri="{FF2B5EF4-FFF2-40B4-BE49-F238E27FC236}">
                  <a16:creationId xmlns:a16="http://schemas.microsoft.com/office/drawing/2014/main" id="{49CED544-496C-DE77-26CC-707E5E904E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4" name="Line 11">
              <a:extLst>
                <a:ext uri="{FF2B5EF4-FFF2-40B4-BE49-F238E27FC236}">
                  <a16:creationId xmlns:a16="http://schemas.microsoft.com/office/drawing/2014/main" id="{8FFF9CA2-631B-9C99-DBB2-26C05A844C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5" name="Line 12">
              <a:extLst>
                <a:ext uri="{FF2B5EF4-FFF2-40B4-BE49-F238E27FC236}">
                  <a16:creationId xmlns:a16="http://schemas.microsoft.com/office/drawing/2014/main" id="{82FDB384-BAFD-15A8-4C42-1DEB3CCF61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6" name="Line 13">
              <a:extLst>
                <a:ext uri="{FF2B5EF4-FFF2-40B4-BE49-F238E27FC236}">
                  <a16:creationId xmlns:a16="http://schemas.microsoft.com/office/drawing/2014/main" id="{9C65EDFB-4A6D-1812-152D-265B609515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77" name="Line 14">
              <a:extLst>
                <a:ext uri="{FF2B5EF4-FFF2-40B4-BE49-F238E27FC236}">
                  <a16:creationId xmlns:a16="http://schemas.microsoft.com/office/drawing/2014/main" id="{08DF1FDC-1C9B-53B4-EAB9-8BCC184152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4452" name="Oval 15">
            <a:extLst>
              <a:ext uri="{FF2B5EF4-FFF2-40B4-BE49-F238E27FC236}">
                <a16:creationId xmlns:a16="http://schemas.microsoft.com/office/drawing/2014/main" id="{5324E525-55FF-F912-072C-44FE9BB67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4453" name="Text Box 16">
            <a:extLst>
              <a:ext uri="{FF2B5EF4-FFF2-40B4-BE49-F238E27FC236}">
                <a16:creationId xmlns:a16="http://schemas.microsoft.com/office/drawing/2014/main" id="{13DF0A18-BCEE-8EAB-7E8B-DDF2E97A1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04454" name="Group 17">
            <a:extLst>
              <a:ext uri="{FF2B5EF4-FFF2-40B4-BE49-F238E27FC236}">
                <a16:creationId xmlns:a16="http://schemas.microsoft.com/office/drawing/2014/main" id="{D0C7E15A-3705-ECC1-F697-2BE0FBB9CFC8}"/>
              </a:ext>
            </a:extLst>
          </p:cNvPr>
          <p:cNvGrpSpPr>
            <a:grpSpLocks/>
          </p:cNvGrpSpPr>
          <p:nvPr/>
        </p:nvGrpSpPr>
        <p:grpSpPr bwMode="auto">
          <a:xfrm>
            <a:off x="7473950" y="3200400"/>
            <a:ext cx="762000" cy="762000"/>
            <a:chOff x="2448" y="1200"/>
            <a:chExt cx="480" cy="480"/>
          </a:xfrm>
        </p:grpSpPr>
        <p:sp>
          <p:nvSpPr>
            <p:cNvPr id="104465" name="Oval 18">
              <a:extLst>
                <a:ext uri="{FF2B5EF4-FFF2-40B4-BE49-F238E27FC236}">
                  <a16:creationId xmlns:a16="http://schemas.microsoft.com/office/drawing/2014/main" id="{760B9038-0E46-A48B-934B-C29173E79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4466" name="Text Box 19">
              <a:extLst>
                <a:ext uri="{FF2B5EF4-FFF2-40B4-BE49-F238E27FC236}">
                  <a16:creationId xmlns:a16="http://schemas.microsoft.com/office/drawing/2014/main" id="{90960DA4-B88C-FC65-6517-CC0A566794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4455" name="Line 20">
            <a:extLst>
              <a:ext uri="{FF2B5EF4-FFF2-40B4-BE49-F238E27FC236}">
                <a16:creationId xmlns:a16="http://schemas.microsoft.com/office/drawing/2014/main" id="{3C191A3C-BA97-CEBE-DB4D-13EB4A70BE8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4456" name="Text Box 21">
            <a:extLst>
              <a:ext uri="{FF2B5EF4-FFF2-40B4-BE49-F238E27FC236}">
                <a16:creationId xmlns:a16="http://schemas.microsoft.com/office/drawing/2014/main" id="{4A8F3514-EA9A-EA65-97FD-860CED557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4457" name="Text Box 22">
            <a:extLst>
              <a:ext uri="{FF2B5EF4-FFF2-40B4-BE49-F238E27FC236}">
                <a16:creationId xmlns:a16="http://schemas.microsoft.com/office/drawing/2014/main" id="{64E450CD-0EE0-A610-5C9A-73EB8DDD6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4458" name="Text Box 23">
            <a:extLst>
              <a:ext uri="{FF2B5EF4-FFF2-40B4-BE49-F238E27FC236}">
                <a16:creationId xmlns:a16="http://schemas.microsoft.com/office/drawing/2014/main" id="{E6801ABA-8BA1-1A05-5C2B-6D96C31FF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4459" name="Text Box 24">
            <a:extLst>
              <a:ext uri="{FF2B5EF4-FFF2-40B4-BE49-F238E27FC236}">
                <a16:creationId xmlns:a16="http://schemas.microsoft.com/office/drawing/2014/main" id="{F1D413B7-7FA9-B32F-C97D-363766D73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4460" name="Text Box 25">
            <a:extLst>
              <a:ext uri="{FF2B5EF4-FFF2-40B4-BE49-F238E27FC236}">
                <a16:creationId xmlns:a16="http://schemas.microsoft.com/office/drawing/2014/main" id="{2F56734B-2FF0-C6D2-C1F3-77F35A4E0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124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4461" name="Line 26">
            <a:extLst>
              <a:ext uri="{FF2B5EF4-FFF2-40B4-BE49-F238E27FC236}">
                <a16:creationId xmlns:a16="http://schemas.microsoft.com/office/drawing/2014/main" id="{3F0730B7-997E-01E8-9C0D-A677F7468D9F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4462" name="Line 27">
            <a:extLst>
              <a:ext uri="{FF2B5EF4-FFF2-40B4-BE49-F238E27FC236}">
                <a16:creationId xmlns:a16="http://schemas.microsoft.com/office/drawing/2014/main" id="{AA3CBBF2-B1EE-C8A4-FC0E-00056E36A8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62600" y="3886200"/>
            <a:ext cx="2057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4463" name="Line 28">
            <a:extLst>
              <a:ext uri="{FF2B5EF4-FFF2-40B4-BE49-F238E27FC236}">
                <a16:creationId xmlns:a16="http://schemas.microsoft.com/office/drawing/2014/main" id="{0B7388CB-975D-8A44-C52C-A5B2E534EC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6400" y="2895600"/>
            <a:ext cx="11430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4464" name="Text Box 29">
            <a:extLst>
              <a:ext uri="{FF2B5EF4-FFF2-40B4-BE49-F238E27FC236}">
                <a16:creationId xmlns:a16="http://schemas.microsoft.com/office/drawing/2014/main" id="{FCF108A8-D189-AD86-073C-DA7122A2D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3CF92F72-B873-F67F-E906-F28A4B4D0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Διαδικασία απλοποίησης</a:t>
            </a:r>
            <a:endParaRPr lang="en-US" altLang="en-US"/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C5AF3529-2311-5266-56B4-96D900F8EE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z="2800"/>
              <a:t> Ενώνουμε τους ίδιους κόμβους</a:t>
            </a:r>
          </a:p>
          <a:p>
            <a:r>
              <a:rPr lang="el-GR" altLang="en-US" sz="2800"/>
              <a:t> Αν και οι δύο ακμές που φεύγουν από ένα κόμβο Χ δείχνουν τον ίδιο κόμβο Υ, τότε αφαιρούμε τον κόμβο Χ και ενώνουμε κατευθείαν τον κόμβο ανώτερης βαθμίδας με τον Υ.</a:t>
            </a:r>
          </a:p>
          <a:p>
            <a:r>
              <a:rPr lang="el-GR" altLang="en-US" sz="2800"/>
              <a:t> Επαναλαμβάνουμε μέχρι να μην μπορούμε να ενώσουμε ή να αφαιρέσουμε άλλους κόμβους.</a:t>
            </a:r>
            <a:endParaRPr lang="en-US" altLang="en-US" sz="280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EBFD7E27-F169-D8C3-0EA0-7CBB663F8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b="1"/>
              <a:t>Διαδικασία απλοποίησης</a:t>
            </a:r>
            <a:endParaRPr lang="en-US" altLang="en-US"/>
          </a:p>
        </p:txBody>
      </p:sp>
      <p:sp>
        <p:nvSpPr>
          <p:cNvPr id="106499" name="Oval 3">
            <a:extLst>
              <a:ext uri="{FF2B5EF4-FFF2-40B4-BE49-F238E27FC236}">
                <a16:creationId xmlns:a16="http://schemas.microsoft.com/office/drawing/2014/main" id="{441D2124-245E-C5B8-0D4B-E4D90BB38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6500" name="Text Box 4">
            <a:extLst>
              <a:ext uri="{FF2B5EF4-FFF2-40B4-BE49-F238E27FC236}">
                <a16:creationId xmlns:a16="http://schemas.microsoft.com/office/drawing/2014/main" id="{BB22B9DC-E5E2-0383-4B70-6CC0BDF7A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06501" name="Group 5">
            <a:extLst>
              <a:ext uri="{FF2B5EF4-FFF2-40B4-BE49-F238E27FC236}">
                <a16:creationId xmlns:a16="http://schemas.microsoft.com/office/drawing/2014/main" id="{E64BDCDA-0ED8-0A62-686E-17B8951C0000}"/>
              </a:ext>
            </a:extLst>
          </p:cNvPr>
          <p:cNvGrpSpPr>
            <a:grpSpLocks/>
          </p:cNvGrpSpPr>
          <p:nvPr/>
        </p:nvGrpSpPr>
        <p:grpSpPr bwMode="auto">
          <a:xfrm>
            <a:off x="4654550" y="3200400"/>
            <a:ext cx="762000" cy="762000"/>
            <a:chOff x="2448" y="1200"/>
            <a:chExt cx="480" cy="480"/>
          </a:xfrm>
        </p:grpSpPr>
        <p:sp>
          <p:nvSpPr>
            <p:cNvPr id="106522" name="Oval 6">
              <a:extLst>
                <a:ext uri="{FF2B5EF4-FFF2-40B4-BE49-F238E27FC236}">
                  <a16:creationId xmlns:a16="http://schemas.microsoft.com/office/drawing/2014/main" id="{8B6E266D-36B8-676C-002C-7B73D0271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6523" name="Text Box 7">
              <a:extLst>
                <a:ext uri="{FF2B5EF4-FFF2-40B4-BE49-F238E27FC236}">
                  <a16:creationId xmlns:a16="http://schemas.microsoft.com/office/drawing/2014/main" id="{023C5E79-73B3-F931-16DE-74F7EA01BE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6502" name="Line 8">
            <a:extLst>
              <a:ext uri="{FF2B5EF4-FFF2-40B4-BE49-F238E27FC236}">
                <a16:creationId xmlns:a16="http://schemas.microsoft.com/office/drawing/2014/main" id="{C2206234-1A07-1086-A45E-5F39A84AE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6503" name="Text Box 9">
            <a:extLst>
              <a:ext uri="{FF2B5EF4-FFF2-40B4-BE49-F238E27FC236}">
                <a16:creationId xmlns:a16="http://schemas.microsoft.com/office/drawing/2014/main" id="{2925C311-559A-FAB9-3669-D2FF847AA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6504" name="Text Box 10">
            <a:extLst>
              <a:ext uri="{FF2B5EF4-FFF2-40B4-BE49-F238E27FC236}">
                <a16:creationId xmlns:a16="http://schemas.microsoft.com/office/drawing/2014/main" id="{44C34E4A-183D-7016-D69B-570871C47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6505" name="Text Box 11">
            <a:extLst>
              <a:ext uri="{FF2B5EF4-FFF2-40B4-BE49-F238E27FC236}">
                <a16:creationId xmlns:a16="http://schemas.microsoft.com/office/drawing/2014/main" id="{DF6E878B-7556-1111-3145-057EBC725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6506" name="Text Box 12">
            <a:extLst>
              <a:ext uri="{FF2B5EF4-FFF2-40B4-BE49-F238E27FC236}">
                <a16:creationId xmlns:a16="http://schemas.microsoft.com/office/drawing/2014/main" id="{B36E6CDA-DB86-5275-5EEB-5C14EF9AA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6507" name="Text Box 13">
            <a:extLst>
              <a:ext uri="{FF2B5EF4-FFF2-40B4-BE49-F238E27FC236}">
                <a16:creationId xmlns:a16="http://schemas.microsoft.com/office/drawing/2014/main" id="{3DA198F2-CC90-B02C-A68B-3246B9C2F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6508" name="Text Box 14">
            <a:extLst>
              <a:ext uri="{FF2B5EF4-FFF2-40B4-BE49-F238E27FC236}">
                <a16:creationId xmlns:a16="http://schemas.microsoft.com/office/drawing/2014/main" id="{76752F43-6877-0AC0-4CFB-A16E8213A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06509" name="Group 15">
            <a:extLst>
              <a:ext uri="{FF2B5EF4-FFF2-40B4-BE49-F238E27FC236}">
                <a16:creationId xmlns:a16="http://schemas.microsoft.com/office/drawing/2014/main" id="{EB4ED828-2894-44D5-7497-019BFBFB631F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3200400"/>
            <a:ext cx="762000" cy="762000"/>
            <a:chOff x="2448" y="1200"/>
            <a:chExt cx="480" cy="480"/>
          </a:xfrm>
        </p:grpSpPr>
        <p:sp>
          <p:nvSpPr>
            <p:cNvPr id="106520" name="Oval 16">
              <a:extLst>
                <a:ext uri="{FF2B5EF4-FFF2-40B4-BE49-F238E27FC236}">
                  <a16:creationId xmlns:a16="http://schemas.microsoft.com/office/drawing/2014/main" id="{A1D7424E-2E5F-D218-E159-5DA986416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6521" name="Text Box 17">
              <a:extLst>
                <a:ext uri="{FF2B5EF4-FFF2-40B4-BE49-F238E27FC236}">
                  <a16:creationId xmlns:a16="http://schemas.microsoft.com/office/drawing/2014/main" id="{C668175E-376A-FE39-9F6C-A649403D26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6510" name="Text Box 18">
            <a:extLst>
              <a:ext uri="{FF2B5EF4-FFF2-40B4-BE49-F238E27FC236}">
                <a16:creationId xmlns:a16="http://schemas.microsoft.com/office/drawing/2014/main" id="{700CBB77-6C19-108E-B23C-011AFBD40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6511" name="Text Box 19">
            <a:extLst>
              <a:ext uri="{FF2B5EF4-FFF2-40B4-BE49-F238E27FC236}">
                <a16:creationId xmlns:a16="http://schemas.microsoft.com/office/drawing/2014/main" id="{C4E00AF0-55F8-99DC-D510-4A36407C9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6512" name="Line 20">
            <a:extLst>
              <a:ext uri="{FF2B5EF4-FFF2-40B4-BE49-F238E27FC236}">
                <a16:creationId xmlns:a16="http://schemas.microsoft.com/office/drawing/2014/main" id="{5A334239-970E-D79F-76E9-16BAA58221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6513" name="Line 21">
            <a:extLst>
              <a:ext uri="{FF2B5EF4-FFF2-40B4-BE49-F238E27FC236}">
                <a16:creationId xmlns:a16="http://schemas.microsoft.com/office/drawing/2014/main" id="{B6731A29-07D1-FB82-744E-41F1DED981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6514" name="Line 22">
            <a:extLst>
              <a:ext uri="{FF2B5EF4-FFF2-40B4-BE49-F238E27FC236}">
                <a16:creationId xmlns:a16="http://schemas.microsoft.com/office/drawing/2014/main" id="{56B875CA-F7DE-4625-3872-CDFA8040ED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6515" name="Line 23">
            <a:extLst>
              <a:ext uri="{FF2B5EF4-FFF2-40B4-BE49-F238E27FC236}">
                <a16:creationId xmlns:a16="http://schemas.microsoft.com/office/drawing/2014/main" id="{F481F86A-79B0-60CF-7EFA-AD114DFDDF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6516" name="Line 24">
            <a:extLst>
              <a:ext uri="{FF2B5EF4-FFF2-40B4-BE49-F238E27FC236}">
                <a16:creationId xmlns:a16="http://schemas.microsoft.com/office/drawing/2014/main" id="{F796E05D-0B6B-4E42-90E7-D0744C43E3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6517" name="Text Box 25">
            <a:extLst>
              <a:ext uri="{FF2B5EF4-FFF2-40B4-BE49-F238E27FC236}">
                <a16:creationId xmlns:a16="http://schemas.microsoft.com/office/drawing/2014/main" id="{2845F14D-FCA0-3433-EA52-29339BF2F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35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6518" name="Text Box 26">
            <a:extLst>
              <a:ext uri="{FF2B5EF4-FFF2-40B4-BE49-F238E27FC236}">
                <a16:creationId xmlns:a16="http://schemas.microsoft.com/office/drawing/2014/main" id="{6CD50DF6-9865-FC9E-0E89-71B2D11AA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49531" name="Oval 27">
            <a:extLst>
              <a:ext uri="{FF2B5EF4-FFF2-40B4-BE49-F238E27FC236}">
                <a16:creationId xmlns:a16="http://schemas.microsoft.com/office/drawing/2014/main" id="{76883C4F-9EDB-46BD-CE92-D71278A0B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3886200"/>
            <a:ext cx="2058987" cy="1065213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31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A64B7E5D-219A-EEFF-CE22-86EF45EBDB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b="1"/>
              <a:t>Διαδικασία απλοποίησης</a:t>
            </a:r>
            <a:endParaRPr lang="en-US" altLang="en-US"/>
          </a:p>
        </p:txBody>
      </p:sp>
      <p:sp>
        <p:nvSpPr>
          <p:cNvPr id="107523" name="Oval 3">
            <a:extLst>
              <a:ext uri="{FF2B5EF4-FFF2-40B4-BE49-F238E27FC236}">
                <a16:creationId xmlns:a16="http://schemas.microsoft.com/office/drawing/2014/main" id="{0BE62BCD-80D0-F258-03EB-5934EF1BF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7524" name="Text Box 4">
            <a:extLst>
              <a:ext uri="{FF2B5EF4-FFF2-40B4-BE49-F238E27FC236}">
                <a16:creationId xmlns:a16="http://schemas.microsoft.com/office/drawing/2014/main" id="{8F36E265-E975-A76D-DD8B-ADE0EC327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07525" name="Group 5">
            <a:extLst>
              <a:ext uri="{FF2B5EF4-FFF2-40B4-BE49-F238E27FC236}">
                <a16:creationId xmlns:a16="http://schemas.microsoft.com/office/drawing/2014/main" id="{8F7CF00C-6CF9-B2DC-BC7A-54513B92373F}"/>
              </a:ext>
            </a:extLst>
          </p:cNvPr>
          <p:cNvGrpSpPr>
            <a:grpSpLocks/>
          </p:cNvGrpSpPr>
          <p:nvPr/>
        </p:nvGrpSpPr>
        <p:grpSpPr bwMode="auto">
          <a:xfrm>
            <a:off x="4654550" y="3200400"/>
            <a:ext cx="762000" cy="762000"/>
            <a:chOff x="2448" y="1200"/>
            <a:chExt cx="480" cy="480"/>
          </a:xfrm>
        </p:grpSpPr>
        <p:sp>
          <p:nvSpPr>
            <p:cNvPr id="107544" name="Oval 6">
              <a:extLst>
                <a:ext uri="{FF2B5EF4-FFF2-40B4-BE49-F238E27FC236}">
                  <a16:creationId xmlns:a16="http://schemas.microsoft.com/office/drawing/2014/main" id="{662CE59A-C28D-22AD-0325-0C3E21252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7545" name="Text Box 7">
              <a:extLst>
                <a:ext uri="{FF2B5EF4-FFF2-40B4-BE49-F238E27FC236}">
                  <a16:creationId xmlns:a16="http://schemas.microsoft.com/office/drawing/2014/main" id="{D2999F5C-BD59-62E1-E061-1318820071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7526" name="Line 8">
            <a:extLst>
              <a:ext uri="{FF2B5EF4-FFF2-40B4-BE49-F238E27FC236}">
                <a16:creationId xmlns:a16="http://schemas.microsoft.com/office/drawing/2014/main" id="{C3A7A935-6776-5BF6-4E80-0E44962482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7527" name="Text Box 9">
            <a:extLst>
              <a:ext uri="{FF2B5EF4-FFF2-40B4-BE49-F238E27FC236}">
                <a16:creationId xmlns:a16="http://schemas.microsoft.com/office/drawing/2014/main" id="{F578ECD1-3DC4-56B1-4A51-F73CE39A2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7528" name="Text Box 10">
            <a:extLst>
              <a:ext uri="{FF2B5EF4-FFF2-40B4-BE49-F238E27FC236}">
                <a16:creationId xmlns:a16="http://schemas.microsoft.com/office/drawing/2014/main" id="{6A9308B7-5667-BD1D-AFE0-CBDB12520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7529" name="Text Box 11">
            <a:extLst>
              <a:ext uri="{FF2B5EF4-FFF2-40B4-BE49-F238E27FC236}">
                <a16:creationId xmlns:a16="http://schemas.microsoft.com/office/drawing/2014/main" id="{C451F492-2783-6B49-DCFC-B42594923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7530" name="Text Box 12">
            <a:extLst>
              <a:ext uri="{FF2B5EF4-FFF2-40B4-BE49-F238E27FC236}">
                <a16:creationId xmlns:a16="http://schemas.microsoft.com/office/drawing/2014/main" id="{D4269FE1-55A2-CADB-EC60-6CB9B7537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7531" name="Text Box 13">
            <a:extLst>
              <a:ext uri="{FF2B5EF4-FFF2-40B4-BE49-F238E27FC236}">
                <a16:creationId xmlns:a16="http://schemas.microsoft.com/office/drawing/2014/main" id="{5C2CFAEE-571A-A5F2-CAE0-A8FF50F0E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7532" name="Text Box 14">
            <a:extLst>
              <a:ext uri="{FF2B5EF4-FFF2-40B4-BE49-F238E27FC236}">
                <a16:creationId xmlns:a16="http://schemas.microsoft.com/office/drawing/2014/main" id="{3C22FD8A-652E-050A-A4FB-785C431A9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07533" name="Group 15">
            <a:extLst>
              <a:ext uri="{FF2B5EF4-FFF2-40B4-BE49-F238E27FC236}">
                <a16:creationId xmlns:a16="http://schemas.microsoft.com/office/drawing/2014/main" id="{094E5E24-25D2-6998-8748-C75DCD766F61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3200400"/>
            <a:ext cx="762000" cy="762000"/>
            <a:chOff x="2448" y="1200"/>
            <a:chExt cx="480" cy="480"/>
          </a:xfrm>
        </p:grpSpPr>
        <p:sp>
          <p:nvSpPr>
            <p:cNvPr id="107542" name="Oval 16">
              <a:extLst>
                <a:ext uri="{FF2B5EF4-FFF2-40B4-BE49-F238E27FC236}">
                  <a16:creationId xmlns:a16="http://schemas.microsoft.com/office/drawing/2014/main" id="{EB188A5E-3193-E302-7DB6-C0F803B4D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7543" name="Text Box 17">
              <a:extLst>
                <a:ext uri="{FF2B5EF4-FFF2-40B4-BE49-F238E27FC236}">
                  <a16:creationId xmlns:a16="http://schemas.microsoft.com/office/drawing/2014/main" id="{5B3ED2CD-9307-0074-23E8-BCF200D45F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7534" name="Text Box 18">
            <a:extLst>
              <a:ext uri="{FF2B5EF4-FFF2-40B4-BE49-F238E27FC236}">
                <a16:creationId xmlns:a16="http://schemas.microsoft.com/office/drawing/2014/main" id="{AB26F789-0B0A-C956-ED70-427D9A3DF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7535" name="Line 19">
            <a:extLst>
              <a:ext uri="{FF2B5EF4-FFF2-40B4-BE49-F238E27FC236}">
                <a16:creationId xmlns:a16="http://schemas.microsoft.com/office/drawing/2014/main" id="{0915408C-1235-D640-8809-110F636014C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7536" name="Line 20">
            <a:extLst>
              <a:ext uri="{FF2B5EF4-FFF2-40B4-BE49-F238E27FC236}">
                <a16:creationId xmlns:a16="http://schemas.microsoft.com/office/drawing/2014/main" id="{CEF3BB21-F288-5EF1-CAF7-FF6ECFFA54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7537" name="Line 21">
            <a:extLst>
              <a:ext uri="{FF2B5EF4-FFF2-40B4-BE49-F238E27FC236}">
                <a16:creationId xmlns:a16="http://schemas.microsoft.com/office/drawing/2014/main" id="{5CA1B100-2A4B-3971-2165-8280F9C3E0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7538" name="Line 22">
            <a:extLst>
              <a:ext uri="{FF2B5EF4-FFF2-40B4-BE49-F238E27FC236}">
                <a16:creationId xmlns:a16="http://schemas.microsoft.com/office/drawing/2014/main" id="{7C77714C-FD49-242E-55B4-7D671CAC83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7539" name="Text Box 23">
            <a:extLst>
              <a:ext uri="{FF2B5EF4-FFF2-40B4-BE49-F238E27FC236}">
                <a16:creationId xmlns:a16="http://schemas.microsoft.com/office/drawing/2014/main" id="{8845A3ED-CDE1-C5A8-8FF6-BDD6E185D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35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7540" name="Text Box 24">
            <a:extLst>
              <a:ext uri="{FF2B5EF4-FFF2-40B4-BE49-F238E27FC236}">
                <a16:creationId xmlns:a16="http://schemas.microsoft.com/office/drawing/2014/main" id="{9115382C-1176-E65B-11E8-F07320BDE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7541" name="Freeform 25">
            <a:extLst>
              <a:ext uri="{FF2B5EF4-FFF2-40B4-BE49-F238E27FC236}">
                <a16:creationId xmlns:a16="http://schemas.microsoft.com/office/drawing/2014/main" id="{B1A1C831-1575-DCFF-924D-A4194A768CBE}"/>
              </a:ext>
            </a:extLst>
          </p:cNvPr>
          <p:cNvSpPr>
            <a:spLocks/>
          </p:cNvSpPr>
          <p:nvPr/>
        </p:nvSpPr>
        <p:spPr bwMode="auto">
          <a:xfrm>
            <a:off x="2819400" y="3886200"/>
            <a:ext cx="1016000" cy="533400"/>
          </a:xfrm>
          <a:custGeom>
            <a:avLst/>
            <a:gdLst>
              <a:gd name="T0" fmla="*/ 2147483646 w 592"/>
              <a:gd name="T1" fmla="*/ 0 h 336"/>
              <a:gd name="T2" fmla="*/ 2147483646 w 592"/>
              <a:gd name="T3" fmla="*/ 2147483646 h 336"/>
              <a:gd name="T4" fmla="*/ 0 w 592"/>
              <a:gd name="T5" fmla="*/ 2147483646 h 3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2" h="336">
                <a:moveTo>
                  <a:pt x="384" y="0"/>
                </a:moveTo>
                <a:cubicBezTo>
                  <a:pt x="488" y="68"/>
                  <a:pt x="592" y="136"/>
                  <a:pt x="528" y="192"/>
                </a:cubicBezTo>
                <a:cubicBezTo>
                  <a:pt x="464" y="248"/>
                  <a:pt x="232" y="292"/>
                  <a:pt x="0" y="336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E331B244-584B-E739-DA3C-4C99D90C6B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b="1"/>
              <a:t>Διαδικασία απλοποίησης</a:t>
            </a:r>
            <a:endParaRPr lang="en-US" altLang="en-US"/>
          </a:p>
        </p:txBody>
      </p:sp>
      <p:sp>
        <p:nvSpPr>
          <p:cNvPr id="108547" name="Oval 3">
            <a:extLst>
              <a:ext uri="{FF2B5EF4-FFF2-40B4-BE49-F238E27FC236}">
                <a16:creationId xmlns:a16="http://schemas.microsoft.com/office/drawing/2014/main" id="{BA5D17A9-5380-1BCD-D1D8-61F190E33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8548" name="Text Box 4">
            <a:extLst>
              <a:ext uri="{FF2B5EF4-FFF2-40B4-BE49-F238E27FC236}">
                <a16:creationId xmlns:a16="http://schemas.microsoft.com/office/drawing/2014/main" id="{EBF1F96B-A233-9E74-0FC0-2C7FC0759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08549" name="Group 5">
            <a:extLst>
              <a:ext uri="{FF2B5EF4-FFF2-40B4-BE49-F238E27FC236}">
                <a16:creationId xmlns:a16="http://schemas.microsoft.com/office/drawing/2014/main" id="{B3278F5F-22C0-2DD8-C679-04AEFE790ADC}"/>
              </a:ext>
            </a:extLst>
          </p:cNvPr>
          <p:cNvGrpSpPr>
            <a:grpSpLocks/>
          </p:cNvGrpSpPr>
          <p:nvPr/>
        </p:nvGrpSpPr>
        <p:grpSpPr bwMode="auto">
          <a:xfrm>
            <a:off x="4654550" y="3200400"/>
            <a:ext cx="762000" cy="762000"/>
            <a:chOff x="2448" y="1200"/>
            <a:chExt cx="480" cy="480"/>
          </a:xfrm>
        </p:grpSpPr>
        <p:sp>
          <p:nvSpPr>
            <p:cNvPr id="108569" name="Oval 6">
              <a:extLst>
                <a:ext uri="{FF2B5EF4-FFF2-40B4-BE49-F238E27FC236}">
                  <a16:creationId xmlns:a16="http://schemas.microsoft.com/office/drawing/2014/main" id="{6AC2A1B9-202A-4A7D-BC11-F4097C2C5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8570" name="Text Box 7">
              <a:extLst>
                <a:ext uri="{FF2B5EF4-FFF2-40B4-BE49-F238E27FC236}">
                  <a16:creationId xmlns:a16="http://schemas.microsoft.com/office/drawing/2014/main" id="{E29F280C-B512-5554-D735-9992E49954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8550" name="Line 8">
            <a:extLst>
              <a:ext uri="{FF2B5EF4-FFF2-40B4-BE49-F238E27FC236}">
                <a16:creationId xmlns:a16="http://schemas.microsoft.com/office/drawing/2014/main" id="{0E94BEC7-59B3-6A67-4B2A-8AA151F15A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8551" name="Text Box 9">
            <a:extLst>
              <a:ext uri="{FF2B5EF4-FFF2-40B4-BE49-F238E27FC236}">
                <a16:creationId xmlns:a16="http://schemas.microsoft.com/office/drawing/2014/main" id="{DABB13E2-4877-43D4-F727-E4FBA44AD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8552" name="Text Box 10">
            <a:extLst>
              <a:ext uri="{FF2B5EF4-FFF2-40B4-BE49-F238E27FC236}">
                <a16:creationId xmlns:a16="http://schemas.microsoft.com/office/drawing/2014/main" id="{FE9BA254-3F5E-BD32-BB1D-C1D916B62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8553" name="Text Box 11">
            <a:extLst>
              <a:ext uri="{FF2B5EF4-FFF2-40B4-BE49-F238E27FC236}">
                <a16:creationId xmlns:a16="http://schemas.microsoft.com/office/drawing/2014/main" id="{8642EDD7-AD5C-EC80-4804-FEB5F9573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8554" name="Text Box 12">
            <a:extLst>
              <a:ext uri="{FF2B5EF4-FFF2-40B4-BE49-F238E27FC236}">
                <a16:creationId xmlns:a16="http://schemas.microsoft.com/office/drawing/2014/main" id="{2C9FBDFC-DFB6-ED21-BB55-112E8D97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8555" name="Text Box 13">
            <a:extLst>
              <a:ext uri="{FF2B5EF4-FFF2-40B4-BE49-F238E27FC236}">
                <a16:creationId xmlns:a16="http://schemas.microsoft.com/office/drawing/2014/main" id="{5CB7EB32-EA5D-1A0B-E7AE-3752C9108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8556" name="Text Box 14">
            <a:extLst>
              <a:ext uri="{FF2B5EF4-FFF2-40B4-BE49-F238E27FC236}">
                <a16:creationId xmlns:a16="http://schemas.microsoft.com/office/drawing/2014/main" id="{48F0FC3E-7131-5BAD-0343-98924E3C4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08557" name="Group 15">
            <a:extLst>
              <a:ext uri="{FF2B5EF4-FFF2-40B4-BE49-F238E27FC236}">
                <a16:creationId xmlns:a16="http://schemas.microsoft.com/office/drawing/2014/main" id="{E3B853F9-1F58-2B7A-D3FA-AE8F0B36D040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3200400"/>
            <a:ext cx="762000" cy="762000"/>
            <a:chOff x="2448" y="1200"/>
            <a:chExt cx="480" cy="480"/>
          </a:xfrm>
        </p:grpSpPr>
        <p:sp>
          <p:nvSpPr>
            <p:cNvPr id="108567" name="Oval 16">
              <a:extLst>
                <a:ext uri="{FF2B5EF4-FFF2-40B4-BE49-F238E27FC236}">
                  <a16:creationId xmlns:a16="http://schemas.microsoft.com/office/drawing/2014/main" id="{98058C16-ABC2-4C37-D04C-4C7BE0FB7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8568" name="Text Box 17">
              <a:extLst>
                <a:ext uri="{FF2B5EF4-FFF2-40B4-BE49-F238E27FC236}">
                  <a16:creationId xmlns:a16="http://schemas.microsoft.com/office/drawing/2014/main" id="{4036FC33-CE04-5F54-5D62-899EB69184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8558" name="Text Box 18">
            <a:extLst>
              <a:ext uri="{FF2B5EF4-FFF2-40B4-BE49-F238E27FC236}">
                <a16:creationId xmlns:a16="http://schemas.microsoft.com/office/drawing/2014/main" id="{4E868666-9E1A-1C2E-609A-BADC8752C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8559" name="Line 19">
            <a:extLst>
              <a:ext uri="{FF2B5EF4-FFF2-40B4-BE49-F238E27FC236}">
                <a16:creationId xmlns:a16="http://schemas.microsoft.com/office/drawing/2014/main" id="{1E6505C6-63B7-6ADE-5884-B1552E6A69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8560" name="Line 20">
            <a:extLst>
              <a:ext uri="{FF2B5EF4-FFF2-40B4-BE49-F238E27FC236}">
                <a16:creationId xmlns:a16="http://schemas.microsoft.com/office/drawing/2014/main" id="{CD4ACDA1-4849-55A7-EB4A-DA361F39CF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8561" name="Line 21">
            <a:extLst>
              <a:ext uri="{FF2B5EF4-FFF2-40B4-BE49-F238E27FC236}">
                <a16:creationId xmlns:a16="http://schemas.microsoft.com/office/drawing/2014/main" id="{EFFBCCD5-1E51-6A7D-77B1-CC7DAB307E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8562" name="Line 22">
            <a:extLst>
              <a:ext uri="{FF2B5EF4-FFF2-40B4-BE49-F238E27FC236}">
                <a16:creationId xmlns:a16="http://schemas.microsoft.com/office/drawing/2014/main" id="{6CA0664B-BFC0-A0A9-8D4E-5940619D3A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8563" name="Text Box 23">
            <a:extLst>
              <a:ext uri="{FF2B5EF4-FFF2-40B4-BE49-F238E27FC236}">
                <a16:creationId xmlns:a16="http://schemas.microsoft.com/office/drawing/2014/main" id="{2D5A3D1D-4657-EAB3-38F6-53A212080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35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8564" name="Text Box 24">
            <a:extLst>
              <a:ext uri="{FF2B5EF4-FFF2-40B4-BE49-F238E27FC236}">
                <a16:creationId xmlns:a16="http://schemas.microsoft.com/office/drawing/2014/main" id="{058DC477-6D33-0C20-EDB3-BC162C87E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8565" name="Freeform 25">
            <a:extLst>
              <a:ext uri="{FF2B5EF4-FFF2-40B4-BE49-F238E27FC236}">
                <a16:creationId xmlns:a16="http://schemas.microsoft.com/office/drawing/2014/main" id="{E27427CF-2895-76F8-B674-ADB73252D59A}"/>
              </a:ext>
            </a:extLst>
          </p:cNvPr>
          <p:cNvSpPr>
            <a:spLocks/>
          </p:cNvSpPr>
          <p:nvPr/>
        </p:nvSpPr>
        <p:spPr bwMode="auto">
          <a:xfrm>
            <a:off x="2819400" y="3886200"/>
            <a:ext cx="1016000" cy="533400"/>
          </a:xfrm>
          <a:custGeom>
            <a:avLst/>
            <a:gdLst>
              <a:gd name="T0" fmla="*/ 2147483646 w 592"/>
              <a:gd name="T1" fmla="*/ 0 h 336"/>
              <a:gd name="T2" fmla="*/ 2147483646 w 592"/>
              <a:gd name="T3" fmla="*/ 2147483646 h 336"/>
              <a:gd name="T4" fmla="*/ 0 w 592"/>
              <a:gd name="T5" fmla="*/ 2147483646 h 3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2" h="336">
                <a:moveTo>
                  <a:pt x="384" y="0"/>
                </a:moveTo>
                <a:cubicBezTo>
                  <a:pt x="488" y="68"/>
                  <a:pt x="592" y="136"/>
                  <a:pt x="528" y="192"/>
                </a:cubicBezTo>
                <a:cubicBezTo>
                  <a:pt x="464" y="248"/>
                  <a:pt x="232" y="292"/>
                  <a:pt x="0" y="336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8566" name="Oval 26">
            <a:extLst>
              <a:ext uri="{FF2B5EF4-FFF2-40B4-BE49-F238E27FC236}">
                <a16:creationId xmlns:a16="http://schemas.microsoft.com/office/drawing/2014/main" id="{E281657D-8766-A218-C07B-09D051A56033}"/>
              </a:ext>
            </a:extLst>
          </p:cNvPr>
          <p:cNvSpPr>
            <a:spLocks noChangeArrowheads="1"/>
          </p:cNvSpPr>
          <p:nvPr/>
        </p:nvSpPr>
        <p:spPr bwMode="auto">
          <a:xfrm rot="2320643">
            <a:off x="2214563" y="2874963"/>
            <a:ext cx="1589087" cy="24384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8C38859D-9F6C-92B7-AFA0-8BCD0BE391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b="1"/>
              <a:t>Διαδικασία απλοποίησης</a:t>
            </a:r>
            <a:endParaRPr lang="en-US" altLang="en-US"/>
          </a:p>
        </p:txBody>
      </p:sp>
      <p:sp>
        <p:nvSpPr>
          <p:cNvPr id="109571" name="Oval 3">
            <a:extLst>
              <a:ext uri="{FF2B5EF4-FFF2-40B4-BE49-F238E27FC236}">
                <a16:creationId xmlns:a16="http://schemas.microsoft.com/office/drawing/2014/main" id="{E6CF4F07-5241-639D-96C3-178FF19B5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9572" name="Text Box 4">
            <a:extLst>
              <a:ext uri="{FF2B5EF4-FFF2-40B4-BE49-F238E27FC236}">
                <a16:creationId xmlns:a16="http://schemas.microsoft.com/office/drawing/2014/main" id="{8E5EF57B-A54C-5326-E055-175F29BC0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09573" name="Group 5">
            <a:extLst>
              <a:ext uri="{FF2B5EF4-FFF2-40B4-BE49-F238E27FC236}">
                <a16:creationId xmlns:a16="http://schemas.microsoft.com/office/drawing/2014/main" id="{FA776790-CED1-C85D-3229-D71BF8EF6497}"/>
              </a:ext>
            </a:extLst>
          </p:cNvPr>
          <p:cNvGrpSpPr>
            <a:grpSpLocks/>
          </p:cNvGrpSpPr>
          <p:nvPr/>
        </p:nvGrpSpPr>
        <p:grpSpPr bwMode="auto">
          <a:xfrm>
            <a:off x="4654550" y="3200400"/>
            <a:ext cx="762000" cy="762000"/>
            <a:chOff x="2448" y="1200"/>
            <a:chExt cx="480" cy="480"/>
          </a:xfrm>
        </p:grpSpPr>
        <p:sp>
          <p:nvSpPr>
            <p:cNvPr id="109585" name="Oval 6">
              <a:extLst>
                <a:ext uri="{FF2B5EF4-FFF2-40B4-BE49-F238E27FC236}">
                  <a16:creationId xmlns:a16="http://schemas.microsoft.com/office/drawing/2014/main" id="{E14E110B-25BD-ADA4-2BB9-91BCF9D46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9586" name="Text Box 7">
              <a:extLst>
                <a:ext uri="{FF2B5EF4-FFF2-40B4-BE49-F238E27FC236}">
                  <a16:creationId xmlns:a16="http://schemas.microsoft.com/office/drawing/2014/main" id="{E30FC2AA-1693-1F8E-A31A-22799F67D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9574" name="Line 8">
            <a:extLst>
              <a:ext uri="{FF2B5EF4-FFF2-40B4-BE49-F238E27FC236}">
                <a16:creationId xmlns:a16="http://schemas.microsoft.com/office/drawing/2014/main" id="{3ED26302-6B3C-621F-F63C-A8D364FC03C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9575" name="Text Box 9">
            <a:extLst>
              <a:ext uri="{FF2B5EF4-FFF2-40B4-BE49-F238E27FC236}">
                <a16:creationId xmlns:a16="http://schemas.microsoft.com/office/drawing/2014/main" id="{6B22BBA1-121B-28EE-3070-ADACF5F80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9576" name="Text Box 10">
            <a:extLst>
              <a:ext uri="{FF2B5EF4-FFF2-40B4-BE49-F238E27FC236}">
                <a16:creationId xmlns:a16="http://schemas.microsoft.com/office/drawing/2014/main" id="{20B25253-E555-5352-53A7-0390908DC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9577" name="Text Box 11">
            <a:extLst>
              <a:ext uri="{FF2B5EF4-FFF2-40B4-BE49-F238E27FC236}">
                <a16:creationId xmlns:a16="http://schemas.microsoft.com/office/drawing/2014/main" id="{8DDFD5CE-1DF0-7EC6-C169-1D852D2C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9578" name="Text Box 12">
            <a:extLst>
              <a:ext uri="{FF2B5EF4-FFF2-40B4-BE49-F238E27FC236}">
                <a16:creationId xmlns:a16="http://schemas.microsoft.com/office/drawing/2014/main" id="{F65CB49B-1849-2A30-E4BB-BEC5766AD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9579" name="Text Box 13">
            <a:extLst>
              <a:ext uri="{FF2B5EF4-FFF2-40B4-BE49-F238E27FC236}">
                <a16:creationId xmlns:a16="http://schemas.microsoft.com/office/drawing/2014/main" id="{4470A693-1252-1801-8552-3CD47305A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200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9580" name="Text Box 14">
            <a:extLst>
              <a:ext uri="{FF2B5EF4-FFF2-40B4-BE49-F238E27FC236}">
                <a16:creationId xmlns:a16="http://schemas.microsoft.com/office/drawing/2014/main" id="{6DBF0667-252D-C30A-3D92-6BE5D3BF4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9581" name="Line 15">
            <a:extLst>
              <a:ext uri="{FF2B5EF4-FFF2-40B4-BE49-F238E27FC236}">
                <a16:creationId xmlns:a16="http://schemas.microsoft.com/office/drawing/2014/main" id="{421A2758-713C-FA87-0A68-39B1C3FC9F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9582" name="Line 16">
            <a:extLst>
              <a:ext uri="{FF2B5EF4-FFF2-40B4-BE49-F238E27FC236}">
                <a16:creationId xmlns:a16="http://schemas.microsoft.com/office/drawing/2014/main" id="{F9E11A55-6104-729D-DCF2-517B6D853F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9583" name="Line 17">
            <a:extLst>
              <a:ext uri="{FF2B5EF4-FFF2-40B4-BE49-F238E27FC236}">
                <a16:creationId xmlns:a16="http://schemas.microsoft.com/office/drawing/2014/main" id="{C960FF85-7784-40F6-65DD-CBA00CB96D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8956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9584" name="Text Box 18">
            <a:extLst>
              <a:ext uri="{FF2B5EF4-FFF2-40B4-BE49-F238E27FC236}">
                <a16:creationId xmlns:a16="http://schemas.microsoft.com/office/drawing/2014/main" id="{1E84B0DF-F7CC-8C18-CFB8-BF093CF32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35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8CFA5982-3C32-1205-5E69-3E8BF1D190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b="1"/>
              <a:t>Διαδικασία απλοποίησης</a:t>
            </a:r>
            <a:endParaRPr lang="en-US" altLang="en-US"/>
          </a:p>
        </p:txBody>
      </p:sp>
      <p:sp>
        <p:nvSpPr>
          <p:cNvPr id="110595" name="Oval 3">
            <a:extLst>
              <a:ext uri="{FF2B5EF4-FFF2-40B4-BE49-F238E27FC236}">
                <a16:creationId xmlns:a16="http://schemas.microsoft.com/office/drawing/2014/main" id="{809EDB6E-929F-E83E-932F-63676C5BA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0596" name="Text Box 4">
            <a:extLst>
              <a:ext uri="{FF2B5EF4-FFF2-40B4-BE49-F238E27FC236}">
                <a16:creationId xmlns:a16="http://schemas.microsoft.com/office/drawing/2014/main" id="{20CD559A-7E5D-1F5A-7E7C-1C6F3CCC5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10597" name="Group 5">
            <a:extLst>
              <a:ext uri="{FF2B5EF4-FFF2-40B4-BE49-F238E27FC236}">
                <a16:creationId xmlns:a16="http://schemas.microsoft.com/office/drawing/2014/main" id="{303FE460-CE6F-3427-2C3A-58900A463458}"/>
              </a:ext>
            </a:extLst>
          </p:cNvPr>
          <p:cNvGrpSpPr>
            <a:grpSpLocks/>
          </p:cNvGrpSpPr>
          <p:nvPr/>
        </p:nvGrpSpPr>
        <p:grpSpPr bwMode="auto">
          <a:xfrm>
            <a:off x="4654550" y="3200400"/>
            <a:ext cx="762000" cy="762000"/>
            <a:chOff x="2448" y="1200"/>
            <a:chExt cx="480" cy="480"/>
          </a:xfrm>
        </p:grpSpPr>
        <p:sp>
          <p:nvSpPr>
            <p:cNvPr id="110610" name="Oval 6">
              <a:extLst>
                <a:ext uri="{FF2B5EF4-FFF2-40B4-BE49-F238E27FC236}">
                  <a16:creationId xmlns:a16="http://schemas.microsoft.com/office/drawing/2014/main" id="{121B7E7D-BE29-7FB5-F8D8-685BA60DF9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0611" name="Text Box 7">
              <a:extLst>
                <a:ext uri="{FF2B5EF4-FFF2-40B4-BE49-F238E27FC236}">
                  <a16:creationId xmlns:a16="http://schemas.microsoft.com/office/drawing/2014/main" id="{31DAC0AD-FFC5-4F6F-5BB9-72DA44067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10598" name="Line 8">
            <a:extLst>
              <a:ext uri="{FF2B5EF4-FFF2-40B4-BE49-F238E27FC236}">
                <a16:creationId xmlns:a16="http://schemas.microsoft.com/office/drawing/2014/main" id="{61038E8D-3FFC-AF5A-5659-935E95CAD7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0599" name="Text Box 9">
            <a:extLst>
              <a:ext uri="{FF2B5EF4-FFF2-40B4-BE49-F238E27FC236}">
                <a16:creationId xmlns:a16="http://schemas.microsoft.com/office/drawing/2014/main" id="{D17D9E1E-7240-8B98-207D-6F6C89D6A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0600" name="Text Box 10">
            <a:extLst>
              <a:ext uri="{FF2B5EF4-FFF2-40B4-BE49-F238E27FC236}">
                <a16:creationId xmlns:a16="http://schemas.microsoft.com/office/drawing/2014/main" id="{12A74A23-E3D9-1581-6E6A-0D845B158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0601" name="Text Box 11">
            <a:extLst>
              <a:ext uri="{FF2B5EF4-FFF2-40B4-BE49-F238E27FC236}">
                <a16:creationId xmlns:a16="http://schemas.microsoft.com/office/drawing/2014/main" id="{C99F0997-0D99-2826-FFFA-E75C81122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0602" name="Text Box 12">
            <a:extLst>
              <a:ext uri="{FF2B5EF4-FFF2-40B4-BE49-F238E27FC236}">
                <a16:creationId xmlns:a16="http://schemas.microsoft.com/office/drawing/2014/main" id="{4A5FF67B-D717-718F-E4A7-525C6C7EF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0603" name="Text Box 13">
            <a:extLst>
              <a:ext uri="{FF2B5EF4-FFF2-40B4-BE49-F238E27FC236}">
                <a16:creationId xmlns:a16="http://schemas.microsoft.com/office/drawing/2014/main" id="{F1425446-EA19-4EDE-74F7-B2F56CB90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200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0604" name="Text Box 14">
            <a:extLst>
              <a:ext uri="{FF2B5EF4-FFF2-40B4-BE49-F238E27FC236}">
                <a16:creationId xmlns:a16="http://schemas.microsoft.com/office/drawing/2014/main" id="{0F6ED4FC-6242-1445-B310-02CDB5B43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0605" name="Line 15">
            <a:extLst>
              <a:ext uri="{FF2B5EF4-FFF2-40B4-BE49-F238E27FC236}">
                <a16:creationId xmlns:a16="http://schemas.microsoft.com/office/drawing/2014/main" id="{6F89087F-DDB5-BA21-E941-02E90152A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0606" name="Line 16">
            <a:extLst>
              <a:ext uri="{FF2B5EF4-FFF2-40B4-BE49-F238E27FC236}">
                <a16:creationId xmlns:a16="http://schemas.microsoft.com/office/drawing/2014/main" id="{4BC6B249-9978-D9EE-49C4-15EC693FA2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0607" name="Line 17">
            <a:extLst>
              <a:ext uri="{FF2B5EF4-FFF2-40B4-BE49-F238E27FC236}">
                <a16:creationId xmlns:a16="http://schemas.microsoft.com/office/drawing/2014/main" id="{29D1E8DD-47F3-BDAC-88FC-C027933AFE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8956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0608" name="Text Box 18">
            <a:extLst>
              <a:ext uri="{FF2B5EF4-FFF2-40B4-BE49-F238E27FC236}">
                <a16:creationId xmlns:a16="http://schemas.microsoft.com/office/drawing/2014/main" id="{2858DE28-603A-4DCF-3F4A-D048BB3F1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35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0609" name="Oval 19">
            <a:extLst>
              <a:ext uri="{FF2B5EF4-FFF2-40B4-BE49-F238E27FC236}">
                <a16:creationId xmlns:a16="http://schemas.microsoft.com/office/drawing/2014/main" id="{EDD06AE7-42A4-21A3-A036-3F15FBBE7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810000"/>
            <a:ext cx="3200400" cy="12954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3BFAB1DA-AE0C-CDCB-5339-25700656FC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b="1"/>
              <a:t>Διαδικασία απλοποίησης</a:t>
            </a:r>
            <a:endParaRPr lang="en-US" altLang="en-US"/>
          </a:p>
        </p:txBody>
      </p:sp>
      <p:sp>
        <p:nvSpPr>
          <p:cNvPr id="111619" name="Oval 3">
            <a:extLst>
              <a:ext uri="{FF2B5EF4-FFF2-40B4-BE49-F238E27FC236}">
                <a16:creationId xmlns:a16="http://schemas.microsoft.com/office/drawing/2014/main" id="{B89A13CE-0085-D057-909A-B147F0EA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1620" name="Text Box 4">
            <a:extLst>
              <a:ext uri="{FF2B5EF4-FFF2-40B4-BE49-F238E27FC236}">
                <a16:creationId xmlns:a16="http://schemas.microsoft.com/office/drawing/2014/main" id="{86CB63AE-96A6-7B6B-D208-38327FC5C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11621" name="Group 5">
            <a:extLst>
              <a:ext uri="{FF2B5EF4-FFF2-40B4-BE49-F238E27FC236}">
                <a16:creationId xmlns:a16="http://schemas.microsoft.com/office/drawing/2014/main" id="{65AD1A37-6AD9-96CE-85E9-D59B9A0CCA4E}"/>
              </a:ext>
            </a:extLst>
          </p:cNvPr>
          <p:cNvGrpSpPr>
            <a:grpSpLocks/>
          </p:cNvGrpSpPr>
          <p:nvPr/>
        </p:nvGrpSpPr>
        <p:grpSpPr bwMode="auto">
          <a:xfrm>
            <a:off x="4654550" y="3200400"/>
            <a:ext cx="762000" cy="762000"/>
            <a:chOff x="2448" y="1200"/>
            <a:chExt cx="480" cy="480"/>
          </a:xfrm>
        </p:grpSpPr>
        <p:sp>
          <p:nvSpPr>
            <p:cNvPr id="111632" name="Oval 6">
              <a:extLst>
                <a:ext uri="{FF2B5EF4-FFF2-40B4-BE49-F238E27FC236}">
                  <a16:creationId xmlns:a16="http://schemas.microsoft.com/office/drawing/2014/main" id="{098A9311-9A06-04B0-0FD7-432E026AB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1633" name="Text Box 7">
              <a:extLst>
                <a:ext uri="{FF2B5EF4-FFF2-40B4-BE49-F238E27FC236}">
                  <a16:creationId xmlns:a16="http://schemas.microsoft.com/office/drawing/2014/main" id="{C048057D-46CA-C8D5-8824-7FA778B4A7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11622" name="Line 8">
            <a:extLst>
              <a:ext uri="{FF2B5EF4-FFF2-40B4-BE49-F238E27FC236}">
                <a16:creationId xmlns:a16="http://schemas.microsoft.com/office/drawing/2014/main" id="{E0512135-0689-3DB4-65B1-3EBC3F7B15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1623" name="Text Box 9">
            <a:extLst>
              <a:ext uri="{FF2B5EF4-FFF2-40B4-BE49-F238E27FC236}">
                <a16:creationId xmlns:a16="http://schemas.microsoft.com/office/drawing/2014/main" id="{B9AC6502-7E8A-7CF3-058F-B6FD88684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1624" name="Text Box 10">
            <a:extLst>
              <a:ext uri="{FF2B5EF4-FFF2-40B4-BE49-F238E27FC236}">
                <a16:creationId xmlns:a16="http://schemas.microsoft.com/office/drawing/2014/main" id="{759D06A4-BD46-C849-3DF7-E0684A917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1625" name="Text Box 11">
            <a:extLst>
              <a:ext uri="{FF2B5EF4-FFF2-40B4-BE49-F238E27FC236}">
                <a16:creationId xmlns:a16="http://schemas.microsoft.com/office/drawing/2014/main" id="{4DB920EA-1DA1-1A39-2EAE-0B0A3B704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1626" name="Text Box 12">
            <a:extLst>
              <a:ext uri="{FF2B5EF4-FFF2-40B4-BE49-F238E27FC236}">
                <a16:creationId xmlns:a16="http://schemas.microsoft.com/office/drawing/2014/main" id="{0B4FA11D-2795-9985-E859-520547A38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1627" name="Text Box 13">
            <a:extLst>
              <a:ext uri="{FF2B5EF4-FFF2-40B4-BE49-F238E27FC236}">
                <a16:creationId xmlns:a16="http://schemas.microsoft.com/office/drawing/2014/main" id="{8091147F-0257-D685-0DD9-466C6EF31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200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1628" name="Line 14">
            <a:extLst>
              <a:ext uri="{FF2B5EF4-FFF2-40B4-BE49-F238E27FC236}">
                <a16:creationId xmlns:a16="http://schemas.microsoft.com/office/drawing/2014/main" id="{25667A77-8BCB-C8F7-57E0-EF866B4F5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1629" name="Line 15">
            <a:extLst>
              <a:ext uri="{FF2B5EF4-FFF2-40B4-BE49-F238E27FC236}">
                <a16:creationId xmlns:a16="http://schemas.microsoft.com/office/drawing/2014/main" id="{14F440A4-734F-C28C-D139-6DA4D4FD05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3886200"/>
            <a:ext cx="1981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1630" name="Line 16">
            <a:extLst>
              <a:ext uri="{FF2B5EF4-FFF2-40B4-BE49-F238E27FC236}">
                <a16:creationId xmlns:a16="http://schemas.microsoft.com/office/drawing/2014/main" id="{F6DEE0ED-CAE8-993A-C8F4-42FBB93616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8956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1631" name="Text Box 17">
            <a:extLst>
              <a:ext uri="{FF2B5EF4-FFF2-40B4-BE49-F238E27FC236}">
                <a16:creationId xmlns:a16="http://schemas.microsoft.com/office/drawing/2014/main" id="{BC4FD873-2AE3-0768-23D7-CB06F274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4">
            <a:extLst>
              <a:ext uri="{FF2B5EF4-FFF2-40B4-BE49-F238E27FC236}">
                <a16:creationId xmlns:a16="http://schemas.microsoft.com/office/drawing/2014/main" id="{97D8FB0C-2C6D-5BA2-D7D6-CDB810670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Παράδειγμα</a:t>
            </a:r>
            <a:endParaRPr lang="en-US" altLang="en-US"/>
          </a:p>
        </p:txBody>
      </p:sp>
      <p:sp>
        <p:nvSpPr>
          <p:cNvPr id="112643" name="Text Box 5">
            <a:extLst>
              <a:ext uri="{FF2B5EF4-FFF2-40B4-BE49-F238E27FC236}">
                <a16:creationId xmlns:a16="http://schemas.microsoft.com/office/drawing/2014/main" id="{177986EC-3D37-D9FF-F987-3B80A7143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A&lt;B&lt;C&lt;D</a:t>
            </a:r>
          </a:p>
        </p:txBody>
      </p:sp>
      <p:grpSp>
        <p:nvGrpSpPr>
          <p:cNvPr id="112644" name="Group 8">
            <a:extLst>
              <a:ext uri="{FF2B5EF4-FFF2-40B4-BE49-F238E27FC236}">
                <a16:creationId xmlns:a16="http://schemas.microsoft.com/office/drawing/2014/main" id="{38691AEE-8AF1-825F-7E5F-2C146649374F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2645" name="Oval 6">
              <a:extLst>
                <a:ext uri="{FF2B5EF4-FFF2-40B4-BE49-F238E27FC236}">
                  <a16:creationId xmlns:a16="http://schemas.microsoft.com/office/drawing/2014/main" id="{4AF40727-2D77-4EBD-2355-7AC466993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2646" name="Text Box 7">
              <a:extLst>
                <a:ext uri="{FF2B5EF4-FFF2-40B4-BE49-F238E27FC236}">
                  <a16:creationId xmlns:a16="http://schemas.microsoft.com/office/drawing/2014/main" id="{0D899AF1-5DB0-9B27-60D2-C090D1BFC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B5815FEF-61D0-BA98-A230-C259282FB1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Παράδειγμα</a:t>
            </a:r>
            <a:endParaRPr lang="en-US" altLang="en-US"/>
          </a:p>
        </p:txBody>
      </p:sp>
      <p:sp>
        <p:nvSpPr>
          <p:cNvPr id="113667" name="Text Box 3">
            <a:extLst>
              <a:ext uri="{FF2B5EF4-FFF2-40B4-BE49-F238E27FC236}">
                <a16:creationId xmlns:a16="http://schemas.microsoft.com/office/drawing/2014/main" id="{4337A75C-C942-6CB2-2755-99B4DFC6F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A&lt;B&lt;C&lt;D</a:t>
            </a:r>
          </a:p>
        </p:txBody>
      </p:sp>
      <p:grpSp>
        <p:nvGrpSpPr>
          <p:cNvPr id="113668" name="Group 4">
            <a:extLst>
              <a:ext uri="{FF2B5EF4-FFF2-40B4-BE49-F238E27FC236}">
                <a16:creationId xmlns:a16="http://schemas.microsoft.com/office/drawing/2014/main" id="{533D4576-D3B5-A8D8-4DFE-23E06C65A9CD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3675" name="Oval 5">
              <a:extLst>
                <a:ext uri="{FF2B5EF4-FFF2-40B4-BE49-F238E27FC236}">
                  <a16:creationId xmlns:a16="http://schemas.microsoft.com/office/drawing/2014/main" id="{2257F38F-A579-7130-A8E1-7BAFEF33A5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676" name="Text Box 6">
              <a:extLst>
                <a:ext uri="{FF2B5EF4-FFF2-40B4-BE49-F238E27FC236}">
                  <a16:creationId xmlns:a16="http://schemas.microsoft.com/office/drawing/2014/main" id="{04D3D16E-F008-C0EC-0A65-EEAD065FD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113669" name="Line 7">
            <a:extLst>
              <a:ext uri="{FF2B5EF4-FFF2-40B4-BE49-F238E27FC236}">
                <a16:creationId xmlns:a16="http://schemas.microsoft.com/office/drawing/2014/main" id="{12EDA58B-5D9D-AA66-1D66-0A912C4D66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3670" name="Text Box 8">
            <a:extLst>
              <a:ext uri="{FF2B5EF4-FFF2-40B4-BE49-F238E27FC236}">
                <a16:creationId xmlns:a16="http://schemas.microsoft.com/office/drawing/2014/main" id="{C45EBC03-A871-00A9-33B9-0CF7F108F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362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3671" name="Text Box 9">
            <a:extLst>
              <a:ext uri="{FF2B5EF4-FFF2-40B4-BE49-F238E27FC236}">
                <a16:creationId xmlns:a16="http://schemas.microsoft.com/office/drawing/2014/main" id="{9F359933-C872-FD04-23B4-22D6831DB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3672" name="Line 10">
            <a:extLst>
              <a:ext uri="{FF2B5EF4-FFF2-40B4-BE49-F238E27FC236}">
                <a16:creationId xmlns:a16="http://schemas.microsoft.com/office/drawing/2014/main" id="{3C9F09BB-199D-E284-F405-0509813D6B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4384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3673" name="Text Box 11">
            <a:extLst>
              <a:ext uri="{FF2B5EF4-FFF2-40B4-BE49-F238E27FC236}">
                <a16:creationId xmlns:a16="http://schemas.microsoft.com/office/drawing/2014/main" id="{3A47A3F3-5167-CA95-0CCA-E70857C8C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327275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13674" name="Text Box 12">
            <a:extLst>
              <a:ext uri="{FF2B5EF4-FFF2-40B4-BE49-F238E27FC236}">
                <a16:creationId xmlns:a16="http://schemas.microsoft.com/office/drawing/2014/main" id="{07B155E3-D430-5F0A-5001-DBDEF6616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1654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713D87F-C784-0BCE-BA80-73AF731EE0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3F4E5FE-95E0-3430-3717-71ABECCC80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</a:t>
            </a:r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91240153-6B6A-41E8-5728-A6A689ED04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7E9561EE-5B9C-5A61-98A3-C8D7077FDB8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318" name="Line 6">
            <a:extLst>
              <a:ext uri="{FF2B5EF4-FFF2-40B4-BE49-F238E27FC236}">
                <a16:creationId xmlns:a16="http://schemas.microsoft.com/office/drawing/2014/main" id="{C7C5835A-9A86-4111-0FD5-3872529E13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319" name="Line 7">
            <a:extLst>
              <a:ext uri="{FF2B5EF4-FFF2-40B4-BE49-F238E27FC236}">
                <a16:creationId xmlns:a16="http://schemas.microsoft.com/office/drawing/2014/main" id="{444F1644-C190-DD83-9698-3620C714A5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320" name="Text Box 13">
            <a:extLst>
              <a:ext uri="{FF2B5EF4-FFF2-40B4-BE49-F238E27FC236}">
                <a16:creationId xmlns:a16="http://schemas.microsoft.com/office/drawing/2014/main" id="{6B08B7FA-10F4-725C-22A9-A0B15B835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21" name="Text Box 15">
            <a:extLst>
              <a:ext uri="{FF2B5EF4-FFF2-40B4-BE49-F238E27FC236}">
                <a16:creationId xmlns:a16="http://schemas.microsoft.com/office/drawing/2014/main" id="{2746C1C5-87F7-054E-A3F2-CFD6D5FE6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3322" name="Group 3">
            <a:extLst>
              <a:ext uri="{FF2B5EF4-FFF2-40B4-BE49-F238E27FC236}">
                <a16:creationId xmlns:a16="http://schemas.microsoft.com/office/drawing/2014/main" id="{C4C1EA80-5BFC-74BC-F431-2D361DA5543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3380" name="Rectangle 4">
              <a:extLst>
                <a:ext uri="{FF2B5EF4-FFF2-40B4-BE49-F238E27FC236}">
                  <a16:creationId xmlns:a16="http://schemas.microsoft.com/office/drawing/2014/main" id="{84CE3369-2DF3-E109-709B-2DFC0F383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81" name="Text Box 5">
              <a:extLst>
                <a:ext uri="{FF2B5EF4-FFF2-40B4-BE49-F238E27FC236}">
                  <a16:creationId xmlns:a16="http://schemas.microsoft.com/office/drawing/2014/main" id="{9EBB6390-EAA1-5C16-37B8-7FDE6F8A9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23" name="Group 6">
            <a:extLst>
              <a:ext uri="{FF2B5EF4-FFF2-40B4-BE49-F238E27FC236}">
                <a16:creationId xmlns:a16="http://schemas.microsoft.com/office/drawing/2014/main" id="{D01C17E0-A129-9DA4-93E5-CB54357851C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3378" name="Rectangle 7">
              <a:extLst>
                <a:ext uri="{FF2B5EF4-FFF2-40B4-BE49-F238E27FC236}">
                  <a16:creationId xmlns:a16="http://schemas.microsoft.com/office/drawing/2014/main" id="{DB65E648-ACAA-9628-22D7-BB73442CEC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79" name="Text Box 8">
              <a:extLst>
                <a:ext uri="{FF2B5EF4-FFF2-40B4-BE49-F238E27FC236}">
                  <a16:creationId xmlns:a16="http://schemas.microsoft.com/office/drawing/2014/main" id="{11FEFFC2-79F5-5872-72B8-6B4BB4C70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24" name="Group 9">
            <a:extLst>
              <a:ext uri="{FF2B5EF4-FFF2-40B4-BE49-F238E27FC236}">
                <a16:creationId xmlns:a16="http://schemas.microsoft.com/office/drawing/2014/main" id="{5294DBB7-7ED7-C96F-FC5F-41A49BF00A8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3376" name="Rectangle 10">
              <a:extLst>
                <a:ext uri="{FF2B5EF4-FFF2-40B4-BE49-F238E27FC236}">
                  <a16:creationId xmlns:a16="http://schemas.microsoft.com/office/drawing/2014/main" id="{2EFEE97B-4DE9-4B0A-70EF-A0E60DFA5D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77" name="Text Box 11">
              <a:extLst>
                <a:ext uri="{FF2B5EF4-FFF2-40B4-BE49-F238E27FC236}">
                  <a16:creationId xmlns:a16="http://schemas.microsoft.com/office/drawing/2014/main" id="{D7822EEE-870B-E753-21C5-8CA290A08A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25" name="Group 12">
            <a:extLst>
              <a:ext uri="{FF2B5EF4-FFF2-40B4-BE49-F238E27FC236}">
                <a16:creationId xmlns:a16="http://schemas.microsoft.com/office/drawing/2014/main" id="{88204FD8-17FA-0E2F-DF2C-11E3362ACCB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3374" name="Rectangle 13">
              <a:extLst>
                <a:ext uri="{FF2B5EF4-FFF2-40B4-BE49-F238E27FC236}">
                  <a16:creationId xmlns:a16="http://schemas.microsoft.com/office/drawing/2014/main" id="{93C9488D-BB84-E184-0BB0-0BFA48F14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75" name="Text Box 14">
              <a:extLst>
                <a:ext uri="{FF2B5EF4-FFF2-40B4-BE49-F238E27FC236}">
                  <a16:creationId xmlns:a16="http://schemas.microsoft.com/office/drawing/2014/main" id="{A6003BCC-D2C9-68E6-430B-B3D73E9990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3326" name="Line 15">
            <a:extLst>
              <a:ext uri="{FF2B5EF4-FFF2-40B4-BE49-F238E27FC236}">
                <a16:creationId xmlns:a16="http://schemas.microsoft.com/office/drawing/2014/main" id="{95FA65C8-9A04-193F-90CE-817C5E8876A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3327" name="Text Box 16">
            <a:extLst>
              <a:ext uri="{FF2B5EF4-FFF2-40B4-BE49-F238E27FC236}">
                <a16:creationId xmlns:a16="http://schemas.microsoft.com/office/drawing/2014/main" id="{1C46B6FF-5BB6-DC28-5BD3-5BEFCCE64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3328" name="Text Box 17">
            <a:extLst>
              <a:ext uri="{FF2B5EF4-FFF2-40B4-BE49-F238E27FC236}">
                <a16:creationId xmlns:a16="http://schemas.microsoft.com/office/drawing/2014/main" id="{0F20E261-82C7-4415-2468-8967EDF85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29" name="Text Box 18">
            <a:extLst>
              <a:ext uri="{FF2B5EF4-FFF2-40B4-BE49-F238E27FC236}">
                <a16:creationId xmlns:a16="http://schemas.microsoft.com/office/drawing/2014/main" id="{197C606D-3CB9-6032-3C10-6803B8565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30" name="Text Box 19">
            <a:extLst>
              <a:ext uri="{FF2B5EF4-FFF2-40B4-BE49-F238E27FC236}">
                <a16:creationId xmlns:a16="http://schemas.microsoft.com/office/drawing/2014/main" id="{75D3F12A-CEDA-C816-ADB4-BBA023842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31" name="Text Box 20">
            <a:extLst>
              <a:ext uri="{FF2B5EF4-FFF2-40B4-BE49-F238E27FC236}">
                <a16:creationId xmlns:a16="http://schemas.microsoft.com/office/drawing/2014/main" id="{2FB3A602-1ADF-7FB3-D4C9-C113E65B6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32" name="Text Box 21">
            <a:extLst>
              <a:ext uri="{FF2B5EF4-FFF2-40B4-BE49-F238E27FC236}">
                <a16:creationId xmlns:a16="http://schemas.microsoft.com/office/drawing/2014/main" id="{EA1C08C1-69E5-892C-D89A-BAB2E565C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3333" name="Group 22">
            <a:extLst>
              <a:ext uri="{FF2B5EF4-FFF2-40B4-BE49-F238E27FC236}">
                <a16:creationId xmlns:a16="http://schemas.microsoft.com/office/drawing/2014/main" id="{1242C407-9C18-55D5-F3DD-46E3E2019230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3372" name="Rectangle 23">
              <a:extLst>
                <a:ext uri="{FF2B5EF4-FFF2-40B4-BE49-F238E27FC236}">
                  <a16:creationId xmlns:a16="http://schemas.microsoft.com/office/drawing/2014/main" id="{0AA04083-B85C-F3E5-96FB-6A414ABB0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73" name="Text Box 24">
              <a:extLst>
                <a:ext uri="{FF2B5EF4-FFF2-40B4-BE49-F238E27FC236}">
                  <a16:creationId xmlns:a16="http://schemas.microsoft.com/office/drawing/2014/main" id="{AC7A0AAA-20F4-54E3-78D4-8CDE640D48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34" name="Group 25">
            <a:extLst>
              <a:ext uri="{FF2B5EF4-FFF2-40B4-BE49-F238E27FC236}">
                <a16:creationId xmlns:a16="http://schemas.microsoft.com/office/drawing/2014/main" id="{081CCE4B-A88D-E2B1-9700-9B0876D9C04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3370" name="Rectangle 26">
              <a:extLst>
                <a:ext uri="{FF2B5EF4-FFF2-40B4-BE49-F238E27FC236}">
                  <a16:creationId xmlns:a16="http://schemas.microsoft.com/office/drawing/2014/main" id="{3C7E4088-0DDC-F719-9892-2C44D0809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71" name="Text Box 27">
              <a:extLst>
                <a:ext uri="{FF2B5EF4-FFF2-40B4-BE49-F238E27FC236}">
                  <a16:creationId xmlns:a16="http://schemas.microsoft.com/office/drawing/2014/main" id="{FE49CDFD-3DCF-B877-E624-A65E031A2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35" name="Group 28">
            <a:extLst>
              <a:ext uri="{FF2B5EF4-FFF2-40B4-BE49-F238E27FC236}">
                <a16:creationId xmlns:a16="http://schemas.microsoft.com/office/drawing/2014/main" id="{3A448242-8CCF-56FF-7E09-E6DDB97F29C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3368" name="Rectangle 29">
              <a:extLst>
                <a:ext uri="{FF2B5EF4-FFF2-40B4-BE49-F238E27FC236}">
                  <a16:creationId xmlns:a16="http://schemas.microsoft.com/office/drawing/2014/main" id="{83730798-3383-8130-D17B-39D460654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69" name="Text Box 30">
              <a:extLst>
                <a:ext uri="{FF2B5EF4-FFF2-40B4-BE49-F238E27FC236}">
                  <a16:creationId xmlns:a16="http://schemas.microsoft.com/office/drawing/2014/main" id="{3F389094-9E08-36DD-5733-C9BC3AAA1F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36" name="Group 31">
            <a:extLst>
              <a:ext uri="{FF2B5EF4-FFF2-40B4-BE49-F238E27FC236}">
                <a16:creationId xmlns:a16="http://schemas.microsoft.com/office/drawing/2014/main" id="{998195A1-FE1F-60B4-FF2F-D2E03C6E6D0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3366" name="Rectangle 32">
              <a:extLst>
                <a:ext uri="{FF2B5EF4-FFF2-40B4-BE49-F238E27FC236}">
                  <a16:creationId xmlns:a16="http://schemas.microsoft.com/office/drawing/2014/main" id="{5B25FA3C-8EA7-01E5-6961-E3A39A02B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67" name="Text Box 33">
              <a:extLst>
                <a:ext uri="{FF2B5EF4-FFF2-40B4-BE49-F238E27FC236}">
                  <a16:creationId xmlns:a16="http://schemas.microsoft.com/office/drawing/2014/main" id="{C3DE8296-8021-AF7A-5831-F80B97413D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3337" name="Text Box 34">
            <a:extLst>
              <a:ext uri="{FF2B5EF4-FFF2-40B4-BE49-F238E27FC236}">
                <a16:creationId xmlns:a16="http://schemas.microsoft.com/office/drawing/2014/main" id="{33FC9B6D-F7BD-FFA0-DB8C-D2890051F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38" name="Text Box 35">
            <a:extLst>
              <a:ext uri="{FF2B5EF4-FFF2-40B4-BE49-F238E27FC236}">
                <a16:creationId xmlns:a16="http://schemas.microsoft.com/office/drawing/2014/main" id="{C1E56BCC-B31F-04B2-4833-A443DAF82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3339" name="Group 36">
            <a:extLst>
              <a:ext uri="{FF2B5EF4-FFF2-40B4-BE49-F238E27FC236}">
                <a16:creationId xmlns:a16="http://schemas.microsoft.com/office/drawing/2014/main" id="{0EFD3C15-913D-4324-C791-E443E193BBB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3364" name="Rectangle 37">
              <a:extLst>
                <a:ext uri="{FF2B5EF4-FFF2-40B4-BE49-F238E27FC236}">
                  <a16:creationId xmlns:a16="http://schemas.microsoft.com/office/drawing/2014/main" id="{1F3B1534-7F31-6DAE-9A2C-AA0F3E88C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65" name="Text Box 38">
              <a:extLst>
                <a:ext uri="{FF2B5EF4-FFF2-40B4-BE49-F238E27FC236}">
                  <a16:creationId xmlns:a16="http://schemas.microsoft.com/office/drawing/2014/main" id="{027FDDCA-8712-923A-43EC-A354E173C1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40" name="Group 39">
            <a:extLst>
              <a:ext uri="{FF2B5EF4-FFF2-40B4-BE49-F238E27FC236}">
                <a16:creationId xmlns:a16="http://schemas.microsoft.com/office/drawing/2014/main" id="{9C8CAA78-BFB7-93A5-7DF1-72F87090A074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3362" name="Rectangle 40">
              <a:extLst>
                <a:ext uri="{FF2B5EF4-FFF2-40B4-BE49-F238E27FC236}">
                  <a16:creationId xmlns:a16="http://schemas.microsoft.com/office/drawing/2014/main" id="{E69CEE52-BE95-8D7E-30F4-A2BAF1F81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63" name="Text Box 41">
              <a:extLst>
                <a:ext uri="{FF2B5EF4-FFF2-40B4-BE49-F238E27FC236}">
                  <a16:creationId xmlns:a16="http://schemas.microsoft.com/office/drawing/2014/main" id="{1782E4C7-0EAF-CE92-39C7-2EC236F428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41" name="Group 42">
            <a:extLst>
              <a:ext uri="{FF2B5EF4-FFF2-40B4-BE49-F238E27FC236}">
                <a16:creationId xmlns:a16="http://schemas.microsoft.com/office/drawing/2014/main" id="{3F99B7EB-7A79-F651-9FBE-F5A6DAAFFAE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3360" name="Rectangle 43">
              <a:extLst>
                <a:ext uri="{FF2B5EF4-FFF2-40B4-BE49-F238E27FC236}">
                  <a16:creationId xmlns:a16="http://schemas.microsoft.com/office/drawing/2014/main" id="{2B7C9E7E-DDAD-0FD2-B128-EB3D7C009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61" name="Text Box 44">
              <a:extLst>
                <a:ext uri="{FF2B5EF4-FFF2-40B4-BE49-F238E27FC236}">
                  <a16:creationId xmlns:a16="http://schemas.microsoft.com/office/drawing/2014/main" id="{1E5C4EAC-C11E-F9B8-01F4-A0EAA4AAF4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42" name="Group 45">
            <a:extLst>
              <a:ext uri="{FF2B5EF4-FFF2-40B4-BE49-F238E27FC236}">
                <a16:creationId xmlns:a16="http://schemas.microsoft.com/office/drawing/2014/main" id="{573CB459-2B3D-F46D-9179-4D5A862D595E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3358" name="Rectangle 46">
              <a:extLst>
                <a:ext uri="{FF2B5EF4-FFF2-40B4-BE49-F238E27FC236}">
                  <a16:creationId xmlns:a16="http://schemas.microsoft.com/office/drawing/2014/main" id="{7F884B4B-4A6B-0A9F-854C-99E5C7FE1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59" name="Text Box 47">
              <a:extLst>
                <a:ext uri="{FF2B5EF4-FFF2-40B4-BE49-F238E27FC236}">
                  <a16:creationId xmlns:a16="http://schemas.microsoft.com/office/drawing/2014/main" id="{D5A6AB1A-A417-11F0-4FBE-7FB71D012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43" name="Group 48">
            <a:extLst>
              <a:ext uri="{FF2B5EF4-FFF2-40B4-BE49-F238E27FC236}">
                <a16:creationId xmlns:a16="http://schemas.microsoft.com/office/drawing/2014/main" id="{0F865A75-184D-636A-CD75-442F64CE330E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3356" name="Rectangle 49">
              <a:extLst>
                <a:ext uri="{FF2B5EF4-FFF2-40B4-BE49-F238E27FC236}">
                  <a16:creationId xmlns:a16="http://schemas.microsoft.com/office/drawing/2014/main" id="{AD907672-8316-3FC2-C4F1-52279AB91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57" name="Text Box 50">
              <a:extLst>
                <a:ext uri="{FF2B5EF4-FFF2-40B4-BE49-F238E27FC236}">
                  <a16:creationId xmlns:a16="http://schemas.microsoft.com/office/drawing/2014/main" id="{468CFFEF-B455-B554-2B5A-64F345253D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44" name="Group 51">
            <a:extLst>
              <a:ext uri="{FF2B5EF4-FFF2-40B4-BE49-F238E27FC236}">
                <a16:creationId xmlns:a16="http://schemas.microsoft.com/office/drawing/2014/main" id="{06F568E5-0F60-83DD-09EB-0918A36CEAC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3354" name="Rectangle 52">
              <a:extLst>
                <a:ext uri="{FF2B5EF4-FFF2-40B4-BE49-F238E27FC236}">
                  <a16:creationId xmlns:a16="http://schemas.microsoft.com/office/drawing/2014/main" id="{DD236FC0-A865-ED91-9DA3-38F5FAB87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55" name="Text Box 53">
              <a:extLst>
                <a:ext uri="{FF2B5EF4-FFF2-40B4-BE49-F238E27FC236}">
                  <a16:creationId xmlns:a16="http://schemas.microsoft.com/office/drawing/2014/main" id="{B02F4C4F-4A54-0E44-781C-343E447AAA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45" name="Group 54">
            <a:extLst>
              <a:ext uri="{FF2B5EF4-FFF2-40B4-BE49-F238E27FC236}">
                <a16:creationId xmlns:a16="http://schemas.microsoft.com/office/drawing/2014/main" id="{5C375373-E2FA-412F-D031-C782D83EE6E7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3352" name="Rectangle 55">
              <a:extLst>
                <a:ext uri="{FF2B5EF4-FFF2-40B4-BE49-F238E27FC236}">
                  <a16:creationId xmlns:a16="http://schemas.microsoft.com/office/drawing/2014/main" id="{E6E3CF97-D81A-7144-6C61-F13180B2D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53" name="Text Box 56">
              <a:extLst>
                <a:ext uri="{FF2B5EF4-FFF2-40B4-BE49-F238E27FC236}">
                  <a16:creationId xmlns:a16="http://schemas.microsoft.com/office/drawing/2014/main" id="{70E9FD09-2C52-C42D-77E0-14DDF815CA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3346" name="Group 57">
            <a:extLst>
              <a:ext uri="{FF2B5EF4-FFF2-40B4-BE49-F238E27FC236}">
                <a16:creationId xmlns:a16="http://schemas.microsoft.com/office/drawing/2014/main" id="{74C112FC-D5F9-2C71-70F3-A3897373BDF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3350" name="Rectangle 58">
              <a:extLst>
                <a:ext uri="{FF2B5EF4-FFF2-40B4-BE49-F238E27FC236}">
                  <a16:creationId xmlns:a16="http://schemas.microsoft.com/office/drawing/2014/main" id="{B3887E92-BF77-F7F5-597D-895DED334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51" name="Text Box 59">
              <a:extLst>
                <a:ext uri="{FF2B5EF4-FFF2-40B4-BE49-F238E27FC236}">
                  <a16:creationId xmlns:a16="http://schemas.microsoft.com/office/drawing/2014/main" id="{CCA5E6A8-36BE-84D7-FEEC-D56FDE5BC8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3347" name="Text Box 60">
            <a:extLst>
              <a:ext uri="{FF2B5EF4-FFF2-40B4-BE49-F238E27FC236}">
                <a16:creationId xmlns:a16="http://schemas.microsoft.com/office/drawing/2014/main" id="{6ED54314-F504-175A-D20D-63A7FBF89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48" name="Text Box 61">
            <a:extLst>
              <a:ext uri="{FF2B5EF4-FFF2-40B4-BE49-F238E27FC236}">
                <a16:creationId xmlns:a16="http://schemas.microsoft.com/office/drawing/2014/main" id="{23390DB6-F9F2-D469-4C51-EA26993C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3349" name="Οβάλ 1">
            <a:extLst>
              <a:ext uri="{FF2B5EF4-FFF2-40B4-BE49-F238E27FC236}">
                <a16:creationId xmlns:a16="http://schemas.microsoft.com/office/drawing/2014/main" id="{A9FAA849-2936-A218-AE7F-DDBCE9B15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505200"/>
            <a:ext cx="1219200" cy="6096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A3955754-E5B4-0C79-412F-5614C9E09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Παράδειγμα</a:t>
            </a:r>
            <a:endParaRPr lang="en-US" altLang="en-US"/>
          </a:p>
        </p:txBody>
      </p:sp>
      <p:sp>
        <p:nvSpPr>
          <p:cNvPr id="114691" name="Text Box 3">
            <a:extLst>
              <a:ext uri="{FF2B5EF4-FFF2-40B4-BE49-F238E27FC236}">
                <a16:creationId xmlns:a16="http://schemas.microsoft.com/office/drawing/2014/main" id="{13F2B05C-47A3-C511-3E21-BF09A1634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A&lt;B&lt;C&lt;D</a:t>
            </a:r>
          </a:p>
        </p:txBody>
      </p:sp>
      <p:grpSp>
        <p:nvGrpSpPr>
          <p:cNvPr id="114692" name="Group 4">
            <a:extLst>
              <a:ext uri="{FF2B5EF4-FFF2-40B4-BE49-F238E27FC236}">
                <a16:creationId xmlns:a16="http://schemas.microsoft.com/office/drawing/2014/main" id="{064E621C-31E2-CDB3-F621-C06F5C047BBD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4702" name="Oval 5">
              <a:extLst>
                <a:ext uri="{FF2B5EF4-FFF2-40B4-BE49-F238E27FC236}">
                  <a16:creationId xmlns:a16="http://schemas.microsoft.com/office/drawing/2014/main" id="{34897833-1393-5686-453E-D9553C3A2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4703" name="Text Box 6">
              <a:extLst>
                <a:ext uri="{FF2B5EF4-FFF2-40B4-BE49-F238E27FC236}">
                  <a16:creationId xmlns:a16="http://schemas.microsoft.com/office/drawing/2014/main" id="{79B65DD3-F64D-E3C7-2311-D2B80C8E5C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114693" name="Line 7">
            <a:extLst>
              <a:ext uri="{FF2B5EF4-FFF2-40B4-BE49-F238E27FC236}">
                <a16:creationId xmlns:a16="http://schemas.microsoft.com/office/drawing/2014/main" id="{C8B2EF4A-E459-28CD-84B5-C59A75B66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4694" name="Text Box 8">
            <a:extLst>
              <a:ext uri="{FF2B5EF4-FFF2-40B4-BE49-F238E27FC236}">
                <a16:creationId xmlns:a16="http://schemas.microsoft.com/office/drawing/2014/main" id="{F553577D-4106-FD28-7E81-29D4A3DE6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362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4695" name="Text Box 9">
            <a:extLst>
              <a:ext uri="{FF2B5EF4-FFF2-40B4-BE49-F238E27FC236}">
                <a16:creationId xmlns:a16="http://schemas.microsoft.com/office/drawing/2014/main" id="{EEC0990D-1513-4D6C-12E8-CA841C449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4696" name="Line 10">
            <a:extLst>
              <a:ext uri="{FF2B5EF4-FFF2-40B4-BE49-F238E27FC236}">
                <a16:creationId xmlns:a16="http://schemas.microsoft.com/office/drawing/2014/main" id="{370E6AA1-D1CC-5905-4F27-5AF566F9FD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4384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4697" name="Text Box 11">
            <a:extLst>
              <a:ext uri="{FF2B5EF4-FFF2-40B4-BE49-F238E27FC236}">
                <a16:creationId xmlns:a16="http://schemas.microsoft.com/office/drawing/2014/main" id="{38750074-4BFF-1584-7B9E-80B552069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327275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14698" name="Text Box 12">
            <a:extLst>
              <a:ext uri="{FF2B5EF4-FFF2-40B4-BE49-F238E27FC236}">
                <a16:creationId xmlns:a16="http://schemas.microsoft.com/office/drawing/2014/main" id="{73617B27-E865-50C5-CA9F-1487C88E9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1654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grpSp>
        <p:nvGrpSpPr>
          <p:cNvPr id="114699" name="Group 13">
            <a:extLst>
              <a:ext uri="{FF2B5EF4-FFF2-40B4-BE49-F238E27FC236}">
                <a16:creationId xmlns:a16="http://schemas.microsoft.com/office/drawing/2014/main" id="{7E9396CA-C544-A52E-86A1-A01F828A1699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743200"/>
            <a:ext cx="762000" cy="762000"/>
            <a:chOff x="2352" y="1152"/>
            <a:chExt cx="480" cy="480"/>
          </a:xfrm>
        </p:grpSpPr>
        <p:sp>
          <p:nvSpPr>
            <p:cNvPr id="114700" name="Oval 14">
              <a:extLst>
                <a:ext uri="{FF2B5EF4-FFF2-40B4-BE49-F238E27FC236}">
                  <a16:creationId xmlns:a16="http://schemas.microsoft.com/office/drawing/2014/main" id="{3FBF9FB3-DF8D-FDA7-FB94-E81A71EC3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4701" name="Text Box 15">
              <a:extLst>
                <a:ext uri="{FF2B5EF4-FFF2-40B4-BE49-F238E27FC236}">
                  <a16:creationId xmlns:a16="http://schemas.microsoft.com/office/drawing/2014/main" id="{60715EB1-385B-1EF0-B787-BBC3461129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293923E-C4D5-433B-BC60-7E1C2BA42F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Παράδειγμα</a:t>
            </a:r>
            <a:endParaRPr lang="en-US" altLang="en-US"/>
          </a:p>
        </p:txBody>
      </p:sp>
      <p:sp>
        <p:nvSpPr>
          <p:cNvPr id="115715" name="Text Box 3">
            <a:extLst>
              <a:ext uri="{FF2B5EF4-FFF2-40B4-BE49-F238E27FC236}">
                <a16:creationId xmlns:a16="http://schemas.microsoft.com/office/drawing/2014/main" id="{F9413FEC-B9D5-0237-C746-2C3D5D9EF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A&lt;B&lt;C&lt;D</a:t>
            </a:r>
          </a:p>
        </p:txBody>
      </p:sp>
      <p:grpSp>
        <p:nvGrpSpPr>
          <p:cNvPr id="115716" name="Group 4">
            <a:extLst>
              <a:ext uri="{FF2B5EF4-FFF2-40B4-BE49-F238E27FC236}">
                <a16:creationId xmlns:a16="http://schemas.microsoft.com/office/drawing/2014/main" id="{CDD57A60-3435-0659-CF0C-E08B99ECBD7F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5734" name="Oval 5">
              <a:extLst>
                <a:ext uri="{FF2B5EF4-FFF2-40B4-BE49-F238E27FC236}">
                  <a16:creationId xmlns:a16="http://schemas.microsoft.com/office/drawing/2014/main" id="{F09B508B-265F-25B2-35DE-B52C747BD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5735" name="Text Box 6">
              <a:extLst>
                <a:ext uri="{FF2B5EF4-FFF2-40B4-BE49-F238E27FC236}">
                  <a16:creationId xmlns:a16="http://schemas.microsoft.com/office/drawing/2014/main" id="{034D5004-3FCC-A6BD-3D5C-577BC7B7F2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115717" name="Line 7">
            <a:extLst>
              <a:ext uri="{FF2B5EF4-FFF2-40B4-BE49-F238E27FC236}">
                <a16:creationId xmlns:a16="http://schemas.microsoft.com/office/drawing/2014/main" id="{4D69EB35-1BCD-6991-B54D-A0E521ADAC5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5718" name="Text Box 8">
            <a:extLst>
              <a:ext uri="{FF2B5EF4-FFF2-40B4-BE49-F238E27FC236}">
                <a16:creationId xmlns:a16="http://schemas.microsoft.com/office/drawing/2014/main" id="{83898357-EC57-413E-12FA-A94CBFD71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362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5719" name="Text Box 9">
            <a:extLst>
              <a:ext uri="{FF2B5EF4-FFF2-40B4-BE49-F238E27FC236}">
                <a16:creationId xmlns:a16="http://schemas.microsoft.com/office/drawing/2014/main" id="{72560DFE-EC11-039C-8A83-6802B31F3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5720" name="Line 10">
            <a:extLst>
              <a:ext uri="{FF2B5EF4-FFF2-40B4-BE49-F238E27FC236}">
                <a16:creationId xmlns:a16="http://schemas.microsoft.com/office/drawing/2014/main" id="{444C5F5A-8BB0-D64D-06BC-0FF49AACCA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4384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5721" name="Text Box 11">
            <a:extLst>
              <a:ext uri="{FF2B5EF4-FFF2-40B4-BE49-F238E27FC236}">
                <a16:creationId xmlns:a16="http://schemas.microsoft.com/office/drawing/2014/main" id="{4356BD38-04C9-F271-7C72-61E90C189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327275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15722" name="Text Box 12">
            <a:extLst>
              <a:ext uri="{FF2B5EF4-FFF2-40B4-BE49-F238E27FC236}">
                <a16:creationId xmlns:a16="http://schemas.microsoft.com/office/drawing/2014/main" id="{1AE3F894-3831-E0D0-CC09-FBD7C3EAC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1654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grpSp>
        <p:nvGrpSpPr>
          <p:cNvPr id="115723" name="Group 13">
            <a:extLst>
              <a:ext uri="{FF2B5EF4-FFF2-40B4-BE49-F238E27FC236}">
                <a16:creationId xmlns:a16="http://schemas.microsoft.com/office/drawing/2014/main" id="{8EAD59DD-D1AD-552C-5B8E-8A61F77D2B9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743200"/>
            <a:ext cx="762000" cy="762000"/>
            <a:chOff x="2352" y="1152"/>
            <a:chExt cx="480" cy="480"/>
          </a:xfrm>
        </p:grpSpPr>
        <p:sp>
          <p:nvSpPr>
            <p:cNvPr id="115732" name="Oval 14">
              <a:extLst>
                <a:ext uri="{FF2B5EF4-FFF2-40B4-BE49-F238E27FC236}">
                  <a16:creationId xmlns:a16="http://schemas.microsoft.com/office/drawing/2014/main" id="{0332E35D-801F-A3AF-107C-8E0068D0A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5733" name="Text Box 15">
              <a:extLst>
                <a:ext uri="{FF2B5EF4-FFF2-40B4-BE49-F238E27FC236}">
                  <a16:creationId xmlns:a16="http://schemas.microsoft.com/office/drawing/2014/main" id="{7C39D686-C2B8-BE9B-B972-61683077C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15724" name="Line 16">
            <a:extLst>
              <a:ext uri="{FF2B5EF4-FFF2-40B4-BE49-F238E27FC236}">
                <a16:creationId xmlns:a16="http://schemas.microsoft.com/office/drawing/2014/main" id="{5E85F1D9-EC26-9238-7F44-316831998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3276600"/>
            <a:ext cx="1524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5725" name="Group 17">
            <a:extLst>
              <a:ext uri="{FF2B5EF4-FFF2-40B4-BE49-F238E27FC236}">
                <a16:creationId xmlns:a16="http://schemas.microsoft.com/office/drawing/2014/main" id="{F3374D02-9CC4-9144-2D9E-46282D14799D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733800"/>
            <a:ext cx="762000" cy="762000"/>
            <a:chOff x="2352" y="1152"/>
            <a:chExt cx="480" cy="480"/>
          </a:xfrm>
        </p:grpSpPr>
        <p:sp>
          <p:nvSpPr>
            <p:cNvPr id="115730" name="Oval 18">
              <a:extLst>
                <a:ext uri="{FF2B5EF4-FFF2-40B4-BE49-F238E27FC236}">
                  <a16:creationId xmlns:a16="http://schemas.microsoft.com/office/drawing/2014/main" id="{A0A1400D-9880-81D8-6685-156717C96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5731" name="Text Box 19">
              <a:extLst>
                <a:ext uri="{FF2B5EF4-FFF2-40B4-BE49-F238E27FC236}">
                  <a16:creationId xmlns:a16="http://schemas.microsoft.com/office/drawing/2014/main" id="{3417399E-9C5F-9AD5-A86F-DBE59E418B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15726" name="Text Box 20">
            <a:extLst>
              <a:ext uri="{FF2B5EF4-FFF2-40B4-BE49-F238E27FC236}">
                <a16:creationId xmlns:a16="http://schemas.microsoft.com/office/drawing/2014/main" id="{5D744580-5AB9-A6FB-F09A-5DC8B725F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276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5727" name="Text Box 21">
            <a:extLst>
              <a:ext uri="{FF2B5EF4-FFF2-40B4-BE49-F238E27FC236}">
                <a16:creationId xmlns:a16="http://schemas.microsoft.com/office/drawing/2014/main" id="{637CEC50-8398-4605-CE02-67DEA9044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5728" name="Line 23">
            <a:extLst>
              <a:ext uri="{FF2B5EF4-FFF2-40B4-BE49-F238E27FC236}">
                <a16:creationId xmlns:a16="http://schemas.microsoft.com/office/drawing/2014/main" id="{7B089FF0-77AB-CAD4-F61A-0FAA4AFBAC0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505200"/>
            <a:ext cx="533400" cy="243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5729" name="Text Box 24">
            <a:extLst>
              <a:ext uri="{FF2B5EF4-FFF2-40B4-BE49-F238E27FC236}">
                <a16:creationId xmlns:a16="http://schemas.microsoft.com/office/drawing/2014/main" id="{8E517520-489B-B9A0-8770-585F66B28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950" y="4419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C2FAD870-E057-656A-7F44-0FE077299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Παράδειγμα</a:t>
            </a:r>
            <a:endParaRPr lang="en-US" altLang="en-US"/>
          </a:p>
        </p:txBody>
      </p:sp>
      <p:sp>
        <p:nvSpPr>
          <p:cNvPr id="116739" name="Text Box 3">
            <a:extLst>
              <a:ext uri="{FF2B5EF4-FFF2-40B4-BE49-F238E27FC236}">
                <a16:creationId xmlns:a16="http://schemas.microsoft.com/office/drawing/2014/main" id="{3D145451-47E4-A2EF-51E5-877AF4D05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A&lt;B&lt;C&lt;D</a:t>
            </a:r>
          </a:p>
        </p:txBody>
      </p:sp>
      <p:grpSp>
        <p:nvGrpSpPr>
          <p:cNvPr id="116740" name="Group 4">
            <a:extLst>
              <a:ext uri="{FF2B5EF4-FFF2-40B4-BE49-F238E27FC236}">
                <a16:creationId xmlns:a16="http://schemas.microsoft.com/office/drawing/2014/main" id="{803D794A-2D25-C8FD-F236-F417281997FF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6766" name="Oval 5">
              <a:extLst>
                <a:ext uri="{FF2B5EF4-FFF2-40B4-BE49-F238E27FC236}">
                  <a16:creationId xmlns:a16="http://schemas.microsoft.com/office/drawing/2014/main" id="{C917E843-FA52-0C52-5860-1694638C7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6767" name="Text Box 6">
              <a:extLst>
                <a:ext uri="{FF2B5EF4-FFF2-40B4-BE49-F238E27FC236}">
                  <a16:creationId xmlns:a16="http://schemas.microsoft.com/office/drawing/2014/main" id="{AB14AEE5-57A7-A00E-2346-94FB795C6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116741" name="Line 7">
            <a:extLst>
              <a:ext uri="{FF2B5EF4-FFF2-40B4-BE49-F238E27FC236}">
                <a16:creationId xmlns:a16="http://schemas.microsoft.com/office/drawing/2014/main" id="{24263FB5-9A4E-3636-BDDF-65CE7CBFA33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6742" name="Text Box 8">
            <a:extLst>
              <a:ext uri="{FF2B5EF4-FFF2-40B4-BE49-F238E27FC236}">
                <a16:creationId xmlns:a16="http://schemas.microsoft.com/office/drawing/2014/main" id="{E20296A5-D856-2B8D-2977-B36AA94C4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362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43" name="Text Box 9">
            <a:extLst>
              <a:ext uri="{FF2B5EF4-FFF2-40B4-BE49-F238E27FC236}">
                <a16:creationId xmlns:a16="http://schemas.microsoft.com/office/drawing/2014/main" id="{78901B91-8AEE-D490-B3A7-C41A7E158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6744" name="Line 10">
            <a:extLst>
              <a:ext uri="{FF2B5EF4-FFF2-40B4-BE49-F238E27FC236}">
                <a16:creationId xmlns:a16="http://schemas.microsoft.com/office/drawing/2014/main" id="{81C2DA23-F18B-C4A1-A987-4065BD03E4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4384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6745" name="Text Box 11">
            <a:extLst>
              <a:ext uri="{FF2B5EF4-FFF2-40B4-BE49-F238E27FC236}">
                <a16:creationId xmlns:a16="http://schemas.microsoft.com/office/drawing/2014/main" id="{8BE8EBF5-3723-5ABD-39B0-2350E4093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327275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16746" name="Text Box 12">
            <a:extLst>
              <a:ext uri="{FF2B5EF4-FFF2-40B4-BE49-F238E27FC236}">
                <a16:creationId xmlns:a16="http://schemas.microsoft.com/office/drawing/2014/main" id="{03AFFC33-7C8D-A189-CC60-3D79C77ED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1654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grpSp>
        <p:nvGrpSpPr>
          <p:cNvPr id="116747" name="Group 13">
            <a:extLst>
              <a:ext uri="{FF2B5EF4-FFF2-40B4-BE49-F238E27FC236}">
                <a16:creationId xmlns:a16="http://schemas.microsoft.com/office/drawing/2014/main" id="{A69CD664-C5A4-5800-6983-F84F4FD8E37D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743200"/>
            <a:ext cx="762000" cy="762000"/>
            <a:chOff x="2352" y="1152"/>
            <a:chExt cx="480" cy="480"/>
          </a:xfrm>
        </p:grpSpPr>
        <p:sp>
          <p:nvSpPr>
            <p:cNvPr id="116764" name="Oval 14">
              <a:extLst>
                <a:ext uri="{FF2B5EF4-FFF2-40B4-BE49-F238E27FC236}">
                  <a16:creationId xmlns:a16="http://schemas.microsoft.com/office/drawing/2014/main" id="{777941AA-E8ED-5197-C56E-6CF0DFE93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6765" name="Text Box 15">
              <a:extLst>
                <a:ext uri="{FF2B5EF4-FFF2-40B4-BE49-F238E27FC236}">
                  <a16:creationId xmlns:a16="http://schemas.microsoft.com/office/drawing/2014/main" id="{7953C9B7-1F6D-5631-F35E-10C5E8F08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16748" name="Line 16">
            <a:extLst>
              <a:ext uri="{FF2B5EF4-FFF2-40B4-BE49-F238E27FC236}">
                <a16:creationId xmlns:a16="http://schemas.microsoft.com/office/drawing/2014/main" id="{6BFDDC23-0052-041E-DE84-84C2C7059A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3276600"/>
            <a:ext cx="1524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6749" name="Group 17">
            <a:extLst>
              <a:ext uri="{FF2B5EF4-FFF2-40B4-BE49-F238E27FC236}">
                <a16:creationId xmlns:a16="http://schemas.microsoft.com/office/drawing/2014/main" id="{BF1EC11F-986E-B426-1C6A-F24D2A953EE6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733800"/>
            <a:ext cx="762000" cy="762000"/>
            <a:chOff x="2352" y="1152"/>
            <a:chExt cx="480" cy="480"/>
          </a:xfrm>
        </p:grpSpPr>
        <p:sp>
          <p:nvSpPr>
            <p:cNvPr id="116762" name="Oval 18">
              <a:extLst>
                <a:ext uri="{FF2B5EF4-FFF2-40B4-BE49-F238E27FC236}">
                  <a16:creationId xmlns:a16="http://schemas.microsoft.com/office/drawing/2014/main" id="{00C03CF5-081B-FBB9-5211-D7CA0ABA1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6763" name="Text Box 19">
              <a:extLst>
                <a:ext uri="{FF2B5EF4-FFF2-40B4-BE49-F238E27FC236}">
                  <a16:creationId xmlns:a16="http://schemas.microsoft.com/office/drawing/2014/main" id="{1CDF193E-D426-900B-2A6D-EF1CBBE3E2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16750" name="Text Box 20">
            <a:extLst>
              <a:ext uri="{FF2B5EF4-FFF2-40B4-BE49-F238E27FC236}">
                <a16:creationId xmlns:a16="http://schemas.microsoft.com/office/drawing/2014/main" id="{287B4C6D-2DC0-3B9B-23D1-049E1B8BE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276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6751" name="Text Box 21">
            <a:extLst>
              <a:ext uri="{FF2B5EF4-FFF2-40B4-BE49-F238E27FC236}">
                <a16:creationId xmlns:a16="http://schemas.microsoft.com/office/drawing/2014/main" id="{F8AADAA7-2AD5-C5D1-F4FB-2C981DD94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52" name="Line 22">
            <a:extLst>
              <a:ext uri="{FF2B5EF4-FFF2-40B4-BE49-F238E27FC236}">
                <a16:creationId xmlns:a16="http://schemas.microsoft.com/office/drawing/2014/main" id="{169930CE-F299-3F29-25FD-228EBC22D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505200"/>
            <a:ext cx="533400" cy="243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6753" name="Text Box 23">
            <a:extLst>
              <a:ext uri="{FF2B5EF4-FFF2-40B4-BE49-F238E27FC236}">
                <a16:creationId xmlns:a16="http://schemas.microsoft.com/office/drawing/2014/main" id="{4567DC1F-2D74-2CCB-96A4-E3B7B38EB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950" y="4419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54" name="Text Box 24">
            <a:extLst>
              <a:ext uri="{FF2B5EF4-FFF2-40B4-BE49-F238E27FC236}">
                <a16:creationId xmlns:a16="http://schemas.microsoft.com/office/drawing/2014/main" id="{55AF49BC-5F57-E164-34A5-027FE5BCB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715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6755" name="Line 25">
            <a:extLst>
              <a:ext uri="{FF2B5EF4-FFF2-40B4-BE49-F238E27FC236}">
                <a16:creationId xmlns:a16="http://schemas.microsoft.com/office/drawing/2014/main" id="{E469DCE7-6F79-D295-ABE0-80F10A9A10D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4958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6756" name="Text Box 26">
            <a:extLst>
              <a:ext uri="{FF2B5EF4-FFF2-40B4-BE49-F238E27FC236}">
                <a16:creationId xmlns:a16="http://schemas.microsoft.com/office/drawing/2014/main" id="{310DE912-4FF5-99F5-3808-71F4A0B4D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953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16757" name="Group 27">
            <a:extLst>
              <a:ext uri="{FF2B5EF4-FFF2-40B4-BE49-F238E27FC236}">
                <a16:creationId xmlns:a16="http://schemas.microsoft.com/office/drawing/2014/main" id="{7E60EA65-463D-1F98-6DBE-4A7E9B4A8B74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4648200"/>
            <a:ext cx="762000" cy="762000"/>
            <a:chOff x="2352" y="1152"/>
            <a:chExt cx="480" cy="480"/>
          </a:xfrm>
        </p:grpSpPr>
        <p:sp>
          <p:nvSpPr>
            <p:cNvPr id="116760" name="Oval 28">
              <a:extLst>
                <a:ext uri="{FF2B5EF4-FFF2-40B4-BE49-F238E27FC236}">
                  <a16:creationId xmlns:a16="http://schemas.microsoft.com/office/drawing/2014/main" id="{54E4A9B6-6906-191D-CD1A-E1B487136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6761" name="Text Box 29">
              <a:extLst>
                <a:ext uri="{FF2B5EF4-FFF2-40B4-BE49-F238E27FC236}">
                  <a16:creationId xmlns:a16="http://schemas.microsoft.com/office/drawing/2014/main" id="{78C6B335-8333-2D44-9069-4DFE109C05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16758" name="Line 30">
            <a:extLst>
              <a:ext uri="{FF2B5EF4-FFF2-40B4-BE49-F238E27FC236}">
                <a16:creationId xmlns:a16="http://schemas.microsoft.com/office/drawing/2014/main" id="{D93CC315-9643-5803-4B43-8A2CCB48C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343400"/>
            <a:ext cx="762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6759" name="Text Box 31">
            <a:extLst>
              <a:ext uri="{FF2B5EF4-FFF2-40B4-BE49-F238E27FC236}">
                <a16:creationId xmlns:a16="http://schemas.microsoft.com/office/drawing/2014/main" id="{6546E75C-AE25-DD4D-0B7E-936FC5410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4191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D6106A34-7651-A63F-67EE-12696EFD63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Παράδειγμα</a:t>
            </a:r>
            <a:endParaRPr lang="en-US" altLang="en-US"/>
          </a:p>
        </p:txBody>
      </p:sp>
      <p:sp>
        <p:nvSpPr>
          <p:cNvPr id="117763" name="Text Box 3">
            <a:extLst>
              <a:ext uri="{FF2B5EF4-FFF2-40B4-BE49-F238E27FC236}">
                <a16:creationId xmlns:a16="http://schemas.microsoft.com/office/drawing/2014/main" id="{170FE930-EB38-8A15-B98B-4E25CBC06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A&lt;B&lt;C&lt;D</a:t>
            </a:r>
          </a:p>
        </p:txBody>
      </p:sp>
      <p:grpSp>
        <p:nvGrpSpPr>
          <p:cNvPr id="117764" name="Group 4">
            <a:extLst>
              <a:ext uri="{FF2B5EF4-FFF2-40B4-BE49-F238E27FC236}">
                <a16:creationId xmlns:a16="http://schemas.microsoft.com/office/drawing/2014/main" id="{1A58CFF0-BA22-8DE9-4444-BBE5C1F01336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7794" name="Oval 5">
              <a:extLst>
                <a:ext uri="{FF2B5EF4-FFF2-40B4-BE49-F238E27FC236}">
                  <a16:creationId xmlns:a16="http://schemas.microsoft.com/office/drawing/2014/main" id="{C0E6E6B6-6A47-26BA-E421-BD061F5DA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7795" name="Text Box 6">
              <a:extLst>
                <a:ext uri="{FF2B5EF4-FFF2-40B4-BE49-F238E27FC236}">
                  <a16:creationId xmlns:a16="http://schemas.microsoft.com/office/drawing/2014/main" id="{F749277E-5881-04E6-465C-037A1C4B09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117765" name="Line 7">
            <a:extLst>
              <a:ext uri="{FF2B5EF4-FFF2-40B4-BE49-F238E27FC236}">
                <a16:creationId xmlns:a16="http://schemas.microsoft.com/office/drawing/2014/main" id="{9CD60525-13B2-DFF0-431A-18BFBD8E31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7766" name="Text Box 8">
            <a:extLst>
              <a:ext uri="{FF2B5EF4-FFF2-40B4-BE49-F238E27FC236}">
                <a16:creationId xmlns:a16="http://schemas.microsoft.com/office/drawing/2014/main" id="{C9F34FB7-531B-FB81-9903-A2DFE8D0A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362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7767" name="Text Box 9">
            <a:extLst>
              <a:ext uri="{FF2B5EF4-FFF2-40B4-BE49-F238E27FC236}">
                <a16:creationId xmlns:a16="http://schemas.microsoft.com/office/drawing/2014/main" id="{1F36D900-DA3F-1F9B-59AA-A4C467F6C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7768" name="Line 10">
            <a:extLst>
              <a:ext uri="{FF2B5EF4-FFF2-40B4-BE49-F238E27FC236}">
                <a16:creationId xmlns:a16="http://schemas.microsoft.com/office/drawing/2014/main" id="{B5CA1D9D-4B9E-9FC7-B777-5C7C31DF39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243840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7769" name="Text Box 11">
            <a:extLst>
              <a:ext uri="{FF2B5EF4-FFF2-40B4-BE49-F238E27FC236}">
                <a16:creationId xmlns:a16="http://schemas.microsoft.com/office/drawing/2014/main" id="{34F1537B-A970-D5D4-1D08-CC8817DC7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2327275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17770" name="Text Box 12">
            <a:extLst>
              <a:ext uri="{FF2B5EF4-FFF2-40B4-BE49-F238E27FC236}">
                <a16:creationId xmlns:a16="http://schemas.microsoft.com/office/drawing/2014/main" id="{F6CE5DD2-893C-7528-8B46-1BE39FAA2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1654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grpSp>
        <p:nvGrpSpPr>
          <p:cNvPr id="117771" name="Group 13">
            <a:extLst>
              <a:ext uri="{FF2B5EF4-FFF2-40B4-BE49-F238E27FC236}">
                <a16:creationId xmlns:a16="http://schemas.microsoft.com/office/drawing/2014/main" id="{9295FE04-1CFA-9EB9-8BC8-EA520F6480EB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743200"/>
            <a:ext cx="762000" cy="762000"/>
            <a:chOff x="2352" y="1152"/>
            <a:chExt cx="480" cy="480"/>
          </a:xfrm>
        </p:grpSpPr>
        <p:sp>
          <p:nvSpPr>
            <p:cNvPr id="117792" name="Oval 14">
              <a:extLst>
                <a:ext uri="{FF2B5EF4-FFF2-40B4-BE49-F238E27FC236}">
                  <a16:creationId xmlns:a16="http://schemas.microsoft.com/office/drawing/2014/main" id="{EED4D1D6-05DB-F216-59CE-6300487FB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7793" name="Text Box 15">
              <a:extLst>
                <a:ext uri="{FF2B5EF4-FFF2-40B4-BE49-F238E27FC236}">
                  <a16:creationId xmlns:a16="http://schemas.microsoft.com/office/drawing/2014/main" id="{D2691352-C401-A6C2-42DB-FA32A3B109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17772" name="Line 16">
            <a:extLst>
              <a:ext uri="{FF2B5EF4-FFF2-40B4-BE49-F238E27FC236}">
                <a16:creationId xmlns:a16="http://schemas.microsoft.com/office/drawing/2014/main" id="{E50DBF5C-D114-5AF5-C58C-9B86822087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3276600"/>
            <a:ext cx="1524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7773" name="Group 17">
            <a:extLst>
              <a:ext uri="{FF2B5EF4-FFF2-40B4-BE49-F238E27FC236}">
                <a16:creationId xmlns:a16="http://schemas.microsoft.com/office/drawing/2014/main" id="{A20E2A0F-A175-34EE-5380-32E2C4FD7F49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733800"/>
            <a:ext cx="762000" cy="762000"/>
            <a:chOff x="2352" y="1152"/>
            <a:chExt cx="480" cy="480"/>
          </a:xfrm>
        </p:grpSpPr>
        <p:sp>
          <p:nvSpPr>
            <p:cNvPr id="117790" name="Oval 18">
              <a:extLst>
                <a:ext uri="{FF2B5EF4-FFF2-40B4-BE49-F238E27FC236}">
                  <a16:creationId xmlns:a16="http://schemas.microsoft.com/office/drawing/2014/main" id="{29E1C006-723A-87DE-BCAC-7A228BC9B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7791" name="Text Box 19">
              <a:extLst>
                <a:ext uri="{FF2B5EF4-FFF2-40B4-BE49-F238E27FC236}">
                  <a16:creationId xmlns:a16="http://schemas.microsoft.com/office/drawing/2014/main" id="{916B1C96-B686-E766-6D2F-D434EF7D93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17774" name="Text Box 20">
            <a:extLst>
              <a:ext uri="{FF2B5EF4-FFF2-40B4-BE49-F238E27FC236}">
                <a16:creationId xmlns:a16="http://schemas.microsoft.com/office/drawing/2014/main" id="{12D9F74C-FBA4-D3D5-61F8-3EF395A40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276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7775" name="Text Box 21">
            <a:extLst>
              <a:ext uri="{FF2B5EF4-FFF2-40B4-BE49-F238E27FC236}">
                <a16:creationId xmlns:a16="http://schemas.microsoft.com/office/drawing/2014/main" id="{AC365933-0DBF-BD59-B7B6-5EDB743D5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7776" name="Line 22">
            <a:extLst>
              <a:ext uri="{FF2B5EF4-FFF2-40B4-BE49-F238E27FC236}">
                <a16:creationId xmlns:a16="http://schemas.microsoft.com/office/drawing/2014/main" id="{8F175CCA-BBF2-1200-F7D6-CF76239DC7B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505200"/>
            <a:ext cx="533400" cy="243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7777" name="Text Box 23">
            <a:extLst>
              <a:ext uri="{FF2B5EF4-FFF2-40B4-BE49-F238E27FC236}">
                <a16:creationId xmlns:a16="http://schemas.microsoft.com/office/drawing/2014/main" id="{C23673A9-CA8B-3190-3C53-344DF6F0B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950" y="4419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7778" name="Text Box 24">
            <a:extLst>
              <a:ext uri="{FF2B5EF4-FFF2-40B4-BE49-F238E27FC236}">
                <a16:creationId xmlns:a16="http://schemas.microsoft.com/office/drawing/2014/main" id="{85249561-AA37-C062-916A-163D19FC0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715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7779" name="Line 25">
            <a:extLst>
              <a:ext uri="{FF2B5EF4-FFF2-40B4-BE49-F238E27FC236}">
                <a16:creationId xmlns:a16="http://schemas.microsoft.com/office/drawing/2014/main" id="{8AA69045-B6FF-8EB4-DB7B-23F982051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4958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7780" name="Text Box 26">
            <a:extLst>
              <a:ext uri="{FF2B5EF4-FFF2-40B4-BE49-F238E27FC236}">
                <a16:creationId xmlns:a16="http://schemas.microsoft.com/office/drawing/2014/main" id="{6965869B-3001-6E48-DCB9-732A467F2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953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17781" name="Group 27">
            <a:extLst>
              <a:ext uri="{FF2B5EF4-FFF2-40B4-BE49-F238E27FC236}">
                <a16:creationId xmlns:a16="http://schemas.microsoft.com/office/drawing/2014/main" id="{F9CE8996-71A8-CF48-BD74-6CBA7171090D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4648200"/>
            <a:ext cx="762000" cy="762000"/>
            <a:chOff x="2352" y="1152"/>
            <a:chExt cx="480" cy="480"/>
          </a:xfrm>
        </p:grpSpPr>
        <p:sp>
          <p:nvSpPr>
            <p:cNvPr id="117788" name="Oval 28">
              <a:extLst>
                <a:ext uri="{FF2B5EF4-FFF2-40B4-BE49-F238E27FC236}">
                  <a16:creationId xmlns:a16="http://schemas.microsoft.com/office/drawing/2014/main" id="{9D1295E6-4515-731D-4D8C-742D051A2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7789" name="Text Box 29">
              <a:extLst>
                <a:ext uri="{FF2B5EF4-FFF2-40B4-BE49-F238E27FC236}">
                  <a16:creationId xmlns:a16="http://schemas.microsoft.com/office/drawing/2014/main" id="{D81EC869-1BDE-AB68-0ADD-D848DF7E43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17782" name="Line 30">
            <a:extLst>
              <a:ext uri="{FF2B5EF4-FFF2-40B4-BE49-F238E27FC236}">
                <a16:creationId xmlns:a16="http://schemas.microsoft.com/office/drawing/2014/main" id="{5F6603D9-F8AB-7277-7C32-6F08545B042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343400"/>
            <a:ext cx="762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7783" name="Text Box 31">
            <a:extLst>
              <a:ext uri="{FF2B5EF4-FFF2-40B4-BE49-F238E27FC236}">
                <a16:creationId xmlns:a16="http://schemas.microsoft.com/office/drawing/2014/main" id="{BC0F46E6-AFA9-29D0-B73E-70CB866A8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4191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7784" name="Line 32">
            <a:extLst>
              <a:ext uri="{FF2B5EF4-FFF2-40B4-BE49-F238E27FC236}">
                <a16:creationId xmlns:a16="http://schemas.microsoft.com/office/drawing/2014/main" id="{ECBB1370-064A-4F96-C4AE-BFCABAE978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5257800"/>
            <a:ext cx="914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7785" name="Line 33">
            <a:extLst>
              <a:ext uri="{FF2B5EF4-FFF2-40B4-BE49-F238E27FC236}">
                <a16:creationId xmlns:a16="http://schemas.microsoft.com/office/drawing/2014/main" id="{FFF76FBF-0D6E-B509-CA50-A5919B3483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5257800"/>
            <a:ext cx="1143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7786" name="Text Box 34">
            <a:extLst>
              <a:ext uri="{FF2B5EF4-FFF2-40B4-BE49-F238E27FC236}">
                <a16:creationId xmlns:a16="http://schemas.microsoft.com/office/drawing/2014/main" id="{CEE04FAB-3CFB-39E2-E1B9-03E3C2F7E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8350" y="5181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7787" name="Text Box 35">
            <a:extLst>
              <a:ext uri="{FF2B5EF4-FFF2-40B4-BE49-F238E27FC236}">
                <a16:creationId xmlns:a16="http://schemas.microsoft.com/office/drawing/2014/main" id="{1FD1A1B9-01A6-9708-0B99-72783958A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2350" y="5257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7FDB164E-0D8D-0577-B4F3-D1F07D92F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Άλλο ένα παράδειγμα</a:t>
            </a:r>
            <a:endParaRPr lang="en-US" altLang="en-US"/>
          </a:p>
        </p:txBody>
      </p:sp>
      <p:sp>
        <p:nvSpPr>
          <p:cNvPr id="118787" name="Text Box 3">
            <a:extLst>
              <a:ext uri="{FF2B5EF4-FFF2-40B4-BE49-F238E27FC236}">
                <a16:creationId xmlns:a16="http://schemas.microsoft.com/office/drawing/2014/main" id="{51998CB6-41D0-704B-208E-2203C0570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A&lt;C&lt;B&lt;D</a:t>
            </a:r>
          </a:p>
        </p:txBody>
      </p:sp>
      <p:grpSp>
        <p:nvGrpSpPr>
          <p:cNvPr id="118788" name="Group 4">
            <a:extLst>
              <a:ext uri="{FF2B5EF4-FFF2-40B4-BE49-F238E27FC236}">
                <a16:creationId xmlns:a16="http://schemas.microsoft.com/office/drawing/2014/main" id="{CF252FA9-77CD-B341-43B8-619959B2E212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8789" name="Oval 5">
              <a:extLst>
                <a:ext uri="{FF2B5EF4-FFF2-40B4-BE49-F238E27FC236}">
                  <a16:creationId xmlns:a16="http://schemas.microsoft.com/office/drawing/2014/main" id="{F4CCABF1-E5D3-1A0C-8455-6D3E47C3E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8790" name="Text Box 6">
              <a:extLst>
                <a:ext uri="{FF2B5EF4-FFF2-40B4-BE49-F238E27FC236}">
                  <a16:creationId xmlns:a16="http://schemas.microsoft.com/office/drawing/2014/main" id="{BF4791CD-D451-305D-FD8F-9E9FC1717E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2CE83185-9694-FC0E-0F90-D9F8A4730C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Άλλο ένα παράδειγμα</a:t>
            </a:r>
            <a:endParaRPr lang="en-US" altLang="en-US"/>
          </a:p>
        </p:txBody>
      </p:sp>
      <p:sp>
        <p:nvSpPr>
          <p:cNvPr id="119811" name="Text Box 3">
            <a:extLst>
              <a:ext uri="{FF2B5EF4-FFF2-40B4-BE49-F238E27FC236}">
                <a16:creationId xmlns:a16="http://schemas.microsoft.com/office/drawing/2014/main" id="{BEC02771-C3BC-8D47-10B4-2B7461119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A&lt;C&lt;B&lt;D</a:t>
            </a:r>
          </a:p>
        </p:txBody>
      </p:sp>
      <p:grpSp>
        <p:nvGrpSpPr>
          <p:cNvPr id="119812" name="Group 4">
            <a:extLst>
              <a:ext uri="{FF2B5EF4-FFF2-40B4-BE49-F238E27FC236}">
                <a16:creationId xmlns:a16="http://schemas.microsoft.com/office/drawing/2014/main" id="{2CD3FD2D-AEAF-8844-CD23-9594D76D3053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19825" name="Oval 5">
              <a:extLst>
                <a:ext uri="{FF2B5EF4-FFF2-40B4-BE49-F238E27FC236}">
                  <a16:creationId xmlns:a16="http://schemas.microsoft.com/office/drawing/2014/main" id="{C52B1F1F-A209-C92F-5B21-D73A117EF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9826" name="Text Box 6">
              <a:extLst>
                <a:ext uri="{FF2B5EF4-FFF2-40B4-BE49-F238E27FC236}">
                  <a16:creationId xmlns:a16="http://schemas.microsoft.com/office/drawing/2014/main" id="{6F87CA03-A17A-C10C-E4ED-C8D789042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19813" name="Group 10">
            <a:extLst>
              <a:ext uri="{FF2B5EF4-FFF2-40B4-BE49-F238E27FC236}">
                <a16:creationId xmlns:a16="http://schemas.microsoft.com/office/drawing/2014/main" id="{38721ACF-8F6C-DCD2-4AA2-E8A5C83816C8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971800"/>
            <a:ext cx="762000" cy="762000"/>
            <a:chOff x="2352" y="1152"/>
            <a:chExt cx="480" cy="480"/>
          </a:xfrm>
        </p:grpSpPr>
        <p:sp>
          <p:nvSpPr>
            <p:cNvPr id="119823" name="Oval 11">
              <a:extLst>
                <a:ext uri="{FF2B5EF4-FFF2-40B4-BE49-F238E27FC236}">
                  <a16:creationId xmlns:a16="http://schemas.microsoft.com/office/drawing/2014/main" id="{FEFD0EAC-4C42-0AAA-AB31-5912E5576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9824" name="Text Box 12">
              <a:extLst>
                <a:ext uri="{FF2B5EF4-FFF2-40B4-BE49-F238E27FC236}">
                  <a16:creationId xmlns:a16="http://schemas.microsoft.com/office/drawing/2014/main" id="{917E4232-6914-2482-ABBE-B7D0C13362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119814" name="Group 13">
            <a:extLst>
              <a:ext uri="{FF2B5EF4-FFF2-40B4-BE49-F238E27FC236}">
                <a16:creationId xmlns:a16="http://schemas.microsoft.com/office/drawing/2014/main" id="{810A821F-B0E5-D5F4-C9C1-FEA02E4D337F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762000" cy="762000"/>
            <a:chOff x="2352" y="1152"/>
            <a:chExt cx="480" cy="480"/>
          </a:xfrm>
        </p:grpSpPr>
        <p:sp>
          <p:nvSpPr>
            <p:cNvPr id="119821" name="Oval 14">
              <a:extLst>
                <a:ext uri="{FF2B5EF4-FFF2-40B4-BE49-F238E27FC236}">
                  <a16:creationId xmlns:a16="http://schemas.microsoft.com/office/drawing/2014/main" id="{49250F50-F251-7DCE-5354-E5270A0F3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9822" name="Text Box 15">
              <a:extLst>
                <a:ext uri="{FF2B5EF4-FFF2-40B4-BE49-F238E27FC236}">
                  <a16:creationId xmlns:a16="http://schemas.microsoft.com/office/drawing/2014/main" id="{6F7D59ED-AEE6-8D1C-FF5B-7FB8C33E8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19815" name="Line 16">
            <a:extLst>
              <a:ext uri="{FF2B5EF4-FFF2-40B4-BE49-F238E27FC236}">
                <a16:creationId xmlns:a16="http://schemas.microsoft.com/office/drawing/2014/main" id="{8BF0289A-6EC5-8E6C-28C2-FBC1AB6729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24384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9816" name="Line 17">
            <a:extLst>
              <a:ext uri="{FF2B5EF4-FFF2-40B4-BE49-F238E27FC236}">
                <a16:creationId xmlns:a16="http://schemas.microsoft.com/office/drawing/2014/main" id="{A7A31EDB-F2A4-5B91-F92F-35D095147F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9817" name="Text Box 18">
            <a:extLst>
              <a:ext uri="{FF2B5EF4-FFF2-40B4-BE49-F238E27FC236}">
                <a16:creationId xmlns:a16="http://schemas.microsoft.com/office/drawing/2014/main" id="{44D8C6E3-5891-69AD-AE96-5956743A0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9818" name="Text Box 19">
            <a:extLst>
              <a:ext uri="{FF2B5EF4-FFF2-40B4-BE49-F238E27FC236}">
                <a16:creationId xmlns:a16="http://schemas.microsoft.com/office/drawing/2014/main" id="{DE29034C-06A9-95E9-BD34-F0E3E3BAB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9819" name="Text Box 20">
            <a:extLst>
              <a:ext uri="{FF2B5EF4-FFF2-40B4-BE49-F238E27FC236}">
                <a16:creationId xmlns:a16="http://schemas.microsoft.com/office/drawing/2014/main" id="{E03394C5-A48A-AD23-2A7E-A04CBBBDE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25558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sp>
        <p:nvSpPr>
          <p:cNvPr id="119820" name="Text Box 21">
            <a:extLst>
              <a:ext uri="{FF2B5EF4-FFF2-40B4-BE49-F238E27FC236}">
                <a16:creationId xmlns:a16="http://schemas.microsoft.com/office/drawing/2014/main" id="{D1227E24-393C-AC32-58FE-F7898107F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555875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A25969EC-DDAB-0697-CA83-A6B3B6AD9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Άλλο ένα παράδειγμα</a:t>
            </a:r>
            <a:endParaRPr lang="en-US" altLang="en-US"/>
          </a:p>
        </p:txBody>
      </p:sp>
      <p:sp>
        <p:nvSpPr>
          <p:cNvPr id="120835" name="Text Box 3">
            <a:extLst>
              <a:ext uri="{FF2B5EF4-FFF2-40B4-BE49-F238E27FC236}">
                <a16:creationId xmlns:a16="http://schemas.microsoft.com/office/drawing/2014/main" id="{9E3278D5-4177-E730-8C47-18C871C11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A&lt;C&lt;B&lt;D</a:t>
            </a:r>
          </a:p>
        </p:txBody>
      </p:sp>
      <p:grpSp>
        <p:nvGrpSpPr>
          <p:cNvPr id="120836" name="Group 4">
            <a:extLst>
              <a:ext uri="{FF2B5EF4-FFF2-40B4-BE49-F238E27FC236}">
                <a16:creationId xmlns:a16="http://schemas.microsoft.com/office/drawing/2014/main" id="{8B5A38E0-C180-BD33-36D0-AED282FECF1E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20857" name="Oval 5">
              <a:extLst>
                <a:ext uri="{FF2B5EF4-FFF2-40B4-BE49-F238E27FC236}">
                  <a16:creationId xmlns:a16="http://schemas.microsoft.com/office/drawing/2014/main" id="{D3B3CF61-B436-9C66-D37D-FBB9BA513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0858" name="Text Box 6">
              <a:extLst>
                <a:ext uri="{FF2B5EF4-FFF2-40B4-BE49-F238E27FC236}">
                  <a16:creationId xmlns:a16="http://schemas.microsoft.com/office/drawing/2014/main" id="{5FA640FB-3341-CE7A-5598-3ACC3DB5E7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20837" name="Group 7">
            <a:extLst>
              <a:ext uri="{FF2B5EF4-FFF2-40B4-BE49-F238E27FC236}">
                <a16:creationId xmlns:a16="http://schemas.microsoft.com/office/drawing/2014/main" id="{89BB7841-6D9E-3B66-3380-0291CBCC282A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971800"/>
            <a:ext cx="762000" cy="762000"/>
            <a:chOff x="2352" y="1152"/>
            <a:chExt cx="480" cy="480"/>
          </a:xfrm>
        </p:grpSpPr>
        <p:sp>
          <p:nvSpPr>
            <p:cNvPr id="120855" name="Oval 8">
              <a:extLst>
                <a:ext uri="{FF2B5EF4-FFF2-40B4-BE49-F238E27FC236}">
                  <a16:creationId xmlns:a16="http://schemas.microsoft.com/office/drawing/2014/main" id="{4252A496-34E1-C356-D063-3FE9A178D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0856" name="Text Box 9">
              <a:extLst>
                <a:ext uri="{FF2B5EF4-FFF2-40B4-BE49-F238E27FC236}">
                  <a16:creationId xmlns:a16="http://schemas.microsoft.com/office/drawing/2014/main" id="{C2FB50EA-89AC-89F0-7153-0C13C45870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120838" name="Group 10">
            <a:extLst>
              <a:ext uri="{FF2B5EF4-FFF2-40B4-BE49-F238E27FC236}">
                <a16:creationId xmlns:a16="http://schemas.microsoft.com/office/drawing/2014/main" id="{F6A7EFFC-A09D-67AE-426F-377972AE6ECD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762000" cy="762000"/>
            <a:chOff x="2352" y="1152"/>
            <a:chExt cx="480" cy="480"/>
          </a:xfrm>
        </p:grpSpPr>
        <p:sp>
          <p:nvSpPr>
            <p:cNvPr id="120853" name="Oval 11">
              <a:extLst>
                <a:ext uri="{FF2B5EF4-FFF2-40B4-BE49-F238E27FC236}">
                  <a16:creationId xmlns:a16="http://schemas.microsoft.com/office/drawing/2014/main" id="{78FB204D-BA7F-24CB-B04F-90C64BDDD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0854" name="Text Box 12">
              <a:extLst>
                <a:ext uri="{FF2B5EF4-FFF2-40B4-BE49-F238E27FC236}">
                  <a16:creationId xmlns:a16="http://schemas.microsoft.com/office/drawing/2014/main" id="{6131032D-A422-7995-15BC-82A02A8D0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20839" name="Line 13">
            <a:extLst>
              <a:ext uri="{FF2B5EF4-FFF2-40B4-BE49-F238E27FC236}">
                <a16:creationId xmlns:a16="http://schemas.microsoft.com/office/drawing/2014/main" id="{E480EFDF-EF42-A9E8-711E-FCFEDC88D4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24384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0840" name="Line 14">
            <a:extLst>
              <a:ext uri="{FF2B5EF4-FFF2-40B4-BE49-F238E27FC236}">
                <a16:creationId xmlns:a16="http://schemas.microsoft.com/office/drawing/2014/main" id="{9D86747F-7BF8-09E2-8B32-E63BE7CD8C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0841" name="Text Box 15">
            <a:extLst>
              <a:ext uri="{FF2B5EF4-FFF2-40B4-BE49-F238E27FC236}">
                <a16:creationId xmlns:a16="http://schemas.microsoft.com/office/drawing/2014/main" id="{0FE4A423-1423-7795-FC02-6756F358C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0842" name="Text Box 16">
            <a:extLst>
              <a:ext uri="{FF2B5EF4-FFF2-40B4-BE49-F238E27FC236}">
                <a16:creationId xmlns:a16="http://schemas.microsoft.com/office/drawing/2014/main" id="{096F8EF6-CE7F-AAD6-493B-E1AF47FF8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0843" name="Text Box 17">
            <a:extLst>
              <a:ext uri="{FF2B5EF4-FFF2-40B4-BE49-F238E27FC236}">
                <a16:creationId xmlns:a16="http://schemas.microsoft.com/office/drawing/2014/main" id="{E79260A2-9D7A-9161-0A0F-75C4AD71F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25558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sp>
        <p:nvSpPr>
          <p:cNvPr id="120844" name="Text Box 18">
            <a:extLst>
              <a:ext uri="{FF2B5EF4-FFF2-40B4-BE49-F238E27FC236}">
                <a16:creationId xmlns:a16="http://schemas.microsoft.com/office/drawing/2014/main" id="{A7C84F44-B6EC-AD97-3AC3-9FEE5B059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555875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20845" name="Text Box 20">
            <a:extLst>
              <a:ext uri="{FF2B5EF4-FFF2-40B4-BE49-F238E27FC236}">
                <a16:creationId xmlns:a16="http://schemas.microsoft.com/office/drawing/2014/main" id="{727D960D-87DC-3305-BA75-D80A49A5F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0846" name="Line 21">
            <a:extLst>
              <a:ext uri="{FF2B5EF4-FFF2-40B4-BE49-F238E27FC236}">
                <a16:creationId xmlns:a16="http://schemas.microsoft.com/office/drawing/2014/main" id="{C6784E2B-5704-4097-5381-777DCEED2A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733800"/>
            <a:ext cx="2286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0847" name="Text Box 22">
            <a:extLst>
              <a:ext uri="{FF2B5EF4-FFF2-40B4-BE49-F238E27FC236}">
                <a16:creationId xmlns:a16="http://schemas.microsoft.com/office/drawing/2014/main" id="{3E855F6E-B562-2209-9034-2D23FDE6B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0848" name="Group 23">
            <a:extLst>
              <a:ext uri="{FF2B5EF4-FFF2-40B4-BE49-F238E27FC236}">
                <a16:creationId xmlns:a16="http://schemas.microsoft.com/office/drawing/2014/main" id="{6F861D14-AFA8-BE6D-BB93-810202785949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953000"/>
            <a:ext cx="762000" cy="762000"/>
            <a:chOff x="2352" y="1152"/>
            <a:chExt cx="480" cy="480"/>
          </a:xfrm>
        </p:grpSpPr>
        <p:sp>
          <p:nvSpPr>
            <p:cNvPr id="120851" name="Oval 24">
              <a:extLst>
                <a:ext uri="{FF2B5EF4-FFF2-40B4-BE49-F238E27FC236}">
                  <a16:creationId xmlns:a16="http://schemas.microsoft.com/office/drawing/2014/main" id="{3663D458-81A5-F2EE-E480-3EF4E235F1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0852" name="Text Box 25">
              <a:extLst>
                <a:ext uri="{FF2B5EF4-FFF2-40B4-BE49-F238E27FC236}">
                  <a16:creationId xmlns:a16="http://schemas.microsoft.com/office/drawing/2014/main" id="{F3EF1FE5-EFFF-30E7-1EFD-4B29E0FC28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20849" name="Line 26">
            <a:extLst>
              <a:ext uri="{FF2B5EF4-FFF2-40B4-BE49-F238E27FC236}">
                <a16:creationId xmlns:a16="http://schemas.microsoft.com/office/drawing/2014/main" id="{CF103BC5-F830-8093-FCAB-8142E1138E4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685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0850" name="Text Box 27">
            <a:extLst>
              <a:ext uri="{FF2B5EF4-FFF2-40B4-BE49-F238E27FC236}">
                <a16:creationId xmlns:a16="http://schemas.microsoft.com/office/drawing/2014/main" id="{4B5283D4-E8AC-014F-03DA-712FD3BEB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886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665A4488-9096-E9C5-7858-4009115D6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Άλλο ένα παράδειγμα</a:t>
            </a:r>
            <a:endParaRPr lang="en-US" altLang="en-US"/>
          </a:p>
        </p:txBody>
      </p:sp>
      <p:sp>
        <p:nvSpPr>
          <p:cNvPr id="121859" name="Text Box 3">
            <a:extLst>
              <a:ext uri="{FF2B5EF4-FFF2-40B4-BE49-F238E27FC236}">
                <a16:creationId xmlns:a16="http://schemas.microsoft.com/office/drawing/2014/main" id="{5000D719-C8E4-CC74-DD1E-18407718D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A&lt;C&lt;B&lt;D</a:t>
            </a:r>
          </a:p>
        </p:txBody>
      </p:sp>
      <p:grpSp>
        <p:nvGrpSpPr>
          <p:cNvPr id="121860" name="Group 4">
            <a:extLst>
              <a:ext uri="{FF2B5EF4-FFF2-40B4-BE49-F238E27FC236}">
                <a16:creationId xmlns:a16="http://schemas.microsoft.com/office/drawing/2014/main" id="{CE397796-32EF-3879-A358-8D3C1C326377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21892" name="Oval 5">
              <a:extLst>
                <a:ext uri="{FF2B5EF4-FFF2-40B4-BE49-F238E27FC236}">
                  <a16:creationId xmlns:a16="http://schemas.microsoft.com/office/drawing/2014/main" id="{95BA75CF-B8C4-F2E6-DB92-41D09052E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1893" name="Text Box 6">
              <a:extLst>
                <a:ext uri="{FF2B5EF4-FFF2-40B4-BE49-F238E27FC236}">
                  <a16:creationId xmlns:a16="http://schemas.microsoft.com/office/drawing/2014/main" id="{F50337E5-807E-D655-7B75-6211B09309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21861" name="Group 7">
            <a:extLst>
              <a:ext uri="{FF2B5EF4-FFF2-40B4-BE49-F238E27FC236}">
                <a16:creationId xmlns:a16="http://schemas.microsoft.com/office/drawing/2014/main" id="{63C7E115-0515-1DDF-383F-091D1FFE5E1A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971800"/>
            <a:ext cx="762000" cy="762000"/>
            <a:chOff x="2352" y="1152"/>
            <a:chExt cx="480" cy="480"/>
          </a:xfrm>
        </p:grpSpPr>
        <p:sp>
          <p:nvSpPr>
            <p:cNvPr id="121890" name="Oval 8">
              <a:extLst>
                <a:ext uri="{FF2B5EF4-FFF2-40B4-BE49-F238E27FC236}">
                  <a16:creationId xmlns:a16="http://schemas.microsoft.com/office/drawing/2014/main" id="{EADAB40E-B0F3-772E-A5D3-391A80371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1891" name="Text Box 9">
              <a:extLst>
                <a:ext uri="{FF2B5EF4-FFF2-40B4-BE49-F238E27FC236}">
                  <a16:creationId xmlns:a16="http://schemas.microsoft.com/office/drawing/2014/main" id="{50508EA3-B605-5268-A56D-E990E1E93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121862" name="Group 10">
            <a:extLst>
              <a:ext uri="{FF2B5EF4-FFF2-40B4-BE49-F238E27FC236}">
                <a16:creationId xmlns:a16="http://schemas.microsoft.com/office/drawing/2014/main" id="{D667CC0D-2286-5DAF-ADA8-746E0F54E2EE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762000" cy="762000"/>
            <a:chOff x="2352" y="1152"/>
            <a:chExt cx="480" cy="480"/>
          </a:xfrm>
        </p:grpSpPr>
        <p:sp>
          <p:nvSpPr>
            <p:cNvPr id="121888" name="Oval 11">
              <a:extLst>
                <a:ext uri="{FF2B5EF4-FFF2-40B4-BE49-F238E27FC236}">
                  <a16:creationId xmlns:a16="http://schemas.microsoft.com/office/drawing/2014/main" id="{09D645EF-C7F3-F1D8-BD5C-B59D50DAC7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1889" name="Text Box 12">
              <a:extLst>
                <a:ext uri="{FF2B5EF4-FFF2-40B4-BE49-F238E27FC236}">
                  <a16:creationId xmlns:a16="http://schemas.microsoft.com/office/drawing/2014/main" id="{AF5ED878-A1E5-51BD-D0FF-ACF14AAFC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21863" name="Line 13">
            <a:extLst>
              <a:ext uri="{FF2B5EF4-FFF2-40B4-BE49-F238E27FC236}">
                <a16:creationId xmlns:a16="http://schemas.microsoft.com/office/drawing/2014/main" id="{26F1502A-3DEB-C299-C4FD-5D8A9602A0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24384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1864" name="Line 14">
            <a:extLst>
              <a:ext uri="{FF2B5EF4-FFF2-40B4-BE49-F238E27FC236}">
                <a16:creationId xmlns:a16="http://schemas.microsoft.com/office/drawing/2014/main" id="{27242FD4-DAEC-DBE7-4FC8-25DF92B33F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1865" name="Text Box 15">
            <a:extLst>
              <a:ext uri="{FF2B5EF4-FFF2-40B4-BE49-F238E27FC236}">
                <a16:creationId xmlns:a16="http://schemas.microsoft.com/office/drawing/2014/main" id="{C9192270-5CEC-16CD-FAF5-F825C12DA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1866" name="Text Box 16">
            <a:extLst>
              <a:ext uri="{FF2B5EF4-FFF2-40B4-BE49-F238E27FC236}">
                <a16:creationId xmlns:a16="http://schemas.microsoft.com/office/drawing/2014/main" id="{28F00DED-DF01-7DD9-25A6-E0A80B40C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1867" name="Text Box 17">
            <a:extLst>
              <a:ext uri="{FF2B5EF4-FFF2-40B4-BE49-F238E27FC236}">
                <a16:creationId xmlns:a16="http://schemas.microsoft.com/office/drawing/2014/main" id="{EFE8278E-AF0E-E514-C509-642F45873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25558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sp>
        <p:nvSpPr>
          <p:cNvPr id="121868" name="Text Box 18">
            <a:extLst>
              <a:ext uri="{FF2B5EF4-FFF2-40B4-BE49-F238E27FC236}">
                <a16:creationId xmlns:a16="http://schemas.microsoft.com/office/drawing/2014/main" id="{77384ED4-F62F-4CA6-2BDE-02D4B6D87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743200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21869" name="Text Box 19">
            <a:extLst>
              <a:ext uri="{FF2B5EF4-FFF2-40B4-BE49-F238E27FC236}">
                <a16:creationId xmlns:a16="http://schemas.microsoft.com/office/drawing/2014/main" id="{387DA099-EE1B-FEE5-2D7E-EEFD8FD3D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1870" name="Line 20">
            <a:extLst>
              <a:ext uri="{FF2B5EF4-FFF2-40B4-BE49-F238E27FC236}">
                <a16:creationId xmlns:a16="http://schemas.microsoft.com/office/drawing/2014/main" id="{10712F7D-FE38-4826-486A-1833DAB54D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733800"/>
            <a:ext cx="2286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1871" name="Text Box 21">
            <a:extLst>
              <a:ext uri="{FF2B5EF4-FFF2-40B4-BE49-F238E27FC236}">
                <a16:creationId xmlns:a16="http://schemas.microsoft.com/office/drawing/2014/main" id="{4D81BD94-F5F2-7907-5D30-B973F54A8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1872" name="Group 22">
            <a:extLst>
              <a:ext uri="{FF2B5EF4-FFF2-40B4-BE49-F238E27FC236}">
                <a16:creationId xmlns:a16="http://schemas.microsoft.com/office/drawing/2014/main" id="{457C72B0-9B6D-C6D9-4183-9DA6AFEAD1D1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953000"/>
            <a:ext cx="762000" cy="762000"/>
            <a:chOff x="2352" y="1152"/>
            <a:chExt cx="480" cy="480"/>
          </a:xfrm>
        </p:grpSpPr>
        <p:sp>
          <p:nvSpPr>
            <p:cNvPr id="121886" name="Oval 23">
              <a:extLst>
                <a:ext uri="{FF2B5EF4-FFF2-40B4-BE49-F238E27FC236}">
                  <a16:creationId xmlns:a16="http://schemas.microsoft.com/office/drawing/2014/main" id="{93C49701-B810-4144-2BC0-48458852A5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1887" name="Text Box 24">
              <a:extLst>
                <a:ext uri="{FF2B5EF4-FFF2-40B4-BE49-F238E27FC236}">
                  <a16:creationId xmlns:a16="http://schemas.microsoft.com/office/drawing/2014/main" id="{76830997-B4E2-8397-525C-9068F1AF46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21873" name="Line 25">
            <a:extLst>
              <a:ext uri="{FF2B5EF4-FFF2-40B4-BE49-F238E27FC236}">
                <a16:creationId xmlns:a16="http://schemas.microsoft.com/office/drawing/2014/main" id="{D0CA4194-0FC7-BE7A-7B59-B28A1BAFDE4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685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1874" name="Text Box 26">
            <a:extLst>
              <a:ext uri="{FF2B5EF4-FFF2-40B4-BE49-F238E27FC236}">
                <a16:creationId xmlns:a16="http://schemas.microsoft.com/office/drawing/2014/main" id="{FCA812BA-99B1-45D1-233F-B693BFE8D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886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121875" name="Group 27">
            <a:extLst>
              <a:ext uri="{FF2B5EF4-FFF2-40B4-BE49-F238E27FC236}">
                <a16:creationId xmlns:a16="http://schemas.microsoft.com/office/drawing/2014/main" id="{CB49E637-4264-DF33-59E5-BA6B920AEBC0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3810000"/>
            <a:ext cx="762000" cy="762000"/>
            <a:chOff x="2352" y="1152"/>
            <a:chExt cx="480" cy="480"/>
          </a:xfrm>
        </p:grpSpPr>
        <p:sp>
          <p:nvSpPr>
            <p:cNvPr id="121884" name="Oval 28">
              <a:extLst>
                <a:ext uri="{FF2B5EF4-FFF2-40B4-BE49-F238E27FC236}">
                  <a16:creationId xmlns:a16="http://schemas.microsoft.com/office/drawing/2014/main" id="{18E1D5F6-592A-65D5-B21B-95A52ABCF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1885" name="Text Box 29">
              <a:extLst>
                <a:ext uri="{FF2B5EF4-FFF2-40B4-BE49-F238E27FC236}">
                  <a16:creationId xmlns:a16="http://schemas.microsoft.com/office/drawing/2014/main" id="{111539A1-2BEC-4401-F170-D9DB8BD29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1876" name="Line 30">
            <a:extLst>
              <a:ext uri="{FF2B5EF4-FFF2-40B4-BE49-F238E27FC236}">
                <a16:creationId xmlns:a16="http://schemas.microsoft.com/office/drawing/2014/main" id="{46261CA7-2E65-531C-2782-6DDC18B915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581400"/>
            <a:ext cx="3048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1877" name="Text Box 31">
            <a:extLst>
              <a:ext uri="{FF2B5EF4-FFF2-40B4-BE49-F238E27FC236}">
                <a16:creationId xmlns:a16="http://schemas.microsoft.com/office/drawing/2014/main" id="{8398E0E3-B75C-C540-70E8-8B1CDF934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05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1878" name="Group 32">
            <a:extLst>
              <a:ext uri="{FF2B5EF4-FFF2-40B4-BE49-F238E27FC236}">
                <a16:creationId xmlns:a16="http://schemas.microsoft.com/office/drawing/2014/main" id="{00E3D2F7-1A5E-13E9-AF86-FFAF6664AD72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810000"/>
            <a:ext cx="762000" cy="762000"/>
            <a:chOff x="2352" y="1152"/>
            <a:chExt cx="480" cy="480"/>
          </a:xfrm>
        </p:grpSpPr>
        <p:sp>
          <p:nvSpPr>
            <p:cNvPr id="121882" name="Oval 33">
              <a:extLst>
                <a:ext uri="{FF2B5EF4-FFF2-40B4-BE49-F238E27FC236}">
                  <a16:creationId xmlns:a16="http://schemas.microsoft.com/office/drawing/2014/main" id="{3186B5A7-35AB-7657-C7A5-9991BF5C3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1883" name="Text Box 34">
              <a:extLst>
                <a:ext uri="{FF2B5EF4-FFF2-40B4-BE49-F238E27FC236}">
                  <a16:creationId xmlns:a16="http://schemas.microsoft.com/office/drawing/2014/main" id="{730F3A16-6432-4231-F549-A89D303D52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1879" name="Text Box 35">
            <a:extLst>
              <a:ext uri="{FF2B5EF4-FFF2-40B4-BE49-F238E27FC236}">
                <a16:creationId xmlns:a16="http://schemas.microsoft.com/office/drawing/2014/main" id="{954DE72F-184D-21AE-22A9-BA216A1E8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0" y="3505200"/>
            <a:ext cx="933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D</a:t>
            </a:r>
          </a:p>
        </p:txBody>
      </p:sp>
      <p:sp>
        <p:nvSpPr>
          <p:cNvPr id="121880" name="Line 36">
            <a:extLst>
              <a:ext uri="{FF2B5EF4-FFF2-40B4-BE49-F238E27FC236}">
                <a16:creationId xmlns:a16="http://schemas.microsoft.com/office/drawing/2014/main" id="{9158746D-38B0-7825-5778-F4F474ABE3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35814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1881" name="Text Box 37">
            <a:extLst>
              <a:ext uri="{FF2B5EF4-FFF2-40B4-BE49-F238E27FC236}">
                <a16:creationId xmlns:a16="http://schemas.microsoft.com/office/drawing/2014/main" id="{6E818061-69C5-E209-3339-43B961355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429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B3CE5643-C696-0FB4-E14C-0D4614106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Άλλο ένα παράδειγμα</a:t>
            </a:r>
            <a:endParaRPr lang="en-US" altLang="en-US"/>
          </a:p>
        </p:txBody>
      </p:sp>
      <p:sp>
        <p:nvSpPr>
          <p:cNvPr id="122883" name="Text Box 3">
            <a:extLst>
              <a:ext uri="{FF2B5EF4-FFF2-40B4-BE49-F238E27FC236}">
                <a16:creationId xmlns:a16="http://schemas.microsoft.com/office/drawing/2014/main" id="{F19D17FF-AE9F-E27D-671A-039E2752C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A&lt;C&lt;B&lt;D</a:t>
            </a:r>
          </a:p>
        </p:txBody>
      </p:sp>
      <p:grpSp>
        <p:nvGrpSpPr>
          <p:cNvPr id="122884" name="Group 4">
            <a:extLst>
              <a:ext uri="{FF2B5EF4-FFF2-40B4-BE49-F238E27FC236}">
                <a16:creationId xmlns:a16="http://schemas.microsoft.com/office/drawing/2014/main" id="{4DC83897-D73C-9F34-CEF0-E4E87FBDD6D5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22921" name="Oval 5">
              <a:extLst>
                <a:ext uri="{FF2B5EF4-FFF2-40B4-BE49-F238E27FC236}">
                  <a16:creationId xmlns:a16="http://schemas.microsoft.com/office/drawing/2014/main" id="{DC5E63C7-63D6-E250-0BBB-31D19C759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2922" name="Text Box 6">
              <a:extLst>
                <a:ext uri="{FF2B5EF4-FFF2-40B4-BE49-F238E27FC236}">
                  <a16:creationId xmlns:a16="http://schemas.microsoft.com/office/drawing/2014/main" id="{0DC27BCF-969D-2438-CAF6-391E7D3465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22885" name="Group 7">
            <a:extLst>
              <a:ext uri="{FF2B5EF4-FFF2-40B4-BE49-F238E27FC236}">
                <a16:creationId xmlns:a16="http://schemas.microsoft.com/office/drawing/2014/main" id="{66F2B942-F8DA-2A3F-B87C-3E3575A9FEC7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971800"/>
            <a:ext cx="762000" cy="762000"/>
            <a:chOff x="2352" y="1152"/>
            <a:chExt cx="480" cy="480"/>
          </a:xfrm>
        </p:grpSpPr>
        <p:sp>
          <p:nvSpPr>
            <p:cNvPr id="122919" name="Oval 8">
              <a:extLst>
                <a:ext uri="{FF2B5EF4-FFF2-40B4-BE49-F238E27FC236}">
                  <a16:creationId xmlns:a16="http://schemas.microsoft.com/office/drawing/2014/main" id="{BE5792F3-D551-95C9-6E83-DF00421F7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2920" name="Text Box 9">
              <a:extLst>
                <a:ext uri="{FF2B5EF4-FFF2-40B4-BE49-F238E27FC236}">
                  <a16:creationId xmlns:a16="http://schemas.microsoft.com/office/drawing/2014/main" id="{E5F3C980-B7DF-4F8B-DE54-6A4ED88601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122886" name="Group 10">
            <a:extLst>
              <a:ext uri="{FF2B5EF4-FFF2-40B4-BE49-F238E27FC236}">
                <a16:creationId xmlns:a16="http://schemas.microsoft.com/office/drawing/2014/main" id="{67061993-50AA-E8A3-8BA1-9E4EB0F7EBB9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762000" cy="762000"/>
            <a:chOff x="2352" y="1152"/>
            <a:chExt cx="480" cy="480"/>
          </a:xfrm>
        </p:grpSpPr>
        <p:sp>
          <p:nvSpPr>
            <p:cNvPr id="122917" name="Oval 11">
              <a:extLst>
                <a:ext uri="{FF2B5EF4-FFF2-40B4-BE49-F238E27FC236}">
                  <a16:creationId xmlns:a16="http://schemas.microsoft.com/office/drawing/2014/main" id="{464423F0-DF2D-5A83-11B2-B6591EED4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2918" name="Text Box 12">
              <a:extLst>
                <a:ext uri="{FF2B5EF4-FFF2-40B4-BE49-F238E27FC236}">
                  <a16:creationId xmlns:a16="http://schemas.microsoft.com/office/drawing/2014/main" id="{52DCCD3A-8158-1EF7-6C37-EB8E6736A5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22887" name="Line 13">
            <a:extLst>
              <a:ext uri="{FF2B5EF4-FFF2-40B4-BE49-F238E27FC236}">
                <a16:creationId xmlns:a16="http://schemas.microsoft.com/office/drawing/2014/main" id="{21A9B8F8-6FE8-0842-4E16-B137DA775D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24384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888" name="Line 14">
            <a:extLst>
              <a:ext uri="{FF2B5EF4-FFF2-40B4-BE49-F238E27FC236}">
                <a16:creationId xmlns:a16="http://schemas.microsoft.com/office/drawing/2014/main" id="{6BDF6163-80DD-7666-EE8E-973DC8CC56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889" name="Text Box 15">
            <a:extLst>
              <a:ext uri="{FF2B5EF4-FFF2-40B4-BE49-F238E27FC236}">
                <a16:creationId xmlns:a16="http://schemas.microsoft.com/office/drawing/2014/main" id="{FE686E0E-BE62-1F7A-DF7C-A5094F80F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2890" name="Text Box 16">
            <a:extLst>
              <a:ext uri="{FF2B5EF4-FFF2-40B4-BE49-F238E27FC236}">
                <a16:creationId xmlns:a16="http://schemas.microsoft.com/office/drawing/2014/main" id="{0907AB31-170D-52DF-F99E-5E4C0686B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2891" name="Text Box 17">
            <a:extLst>
              <a:ext uri="{FF2B5EF4-FFF2-40B4-BE49-F238E27FC236}">
                <a16:creationId xmlns:a16="http://schemas.microsoft.com/office/drawing/2014/main" id="{716448E2-BB22-E317-756F-83DA084DC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25558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sp>
        <p:nvSpPr>
          <p:cNvPr id="122892" name="Text Box 18">
            <a:extLst>
              <a:ext uri="{FF2B5EF4-FFF2-40B4-BE49-F238E27FC236}">
                <a16:creationId xmlns:a16="http://schemas.microsoft.com/office/drawing/2014/main" id="{E01C593F-BB0E-A97E-FC7F-E78DC0BB0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743200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22893" name="Text Box 19">
            <a:extLst>
              <a:ext uri="{FF2B5EF4-FFF2-40B4-BE49-F238E27FC236}">
                <a16:creationId xmlns:a16="http://schemas.microsoft.com/office/drawing/2014/main" id="{B27FE8D9-9C72-E651-FE76-83AC6A28C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2894" name="Line 20">
            <a:extLst>
              <a:ext uri="{FF2B5EF4-FFF2-40B4-BE49-F238E27FC236}">
                <a16:creationId xmlns:a16="http://schemas.microsoft.com/office/drawing/2014/main" id="{85E28757-11DA-3BFC-85FF-E8A812C840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733800"/>
            <a:ext cx="2286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895" name="Text Box 21">
            <a:extLst>
              <a:ext uri="{FF2B5EF4-FFF2-40B4-BE49-F238E27FC236}">
                <a16:creationId xmlns:a16="http://schemas.microsoft.com/office/drawing/2014/main" id="{D4ED7968-86CC-20B0-C6FB-D832225E7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2896" name="Group 22">
            <a:extLst>
              <a:ext uri="{FF2B5EF4-FFF2-40B4-BE49-F238E27FC236}">
                <a16:creationId xmlns:a16="http://schemas.microsoft.com/office/drawing/2014/main" id="{62731663-3D9F-6143-09EA-3739144C9DBC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953000"/>
            <a:ext cx="762000" cy="762000"/>
            <a:chOff x="2352" y="1152"/>
            <a:chExt cx="480" cy="480"/>
          </a:xfrm>
        </p:grpSpPr>
        <p:sp>
          <p:nvSpPr>
            <p:cNvPr id="122915" name="Oval 23">
              <a:extLst>
                <a:ext uri="{FF2B5EF4-FFF2-40B4-BE49-F238E27FC236}">
                  <a16:creationId xmlns:a16="http://schemas.microsoft.com/office/drawing/2014/main" id="{A1583E82-9056-CF9A-AF99-07B4F100B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2916" name="Text Box 24">
              <a:extLst>
                <a:ext uri="{FF2B5EF4-FFF2-40B4-BE49-F238E27FC236}">
                  <a16:creationId xmlns:a16="http://schemas.microsoft.com/office/drawing/2014/main" id="{74CB54A6-2EDC-A0B8-9B14-D4A56745B3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22897" name="Line 25">
            <a:extLst>
              <a:ext uri="{FF2B5EF4-FFF2-40B4-BE49-F238E27FC236}">
                <a16:creationId xmlns:a16="http://schemas.microsoft.com/office/drawing/2014/main" id="{F133263D-FCEE-5D7C-4605-7E20F295183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685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898" name="Text Box 26">
            <a:extLst>
              <a:ext uri="{FF2B5EF4-FFF2-40B4-BE49-F238E27FC236}">
                <a16:creationId xmlns:a16="http://schemas.microsoft.com/office/drawing/2014/main" id="{8CB0B4C0-6278-4E2B-8362-6D875E6D5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886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122899" name="Group 27">
            <a:extLst>
              <a:ext uri="{FF2B5EF4-FFF2-40B4-BE49-F238E27FC236}">
                <a16:creationId xmlns:a16="http://schemas.microsoft.com/office/drawing/2014/main" id="{60407F43-591C-015F-CEFF-B09D5DD062A3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3810000"/>
            <a:ext cx="762000" cy="762000"/>
            <a:chOff x="2352" y="1152"/>
            <a:chExt cx="480" cy="480"/>
          </a:xfrm>
        </p:grpSpPr>
        <p:sp>
          <p:nvSpPr>
            <p:cNvPr id="122913" name="Oval 28">
              <a:extLst>
                <a:ext uri="{FF2B5EF4-FFF2-40B4-BE49-F238E27FC236}">
                  <a16:creationId xmlns:a16="http://schemas.microsoft.com/office/drawing/2014/main" id="{A15BEF60-F165-E93D-45D2-915E8746C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2914" name="Text Box 29">
              <a:extLst>
                <a:ext uri="{FF2B5EF4-FFF2-40B4-BE49-F238E27FC236}">
                  <a16:creationId xmlns:a16="http://schemas.microsoft.com/office/drawing/2014/main" id="{FEBF7B07-D5D5-6415-BA15-4F3919966F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2900" name="Line 30">
            <a:extLst>
              <a:ext uri="{FF2B5EF4-FFF2-40B4-BE49-F238E27FC236}">
                <a16:creationId xmlns:a16="http://schemas.microsoft.com/office/drawing/2014/main" id="{3EC829D4-87FF-6D1B-5A53-1C939F2C81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581400"/>
            <a:ext cx="3048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901" name="Text Box 31">
            <a:extLst>
              <a:ext uri="{FF2B5EF4-FFF2-40B4-BE49-F238E27FC236}">
                <a16:creationId xmlns:a16="http://schemas.microsoft.com/office/drawing/2014/main" id="{F8B61FD0-B2CB-E1E7-24CD-5642496D8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05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2902" name="Group 32">
            <a:extLst>
              <a:ext uri="{FF2B5EF4-FFF2-40B4-BE49-F238E27FC236}">
                <a16:creationId xmlns:a16="http://schemas.microsoft.com/office/drawing/2014/main" id="{21AB0633-9068-2F9F-D7FD-DED15AC2464C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810000"/>
            <a:ext cx="762000" cy="762000"/>
            <a:chOff x="2352" y="1152"/>
            <a:chExt cx="480" cy="480"/>
          </a:xfrm>
        </p:grpSpPr>
        <p:sp>
          <p:nvSpPr>
            <p:cNvPr id="122911" name="Oval 33">
              <a:extLst>
                <a:ext uri="{FF2B5EF4-FFF2-40B4-BE49-F238E27FC236}">
                  <a16:creationId xmlns:a16="http://schemas.microsoft.com/office/drawing/2014/main" id="{422A2EEC-B70E-17CF-AAEA-D119DE4B9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2912" name="Text Box 34">
              <a:extLst>
                <a:ext uri="{FF2B5EF4-FFF2-40B4-BE49-F238E27FC236}">
                  <a16:creationId xmlns:a16="http://schemas.microsoft.com/office/drawing/2014/main" id="{3EA99363-1920-6A15-8702-0EEBF01C12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2903" name="Text Box 35">
            <a:extLst>
              <a:ext uri="{FF2B5EF4-FFF2-40B4-BE49-F238E27FC236}">
                <a16:creationId xmlns:a16="http://schemas.microsoft.com/office/drawing/2014/main" id="{D0F93C24-81C8-6EE0-6932-46219F66E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0" y="3505200"/>
            <a:ext cx="933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D</a:t>
            </a:r>
          </a:p>
        </p:txBody>
      </p:sp>
      <p:sp>
        <p:nvSpPr>
          <p:cNvPr id="122904" name="Line 36">
            <a:extLst>
              <a:ext uri="{FF2B5EF4-FFF2-40B4-BE49-F238E27FC236}">
                <a16:creationId xmlns:a16="http://schemas.microsoft.com/office/drawing/2014/main" id="{219F234C-8C1D-CE81-AEE4-DC35DEDFBE5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35814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905" name="Text Box 37">
            <a:extLst>
              <a:ext uri="{FF2B5EF4-FFF2-40B4-BE49-F238E27FC236}">
                <a16:creationId xmlns:a16="http://schemas.microsoft.com/office/drawing/2014/main" id="{E2E2E142-92DC-FFBF-4FD2-875D0CF9C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429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2906" name="Text Box 38">
            <a:extLst>
              <a:ext uri="{FF2B5EF4-FFF2-40B4-BE49-F238E27FC236}">
                <a16:creationId xmlns:a16="http://schemas.microsoft.com/office/drawing/2014/main" id="{A3079DE8-5D62-7DBC-B492-A508EF26C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95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2907" name="Freeform 40">
            <a:extLst>
              <a:ext uri="{FF2B5EF4-FFF2-40B4-BE49-F238E27FC236}">
                <a16:creationId xmlns:a16="http://schemas.microsoft.com/office/drawing/2014/main" id="{35872AD5-560D-BA71-F220-26831741C9BF}"/>
              </a:ext>
            </a:extLst>
          </p:cNvPr>
          <p:cNvSpPr>
            <a:spLocks/>
          </p:cNvSpPr>
          <p:nvPr/>
        </p:nvSpPr>
        <p:spPr bwMode="auto">
          <a:xfrm>
            <a:off x="2743200" y="4419600"/>
            <a:ext cx="1295400" cy="1524000"/>
          </a:xfrm>
          <a:custGeom>
            <a:avLst/>
            <a:gdLst>
              <a:gd name="T0" fmla="*/ 2147483646 w 816"/>
              <a:gd name="T1" fmla="*/ 0 h 960"/>
              <a:gd name="T2" fmla="*/ 2147483646 w 816"/>
              <a:gd name="T3" fmla="*/ 2147483646 h 960"/>
              <a:gd name="T4" fmla="*/ 0 w 816"/>
              <a:gd name="T5" fmla="*/ 2147483646 h 9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16" h="960">
                <a:moveTo>
                  <a:pt x="816" y="0"/>
                </a:moveTo>
                <a:cubicBezTo>
                  <a:pt x="596" y="88"/>
                  <a:pt x="376" y="176"/>
                  <a:pt x="240" y="336"/>
                </a:cubicBezTo>
                <a:cubicBezTo>
                  <a:pt x="104" y="496"/>
                  <a:pt x="52" y="728"/>
                  <a:pt x="0" y="96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908" name="Text Box 41">
            <a:extLst>
              <a:ext uri="{FF2B5EF4-FFF2-40B4-BE49-F238E27FC236}">
                <a16:creationId xmlns:a16="http://schemas.microsoft.com/office/drawing/2014/main" id="{8A8A9C96-AFFF-5DD5-4688-74927F540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2909" name="Line 43">
            <a:extLst>
              <a:ext uri="{FF2B5EF4-FFF2-40B4-BE49-F238E27FC236}">
                <a16:creationId xmlns:a16="http://schemas.microsoft.com/office/drawing/2014/main" id="{23C3B751-9767-13A6-3B13-BF07F4AD0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419600"/>
            <a:ext cx="14478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2910" name="Text Box 44">
            <a:extLst>
              <a:ext uri="{FF2B5EF4-FFF2-40B4-BE49-F238E27FC236}">
                <a16:creationId xmlns:a16="http://schemas.microsoft.com/office/drawing/2014/main" id="{571DF111-07EC-AB16-D322-F111DE1C9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257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C674305-543F-A981-45B9-52B0E6D3E2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Άλλο ένα παράδειγμα</a:t>
            </a:r>
            <a:endParaRPr lang="en-US" altLang="en-US"/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1BC1EA41-4ADC-D72A-DE50-D2A6C4E35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A&lt;C&lt;B&lt;D</a:t>
            </a:r>
          </a:p>
        </p:txBody>
      </p:sp>
      <p:grpSp>
        <p:nvGrpSpPr>
          <p:cNvPr id="123908" name="Group 4">
            <a:extLst>
              <a:ext uri="{FF2B5EF4-FFF2-40B4-BE49-F238E27FC236}">
                <a16:creationId xmlns:a16="http://schemas.microsoft.com/office/drawing/2014/main" id="{112057F5-4966-8705-C93B-A769F5D3A088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23949" name="Oval 5">
              <a:extLst>
                <a:ext uri="{FF2B5EF4-FFF2-40B4-BE49-F238E27FC236}">
                  <a16:creationId xmlns:a16="http://schemas.microsoft.com/office/drawing/2014/main" id="{77C1C894-2721-5651-5A09-1962E64C2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950" name="Text Box 6">
              <a:extLst>
                <a:ext uri="{FF2B5EF4-FFF2-40B4-BE49-F238E27FC236}">
                  <a16:creationId xmlns:a16="http://schemas.microsoft.com/office/drawing/2014/main" id="{F9DAC30A-82E8-65A2-2D34-CCC30DFD7D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23909" name="Group 7">
            <a:extLst>
              <a:ext uri="{FF2B5EF4-FFF2-40B4-BE49-F238E27FC236}">
                <a16:creationId xmlns:a16="http://schemas.microsoft.com/office/drawing/2014/main" id="{39D1E4D2-B872-3C0F-8C89-EFB9F35AE956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971800"/>
            <a:ext cx="762000" cy="762000"/>
            <a:chOff x="2352" y="1152"/>
            <a:chExt cx="480" cy="480"/>
          </a:xfrm>
        </p:grpSpPr>
        <p:sp>
          <p:nvSpPr>
            <p:cNvPr id="123947" name="Oval 8">
              <a:extLst>
                <a:ext uri="{FF2B5EF4-FFF2-40B4-BE49-F238E27FC236}">
                  <a16:creationId xmlns:a16="http://schemas.microsoft.com/office/drawing/2014/main" id="{1ECB43E2-2748-DE25-35B7-99EF86CCF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948" name="Text Box 9">
              <a:extLst>
                <a:ext uri="{FF2B5EF4-FFF2-40B4-BE49-F238E27FC236}">
                  <a16:creationId xmlns:a16="http://schemas.microsoft.com/office/drawing/2014/main" id="{A1021619-C3AB-31A5-76EB-EF637B7715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123910" name="Group 10">
            <a:extLst>
              <a:ext uri="{FF2B5EF4-FFF2-40B4-BE49-F238E27FC236}">
                <a16:creationId xmlns:a16="http://schemas.microsoft.com/office/drawing/2014/main" id="{10C2FAA7-7B90-95F9-FA5E-5FD13195EC3A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762000" cy="762000"/>
            <a:chOff x="2352" y="1152"/>
            <a:chExt cx="480" cy="480"/>
          </a:xfrm>
        </p:grpSpPr>
        <p:sp>
          <p:nvSpPr>
            <p:cNvPr id="123945" name="Oval 11">
              <a:extLst>
                <a:ext uri="{FF2B5EF4-FFF2-40B4-BE49-F238E27FC236}">
                  <a16:creationId xmlns:a16="http://schemas.microsoft.com/office/drawing/2014/main" id="{94AFAB5F-9C8F-9DA9-4E51-CBB28DC31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946" name="Text Box 12">
              <a:extLst>
                <a:ext uri="{FF2B5EF4-FFF2-40B4-BE49-F238E27FC236}">
                  <a16:creationId xmlns:a16="http://schemas.microsoft.com/office/drawing/2014/main" id="{B8D00606-312C-D451-A093-8A1F0700B0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23911" name="Line 13">
            <a:extLst>
              <a:ext uri="{FF2B5EF4-FFF2-40B4-BE49-F238E27FC236}">
                <a16:creationId xmlns:a16="http://schemas.microsoft.com/office/drawing/2014/main" id="{D23EA3EB-18DD-C441-55C6-027081FDEE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24384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12" name="Line 14">
            <a:extLst>
              <a:ext uri="{FF2B5EF4-FFF2-40B4-BE49-F238E27FC236}">
                <a16:creationId xmlns:a16="http://schemas.microsoft.com/office/drawing/2014/main" id="{1E509053-6493-333A-6FF8-1C5D546D44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13" name="Text Box 15">
            <a:extLst>
              <a:ext uri="{FF2B5EF4-FFF2-40B4-BE49-F238E27FC236}">
                <a16:creationId xmlns:a16="http://schemas.microsoft.com/office/drawing/2014/main" id="{338E1835-97F4-4433-1EF8-84B89F1E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3914" name="Text Box 16">
            <a:extLst>
              <a:ext uri="{FF2B5EF4-FFF2-40B4-BE49-F238E27FC236}">
                <a16:creationId xmlns:a16="http://schemas.microsoft.com/office/drawing/2014/main" id="{6B1864BD-E6CD-4B4F-0819-1956AA03D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3915" name="Text Box 17">
            <a:extLst>
              <a:ext uri="{FF2B5EF4-FFF2-40B4-BE49-F238E27FC236}">
                <a16:creationId xmlns:a16="http://schemas.microsoft.com/office/drawing/2014/main" id="{A5612B40-0E8A-2EB9-A7E3-909AA9775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25558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sp>
        <p:nvSpPr>
          <p:cNvPr id="123916" name="Text Box 18">
            <a:extLst>
              <a:ext uri="{FF2B5EF4-FFF2-40B4-BE49-F238E27FC236}">
                <a16:creationId xmlns:a16="http://schemas.microsoft.com/office/drawing/2014/main" id="{622E8F36-AD87-60B9-CA22-2256711FA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743200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23917" name="Text Box 19">
            <a:extLst>
              <a:ext uri="{FF2B5EF4-FFF2-40B4-BE49-F238E27FC236}">
                <a16:creationId xmlns:a16="http://schemas.microsoft.com/office/drawing/2014/main" id="{80493A36-E48A-1E8F-59C3-BF7D9620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3918" name="Line 20">
            <a:extLst>
              <a:ext uri="{FF2B5EF4-FFF2-40B4-BE49-F238E27FC236}">
                <a16:creationId xmlns:a16="http://schemas.microsoft.com/office/drawing/2014/main" id="{A649DF8F-553B-A19F-8BBC-79386DCF1E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733800"/>
            <a:ext cx="2286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19" name="Text Box 21">
            <a:extLst>
              <a:ext uri="{FF2B5EF4-FFF2-40B4-BE49-F238E27FC236}">
                <a16:creationId xmlns:a16="http://schemas.microsoft.com/office/drawing/2014/main" id="{40363956-257E-98E9-90EB-57481543E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3920" name="Group 22">
            <a:extLst>
              <a:ext uri="{FF2B5EF4-FFF2-40B4-BE49-F238E27FC236}">
                <a16:creationId xmlns:a16="http://schemas.microsoft.com/office/drawing/2014/main" id="{C92607CC-1A9C-18B3-BC52-27EC8D070B97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953000"/>
            <a:ext cx="762000" cy="762000"/>
            <a:chOff x="2352" y="1152"/>
            <a:chExt cx="480" cy="480"/>
          </a:xfrm>
        </p:grpSpPr>
        <p:sp>
          <p:nvSpPr>
            <p:cNvPr id="123943" name="Oval 23">
              <a:extLst>
                <a:ext uri="{FF2B5EF4-FFF2-40B4-BE49-F238E27FC236}">
                  <a16:creationId xmlns:a16="http://schemas.microsoft.com/office/drawing/2014/main" id="{42C1D709-3ED9-3D1D-C42C-F852DCDF9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944" name="Text Box 24">
              <a:extLst>
                <a:ext uri="{FF2B5EF4-FFF2-40B4-BE49-F238E27FC236}">
                  <a16:creationId xmlns:a16="http://schemas.microsoft.com/office/drawing/2014/main" id="{0A8C45D5-CDC8-DBCB-0730-398E3C1B4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23921" name="Line 25">
            <a:extLst>
              <a:ext uri="{FF2B5EF4-FFF2-40B4-BE49-F238E27FC236}">
                <a16:creationId xmlns:a16="http://schemas.microsoft.com/office/drawing/2014/main" id="{7370F25B-DC4A-03F4-F342-DBD8C0E36E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685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22" name="Text Box 26">
            <a:extLst>
              <a:ext uri="{FF2B5EF4-FFF2-40B4-BE49-F238E27FC236}">
                <a16:creationId xmlns:a16="http://schemas.microsoft.com/office/drawing/2014/main" id="{B41D1A45-05CA-B487-FB67-2B0A993E2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886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123923" name="Group 27">
            <a:extLst>
              <a:ext uri="{FF2B5EF4-FFF2-40B4-BE49-F238E27FC236}">
                <a16:creationId xmlns:a16="http://schemas.microsoft.com/office/drawing/2014/main" id="{10428708-C100-C584-468E-89815B9BC914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3810000"/>
            <a:ext cx="762000" cy="762000"/>
            <a:chOff x="2352" y="1152"/>
            <a:chExt cx="480" cy="480"/>
          </a:xfrm>
        </p:grpSpPr>
        <p:sp>
          <p:nvSpPr>
            <p:cNvPr id="123941" name="Oval 28">
              <a:extLst>
                <a:ext uri="{FF2B5EF4-FFF2-40B4-BE49-F238E27FC236}">
                  <a16:creationId xmlns:a16="http://schemas.microsoft.com/office/drawing/2014/main" id="{B3669112-D855-C55D-F5CE-AB7CBFEBB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942" name="Text Box 29">
              <a:extLst>
                <a:ext uri="{FF2B5EF4-FFF2-40B4-BE49-F238E27FC236}">
                  <a16:creationId xmlns:a16="http://schemas.microsoft.com/office/drawing/2014/main" id="{C0F4B481-5DE3-3CE3-4620-E4A95562DF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3924" name="Line 30">
            <a:extLst>
              <a:ext uri="{FF2B5EF4-FFF2-40B4-BE49-F238E27FC236}">
                <a16:creationId xmlns:a16="http://schemas.microsoft.com/office/drawing/2014/main" id="{5FE98C16-670F-1397-62B6-7051365421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581400"/>
            <a:ext cx="3048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25" name="Text Box 31">
            <a:extLst>
              <a:ext uri="{FF2B5EF4-FFF2-40B4-BE49-F238E27FC236}">
                <a16:creationId xmlns:a16="http://schemas.microsoft.com/office/drawing/2014/main" id="{0EDF11E8-8D02-E8B6-7596-A04EF0231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05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3926" name="Group 32">
            <a:extLst>
              <a:ext uri="{FF2B5EF4-FFF2-40B4-BE49-F238E27FC236}">
                <a16:creationId xmlns:a16="http://schemas.microsoft.com/office/drawing/2014/main" id="{D0F49C2D-5121-A77F-E242-F96F68B1824A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810000"/>
            <a:ext cx="762000" cy="762000"/>
            <a:chOff x="2352" y="1152"/>
            <a:chExt cx="480" cy="480"/>
          </a:xfrm>
        </p:grpSpPr>
        <p:sp>
          <p:nvSpPr>
            <p:cNvPr id="123939" name="Oval 33">
              <a:extLst>
                <a:ext uri="{FF2B5EF4-FFF2-40B4-BE49-F238E27FC236}">
                  <a16:creationId xmlns:a16="http://schemas.microsoft.com/office/drawing/2014/main" id="{80E40CC0-8EEF-BB07-8FBD-0EA78A8B2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3940" name="Text Box 34">
              <a:extLst>
                <a:ext uri="{FF2B5EF4-FFF2-40B4-BE49-F238E27FC236}">
                  <a16:creationId xmlns:a16="http://schemas.microsoft.com/office/drawing/2014/main" id="{72028CF1-C2DF-233E-020C-0219A7B5AC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3927" name="Text Box 35">
            <a:extLst>
              <a:ext uri="{FF2B5EF4-FFF2-40B4-BE49-F238E27FC236}">
                <a16:creationId xmlns:a16="http://schemas.microsoft.com/office/drawing/2014/main" id="{5A52CBB7-BBA0-C236-EEBA-29EF61B6C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0" y="3505200"/>
            <a:ext cx="933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D</a:t>
            </a:r>
          </a:p>
        </p:txBody>
      </p:sp>
      <p:sp>
        <p:nvSpPr>
          <p:cNvPr id="123928" name="Line 36">
            <a:extLst>
              <a:ext uri="{FF2B5EF4-FFF2-40B4-BE49-F238E27FC236}">
                <a16:creationId xmlns:a16="http://schemas.microsoft.com/office/drawing/2014/main" id="{9F13B2D0-03BA-CC49-D0FF-FA4EC7F204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35814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29" name="Text Box 37">
            <a:extLst>
              <a:ext uri="{FF2B5EF4-FFF2-40B4-BE49-F238E27FC236}">
                <a16:creationId xmlns:a16="http://schemas.microsoft.com/office/drawing/2014/main" id="{DB629F9F-05F0-C659-900F-DFEFB21D1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429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3930" name="Text Box 38">
            <a:extLst>
              <a:ext uri="{FF2B5EF4-FFF2-40B4-BE49-F238E27FC236}">
                <a16:creationId xmlns:a16="http://schemas.microsoft.com/office/drawing/2014/main" id="{81F5FA4B-F6F0-7F01-1830-C4A9B7D15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95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3931" name="Freeform 39">
            <a:extLst>
              <a:ext uri="{FF2B5EF4-FFF2-40B4-BE49-F238E27FC236}">
                <a16:creationId xmlns:a16="http://schemas.microsoft.com/office/drawing/2014/main" id="{4DEEC2E8-BDE2-4E87-B5B5-F0619174A8C1}"/>
              </a:ext>
            </a:extLst>
          </p:cNvPr>
          <p:cNvSpPr>
            <a:spLocks/>
          </p:cNvSpPr>
          <p:nvPr/>
        </p:nvSpPr>
        <p:spPr bwMode="auto">
          <a:xfrm>
            <a:off x="2743200" y="4419600"/>
            <a:ext cx="1295400" cy="1524000"/>
          </a:xfrm>
          <a:custGeom>
            <a:avLst/>
            <a:gdLst>
              <a:gd name="T0" fmla="*/ 2147483646 w 816"/>
              <a:gd name="T1" fmla="*/ 0 h 960"/>
              <a:gd name="T2" fmla="*/ 2147483646 w 816"/>
              <a:gd name="T3" fmla="*/ 2147483646 h 960"/>
              <a:gd name="T4" fmla="*/ 0 w 816"/>
              <a:gd name="T5" fmla="*/ 2147483646 h 9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16" h="960">
                <a:moveTo>
                  <a:pt x="816" y="0"/>
                </a:moveTo>
                <a:cubicBezTo>
                  <a:pt x="596" y="88"/>
                  <a:pt x="376" y="176"/>
                  <a:pt x="240" y="336"/>
                </a:cubicBezTo>
                <a:cubicBezTo>
                  <a:pt x="104" y="496"/>
                  <a:pt x="52" y="728"/>
                  <a:pt x="0" y="96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32" name="Text Box 40">
            <a:extLst>
              <a:ext uri="{FF2B5EF4-FFF2-40B4-BE49-F238E27FC236}">
                <a16:creationId xmlns:a16="http://schemas.microsoft.com/office/drawing/2014/main" id="{2102363F-9A55-D4C7-AA96-1B1D2F3C6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3933" name="Line 41">
            <a:extLst>
              <a:ext uri="{FF2B5EF4-FFF2-40B4-BE49-F238E27FC236}">
                <a16:creationId xmlns:a16="http://schemas.microsoft.com/office/drawing/2014/main" id="{6EF73722-2756-7120-D24B-756C5D8BA2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419600"/>
            <a:ext cx="14478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34" name="Text Box 42">
            <a:extLst>
              <a:ext uri="{FF2B5EF4-FFF2-40B4-BE49-F238E27FC236}">
                <a16:creationId xmlns:a16="http://schemas.microsoft.com/office/drawing/2014/main" id="{A68F1DCE-0D49-3596-C2B3-86A403908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257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3935" name="Line 43">
            <a:extLst>
              <a:ext uri="{FF2B5EF4-FFF2-40B4-BE49-F238E27FC236}">
                <a16:creationId xmlns:a16="http://schemas.microsoft.com/office/drawing/2014/main" id="{246BB14C-10C4-6586-1649-C8F691AE10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4419600"/>
            <a:ext cx="16002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36" name="Text Box 44">
            <a:extLst>
              <a:ext uri="{FF2B5EF4-FFF2-40B4-BE49-F238E27FC236}">
                <a16:creationId xmlns:a16="http://schemas.microsoft.com/office/drawing/2014/main" id="{8399860D-3667-F71E-815F-C39221E75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9550" y="4343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3937" name="Line 45">
            <a:extLst>
              <a:ext uri="{FF2B5EF4-FFF2-40B4-BE49-F238E27FC236}">
                <a16:creationId xmlns:a16="http://schemas.microsoft.com/office/drawing/2014/main" id="{447ADF67-D6DB-959F-3619-FA59F35727C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45720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938" name="Text Box 46">
            <a:extLst>
              <a:ext uri="{FF2B5EF4-FFF2-40B4-BE49-F238E27FC236}">
                <a16:creationId xmlns:a16="http://schemas.microsoft.com/office/drawing/2014/main" id="{92D30FE8-62F5-4B30-2115-949809091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029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219A136-33F4-B372-1D9D-E744B2BCF9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867A6F0-2FDF-5029-AFDF-26388E8AB2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</a:t>
            </a:r>
          </a:p>
        </p:txBody>
      </p:sp>
      <p:sp>
        <p:nvSpPr>
          <p:cNvPr id="14340" name="Line 4">
            <a:extLst>
              <a:ext uri="{FF2B5EF4-FFF2-40B4-BE49-F238E27FC236}">
                <a16:creationId xmlns:a16="http://schemas.microsoft.com/office/drawing/2014/main" id="{7ABBF4CF-D266-322E-FECA-7EB0F71C148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1" name="Line 5">
            <a:extLst>
              <a:ext uri="{FF2B5EF4-FFF2-40B4-BE49-F238E27FC236}">
                <a16:creationId xmlns:a16="http://schemas.microsoft.com/office/drawing/2014/main" id="{581E09AC-B8B1-BB59-AA8A-384DFD2162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2" name="Line 6">
            <a:extLst>
              <a:ext uri="{FF2B5EF4-FFF2-40B4-BE49-F238E27FC236}">
                <a16:creationId xmlns:a16="http://schemas.microsoft.com/office/drawing/2014/main" id="{7A51623D-474F-769E-01D2-FED24461A6A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3" name="Line 7">
            <a:extLst>
              <a:ext uri="{FF2B5EF4-FFF2-40B4-BE49-F238E27FC236}">
                <a16:creationId xmlns:a16="http://schemas.microsoft.com/office/drawing/2014/main" id="{7218AC16-93A5-1725-A1B4-26B968DC739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4" name="Text Box 13">
            <a:extLst>
              <a:ext uri="{FF2B5EF4-FFF2-40B4-BE49-F238E27FC236}">
                <a16:creationId xmlns:a16="http://schemas.microsoft.com/office/drawing/2014/main" id="{19DDD85F-93A3-8048-2CA5-64AFF9917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45" name="Text Box 15">
            <a:extLst>
              <a:ext uri="{FF2B5EF4-FFF2-40B4-BE49-F238E27FC236}">
                <a16:creationId xmlns:a16="http://schemas.microsoft.com/office/drawing/2014/main" id="{3A2C1039-0FB3-56AE-D21B-607DCADBF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46" name="Text Box 17">
            <a:extLst>
              <a:ext uri="{FF2B5EF4-FFF2-40B4-BE49-F238E27FC236}">
                <a16:creationId xmlns:a16="http://schemas.microsoft.com/office/drawing/2014/main" id="{F7D7AF84-58DC-C0E3-ED39-5CC1359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4347" name="Group 3">
            <a:extLst>
              <a:ext uri="{FF2B5EF4-FFF2-40B4-BE49-F238E27FC236}">
                <a16:creationId xmlns:a16="http://schemas.microsoft.com/office/drawing/2014/main" id="{38240621-0F94-AD5E-F08D-1D317E7486DB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4406" name="Rectangle 4">
              <a:extLst>
                <a:ext uri="{FF2B5EF4-FFF2-40B4-BE49-F238E27FC236}">
                  <a16:creationId xmlns:a16="http://schemas.microsoft.com/office/drawing/2014/main" id="{170BF63B-70F3-F7D6-3C8D-24B7FE206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407" name="Text Box 5">
              <a:extLst>
                <a:ext uri="{FF2B5EF4-FFF2-40B4-BE49-F238E27FC236}">
                  <a16:creationId xmlns:a16="http://schemas.microsoft.com/office/drawing/2014/main" id="{00AE7A03-06C0-72C7-76FF-CFA140E9D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48" name="Group 6">
            <a:extLst>
              <a:ext uri="{FF2B5EF4-FFF2-40B4-BE49-F238E27FC236}">
                <a16:creationId xmlns:a16="http://schemas.microsoft.com/office/drawing/2014/main" id="{DF688AEF-5E30-3795-5D10-05C27CEBCB0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4404" name="Rectangle 7">
              <a:extLst>
                <a:ext uri="{FF2B5EF4-FFF2-40B4-BE49-F238E27FC236}">
                  <a16:creationId xmlns:a16="http://schemas.microsoft.com/office/drawing/2014/main" id="{0F2A78F9-EA7E-4A8C-8704-568FBDF4D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405" name="Text Box 8">
              <a:extLst>
                <a:ext uri="{FF2B5EF4-FFF2-40B4-BE49-F238E27FC236}">
                  <a16:creationId xmlns:a16="http://schemas.microsoft.com/office/drawing/2014/main" id="{93142190-967C-3203-AF83-E5E5A181BA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49" name="Group 9">
            <a:extLst>
              <a:ext uri="{FF2B5EF4-FFF2-40B4-BE49-F238E27FC236}">
                <a16:creationId xmlns:a16="http://schemas.microsoft.com/office/drawing/2014/main" id="{1AA234C0-B38F-E960-C7CA-69A6CB86E80C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4402" name="Rectangle 10">
              <a:extLst>
                <a:ext uri="{FF2B5EF4-FFF2-40B4-BE49-F238E27FC236}">
                  <a16:creationId xmlns:a16="http://schemas.microsoft.com/office/drawing/2014/main" id="{CBBF9538-7918-6D14-5649-AA91E253A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403" name="Text Box 11">
              <a:extLst>
                <a:ext uri="{FF2B5EF4-FFF2-40B4-BE49-F238E27FC236}">
                  <a16:creationId xmlns:a16="http://schemas.microsoft.com/office/drawing/2014/main" id="{BEF68FFB-DAA9-6D6E-A743-28891F2BDC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50" name="Group 12">
            <a:extLst>
              <a:ext uri="{FF2B5EF4-FFF2-40B4-BE49-F238E27FC236}">
                <a16:creationId xmlns:a16="http://schemas.microsoft.com/office/drawing/2014/main" id="{8BE89D42-BB99-7808-85C4-F3BE781DFEE2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4400" name="Rectangle 13">
              <a:extLst>
                <a:ext uri="{FF2B5EF4-FFF2-40B4-BE49-F238E27FC236}">
                  <a16:creationId xmlns:a16="http://schemas.microsoft.com/office/drawing/2014/main" id="{FB0DCE43-4CB9-9B98-EE09-43180921E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401" name="Text Box 14">
              <a:extLst>
                <a:ext uri="{FF2B5EF4-FFF2-40B4-BE49-F238E27FC236}">
                  <a16:creationId xmlns:a16="http://schemas.microsoft.com/office/drawing/2014/main" id="{827A14E6-9941-C4CD-66F2-3DE154B72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4351" name="Line 15">
            <a:extLst>
              <a:ext uri="{FF2B5EF4-FFF2-40B4-BE49-F238E27FC236}">
                <a16:creationId xmlns:a16="http://schemas.microsoft.com/office/drawing/2014/main" id="{9FFE824C-71D5-22BF-ABCD-357A95E10E8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52" name="Text Box 16">
            <a:extLst>
              <a:ext uri="{FF2B5EF4-FFF2-40B4-BE49-F238E27FC236}">
                <a16:creationId xmlns:a16="http://schemas.microsoft.com/office/drawing/2014/main" id="{93C74FB6-7FFE-C208-B30F-8AD242F90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4353" name="Text Box 17">
            <a:extLst>
              <a:ext uri="{FF2B5EF4-FFF2-40B4-BE49-F238E27FC236}">
                <a16:creationId xmlns:a16="http://schemas.microsoft.com/office/drawing/2014/main" id="{2B5FC104-D2BA-600C-4688-2947FC025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54" name="Text Box 18">
            <a:extLst>
              <a:ext uri="{FF2B5EF4-FFF2-40B4-BE49-F238E27FC236}">
                <a16:creationId xmlns:a16="http://schemas.microsoft.com/office/drawing/2014/main" id="{08BC29FC-313A-1127-D422-0FFBF7BA4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55" name="Text Box 19">
            <a:extLst>
              <a:ext uri="{FF2B5EF4-FFF2-40B4-BE49-F238E27FC236}">
                <a16:creationId xmlns:a16="http://schemas.microsoft.com/office/drawing/2014/main" id="{B3156094-6964-682D-D9C4-7AEACCD2C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56" name="Text Box 20">
            <a:extLst>
              <a:ext uri="{FF2B5EF4-FFF2-40B4-BE49-F238E27FC236}">
                <a16:creationId xmlns:a16="http://schemas.microsoft.com/office/drawing/2014/main" id="{625AF3C1-8AE0-A346-1725-B4ECF644F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57" name="Text Box 21">
            <a:extLst>
              <a:ext uri="{FF2B5EF4-FFF2-40B4-BE49-F238E27FC236}">
                <a16:creationId xmlns:a16="http://schemas.microsoft.com/office/drawing/2014/main" id="{DE1B710A-E26B-6BF4-5012-5CA0AA863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4358" name="Group 22">
            <a:extLst>
              <a:ext uri="{FF2B5EF4-FFF2-40B4-BE49-F238E27FC236}">
                <a16:creationId xmlns:a16="http://schemas.microsoft.com/office/drawing/2014/main" id="{3B6DB22D-E05D-09B9-CFA0-6132E0137027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4398" name="Rectangle 23">
              <a:extLst>
                <a:ext uri="{FF2B5EF4-FFF2-40B4-BE49-F238E27FC236}">
                  <a16:creationId xmlns:a16="http://schemas.microsoft.com/office/drawing/2014/main" id="{1A360356-21A1-EE35-E895-05E6BCAE3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99" name="Text Box 24">
              <a:extLst>
                <a:ext uri="{FF2B5EF4-FFF2-40B4-BE49-F238E27FC236}">
                  <a16:creationId xmlns:a16="http://schemas.microsoft.com/office/drawing/2014/main" id="{5AF89189-0E7D-DC3C-0BF6-84BF9CF918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59" name="Group 25">
            <a:extLst>
              <a:ext uri="{FF2B5EF4-FFF2-40B4-BE49-F238E27FC236}">
                <a16:creationId xmlns:a16="http://schemas.microsoft.com/office/drawing/2014/main" id="{9D94A6DA-D11B-6E30-6F5E-13358ECC068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4396" name="Rectangle 26">
              <a:extLst>
                <a:ext uri="{FF2B5EF4-FFF2-40B4-BE49-F238E27FC236}">
                  <a16:creationId xmlns:a16="http://schemas.microsoft.com/office/drawing/2014/main" id="{C669E97B-860E-986D-FC62-3DFE9F0C9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97" name="Text Box 27">
              <a:extLst>
                <a:ext uri="{FF2B5EF4-FFF2-40B4-BE49-F238E27FC236}">
                  <a16:creationId xmlns:a16="http://schemas.microsoft.com/office/drawing/2014/main" id="{C6002B9A-4231-4C0A-D40F-239F61FAAD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60" name="Group 28">
            <a:extLst>
              <a:ext uri="{FF2B5EF4-FFF2-40B4-BE49-F238E27FC236}">
                <a16:creationId xmlns:a16="http://schemas.microsoft.com/office/drawing/2014/main" id="{958372A1-8C40-6506-EB6B-426C004BF98D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4394" name="Rectangle 29">
              <a:extLst>
                <a:ext uri="{FF2B5EF4-FFF2-40B4-BE49-F238E27FC236}">
                  <a16:creationId xmlns:a16="http://schemas.microsoft.com/office/drawing/2014/main" id="{89D2CA83-0EB5-F915-1CFF-70962A1DE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95" name="Text Box 30">
              <a:extLst>
                <a:ext uri="{FF2B5EF4-FFF2-40B4-BE49-F238E27FC236}">
                  <a16:creationId xmlns:a16="http://schemas.microsoft.com/office/drawing/2014/main" id="{03D8BBA0-F565-FDC7-A2F6-86550219BB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61" name="Group 31">
            <a:extLst>
              <a:ext uri="{FF2B5EF4-FFF2-40B4-BE49-F238E27FC236}">
                <a16:creationId xmlns:a16="http://schemas.microsoft.com/office/drawing/2014/main" id="{08138FFA-D645-5279-4840-FE937BCA072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4392" name="Rectangle 32">
              <a:extLst>
                <a:ext uri="{FF2B5EF4-FFF2-40B4-BE49-F238E27FC236}">
                  <a16:creationId xmlns:a16="http://schemas.microsoft.com/office/drawing/2014/main" id="{20699A49-01B8-EE5E-ABD5-D0C3EF4DD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93" name="Text Box 33">
              <a:extLst>
                <a:ext uri="{FF2B5EF4-FFF2-40B4-BE49-F238E27FC236}">
                  <a16:creationId xmlns:a16="http://schemas.microsoft.com/office/drawing/2014/main" id="{833A8335-E9B4-8AB7-1A3E-EF6A35255C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4362" name="Text Box 34">
            <a:extLst>
              <a:ext uri="{FF2B5EF4-FFF2-40B4-BE49-F238E27FC236}">
                <a16:creationId xmlns:a16="http://schemas.microsoft.com/office/drawing/2014/main" id="{4AFC4ED8-1F33-F0AC-5DD1-03541366B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63" name="Text Box 35">
            <a:extLst>
              <a:ext uri="{FF2B5EF4-FFF2-40B4-BE49-F238E27FC236}">
                <a16:creationId xmlns:a16="http://schemas.microsoft.com/office/drawing/2014/main" id="{373E6C18-1B95-84A9-2A4B-0602B6D46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4364" name="Group 36">
            <a:extLst>
              <a:ext uri="{FF2B5EF4-FFF2-40B4-BE49-F238E27FC236}">
                <a16:creationId xmlns:a16="http://schemas.microsoft.com/office/drawing/2014/main" id="{E6376DEA-8C9F-5868-73B9-E8F66EC275D0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4390" name="Rectangle 37">
              <a:extLst>
                <a:ext uri="{FF2B5EF4-FFF2-40B4-BE49-F238E27FC236}">
                  <a16:creationId xmlns:a16="http://schemas.microsoft.com/office/drawing/2014/main" id="{9CD8FCFC-A099-40BB-CD48-BC75D2972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91" name="Text Box 38">
              <a:extLst>
                <a:ext uri="{FF2B5EF4-FFF2-40B4-BE49-F238E27FC236}">
                  <a16:creationId xmlns:a16="http://schemas.microsoft.com/office/drawing/2014/main" id="{6B5442B2-8635-7E40-0513-75B7C3E106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65" name="Group 39">
            <a:extLst>
              <a:ext uri="{FF2B5EF4-FFF2-40B4-BE49-F238E27FC236}">
                <a16:creationId xmlns:a16="http://schemas.microsoft.com/office/drawing/2014/main" id="{FF746A94-7961-BB7D-2C3D-BE8D2399A464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4388" name="Rectangle 40">
              <a:extLst>
                <a:ext uri="{FF2B5EF4-FFF2-40B4-BE49-F238E27FC236}">
                  <a16:creationId xmlns:a16="http://schemas.microsoft.com/office/drawing/2014/main" id="{23E53A9D-070B-D39C-42EC-DB4835A5F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89" name="Text Box 41">
              <a:extLst>
                <a:ext uri="{FF2B5EF4-FFF2-40B4-BE49-F238E27FC236}">
                  <a16:creationId xmlns:a16="http://schemas.microsoft.com/office/drawing/2014/main" id="{E76F002C-D3FC-9065-0224-3D6D93552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66" name="Group 42">
            <a:extLst>
              <a:ext uri="{FF2B5EF4-FFF2-40B4-BE49-F238E27FC236}">
                <a16:creationId xmlns:a16="http://schemas.microsoft.com/office/drawing/2014/main" id="{D8BB0D13-E4F9-AB96-C05D-00B636ABAF6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4386" name="Rectangle 43">
              <a:extLst>
                <a:ext uri="{FF2B5EF4-FFF2-40B4-BE49-F238E27FC236}">
                  <a16:creationId xmlns:a16="http://schemas.microsoft.com/office/drawing/2014/main" id="{47B16310-902F-970A-E5CB-666E5AF0D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87" name="Text Box 44">
              <a:extLst>
                <a:ext uri="{FF2B5EF4-FFF2-40B4-BE49-F238E27FC236}">
                  <a16:creationId xmlns:a16="http://schemas.microsoft.com/office/drawing/2014/main" id="{542236FF-B041-4F50-53AA-C587A4230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67" name="Group 45">
            <a:extLst>
              <a:ext uri="{FF2B5EF4-FFF2-40B4-BE49-F238E27FC236}">
                <a16:creationId xmlns:a16="http://schemas.microsoft.com/office/drawing/2014/main" id="{8853CEAF-4811-8A2B-03E2-B479617C59E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4384" name="Rectangle 46">
              <a:extLst>
                <a:ext uri="{FF2B5EF4-FFF2-40B4-BE49-F238E27FC236}">
                  <a16:creationId xmlns:a16="http://schemas.microsoft.com/office/drawing/2014/main" id="{D70748F0-8D54-7746-BF7C-1F7EDEEC3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85" name="Text Box 47">
              <a:extLst>
                <a:ext uri="{FF2B5EF4-FFF2-40B4-BE49-F238E27FC236}">
                  <a16:creationId xmlns:a16="http://schemas.microsoft.com/office/drawing/2014/main" id="{A2E260E5-F86A-1DAB-638B-9C57E04E8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68" name="Group 48">
            <a:extLst>
              <a:ext uri="{FF2B5EF4-FFF2-40B4-BE49-F238E27FC236}">
                <a16:creationId xmlns:a16="http://schemas.microsoft.com/office/drawing/2014/main" id="{C303465C-1D4D-FBFF-CA1A-6EBFB45A5A96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4382" name="Rectangle 49">
              <a:extLst>
                <a:ext uri="{FF2B5EF4-FFF2-40B4-BE49-F238E27FC236}">
                  <a16:creationId xmlns:a16="http://schemas.microsoft.com/office/drawing/2014/main" id="{DCEEB77B-0664-90AF-AFA3-FC99881D1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83" name="Text Box 50">
              <a:extLst>
                <a:ext uri="{FF2B5EF4-FFF2-40B4-BE49-F238E27FC236}">
                  <a16:creationId xmlns:a16="http://schemas.microsoft.com/office/drawing/2014/main" id="{953DBDFB-112B-5E94-D1C5-9C2A9EFA20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69" name="Group 51">
            <a:extLst>
              <a:ext uri="{FF2B5EF4-FFF2-40B4-BE49-F238E27FC236}">
                <a16:creationId xmlns:a16="http://schemas.microsoft.com/office/drawing/2014/main" id="{7582AB53-CFB1-9DF7-22E5-9AB8B1CA1611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4380" name="Rectangle 52">
              <a:extLst>
                <a:ext uri="{FF2B5EF4-FFF2-40B4-BE49-F238E27FC236}">
                  <a16:creationId xmlns:a16="http://schemas.microsoft.com/office/drawing/2014/main" id="{5990030D-8A02-D65C-B268-007CDDF21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81" name="Text Box 53">
              <a:extLst>
                <a:ext uri="{FF2B5EF4-FFF2-40B4-BE49-F238E27FC236}">
                  <a16:creationId xmlns:a16="http://schemas.microsoft.com/office/drawing/2014/main" id="{FA1F43F0-4B1B-89BB-9E95-1A87B3336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70" name="Group 54">
            <a:extLst>
              <a:ext uri="{FF2B5EF4-FFF2-40B4-BE49-F238E27FC236}">
                <a16:creationId xmlns:a16="http://schemas.microsoft.com/office/drawing/2014/main" id="{8CE344DC-D198-7422-7567-1E5940619DE6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4378" name="Rectangle 55">
              <a:extLst>
                <a:ext uri="{FF2B5EF4-FFF2-40B4-BE49-F238E27FC236}">
                  <a16:creationId xmlns:a16="http://schemas.microsoft.com/office/drawing/2014/main" id="{05870A05-1998-B7F4-6620-50CC7D036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79" name="Text Box 56">
              <a:extLst>
                <a:ext uri="{FF2B5EF4-FFF2-40B4-BE49-F238E27FC236}">
                  <a16:creationId xmlns:a16="http://schemas.microsoft.com/office/drawing/2014/main" id="{12DD7CFE-B9C3-612B-AE02-7365652906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371" name="Group 57">
            <a:extLst>
              <a:ext uri="{FF2B5EF4-FFF2-40B4-BE49-F238E27FC236}">
                <a16:creationId xmlns:a16="http://schemas.microsoft.com/office/drawing/2014/main" id="{7A73CCCC-BFAC-62A3-4CEA-E1E6C5F4B111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4376" name="Rectangle 58">
              <a:extLst>
                <a:ext uri="{FF2B5EF4-FFF2-40B4-BE49-F238E27FC236}">
                  <a16:creationId xmlns:a16="http://schemas.microsoft.com/office/drawing/2014/main" id="{CA71B1AC-8AE6-0F74-9C8A-BF401239F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377" name="Text Box 59">
              <a:extLst>
                <a:ext uri="{FF2B5EF4-FFF2-40B4-BE49-F238E27FC236}">
                  <a16:creationId xmlns:a16="http://schemas.microsoft.com/office/drawing/2014/main" id="{D0E308F0-587B-33C1-3815-E31A1DEB65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4372" name="Text Box 60">
            <a:extLst>
              <a:ext uri="{FF2B5EF4-FFF2-40B4-BE49-F238E27FC236}">
                <a16:creationId xmlns:a16="http://schemas.microsoft.com/office/drawing/2014/main" id="{003999F3-40EF-9E9A-2EBB-91D8AC022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73" name="Text Box 61">
            <a:extLst>
              <a:ext uri="{FF2B5EF4-FFF2-40B4-BE49-F238E27FC236}">
                <a16:creationId xmlns:a16="http://schemas.microsoft.com/office/drawing/2014/main" id="{6DA3B833-56CE-F2D6-16FB-5596E330D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374" name="Ελεύθερη σχεδίαση: Σχήμα 1">
            <a:extLst>
              <a:ext uri="{FF2B5EF4-FFF2-40B4-BE49-F238E27FC236}">
                <a16:creationId xmlns:a16="http://schemas.microsoft.com/office/drawing/2014/main" id="{3CE52834-45CF-377C-DD25-D4E007E1F02E}"/>
              </a:ext>
            </a:extLst>
          </p:cNvPr>
          <p:cNvSpPr>
            <a:spLocks/>
          </p:cNvSpPr>
          <p:nvPr/>
        </p:nvSpPr>
        <p:spPr bwMode="auto">
          <a:xfrm>
            <a:off x="5689600" y="3402013"/>
            <a:ext cx="579438" cy="682625"/>
          </a:xfrm>
          <a:custGeom>
            <a:avLst/>
            <a:gdLst>
              <a:gd name="T0" fmla="*/ 0 w 579883"/>
              <a:gd name="T1" fmla="*/ 2325 h 683050"/>
              <a:gd name="T2" fmla="*/ 475691 w 579883"/>
              <a:gd name="T3" fmla="*/ 83350 h 683050"/>
              <a:gd name="T4" fmla="*/ 546538 w 579883"/>
              <a:gd name="T5" fmla="*/ 549258 h 683050"/>
              <a:gd name="T6" fmla="*/ 80970 w 579883"/>
              <a:gd name="T7" fmla="*/ 680928 h 68305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79883" h="683050">
                <a:moveTo>
                  <a:pt x="0" y="2330"/>
                </a:moveTo>
                <a:cubicBezTo>
                  <a:pt x="193040" y="-2750"/>
                  <a:pt x="386080" y="-7830"/>
                  <a:pt x="477520" y="83610"/>
                </a:cubicBezTo>
                <a:cubicBezTo>
                  <a:pt x="568960" y="175050"/>
                  <a:pt x="614680" y="451063"/>
                  <a:pt x="548640" y="550970"/>
                </a:cubicBezTo>
                <a:cubicBezTo>
                  <a:pt x="482600" y="650877"/>
                  <a:pt x="281940" y="666963"/>
                  <a:pt x="81280" y="68305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4375" name="Ελεύθερη σχεδίαση: Σχήμα 2">
            <a:extLst>
              <a:ext uri="{FF2B5EF4-FFF2-40B4-BE49-F238E27FC236}">
                <a16:creationId xmlns:a16="http://schemas.microsoft.com/office/drawing/2014/main" id="{066D9BDE-AD8B-4440-3862-8AEFAD1E8672}"/>
              </a:ext>
            </a:extLst>
          </p:cNvPr>
          <p:cNvSpPr>
            <a:spLocks/>
          </p:cNvSpPr>
          <p:nvPr/>
        </p:nvSpPr>
        <p:spPr bwMode="auto">
          <a:xfrm flipH="1">
            <a:off x="8183563" y="3416300"/>
            <a:ext cx="579437" cy="682625"/>
          </a:xfrm>
          <a:custGeom>
            <a:avLst/>
            <a:gdLst>
              <a:gd name="T0" fmla="*/ 0 w 579883"/>
              <a:gd name="T1" fmla="*/ 2325 h 683050"/>
              <a:gd name="T2" fmla="*/ 475687 w 579883"/>
              <a:gd name="T3" fmla="*/ 83350 h 683050"/>
              <a:gd name="T4" fmla="*/ 546533 w 579883"/>
              <a:gd name="T5" fmla="*/ 549258 h 683050"/>
              <a:gd name="T6" fmla="*/ 80969 w 579883"/>
              <a:gd name="T7" fmla="*/ 680928 h 68305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79883" h="683050">
                <a:moveTo>
                  <a:pt x="0" y="2330"/>
                </a:moveTo>
                <a:cubicBezTo>
                  <a:pt x="193040" y="-2750"/>
                  <a:pt x="386080" y="-7830"/>
                  <a:pt x="477520" y="83610"/>
                </a:cubicBezTo>
                <a:cubicBezTo>
                  <a:pt x="568960" y="175050"/>
                  <a:pt x="614680" y="451063"/>
                  <a:pt x="548640" y="550970"/>
                </a:cubicBezTo>
                <a:cubicBezTo>
                  <a:pt x="482600" y="650877"/>
                  <a:pt x="281940" y="666963"/>
                  <a:pt x="81280" y="68305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D61983C1-7C9F-ED24-6A1A-9FF7656073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Άλλο ένα παράδειγμα</a:t>
            </a:r>
            <a:endParaRPr lang="en-US" altLang="en-US"/>
          </a:p>
        </p:txBody>
      </p:sp>
      <p:sp>
        <p:nvSpPr>
          <p:cNvPr id="124931" name="Text Box 3">
            <a:extLst>
              <a:ext uri="{FF2B5EF4-FFF2-40B4-BE49-F238E27FC236}">
                <a16:creationId xmlns:a16="http://schemas.microsoft.com/office/drawing/2014/main" id="{4DBFAEC0-FA6C-8599-66AA-22C5A9B59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793875"/>
            <a:ext cx="18859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 = AB + CD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A&lt;C&lt;B&lt;D</a:t>
            </a:r>
          </a:p>
        </p:txBody>
      </p:sp>
      <p:grpSp>
        <p:nvGrpSpPr>
          <p:cNvPr id="124932" name="Group 4">
            <a:extLst>
              <a:ext uri="{FF2B5EF4-FFF2-40B4-BE49-F238E27FC236}">
                <a16:creationId xmlns:a16="http://schemas.microsoft.com/office/drawing/2014/main" id="{1361CBBB-8CAE-1C07-7EE3-48ED35EBAC31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828800"/>
            <a:ext cx="762000" cy="762000"/>
            <a:chOff x="2352" y="1152"/>
            <a:chExt cx="480" cy="480"/>
          </a:xfrm>
        </p:grpSpPr>
        <p:sp>
          <p:nvSpPr>
            <p:cNvPr id="124977" name="Oval 5">
              <a:extLst>
                <a:ext uri="{FF2B5EF4-FFF2-40B4-BE49-F238E27FC236}">
                  <a16:creationId xmlns:a16="http://schemas.microsoft.com/office/drawing/2014/main" id="{72DDDA9B-2B51-A7FA-B009-9379DF5AC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4978" name="Text Box 6">
              <a:extLst>
                <a:ext uri="{FF2B5EF4-FFF2-40B4-BE49-F238E27FC236}">
                  <a16:creationId xmlns:a16="http://schemas.microsoft.com/office/drawing/2014/main" id="{6D4AD211-C674-0FD6-E139-20187023BA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24933" name="Group 7">
            <a:extLst>
              <a:ext uri="{FF2B5EF4-FFF2-40B4-BE49-F238E27FC236}">
                <a16:creationId xmlns:a16="http://schemas.microsoft.com/office/drawing/2014/main" id="{158A7158-81E7-270F-ABD7-EED5B0532D87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971800"/>
            <a:ext cx="762000" cy="762000"/>
            <a:chOff x="2352" y="1152"/>
            <a:chExt cx="480" cy="480"/>
          </a:xfrm>
        </p:grpSpPr>
        <p:sp>
          <p:nvSpPr>
            <p:cNvPr id="124975" name="Oval 8">
              <a:extLst>
                <a:ext uri="{FF2B5EF4-FFF2-40B4-BE49-F238E27FC236}">
                  <a16:creationId xmlns:a16="http://schemas.microsoft.com/office/drawing/2014/main" id="{E3166601-84FA-B80D-445A-2B4DFE274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4976" name="Text Box 9">
              <a:extLst>
                <a:ext uri="{FF2B5EF4-FFF2-40B4-BE49-F238E27FC236}">
                  <a16:creationId xmlns:a16="http://schemas.microsoft.com/office/drawing/2014/main" id="{7FA5D22D-AE0C-E1D7-0E8D-01ECAAD65B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124934" name="Group 10">
            <a:extLst>
              <a:ext uri="{FF2B5EF4-FFF2-40B4-BE49-F238E27FC236}">
                <a16:creationId xmlns:a16="http://schemas.microsoft.com/office/drawing/2014/main" id="{A9AAB19A-7988-2D5A-08A4-7B1488C370D5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971800"/>
            <a:ext cx="762000" cy="762000"/>
            <a:chOff x="2352" y="1152"/>
            <a:chExt cx="480" cy="480"/>
          </a:xfrm>
        </p:grpSpPr>
        <p:sp>
          <p:nvSpPr>
            <p:cNvPr id="124973" name="Oval 11">
              <a:extLst>
                <a:ext uri="{FF2B5EF4-FFF2-40B4-BE49-F238E27FC236}">
                  <a16:creationId xmlns:a16="http://schemas.microsoft.com/office/drawing/2014/main" id="{461F41FB-B999-6221-21F8-AF8A0B946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4974" name="Text Box 12">
              <a:extLst>
                <a:ext uri="{FF2B5EF4-FFF2-40B4-BE49-F238E27FC236}">
                  <a16:creationId xmlns:a16="http://schemas.microsoft.com/office/drawing/2014/main" id="{40C43B64-27A8-DBDB-D494-408EDE4DB9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24935" name="Line 13">
            <a:extLst>
              <a:ext uri="{FF2B5EF4-FFF2-40B4-BE49-F238E27FC236}">
                <a16:creationId xmlns:a16="http://schemas.microsoft.com/office/drawing/2014/main" id="{D10CB946-3753-3E52-174C-6810EAB187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24384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36" name="Line 14">
            <a:extLst>
              <a:ext uri="{FF2B5EF4-FFF2-40B4-BE49-F238E27FC236}">
                <a16:creationId xmlns:a16="http://schemas.microsoft.com/office/drawing/2014/main" id="{84D6B89A-A5CA-999B-DB92-A642209836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2438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37" name="Text Box 15">
            <a:extLst>
              <a:ext uri="{FF2B5EF4-FFF2-40B4-BE49-F238E27FC236}">
                <a16:creationId xmlns:a16="http://schemas.microsoft.com/office/drawing/2014/main" id="{D47A2D59-4ACD-66B7-7C5C-AA79CF35C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4938" name="Text Box 16">
            <a:extLst>
              <a:ext uri="{FF2B5EF4-FFF2-40B4-BE49-F238E27FC236}">
                <a16:creationId xmlns:a16="http://schemas.microsoft.com/office/drawing/2014/main" id="{15C76755-7F38-26BE-E759-1F24700C6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38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4939" name="Text Box 17">
            <a:extLst>
              <a:ext uri="{FF2B5EF4-FFF2-40B4-BE49-F238E27FC236}">
                <a16:creationId xmlns:a16="http://schemas.microsoft.com/office/drawing/2014/main" id="{70B6DF0E-0166-F7AF-5227-140A867BC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25558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CD</a:t>
            </a:r>
          </a:p>
        </p:txBody>
      </p:sp>
      <p:sp>
        <p:nvSpPr>
          <p:cNvPr id="124940" name="Text Box 18">
            <a:extLst>
              <a:ext uri="{FF2B5EF4-FFF2-40B4-BE49-F238E27FC236}">
                <a16:creationId xmlns:a16="http://schemas.microsoft.com/office/drawing/2014/main" id="{DEFD1AC7-2C46-E32F-0C7F-854BAE9E9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25" y="2743200"/>
            <a:ext cx="115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CD</a:t>
            </a:r>
          </a:p>
        </p:txBody>
      </p:sp>
      <p:sp>
        <p:nvSpPr>
          <p:cNvPr id="124941" name="Text Box 19">
            <a:extLst>
              <a:ext uri="{FF2B5EF4-FFF2-40B4-BE49-F238E27FC236}">
                <a16:creationId xmlns:a16="http://schemas.microsoft.com/office/drawing/2014/main" id="{E257E835-C253-DB1D-03F9-765AC3402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4942" name="Line 20">
            <a:extLst>
              <a:ext uri="{FF2B5EF4-FFF2-40B4-BE49-F238E27FC236}">
                <a16:creationId xmlns:a16="http://schemas.microsoft.com/office/drawing/2014/main" id="{2838EF25-BE7A-DE0A-18D5-0DF9935E7A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3733800"/>
            <a:ext cx="2286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43" name="Text Box 21">
            <a:extLst>
              <a:ext uri="{FF2B5EF4-FFF2-40B4-BE49-F238E27FC236}">
                <a16:creationId xmlns:a16="http://schemas.microsoft.com/office/drawing/2014/main" id="{ACC5F474-BD9D-1699-FC83-5EB21B90E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4944" name="Group 22">
            <a:extLst>
              <a:ext uri="{FF2B5EF4-FFF2-40B4-BE49-F238E27FC236}">
                <a16:creationId xmlns:a16="http://schemas.microsoft.com/office/drawing/2014/main" id="{E56F7B64-1693-A9AE-8E21-C66D58637EB1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953000"/>
            <a:ext cx="762000" cy="762000"/>
            <a:chOff x="2352" y="1152"/>
            <a:chExt cx="480" cy="480"/>
          </a:xfrm>
        </p:grpSpPr>
        <p:sp>
          <p:nvSpPr>
            <p:cNvPr id="124971" name="Oval 23">
              <a:extLst>
                <a:ext uri="{FF2B5EF4-FFF2-40B4-BE49-F238E27FC236}">
                  <a16:creationId xmlns:a16="http://schemas.microsoft.com/office/drawing/2014/main" id="{CEA14D99-9331-7EE4-BFF7-DE0934244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4972" name="Text Box 24">
              <a:extLst>
                <a:ext uri="{FF2B5EF4-FFF2-40B4-BE49-F238E27FC236}">
                  <a16:creationId xmlns:a16="http://schemas.microsoft.com/office/drawing/2014/main" id="{759DA302-CE97-A8A2-93A7-5323A767F8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124945" name="Line 25">
            <a:extLst>
              <a:ext uri="{FF2B5EF4-FFF2-40B4-BE49-F238E27FC236}">
                <a16:creationId xmlns:a16="http://schemas.microsoft.com/office/drawing/2014/main" id="{3DFC009F-D455-2F24-029A-0E8A8D431A9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685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46" name="Text Box 26">
            <a:extLst>
              <a:ext uri="{FF2B5EF4-FFF2-40B4-BE49-F238E27FC236}">
                <a16:creationId xmlns:a16="http://schemas.microsoft.com/office/drawing/2014/main" id="{93124F99-38AE-F1EC-6BF8-C79E8CC10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886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124947" name="Group 27">
            <a:extLst>
              <a:ext uri="{FF2B5EF4-FFF2-40B4-BE49-F238E27FC236}">
                <a16:creationId xmlns:a16="http://schemas.microsoft.com/office/drawing/2014/main" id="{C2C2D800-777B-13D4-F4C9-224A5AF81E4E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3810000"/>
            <a:ext cx="762000" cy="762000"/>
            <a:chOff x="2352" y="1152"/>
            <a:chExt cx="480" cy="480"/>
          </a:xfrm>
        </p:grpSpPr>
        <p:sp>
          <p:nvSpPr>
            <p:cNvPr id="124969" name="Oval 28">
              <a:extLst>
                <a:ext uri="{FF2B5EF4-FFF2-40B4-BE49-F238E27FC236}">
                  <a16:creationId xmlns:a16="http://schemas.microsoft.com/office/drawing/2014/main" id="{A6E54BCB-27C6-F9D0-15BE-E8143BA76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4970" name="Text Box 29">
              <a:extLst>
                <a:ext uri="{FF2B5EF4-FFF2-40B4-BE49-F238E27FC236}">
                  <a16:creationId xmlns:a16="http://schemas.microsoft.com/office/drawing/2014/main" id="{C681EF10-C59B-853D-3CB1-4672793D7B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4948" name="Line 30">
            <a:extLst>
              <a:ext uri="{FF2B5EF4-FFF2-40B4-BE49-F238E27FC236}">
                <a16:creationId xmlns:a16="http://schemas.microsoft.com/office/drawing/2014/main" id="{1F19D8D5-861E-E1AB-056F-9E8291E0A5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581400"/>
            <a:ext cx="3048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49" name="Text Box 31">
            <a:extLst>
              <a:ext uri="{FF2B5EF4-FFF2-40B4-BE49-F238E27FC236}">
                <a16:creationId xmlns:a16="http://schemas.microsoft.com/office/drawing/2014/main" id="{916C060A-4C58-A35B-17B0-F7FE1C6B2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05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24950" name="Group 32">
            <a:extLst>
              <a:ext uri="{FF2B5EF4-FFF2-40B4-BE49-F238E27FC236}">
                <a16:creationId xmlns:a16="http://schemas.microsoft.com/office/drawing/2014/main" id="{70585BE4-6B35-BB75-EF53-F60F78B9BA11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810000"/>
            <a:ext cx="762000" cy="762000"/>
            <a:chOff x="2352" y="1152"/>
            <a:chExt cx="480" cy="480"/>
          </a:xfrm>
        </p:grpSpPr>
        <p:sp>
          <p:nvSpPr>
            <p:cNvPr id="124967" name="Oval 33">
              <a:extLst>
                <a:ext uri="{FF2B5EF4-FFF2-40B4-BE49-F238E27FC236}">
                  <a16:creationId xmlns:a16="http://schemas.microsoft.com/office/drawing/2014/main" id="{014108F9-D74D-9D3C-8CD3-311C2B71FA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152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24968" name="Text Box 34">
              <a:extLst>
                <a:ext uri="{FF2B5EF4-FFF2-40B4-BE49-F238E27FC236}">
                  <a16:creationId xmlns:a16="http://schemas.microsoft.com/office/drawing/2014/main" id="{806B8A1A-7F61-8F6B-41E8-E228120C45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1" y="122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24951" name="Text Box 35">
            <a:extLst>
              <a:ext uri="{FF2B5EF4-FFF2-40B4-BE49-F238E27FC236}">
                <a16:creationId xmlns:a16="http://schemas.microsoft.com/office/drawing/2014/main" id="{61756574-72F1-1029-5894-1360D6382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0" y="3505200"/>
            <a:ext cx="933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 + D</a:t>
            </a:r>
          </a:p>
        </p:txBody>
      </p:sp>
      <p:sp>
        <p:nvSpPr>
          <p:cNvPr id="124952" name="Line 36">
            <a:extLst>
              <a:ext uri="{FF2B5EF4-FFF2-40B4-BE49-F238E27FC236}">
                <a16:creationId xmlns:a16="http://schemas.microsoft.com/office/drawing/2014/main" id="{C2DDF30C-80C1-A397-593E-70C40B6A810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35814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53" name="Text Box 37">
            <a:extLst>
              <a:ext uri="{FF2B5EF4-FFF2-40B4-BE49-F238E27FC236}">
                <a16:creationId xmlns:a16="http://schemas.microsoft.com/office/drawing/2014/main" id="{A8D66F73-B17B-3B47-F066-FAFB5F3E6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429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4954" name="Text Box 38">
            <a:extLst>
              <a:ext uri="{FF2B5EF4-FFF2-40B4-BE49-F238E27FC236}">
                <a16:creationId xmlns:a16="http://schemas.microsoft.com/office/drawing/2014/main" id="{935269A8-7BA5-D5DE-2433-DF245A78D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950" y="59817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4955" name="Freeform 39">
            <a:extLst>
              <a:ext uri="{FF2B5EF4-FFF2-40B4-BE49-F238E27FC236}">
                <a16:creationId xmlns:a16="http://schemas.microsoft.com/office/drawing/2014/main" id="{927CF2CD-6834-7866-62FF-2BA1FBD5A9CD}"/>
              </a:ext>
            </a:extLst>
          </p:cNvPr>
          <p:cNvSpPr>
            <a:spLocks/>
          </p:cNvSpPr>
          <p:nvPr/>
        </p:nvSpPr>
        <p:spPr bwMode="auto">
          <a:xfrm>
            <a:off x="2743200" y="4419600"/>
            <a:ext cx="1295400" cy="1524000"/>
          </a:xfrm>
          <a:custGeom>
            <a:avLst/>
            <a:gdLst>
              <a:gd name="T0" fmla="*/ 2147483646 w 816"/>
              <a:gd name="T1" fmla="*/ 0 h 960"/>
              <a:gd name="T2" fmla="*/ 2147483646 w 816"/>
              <a:gd name="T3" fmla="*/ 2147483646 h 960"/>
              <a:gd name="T4" fmla="*/ 0 w 816"/>
              <a:gd name="T5" fmla="*/ 2147483646 h 9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16" h="960">
                <a:moveTo>
                  <a:pt x="816" y="0"/>
                </a:moveTo>
                <a:cubicBezTo>
                  <a:pt x="596" y="88"/>
                  <a:pt x="376" y="176"/>
                  <a:pt x="240" y="336"/>
                </a:cubicBezTo>
                <a:cubicBezTo>
                  <a:pt x="104" y="496"/>
                  <a:pt x="52" y="728"/>
                  <a:pt x="0" y="96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56" name="Text Box 40">
            <a:extLst>
              <a:ext uri="{FF2B5EF4-FFF2-40B4-BE49-F238E27FC236}">
                <a16:creationId xmlns:a16="http://schemas.microsoft.com/office/drawing/2014/main" id="{D74E773D-6903-EC60-E1E3-CAF23E8BD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0" y="4495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4957" name="Line 41">
            <a:extLst>
              <a:ext uri="{FF2B5EF4-FFF2-40B4-BE49-F238E27FC236}">
                <a16:creationId xmlns:a16="http://schemas.microsoft.com/office/drawing/2014/main" id="{3C9D4BD9-E5E2-BAD9-0FE3-B46E15B73E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419600"/>
            <a:ext cx="14478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58" name="Text Box 42">
            <a:extLst>
              <a:ext uri="{FF2B5EF4-FFF2-40B4-BE49-F238E27FC236}">
                <a16:creationId xmlns:a16="http://schemas.microsoft.com/office/drawing/2014/main" id="{8C5CC287-F1A1-477E-A911-AAB63AEE0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257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4959" name="Line 43">
            <a:extLst>
              <a:ext uri="{FF2B5EF4-FFF2-40B4-BE49-F238E27FC236}">
                <a16:creationId xmlns:a16="http://schemas.microsoft.com/office/drawing/2014/main" id="{D87AB971-5E39-73D5-1745-C142369BC5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4419600"/>
            <a:ext cx="16002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60" name="Text Box 44">
            <a:extLst>
              <a:ext uri="{FF2B5EF4-FFF2-40B4-BE49-F238E27FC236}">
                <a16:creationId xmlns:a16="http://schemas.microsoft.com/office/drawing/2014/main" id="{FCF69279-C357-8B3D-D6DD-6D88479CC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9550" y="4343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4961" name="Line 45">
            <a:extLst>
              <a:ext uri="{FF2B5EF4-FFF2-40B4-BE49-F238E27FC236}">
                <a16:creationId xmlns:a16="http://schemas.microsoft.com/office/drawing/2014/main" id="{2868C00A-43EF-EE45-5A9D-F74CD1D8B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45720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62" name="Text Box 46">
            <a:extLst>
              <a:ext uri="{FF2B5EF4-FFF2-40B4-BE49-F238E27FC236}">
                <a16:creationId xmlns:a16="http://schemas.microsoft.com/office/drawing/2014/main" id="{EEF7FB6B-8D93-0B25-AE89-52C1AA520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029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4963" name="Line 47">
            <a:extLst>
              <a:ext uri="{FF2B5EF4-FFF2-40B4-BE49-F238E27FC236}">
                <a16:creationId xmlns:a16="http://schemas.microsoft.com/office/drawing/2014/main" id="{FD59BB5F-E3D7-6218-F451-24E13EF4FA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5562600"/>
            <a:ext cx="762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64" name="Line 48">
            <a:extLst>
              <a:ext uri="{FF2B5EF4-FFF2-40B4-BE49-F238E27FC236}">
                <a16:creationId xmlns:a16="http://schemas.microsoft.com/office/drawing/2014/main" id="{59EE23EE-6096-B93A-C90D-862B18E01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5562600"/>
            <a:ext cx="1752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4965" name="Text Box 49">
            <a:extLst>
              <a:ext uri="{FF2B5EF4-FFF2-40B4-BE49-F238E27FC236}">
                <a16:creationId xmlns:a16="http://schemas.microsoft.com/office/drawing/2014/main" id="{5DF6866B-FC4C-B92F-821C-2BA8A666A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410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24966" name="Text Box 50">
            <a:extLst>
              <a:ext uri="{FF2B5EF4-FFF2-40B4-BE49-F238E27FC236}">
                <a16:creationId xmlns:a16="http://schemas.microsoft.com/office/drawing/2014/main" id="{BD6CA696-2C43-FCAC-8ABF-55936570E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410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B588AB7-6BDE-90EA-9FF5-52D5C41AF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9B717AE-7F8D-23A2-7605-B144FA7496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</a:t>
            </a:r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id="{CDBB6897-8473-E9B0-EF14-C811A4EC2B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65" name="Line 5">
            <a:extLst>
              <a:ext uri="{FF2B5EF4-FFF2-40B4-BE49-F238E27FC236}">
                <a16:creationId xmlns:a16="http://schemas.microsoft.com/office/drawing/2014/main" id="{40C7D699-8FEC-4108-E68A-652E6323E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66" name="Line 6">
            <a:extLst>
              <a:ext uri="{FF2B5EF4-FFF2-40B4-BE49-F238E27FC236}">
                <a16:creationId xmlns:a16="http://schemas.microsoft.com/office/drawing/2014/main" id="{4945165B-8F45-D3F1-C24F-5717D22F1A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67" name="Line 7">
            <a:extLst>
              <a:ext uri="{FF2B5EF4-FFF2-40B4-BE49-F238E27FC236}">
                <a16:creationId xmlns:a16="http://schemas.microsoft.com/office/drawing/2014/main" id="{AE83B4F7-ADB0-CDB9-B6D8-209B6F32C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68" name="Text Box 13">
            <a:extLst>
              <a:ext uri="{FF2B5EF4-FFF2-40B4-BE49-F238E27FC236}">
                <a16:creationId xmlns:a16="http://schemas.microsoft.com/office/drawing/2014/main" id="{0325F2F1-FBB9-E80D-48BE-CFA84FF8B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9" name="Text Box 15">
            <a:extLst>
              <a:ext uri="{FF2B5EF4-FFF2-40B4-BE49-F238E27FC236}">
                <a16:creationId xmlns:a16="http://schemas.microsoft.com/office/drawing/2014/main" id="{D44A973A-533C-7480-B9DD-85D7ED2DA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70" name="Text Box 17">
            <a:extLst>
              <a:ext uri="{FF2B5EF4-FFF2-40B4-BE49-F238E27FC236}">
                <a16:creationId xmlns:a16="http://schemas.microsoft.com/office/drawing/2014/main" id="{48BAC9DA-5CF3-2910-4865-63A58D7A8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71" name="Text Box 19">
            <a:extLst>
              <a:ext uri="{FF2B5EF4-FFF2-40B4-BE49-F238E27FC236}">
                <a16:creationId xmlns:a16="http://schemas.microsoft.com/office/drawing/2014/main" id="{206123CB-FE19-64D7-EEC8-ED7557D29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5372" name="Group 3">
            <a:extLst>
              <a:ext uri="{FF2B5EF4-FFF2-40B4-BE49-F238E27FC236}">
                <a16:creationId xmlns:a16="http://schemas.microsoft.com/office/drawing/2014/main" id="{CF10A971-1FE3-90D5-30E3-8417BE025C0F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5431" name="Rectangle 4">
              <a:extLst>
                <a:ext uri="{FF2B5EF4-FFF2-40B4-BE49-F238E27FC236}">
                  <a16:creationId xmlns:a16="http://schemas.microsoft.com/office/drawing/2014/main" id="{CE915561-ED56-D57C-FDB4-EBD802136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32" name="Text Box 5">
              <a:extLst>
                <a:ext uri="{FF2B5EF4-FFF2-40B4-BE49-F238E27FC236}">
                  <a16:creationId xmlns:a16="http://schemas.microsoft.com/office/drawing/2014/main" id="{5DAEA123-D9EF-6C40-7D5D-E6E33F357B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73" name="Group 6">
            <a:extLst>
              <a:ext uri="{FF2B5EF4-FFF2-40B4-BE49-F238E27FC236}">
                <a16:creationId xmlns:a16="http://schemas.microsoft.com/office/drawing/2014/main" id="{0B6F2D7F-B9BA-5123-7919-C4FEFB00067F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5429" name="Rectangle 7">
              <a:extLst>
                <a:ext uri="{FF2B5EF4-FFF2-40B4-BE49-F238E27FC236}">
                  <a16:creationId xmlns:a16="http://schemas.microsoft.com/office/drawing/2014/main" id="{13D5BD7A-BC8E-9952-E140-9BB298381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30" name="Text Box 8">
              <a:extLst>
                <a:ext uri="{FF2B5EF4-FFF2-40B4-BE49-F238E27FC236}">
                  <a16:creationId xmlns:a16="http://schemas.microsoft.com/office/drawing/2014/main" id="{C9D6FB7C-9630-4E3B-113C-41E7A62A89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74" name="Group 9">
            <a:extLst>
              <a:ext uri="{FF2B5EF4-FFF2-40B4-BE49-F238E27FC236}">
                <a16:creationId xmlns:a16="http://schemas.microsoft.com/office/drawing/2014/main" id="{06712681-C574-8E64-F922-108017C2986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5427" name="Rectangle 10">
              <a:extLst>
                <a:ext uri="{FF2B5EF4-FFF2-40B4-BE49-F238E27FC236}">
                  <a16:creationId xmlns:a16="http://schemas.microsoft.com/office/drawing/2014/main" id="{1398F28D-ED64-C18C-261F-88665A09C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28" name="Text Box 11">
              <a:extLst>
                <a:ext uri="{FF2B5EF4-FFF2-40B4-BE49-F238E27FC236}">
                  <a16:creationId xmlns:a16="http://schemas.microsoft.com/office/drawing/2014/main" id="{0ED586BD-C3DD-7737-6445-487A078BE8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75" name="Group 12">
            <a:extLst>
              <a:ext uri="{FF2B5EF4-FFF2-40B4-BE49-F238E27FC236}">
                <a16:creationId xmlns:a16="http://schemas.microsoft.com/office/drawing/2014/main" id="{AC4B0EA7-0B6E-1F11-5590-8387B9D1527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5425" name="Rectangle 13">
              <a:extLst>
                <a:ext uri="{FF2B5EF4-FFF2-40B4-BE49-F238E27FC236}">
                  <a16:creationId xmlns:a16="http://schemas.microsoft.com/office/drawing/2014/main" id="{EBACC2B7-BA5B-E4C4-CA9B-D078411AC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26" name="Text Box 14">
              <a:extLst>
                <a:ext uri="{FF2B5EF4-FFF2-40B4-BE49-F238E27FC236}">
                  <a16:creationId xmlns:a16="http://schemas.microsoft.com/office/drawing/2014/main" id="{30785C76-C865-0026-5313-CB2C9FE3F1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5376" name="Line 15">
            <a:extLst>
              <a:ext uri="{FF2B5EF4-FFF2-40B4-BE49-F238E27FC236}">
                <a16:creationId xmlns:a16="http://schemas.microsoft.com/office/drawing/2014/main" id="{963FC0A8-7E30-FF5F-C719-6FD3665FDA1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7" name="Text Box 16">
            <a:extLst>
              <a:ext uri="{FF2B5EF4-FFF2-40B4-BE49-F238E27FC236}">
                <a16:creationId xmlns:a16="http://schemas.microsoft.com/office/drawing/2014/main" id="{65F8BB89-22E4-23A4-EFE1-81CF153C8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5378" name="Text Box 17">
            <a:extLst>
              <a:ext uri="{FF2B5EF4-FFF2-40B4-BE49-F238E27FC236}">
                <a16:creationId xmlns:a16="http://schemas.microsoft.com/office/drawing/2014/main" id="{9F2C84FA-C643-4DFE-036A-4B616A31C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79" name="Text Box 18">
            <a:extLst>
              <a:ext uri="{FF2B5EF4-FFF2-40B4-BE49-F238E27FC236}">
                <a16:creationId xmlns:a16="http://schemas.microsoft.com/office/drawing/2014/main" id="{3AC050DE-0890-5188-AC99-87C2B9ABA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80" name="Text Box 19">
            <a:extLst>
              <a:ext uri="{FF2B5EF4-FFF2-40B4-BE49-F238E27FC236}">
                <a16:creationId xmlns:a16="http://schemas.microsoft.com/office/drawing/2014/main" id="{B0DB747A-7C7E-17BA-FC49-1F21D0A9C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81" name="Text Box 20">
            <a:extLst>
              <a:ext uri="{FF2B5EF4-FFF2-40B4-BE49-F238E27FC236}">
                <a16:creationId xmlns:a16="http://schemas.microsoft.com/office/drawing/2014/main" id="{E10FDB9B-8C02-DC19-5686-047852E28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82" name="Text Box 21">
            <a:extLst>
              <a:ext uri="{FF2B5EF4-FFF2-40B4-BE49-F238E27FC236}">
                <a16:creationId xmlns:a16="http://schemas.microsoft.com/office/drawing/2014/main" id="{4664C188-80E8-E794-04A2-815E48BDB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5383" name="Group 22">
            <a:extLst>
              <a:ext uri="{FF2B5EF4-FFF2-40B4-BE49-F238E27FC236}">
                <a16:creationId xmlns:a16="http://schemas.microsoft.com/office/drawing/2014/main" id="{CFD3FC58-5B8E-5F62-4234-5E9A4F4E63A7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5423" name="Rectangle 23">
              <a:extLst>
                <a:ext uri="{FF2B5EF4-FFF2-40B4-BE49-F238E27FC236}">
                  <a16:creationId xmlns:a16="http://schemas.microsoft.com/office/drawing/2014/main" id="{7EDD260C-55F5-A38F-3515-0FC557515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24" name="Text Box 24">
              <a:extLst>
                <a:ext uri="{FF2B5EF4-FFF2-40B4-BE49-F238E27FC236}">
                  <a16:creationId xmlns:a16="http://schemas.microsoft.com/office/drawing/2014/main" id="{73025F55-3932-1F31-CA1C-F6B88690AA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84" name="Group 25">
            <a:extLst>
              <a:ext uri="{FF2B5EF4-FFF2-40B4-BE49-F238E27FC236}">
                <a16:creationId xmlns:a16="http://schemas.microsoft.com/office/drawing/2014/main" id="{7702BCA5-6CC1-AE77-F94E-93D045DC7169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5421" name="Rectangle 26">
              <a:extLst>
                <a:ext uri="{FF2B5EF4-FFF2-40B4-BE49-F238E27FC236}">
                  <a16:creationId xmlns:a16="http://schemas.microsoft.com/office/drawing/2014/main" id="{84E3566D-2F10-DCBC-EC41-F4FE910C0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22" name="Text Box 27">
              <a:extLst>
                <a:ext uri="{FF2B5EF4-FFF2-40B4-BE49-F238E27FC236}">
                  <a16:creationId xmlns:a16="http://schemas.microsoft.com/office/drawing/2014/main" id="{79B90BDC-ADD6-5587-2870-07B587E3D2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85" name="Group 28">
            <a:extLst>
              <a:ext uri="{FF2B5EF4-FFF2-40B4-BE49-F238E27FC236}">
                <a16:creationId xmlns:a16="http://schemas.microsoft.com/office/drawing/2014/main" id="{09666591-E4E2-6B17-4551-97A3DFBA4FC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5419" name="Rectangle 29">
              <a:extLst>
                <a:ext uri="{FF2B5EF4-FFF2-40B4-BE49-F238E27FC236}">
                  <a16:creationId xmlns:a16="http://schemas.microsoft.com/office/drawing/2014/main" id="{E1672A1A-A1E8-FA81-1E4C-8F99C347E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20" name="Text Box 30">
              <a:extLst>
                <a:ext uri="{FF2B5EF4-FFF2-40B4-BE49-F238E27FC236}">
                  <a16:creationId xmlns:a16="http://schemas.microsoft.com/office/drawing/2014/main" id="{3A0DE20F-B3B9-7F41-EEDF-42CCEEEC0C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86" name="Group 31">
            <a:extLst>
              <a:ext uri="{FF2B5EF4-FFF2-40B4-BE49-F238E27FC236}">
                <a16:creationId xmlns:a16="http://schemas.microsoft.com/office/drawing/2014/main" id="{1E69DD9B-78B2-EF5B-1651-0D9BF9061B0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5417" name="Rectangle 32">
              <a:extLst>
                <a:ext uri="{FF2B5EF4-FFF2-40B4-BE49-F238E27FC236}">
                  <a16:creationId xmlns:a16="http://schemas.microsoft.com/office/drawing/2014/main" id="{3057CA1A-C3F6-D295-74AE-C8DA69EF8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18" name="Text Box 33">
              <a:extLst>
                <a:ext uri="{FF2B5EF4-FFF2-40B4-BE49-F238E27FC236}">
                  <a16:creationId xmlns:a16="http://schemas.microsoft.com/office/drawing/2014/main" id="{DA46476B-3A7E-E2F5-8704-439D0BED8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5387" name="Text Box 34">
            <a:extLst>
              <a:ext uri="{FF2B5EF4-FFF2-40B4-BE49-F238E27FC236}">
                <a16:creationId xmlns:a16="http://schemas.microsoft.com/office/drawing/2014/main" id="{64DEDBF3-D6C1-1666-8D4B-2B2D9C7A2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88" name="Text Box 35">
            <a:extLst>
              <a:ext uri="{FF2B5EF4-FFF2-40B4-BE49-F238E27FC236}">
                <a16:creationId xmlns:a16="http://schemas.microsoft.com/office/drawing/2014/main" id="{EC7CB1EA-47AB-202F-74E5-AD2C3D434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5389" name="Group 36">
            <a:extLst>
              <a:ext uri="{FF2B5EF4-FFF2-40B4-BE49-F238E27FC236}">
                <a16:creationId xmlns:a16="http://schemas.microsoft.com/office/drawing/2014/main" id="{456CA939-F9B8-3F15-E456-5D2B7005C3B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5415" name="Rectangle 37">
              <a:extLst>
                <a:ext uri="{FF2B5EF4-FFF2-40B4-BE49-F238E27FC236}">
                  <a16:creationId xmlns:a16="http://schemas.microsoft.com/office/drawing/2014/main" id="{DE2B3BF0-7CCE-4BF0-A859-C6CCFE1AE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16" name="Text Box 38">
              <a:extLst>
                <a:ext uri="{FF2B5EF4-FFF2-40B4-BE49-F238E27FC236}">
                  <a16:creationId xmlns:a16="http://schemas.microsoft.com/office/drawing/2014/main" id="{521E3DA9-20D2-5294-2195-D7CA4BCC79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90" name="Group 39">
            <a:extLst>
              <a:ext uri="{FF2B5EF4-FFF2-40B4-BE49-F238E27FC236}">
                <a16:creationId xmlns:a16="http://schemas.microsoft.com/office/drawing/2014/main" id="{64BC46D7-9A93-B344-04EF-46AB6310AB1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5413" name="Rectangle 40">
              <a:extLst>
                <a:ext uri="{FF2B5EF4-FFF2-40B4-BE49-F238E27FC236}">
                  <a16:creationId xmlns:a16="http://schemas.microsoft.com/office/drawing/2014/main" id="{C4F0796D-DCD3-C353-0BFB-6EAD5A4C1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14" name="Text Box 41">
              <a:extLst>
                <a:ext uri="{FF2B5EF4-FFF2-40B4-BE49-F238E27FC236}">
                  <a16:creationId xmlns:a16="http://schemas.microsoft.com/office/drawing/2014/main" id="{8F901089-C8D5-D299-6CBB-0D5CEAB291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91" name="Group 42">
            <a:extLst>
              <a:ext uri="{FF2B5EF4-FFF2-40B4-BE49-F238E27FC236}">
                <a16:creationId xmlns:a16="http://schemas.microsoft.com/office/drawing/2014/main" id="{B4974FF4-7953-BC20-195A-CFAA8198C19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5411" name="Rectangle 43">
              <a:extLst>
                <a:ext uri="{FF2B5EF4-FFF2-40B4-BE49-F238E27FC236}">
                  <a16:creationId xmlns:a16="http://schemas.microsoft.com/office/drawing/2014/main" id="{858189F0-D462-95F6-6D01-26B3EA484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12" name="Text Box 44">
              <a:extLst>
                <a:ext uri="{FF2B5EF4-FFF2-40B4-BE49-F238E27FC236}">
                  <a16:creationId xmlns:a16="http://schemas.microsoft.com/office/drawing/2014/main" id="{2FC69511-314C-95D0-9D18-6703291A8E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92" name="Group 45">
            <a:extLst>
              <a:ext uri="{FF2B5EF4-FFF2-40B4-BE49-F238E27FC236}">
                <a16:creationId xmlns:a16="http://schemas.microsoft.com/office/drawing/2014/main" id="{7BC44BB7-0A3A-45CC-80AD-B683ABF46EAE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5409" name="Rectangle 46">
              <a:extLst>
                <a:ext uri="{FF2B5EF4-FFF2-40B4-BE49-F238E27FC236}">
                  <a16:creationId xmlns:a16="http://schemas.microsoft.com/office/drawing/2014/main" id="{12CB8211-72C2-096B-0019-44A87828B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10" name="Text Box 47">
              <a:extLst>
                <a:ext uri="{FF2B5EF4-FFF2-40B4-BE49-F238E27FC236}">
                  <a16:creationId xmlns:a16="http://schemas.microsoft.com/office/drawing/2014/main" id="{3851312B-3358-CF93-7CFA-2914802AFA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93" name="Group 48">
            <a:extLst>
              <a:ext uri="{FF2B5EF4-FFF2-40B4-BE49-F238E27FC236}">
                <a16:creationId xmlns:a16="http://schemas.microsoft.com/office/drawing/2014/main" id="{AD0EC877-A353-1184-020F-F34C7CB4BB5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5407" name="Rectangle 49">
              <a:extLst>
                <a:ext uri="{FF2B5EF4-FFF2-40B4-BE49-F238E27FC236}">
                  <a16:creationId xmlns:a16="http://schemas.microsoft.com/office/drawing/2014/main" id="{16E60D39-61B5-AEB5-6B04-2D66C8C08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08" name="Text Box 50">
              <a:extLst>
                <a:ext uri="{FF2B5EF4-FFF2-40B4-BE49-F238E27FC236}">
                  <a16:creationId xmlns:a16="http://schemas.microsoft.com/office/drawing/2014/main" id="{257F7561-1BA1-E1D5-6BD0-11CDB3CD47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94" name="Group 51">
            <a:extLst>
              <a:ext uri="{FF2B5EF4-FFF2-40B4-BE49-F238E27FC236}">
                <a16:creationId xmlns:a16="http://schemas.microsoft.com/office/drawing/2014/main" id="{5ADFE148-F78B-3D99-2309-7F004423979D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5405" name="Rectangle 52">
              <a:extLst>
                <a:ext uri="{FF2B5EF4-FFF2-40B4-BE49-F238E27FC236}">
                  <a16:creationId xmlns:a16="http://schemas.microsoft.com/office/drawing/2014/main" id="{7605415A-B48A-CF0C-8924-58E5C4D44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06" name="Text Box 53">
              <a:extLst>
                <a:ext uri="{FF2B5EF4-FFF2-40B4-BE49-F238E27FC236}">
                  <a16:creationId xmlns:a16="http://schemas.microsoft.com/office/drawing/2014/main" id="{4FDB816F-1E0F-FC97-0603-BA1B541415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95" name="Group 54">
            <a:extLst>
              <a:ext uri="{FF2B5EF4-FFF2-40B4-BE49-F238E27FC236}">
                <a16:creationId xmlns:a16="http://schemas.microsoft.com/office/drawing/2014/main" id="{070179A4-4596-DCBA-A1F6-FDF6399C354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5403" name="Rectangle 55">
              <a:extLst>
                <a:ext uri="{FF2B5EF4-FFF2-40B4-BE49-F238E27FC236}">
                  <a16:creationId xmlns:a16="http://schemas.microsoft.com/office/drawing/2014/main" id="{23512BDC-57AC-75CE-1E52-5175B735C0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04" name="Text Box 56">
              <a:extLst>
                <a:ext uri="{FF2B5EF4-FFF2-40B4-BE49-F238E27FC236}">
                  <a16:creationId xmlns:a16="http://schemas.microsoft.com/office/drawing/2014/main" id="{2B0AD563-9188-A987-1666-06B02DE106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396" name="Group 57">
            <a:extLst>
              <a:ext uri="{FF2B5EF4-FFF2-40B4-BE49-F238E27FC236}">
                <a16:creationId xmlns:a16="http://schemas.microsoft.com/office/drawing/2014/main" id="{0ECF0DE7-9562-4AFD-D30C-BF4AEFE1119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5401" name="Rectangle 58">
              <a:extLst>
                <a:ext uri="{FF2B5EF4-FFF2-40B4-BE49-F238E27FC236}">
                  <a16:creationId xmlns:a16="http://schemas.microsoft.com/office/drawing/2014/main" id="{2F17B64D-1021-F983-6360-F8918810F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402" name="Text Box 59">
              <a:extLst>
                <a:ext uri="{FF2B5EF4-FFF2-40B4-BE49-F238E27FC236}">
                  <a16:creationId xmlns:a16="http://schemas.microsoft.com/office/drawing/2014/main" id="{970FE521-16D1-F1DA-7D46-C5EBB8A43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5397" name="Text Box 60">
            <a:extLst>
              <a:ext uri="{FF2B5EF4-FFF2-40B4-BE49-F238E27FC236}">
                <a16:creationId xmlns:a16="http://schemas.microsoft.com/office/drawing/2014/main" id="{00C000DA-2A1D-5DFA-F98C-0DA805AFC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98" name="Text Box 61">
            <a:extLst>
              <a:ext uri="{FF2B5EF4-FFF2-40B4-BE49-F238E27FC236}">
                <a16:creationId xmlns:a16="http://schemas.microsoft.com/office/drawing/2014/main" id="{64B1E7F7-311C-1B64-DC0A-F0E571F97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99" name="Ελεύθερη σχεδίαση: Σχήμα 1">
            <a:extLst>
              <a:ext uri="{FF2B5EF4-FFF2-40B4-BE49-F238E27FC236}">
                <a16:creationId xmlns:a16="http://schemas.microsoft.com/office/drawing/2014/main" id="{607B56A4-5CCE-7529-29C9-9558088053E2}"/>
              </a:ext>
            </a:extLst>
          </p:cNvPr>
          <p:cNvSpPr>
            <a:spLocks/>
          </p:cNvSpPr>
          <p:nvPr/>
        </p:nvSpPr>
        <p:spPr bwMode="auto">
          <a:xfrm>
            <a:off x="5627688" y="3546475"/>
            <a:ext cx="712787" cy="547688"/>
          </a:xfrm>
          <a:custGeom>
            <a:avLst/>
            <a:gdLst>
              <a:gd name="T0" fmla="*/ 20942 w 712561"/>
              <a:gd name="T1" fmla="*/ 0 h 548666"/>
              <a:gd name="T2" fmla="*/ 71822 w 712561"/>
              <a:gd name="T3" fmla="*/ 453139 h 548666"/>
              <a:gd name="T4" fmla="*/ 611157 w 712561"/>
              <a:gd name="T5" fmla="*/ 513558 h 548666"/>
              <a:gd name="T6" fmla="*/ 712917 w 712561"/>
              <a:gd name="T7" fmla="*/ 90628 h 5486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12561" h="548666">
                <a:moveTo>
                  <a:pt x="20907" y="0"/>
                </a:moveTo>
                <a:cubicBezTo>
                  <a:pt x="-2800" y="185420"/>
                  <a:pt x="-26506" y="370840"/>
                  <a:pt x="71707" y="457200"/>
                </a:cubicBezTo>
                <a:cubicBezTo>
                  <a:pt x="169920" y="543560"/>
                  <a:pt x="503507" y="579120"/>
                  <a:pt x="610187" y="518160"/>
                </a:cubicBezTo>
                <a:cubicBezTo>
                  <a:pt x="716867" y="457200"/>
                  <a:pt x="714327" y="274320"/>
                  <a:pt x="711787" y="9144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5400" name="Ελεύθερη σχεδίαση: Σχήμα 2">
            <a:extLst>
              <a:ext uri="{FF2B5EF4-FFF2-40B4-BE49-F238E27FC236}">
                <a16:creationId xmlns:a16="http://schemas.microsoft.com/office/drawing/2014/main" id="{C8BD378B-F09F-B4FB-12DC-1BD20714101C}"/>
              </a:ext>
            </a:extLst>
          </p:cNvPr>
          <p:cNvSpPr>
            <a:spLocks/>
          </p:cNvSpPr>
          <p:nvPr/>
        </p:nvSpPr>
        <p:spPr bwMode="auto">
          <a:xfrm flipV="1">
            <a:off x="5638800" y="6080125"/>
            <a:ext cx="712788" cy="549275"/>
          </a:xfrm>
          <a:custGeom>
            <a:avLst/>
            <a:gdLst>
              <a:gd name="T0" fmla="*/ 20942 w 712561"/>
              <a:gd name="T1" fmla="*/ 0 h 548666"/>
              <a:gd name="T2" fmla="*/ 71822 w 712561"/>
              <a:gd name="T3" fmla="*/ 459743 h 548666"/>
              <a:gd name="T4" fmla="*/ 611160 w 712561"/>
              <a:gd name="T5" fmla="*/ 521042 h 548666"/>
              <a:gd name="T6" fmla="*/ 712922 w 712561"/>
              <a:gd name="T7" fmla="*/ 91949 h 5486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12561" h="548666">
                <a:moveTo>
                  <a:pt x="20907" y="0"/>
                </a:moveTo>
                <a:cubicBezTo>
                  <a:pt x="-2800" y="185420"/>
                  <a:pt x="-26506" y="370840"/>
                  <a:pt x="71707" y="457200"/>
                </a:cubicBezTo>
                <a:cubicBezTo>
                  <a:pt x="169920" y="543560"/>
                  <a:pt x="503507" y="579120"/>
                  <a:pt x="610187" y="518160"/>
                </a:cubicBezTo>
                <a:cubicBezTo>
                  <a:pt x="716867" y="457200"/>
                  <a:pt x="714327" y="274320"/>
                  <a:pt x="711787" y="9144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3D89B0D-D4FD-27A8-AD27-99ED51F58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1B42B82-3133-27DE-8A58-3AB6C5653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</a:t>
            </a: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39AE6AC0-179C-AF7F-40E3-88DAB3E0D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6389" name="Line 5">
            <a:extLst>
              <a:ext uri="{FF2B5EF4-FFF2-40B4-BE49-F238E27FC236}">
                <a16:creationId xmlns:a16="http://schemas.microsoft.com/office/drawing/2014/main" id="{C3DE5D5A-A290-00D1-9CFB-BAABF0C069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6390" name="Line 6">
            <a:extLst>
              <a:ext uri="{FF2B5EF4-FFF2-40B4-BE49-F238E27FC236}">
                <a16:creationId xmlns:a16="http://schemas.microsoft.com/office/drawing/2014/main" id="{478C468B-EEB4-6461-9AE5-E97F41445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6391" name="Line 7">
            <a:extLst>
              <a:ext uri="{FF2B5EF4-FFF2-40B4-BE49-F238E27FC236}">
                <a16:creationId xmlns:a16="http://schemas.microsoft.com/office/drawing/2014/main" id="{B43EFDB3-2E82-4C89-14A8-61DA33B6FF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6392" name="Line 8">
            <a:extLst>
              <a:ext uri="{FF2B5EF4-FFF2-40B4-BE49-F238E27FC236}">
                <a16:creationId xmlns:a16="http://schemas.microsoft.com/office/drawing/2014/main" id="{AF08A296-CE72-AFD6-CD6B-E0260DA2902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6393" name="Text Box 13">
            <a:extLst>
              <a:ext uri="{FF2B5EF4-FFF2-40B4-BE49-F238E27FC236}">
                <a16:creationId xmlns:a16="http://schemas.microsoft.com/office/drawing/2014/main" id="{AC02A007-881B-884C-BA1C-A1259A44D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394" name="Text Box 14">
            <a:extLst>
              <a:ext uri="{FF2B5EF4-FFF2-40B4-BE49-F238E27FC236}">
                <a16:creationId xmlns:a16="http://schemas.microsoft.com/office/drawing/2014/main" id="{64BC43A0-8D4A-8E1B-4896-EBC33BA62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395" name="Text Box 15">
            <a:extLst>
              <a:ext uri="{FF2B5EF4-FFF2-40B4-BE49-F238E27FC236}">
                <a16:creationId xmlns:a16="http://schemas.microsoft.com/office/drawing/2014/main" id="{8EA951F2-8569-61B2-F039-E15496571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396" name="Text Box 17">
            <a:extLst>
              <a:ext uri="{FF2B5EF4-FFF2-40B4-BE49-F238E27FC236}">
                <a16:creationId xmlns:a16="http://schemas.microsoft.com/office/drawing/2014/main" id="{5DE6A5AE-EC4D-4524-2B8D-3E883CC8E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397" name="Text Box 19">
            <a:extLst>
              <a:ext uri="{FF2B5EF4-FFF2-40B4-BE49-F238E27FC236}">
                <a16:creationId xmlns:a16="http://schemas.microsoft.com/office/drawing/2014/main" id="{9ED8B281-3AE8-5363-104F-8AC57EEEB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6398" name="Group 3">
            <a:extLst>
              <a:ext uri="{FF2B5EF4-FFF2-40B4-BE49-F238E27FC236}">
                <a16:creationId xmlns:a16="http://schemas.microsoft.com/office/drawing/2014/main" id="{CC8804B9-9DEB-020E-F5BA-F2C48CD63D4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6456" name="Rectangle 4">
              <a:extLst>
                <a:ext uri="{FF2B5EF4-FFF2-40B4-BE49-F238E27FC236}">
                  <a16:creationId xmlns:a16="http://schemas.microsoft.com/office/drawing/2014/main" id="{AC4E49EB-E8DE-E699-4C96-BB80EA3D4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57" name="Text Box 5">
              <a:extLst>
                <a:ext uri="{FF2B5EF4-FFF2-40B4-BE49-F238E27FC236}">
                  <a16:creationId xmlns:a16="http://schemas.microsoft.com/office/drawing/2014/main" id="{924364E8-7643-EB4F-1EDB-649C61978C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399" name="Group 6">
            <a:extLst>
              <a:ext uri="{FF2B5EF4-FFF2-40B4-BE49-F238E27FC236}">
                <a16:creationId xmlns:a16="http://schemas.microsoft.com/office/drawing/2014/main" id="{117C3B6C-DA28-2870-60CE-3FA5756A530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6454" name="Rectangle 7">
              <a:extLst>
                <a:ext uri="{FF2B5EF4-FFF2-40B4-BE49-F238E27FC236}">
                  <a16:creationId xmlns:a16="http://schemas.microsoft.com/office/drawing/2014/main" id="{FF1A74D5-8593-6FB4-4CA9-C2D2213496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55" name="Text Box 8">
              <a:extLst>
                <a:ext uri="{FF2B5EF4-FFF2-40B4-BE49-F238E27FC236}">
                  <a16:creationId xmlns:a16="http://schemas.microsoft.com/office/drawing/2014/main" id="{FB29B4C0-C6DF-3F5A-6FA7-ED9E974941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00" name="Group 9">
            <a:extLst>
              <a:ext uri="{FF2B5EF4-FFF2-40B4-BE49-F238E27FC236}">
                <a16:creationId xmlns:a16="http://schemas.microsoft.com/office/drawing/2014/main" id="{848C2A22-0BAA-F7BC-A4BF-9A35F1BD95E0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6452" name="Rectangle 10">
              <a:extLst>
                <a:ext uri="{FF2B5EF4-FFF2-40B4-BE49-F238E27FC236}">
                  <a16:creationId xmlns:a16="http://schemas.microsoft.com/office/drawing/2014/main" id="{BAD0882D-DCCA-6352-C69B-52EBC6AF7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53" name="Text Box 11">
              <a:extLst>
                <a:ext uri="{FF2B5EF4-FFF2-40B4-BE49-F238E27FC236}">
                  <a16:creationId xmlns:a16="http://schemas.microsoft.com/office/drawing/2014/main" id="{30B55271-EDF5-B552-2A18-9882ED4165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01" name="Group 12">
            <a:extLst>
              <a:ext uri="{FF2B5EF4-FFF2-40B4-BE49-F238E27FC236}">
                <a16:creationId xmlns:a16="http://schemas.microsoft.com/office/drawing/2014/main" id="{0D4383EE-4F5F-AB6D-1A02-82B0D836798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6450" name="Rectangle 13">
              <a:extLst>
                <a:ext uri="{FF2B5EF4-FFF2-40B4-BE49-F238E27FC236}">
                  <a16:creationId xmlns:a16="http://schemas.microsoft.com/office/drawing/2014/main" id="{48C97DD4-00E9-0882-F4BE-C0658F754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51" name="Text Box 14">
              <a:extLst>
                <a:ext uri="{FF2B5EF4-FFF2-40B4-BE49-F238E27FC236}">
                  <a16:creationId xmlns:a16="http://schemas.microsoft.com/office/drawing/2014/main" id="{782B441B-0C00-FA4A-80EC-749E3DEBA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6402" name="Line 15">
            <a:extLst>
              <a:ext uri="{FF2B5EF4-FFF2-40B4-BE49-F238E27FC236}">
                <a16:creationId xmlns:a16="http://schemas.microsoft.com/office/drawing/2014/main" id="{B8E3E348-9C33-F800-415A-6E2659BE948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6403" name="Text Box 16">
            <a:extLst>
              <a:ext uri="{FF2B5EF4-FFF2-40B4-BE49-F238E27FC236}">
                <a16:creationId xmlns:a16="http://schemas.microsoft.com/office/drawing/2014/main" id="{C0E0AF07-9F45-8C27-4390-DB53B7A0C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6404" name="Text Box 17">
            <a:extLst>
              <a:ext uri="{FF2B5EF4-FFF2-40B4-BE49-F238E27FC236}">
                <a16:creationId xmlns:a16="http://schemas.microsoft.com/office/drawing/2014/main" id="{573F0C60-0227-4288-6E66-1C57C6719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405" name="Text Box 18">
            <a:extLst>
              <a:ext uri="{FF2B5EF4-FFF2-40B4-BE49-F238E27FC236}">
                <a16:creationId xmlns:a16="http://schemas.microsoft.com/office/drawing/2014/main" id="{8BE964D9-A602-E2E5-CA5A-A042002D9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406" name="Text Box 19">
            <a:extLst>
              <a:ext uri="{FF2B5EF4-FFF2-40B4-BE49-F238E27FC236}">
                <a16:creationId xmlns:a16="http://schemas.microsoft.com/office/drawing/2014/main" id="{439DE9BF-13B3-A9E3-CFEC-171BD913D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407" name="Text Box 20">
            <a:extLst>
              <a:ext uri="{FF2B5EF4-FFF2-40B4-BE49-F238E27FC236}">
                <a16:creationId xmlns:a16="http://schemas.microsoft.com/office/drawing/2014/main" id="{9BDB9D58-F7E9-823D-E2DE-5F80F14BA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408" name="Text Box 21">
            <a:extLst>
              <a:ext uri="{FF2B5EF4-FFF2-40B4-BE49-F238E27FC236}">
                <a16:creationId xmlns:a16="http://schemas.microsoft.com/office/drawing/2014/main" id="{460F1D51-5392-D29D-89E7-278311000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6409" name="Group 22">
            <a:extLst>
              <a:ext uri="{FF2B5EF4-FFF2-40B4-BE49-F238E27FC236}">
                <a16:creationId xmlns:a16="http://schemas.microsoft.com/office/drawing/2014/main" id="{1D91E0A7-60C8-EC2F-DDDF-43179D15E836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6448" name="Rectangle 23">
              <a:extLst>
                <a:ext uri="{FF2B5EF4-FFF2-40B4-BE49-F238E27FC236}">
                  <a16:creationId xmlns:a16="http://schemas.microsoft.com/office/drawing/2014/main" id="{AF70E45D-F408-6360-63E7-3C6C8C3D2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49" name="Text Box 24">
              <a:extLst>
                <a:ext uri="{FF2B5EF4-FFF2-40B4-BE49-F238E27FC236}">
                  <a16:creationId xmlns:a16="http://schemas.microsoft.com/office/drawing/2014/main" id="{B6F2DBE5-18A5-EBEA-B0F6-9390181A87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10" name="Group 25">
            <a:extLst>
              <a:ext uri="{FF2B5EF4-FFF2-40B4-BE49-F238E27FC236}">
                <a16:creationId xmlns:a16="http://schemas.microsoft.com/office/drawing/2014/main" id="{94185590-FD44-67D7-5CAC-428E76DC5746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6446" name="Rectangle 26">
              <a:extLst>
                <a:ext uri="{FF2B5EF4-FFF2-40B4-BE49-F238E27FC236}">
                  <a16:creationId xmlns:a16="http://schemas.microsoft.com/office/drawing/2014/main" id="{99BA78E1-387F-15AA-76FD-E2EC180B5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47" name="Text Box 27">
              <a:extLst>
                <a:ext uri="{FF2B5EF4-FFF2-40B4-BE49-F238E27FC236}">
                  <a16:creationId xmlns:a16="http://schemas.microsoft.com/office/drawing/2014/main" id="{7DF826CD-1DE0-5167-C576-7E69325184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11" name="Group 28">
            <a:extLst>
              <a:ext uri="{FF2B5EF4-FFF2-40B4-BE49-F238E27FC236}">
                <a16:creationId xmlns:a16="http://schemas.microsoft.com/office/drawing/2014/main" id="{5C54BA3D-2B6E-8BD9-670B-859C046F0CC1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6444" name="Rectangle 29">
              <a:extLst>
                <a:ext uri="{FF2B5EF4-FFF2-40B4-BE49-F238E27FC236}">
                  <a16:creationId xmlns:a16="http://schemas.microsoft.com/office/drawing/2014/main" id="{C2E2F6F3-232B-14D1-9D3D-3F644754F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45" name="Text Box 30">
              <a:extLst>
                <a:ext uri="{FF2B5EF4-FFF2-40B4-BE49-F238E27FC236}">
                  <a16:creationId xmlns:a16="http://schemas.microsoft.com/office/drawing/2014/main" id="{C158FE9B-6606-67B9-4448-4D77FF65E2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12" name="Group 31">
            <a:extLst>
              <a:ext uri="{FF2B5EF4-FFF2-40B4-BE49-F238E27FC236}">
                <a16:creationId xmlns:a16="http://schemas.microsoft.com/office/drawing/2014/main" id="{0C61241C-0A81-A002-40B3-E1D20A0C06D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6442" name="Rectangle 32">
              <a:extLst>
                <a:ext uri="{FF2B5EF4-FFF2-40B4-BE49-F238E27FC236}">
                  <a16:creationId xmlns:a16="http://schemas.microsoft.com/office/drawing/2014/main" id="{EB89382F-1402-D020-D6C7-EBD501505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43" name="Text Box 33">
              <a:extLst>
                <a:ext uri="{FF2B5EF4-FFF2-40B4-BE49-F238E27FC236}">
                  <a16:creationId xmlns:a16="http://schemas.microsoft.com/office/drawing/2014/main" id="{10833C2C-5A0B-F0E4-2E7E-5F81D8505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6413" name="Text Box 34">
            <a:extLst>
              <a:ext uri="{FF2B5EF4-FFF2-40B4-BE49-F238E27FC236}">
                <a16:creationId xmlns:a16="http://schemas.microsoft.com/office/drawing/2014/main" id="{6A5B606F-0793-AD63-E9EF-4B5148E66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414" name="Text Box 35">
            <a:extLst>
              <a:ext uri="{FF2B5EF4-FFF2-40B4-BE49-F238E27FC236}">
                <a16:creationId xmlns:a16="http://schemas.microsoft.com/office/drawing/2014/main" id="{7C6C36E7-E4B3-9CB9-242C-97025390A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6415" name="Group 36">
            <a:extLst>
              <a:ext uri="{FF2B5EF4-FFF2-40B4-BE49-F238E27FC236}">
                <a16:creationId xmlns:a16="http://schemas.microsoft.com/office/drawing/2014/main" id="{79D9F083-7928-0D26-A5F3-FBC5A806CCB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6440" name="Rectangle 37">
              <a:extLst>
                <a:ext uri="{FF2B5EF4-FFF2-40B4-BE49-F238E27FC236}">
                  <a16:creationId xmlns:a16="http://schemas.microsoft.com/office/drawing/2014/main" id="{0A59F20A-EDC6-49ED-6A0C-6C63B2B45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41" name="Text Box 38">
              <a:extLst>
                <a:ext uri="{FF2B5EF4-FFF2-40B4-BE49-F238E27FC236}">
                  <a16:creationId xmlns:a16="http://schemas.microsoft.com/office/drawing/2014/main" id="{6AF7E1E4-B783-51A3-BEB9-4BCCB16A95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16" name="Group 39">
            <a:extLst>
              <a:ext uri="{FF2B5EF4-FFF2-40B4-BE49-F238E27FC236}">
                <a16:creationId xmlns:a16="http://schemas.microsoft.com/office/drawing/2014/main" id="{BF59C073-E995-13DF-9BD8-CBEAEC2104B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6438" name="Rectangle 40">
              <a:extLst>
                <a:ext uri="{FF2B5EF4-FFF2-40B4-BE49-F238E27FC236}">
                  <a16:creationId xmlns:a16="http://schemas.microsoft.com/office/drawing/2014/main" id="{B415CCD8-5FA2-B0FB-80EF-0A7FED0FC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39" name="Text Box 41">
              <a:extLst>
                <a:ext uri="{FF2B5EF4-FFF2-40B4-BE49-F238E27FC236}">
                  <a16:creationId xmlns:a16="http://schemas.microsoft.com/office/drawing/2014/main" id="{FDA1D815-750B-638A-D50E-0D153ED105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17" name="Group 42">
            <a:extLst>
              <a:ext uri="{FF2B5EF4-FFF2-40B4-BE49-F238E27FC236}">
                <a16:creationId xmlns:a16="http://schemas.microsoft.com/office/drawing/2014/main" id="{0E05B1E9-764C-70FB-BE0D-092A792A28A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6436" name="Rectangle 43">
              <a:extLst>
                <a:ext uri="{FF2B5EF4-FFF2-40B4-BE49-F238E27FC236}">
                  <a16:creationId xmlns:a16="http://schemas.microsoft.com/office/drawing/2014/main" id="{95737D01-296E-BEF8-DC43-038690DA5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37" name="Text Box 44">
              <a:extLst>
                <a:ext uri="{FF2B5EF4-FFF2-40B4-BE49-F238E27FC236}">
                  <a16:creationId xmlns:a16="http://schemas.microsoft.com/office/drawing/2014/main" id="{8FBEBF70-B706-8CFA-FE65-E71F644E02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18" name="Group 45">
            <a:extLst>
              <a:ext uri="{FF2B5EF4-FFF2-40B4-BE49-F238E27FC236}">
                <a16:creationId xmlns:a16="http://schemas.microsoft.com/office/drawing/2014/main" id="{4367FEB8-D424-8504-F174-94535EB4EF3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6434" name="Rectangle 46">
              <a:extLst>
                <a:ext uri="{FF2B5EF4-FFF2-40B4-BE49-F238E27FC236}">
                  <a16:creationId xmlns:a16="http://schemas.microsoft.com/office/drawing/2014/main" id="{C9AE6C04-3F47-2450-B50F-DE33D3477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35" name="Text Box 47">
              <a:extLst>
                <a:ext uri="{FF2B5EF4-FFF2-40B4-BE49-F238E27FC236}">
                  <a16:creationId xmlns:a16="http://schemas.microsoft.com/office/drawing/2014/main" id="{911BE051-0CB4-D6D5-051E-BB3C637DDD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19" name="Group 48">
            <a:extLst>
              <a:ext uri="{FF2B5EF4-FFF2-40B4-BE49-F238E27FC236}">
                <a16:creationId xmlns:a16="http://schemas.microsoft.com/office/drawing/2014/main" id="{A279B55D-D006-5F7C-5C24-EE901485B9F6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6432" name="Rectangle 49">
              <a:extLst>
                <a:ext uri="{FF2B5EF4-FFF2-40B4-BE49-F238E27FC236}">
                  <a16:creationId xmlns:a16="http://schemas.microsoft.com/office/drawing/2014/main" id="{CEF5660A-5AC9-047B-568C-D54527A53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33" name="Text Box 50">
              <a:extLst>
                <a:ext uri="{FF2B5EF4-FFF2-40B4-BE49-F238E27FC236}">
                  <a16:creationId xmlns:a16="http://schemas.microsoft.com/office/drawing/2014/main" id="{1C9EF717-36A9-3A5C-19A4-8E4889AF65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20" name="Group 51">
            <a:extLst>
              <a:ext uri="{FF2B5EF4-FFF2-40B4-BE49-F238E27FC236}">
                <a16:creationId xmlns:a16="http://schemas.microsoft.com/office/drawing/2014/main" id="{DD1C396D-2259-5A28-72BB-E5E278618B5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6430" name="Rectangle 52">
              <a:extLst>
                <a:ext uri="{FF2B5EF4-FFF2-40B4-BE49-F238E27FC236}">
                  <a16:creationId xmlns:a16="http://schemas.microsoft.com/office/drawing/2014/main" id="{143383FC-D9A4-D6AE-0C9C-0F69E74BE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31" name="Text Box 53">
              <a:extLst>
                <a:ext uri="{FF2B5EF4-FFF2-40B4-BE49-F238E27FC236}">
                  <a16:creationId xmlns:a16="http://schemas.microsoft.com/office/drawing/2014/main" id="{61E97CE8-2548-AC27-5B45-BB3AA57FF8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21" name="Group 54">
            <a:extLst>
              <a:ext uri="{FF2B5EF4-FFF2-40B4-BE49-F238E27FC236}">
                <a16:creationId xmlns:a16="http://schemas.microsoft.com/office/drawing/2014/main" id="{23C76467-1863-FDBB-2637-73536E38454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6428" name="Rectangle 55">
              <a:extLst>
                <a:ext uri="{FF2B5EF4-FFF2-40B4-BE49-F238E27FC236}">
                  <a16:creationId xmlns:a16="http://schemas.microsoft.com/office/drawing/2014/main" id="{5000CE35-EB53-1B90-4175-2839FF526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29" name="Text Box 56">
              <a:extLst>
                <a:ext uri="{FF2B5EF4-FFF2-40B4-BE49-F238E27FC236}">
                  <a16:creationId xmlns:a16="http://schemas.microsoft.com/office/drawing/2014/main" id="{DB359224-3A7A-31EA-73E4-F10EE5B2E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22" name="Group 57">
            <a:extLst>
              <a:ext uri="{FF2B5EF4-FFF2-40B4-BE49-F238E27FC236}">
                <a16:creationId xmlns:a16="http://schemas.microsoft.com/office/drawing/2014/main" id="{01B73394-6B6B-6818-6780-603B139B2133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6426" name="Rectangle 58">
              <a:extLst>
                <a:ext uri="{FF2B5EF4-FFF2-40B4-BE49-F238E27FC236}">
                  <a16:creationId xmlns:a16="http://schemas.microsoft.com/office/drawing/2014/main" id="{8417AD6F-94D8-F197-F962-15FF6205A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427" name="Text Box 59">
              <a:extLst>
                <a:ext uri="{FF2B5EF4-FFF2-40B4-BE49-F238E27FC236}">
                  <a16:creationId xmlns:a16="http://schemas.microsoft.com/office/drawing/2014/main" id="{DA872C54-E1C6-C8D9-DDE0-3C8BBB916A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6423" name="Text Box 60">
            <a:extLst>
              <a:ext uri="{FF2B5EF4-FFF2-40B4-BE49-F238E27FC236}">
                <a16:creationId xmlns:a16="http://schemas.microsoft.com/office/drawing/2014/main" id="{ADC65C2F-A735-7AA2-7B83-AF6976CD5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424" name="Text Box 61">
            <a:extLst>
              <a:ext uri="{FF2B5EF4-FFF2-40B4-BE49-F238E27FC236}">
                <a16:creationId xmlns:a16="http://schemas.microsoft.com/office/drawing/2014/main" id="{88D880E4-A081-FD58-74BA-52DCFBC59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6425" name="Οβάλ 1">
            <a:extLst>
              <a:ext uri="{FF2B5EF4-FFF2-40B4-BE49-F238E27FC236}">
                <a16:creationId xmlns:a16="http://schemas.microsoft.com/office/drawing/2014/main" id="{A4A3023F-39CA-7662-EAFE-08422BE37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429000"/>
            <a:ext cx="685800" cy="152241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84E5A2B-AF2C-8A4D-670C-B59D776FFE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B4CFF35-D4C4-5E52-BA6F-C6732A9841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</a:t>
            </a:r>
          </a:p>
        </p:txBody>
      </p:sp>
      <p:sp>
        <p:nvSpPr>
          <p:cNvPr id="17412" name="Line 4">
            <a:extLst>
              <a:ext uri="{FF2B5EF4-FFF2-40B4-BE49-F238E27FC236}">
                <a16:creationId xmlns:a16="http://schemas.microsoft.com/office/drawing/2014/main" id="{EAE166D4-F9FA-3940-1131-1F393297EA2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7413" name="Line 5">
            <a:extLst>
              <a:ext uri="{FF2B5EF4-FFF2-40B4-BE49-F238E27FC236}">
                <a16:creationId xmlns:a16="http://schemas.microsoft.com/office/drawing/2014/main" id="{7167F53F-AB13-5189-4F38-12A0A4417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7414" name="Line 6">
            <a:extLst>
              <a:ext uri="{FF2B5EF4-FFF2-40B4-BE49-F238E27FC236}">
                <a16:creationId xmlns:a16="http://schemas.microsoft.com/office/drawing/2014/main" id="{167798C4-CDC0-2B9A-43D2-2006E78CC7A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7415" name="Line 7">
            <a:extLst>
              <a:ext uri="{FF2B5EF4-FFF2-40B4-BE49-F238E27FC236}">
                <a16:creationId xmlns:a16="http://schemas.microsoft.com/office/drawing/2014/main" id="{CDD99701-136A-3AFD-A7F6-47BD6BBD98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7416" name="Line 8">
            <a:extLst>
              <a:ext uri="{FF2B5EF4-FFF2-40B4-BE49-F238E27FC236}">
                <a16:creationId xmlns:a16="http://schemas.microsoft.com/office/drawing/2014/main" id="{DA1FD17F-A162-5FE2-F6A4-024B1C16FE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7417" name="Text Box 13">
            <a:extLst>
              <a:ext uri="{FF2B5EF4-FFF2-40B4-BE49-F238E27FC236}">
                <a16:creationId xmlns:a16="http://schemas.microsoft.com/office/drawing/2014/main" id="{41A70AD1-B69E-884C-D187-B8E7A2F11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8" name="Text Box 14">
            <a:extLst>
              <a:ext uri="{FF2B5EF4-FFF2-40B4-BE49-F238E27FC236}">
                <a16:creationId xmlns:a16="http://schemas.microsoft.com/office/drawing/2014/main" id="{80DB4B6D-96F1-DED2-BA9D-61368034A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19" name="Text Box 15">
            <a:extLst>
              <a:ext uri="{FF2B5EF4-FFF2-40B4-BE49-F238E27FC236}">
                <a16:creationId xmlns:a16="http://schemas.microsoft.com/office/drawing/2014/main" id="{88AE52F0-A4C2-7D9F-34D0-CB5EDE7BB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20" name="Text Box 16">
            <a:extLst>
              <a:ext uri="{FF2B5EF4-FFF2-40B4-BE49-F238E27FC236}">
                <a16:creationId xmlns:a16="http://schemas.microsoft.com/office/drawing/2014/main" id="{9E023095-40BA-1BCC-B86D-13832D585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21" name="Text Box 17">
            <a:extLst>
              <a:ext uri="{FF2B5EF4-FFF2-40B4-BE49-F238E27FC236}">
                <a16:creationId xmlns:a16="http://schemas.microsoft.com/office/drawing/2014/main" id="{96AAD35E-BFBD-170C-707B-2C9F5EB68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22" name="Text Box 19">
            <a:extLst>
              <a:ext uri="{FF2B5EF4-FFF2-40B4-BE49-F238E27FC236}">
                <a16:creationId xmlns:a16="http://schemas.microsoft.com/office/drawing/2014/main" id="{9728EDD0-736B-C4C6-90C7-8F516C295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7423" name="Group 3">
            <a:extLst>
              <a:ext uri="{FF2B5EF4-FFF2-40B4-BE49-F238E27FC236}">
                <a16:creationId xmlns:a16="http://schemas.microsoft.com/office/drawing/2014/main" id="{24CD06B5-9885-7B22-2F3B-8640E445F1D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7482" name="Rectangle 4">
              <a:extLst>
                <a:ext uri="{FF2B5EF4-FFF2-40B4-BE49-F238E27FC236}">
                  <a16:creationId xmlns:a16="http://schemas.microsoft.com/office/drawing/2014/main" id="{4E511591-76C7-7004-F139-839B76EDF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83" name="Text Box 5">
              <a:extLst>
                <a:ext uri="{FF2B5EF4-FFF2-40B4-BE49-F238E27FC236}">
                  <a16:creationId xmlns:a16="http://schemas.microsoft.com/office/drawing/2014/main" id="{1AA3DAD1-3753-A19D-AEAB-29626F5813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24" name="Group 6">
            <a:extLst>
              <a:ext uri="{FF2B5EF4-FFF2-40B4-BE49-F238E27FC236}">
                <a16:creationId xmlns:a16="http://schemas.microsoft.com/office/drawing/2014/main" id="{D5C8534F-D931-CB88-24CB-FA1CCC4D40D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7480" name="Rectangle 7">
              <a:extLst>
                <a:ext uri="{FF2B5EF4-FFF2-40B4-BE49-F238E27FC236}">
                  <a16:creationId xmlns:a16="http://schemas.microsoft.com/office/drawing/2014/main" id="{ABF31412-9AC0-CF70-034F-0426AADE0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81" name="Text Box 8">
              <a:extLst>
                <a:ext uri="{FF2B5EF4-FFF2-40B4-BE49-F238E27FC236}">
                  <a16:creationId xmlns:a16="http://schemas.microsoft.com/office/drawing/2014/main" id="{375F08F3-F47A-B040-BBD1-D5520EE17E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25" name="Group 9">
            <a:extLst>
              <a:ext uri="{FF2B5EF4-FFF2-40B4-BE49-F238E27FC236}">
                <a16:creationId xmlns:a16="http://schemas.microsoft.com/office/drawing/2014/main" id="{352457B8-A40E-B8BC-8F00-D3418B85CB30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7478" name="Rectangle 10">
              <a:extLst>
                <a:ext uri="{FF2B5EF4-FFF2-40B4-BE49-F238E27FC236}">
                  <a16:creationId xmlns:a16="http://schemas.microsoft.com/office/drawing/2014/main" id="{32956BDA-969E-A7ED-1AB1-1F84998D2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79" name="Text Box 11">
              <a:extLst>
                <a:ext uri="{FF2B5EF4-FFF2-40B4-BE49-F238E27FC236}">
                  <a16:creationId xmlns:a16="http://schemas.microsoft.com/office/drawing/2014/main" id="{E973E835-9A8A-5252-4D1D-29DC0B347D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26" name="Group 12">
            <a:extLst>
              <a:ext uri="{FF2B5EF4-FFF2-40B4-BE49-F238E27FC236}">
                <a16:creationId xmlns:a16="http://schemas.microsoft.com/office/drawing/2014/main" id="{DF436502-C9F7-219A-8917-8695F6668FC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7476" name="Rectangle 13">
              <a:extLst>
                <a:ext uri="{FF2B5EF4-FFF2-40B4-BE49-F238E27FC236}">
                  <a16:creationId xmlns:a16="http://schemas.microsoft.com/office/drawing/2014/main" id="{4F381163-6592-3E93-8C7F-C8A5DA6D0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77" name="Text Box 14">
              <a:extLst>
                <a:ext uri="{FF2B5EF4-FFF2-40B4-BE49-F238E27FC236}">
                  <a16:creationId xmlns:a16="http://schemas.microsoft.com/office/drawing/2014/main" id="{3BA8426C-F7ED-4B70-4452-4DF60355A1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7427" name="Line 15">
            <a:extLst>
              <a:ext uri="{FF2B5EF4-FFF2-40B4-BE49-F238E27FC236}">
                <a16:creationId xmlns:a16="http://schemas.microsoft.com/office/drawing/2014/main" id="{DC253FF8-4DF6-FCDE-15B1-BCA833C31F7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7428" name="Text Box 16">
            <a:extLst>
              <a:ext uri="{FF2B5EF4-FFF2-40B4-BE49-F238E27FC236}">
                <a16:creationId xmlns:a16="http://schemas.microsoft.com/office/drawing/2014/main" id="{6600B219-225C-F533-ECE8-6DADD0351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7429" name="Text Box 17">
            <a:extLst>
              <a:ext uri="{FF2B5EF4-FFF2-40B4-BE49-F238E27FC236}">
                <a16:creationId xmlns:a16="http://schemas.microsoft.com/office/drawing/2014/main" id="{516F11B4-C564-C9C7-0E61-D7E0FE01D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30" name="Text Box 18">
            <a:extLst>
              <a:ext uri="{FF2B5EF4-FFF2-40B4-BE49-F238E27FC236}">
                <a16:creationId xmlns:a16="http://schemas.microsoft.com/office/drawing/2014/main" id="{A8A28291-87AF-DA04-BA3C-1F942967B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31" name="Text Box 19">
            <a:extLst>
              <a:ext uri="{FF2B5EF4-FFF2-40B4-BE49-F238E27FC236}">
                <a16:creationId xmlns:a16="http://schemas.microsoft.com/office/drawing/2014/main" id="{E39FC4DF-5FE5-1339-B842-C8D3D96B9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32" name="Text Box 20">
            <a:extLst>
              <a:ext uri="{FF2B5EF4-FFF2-40B4-BE49-F238E27FC236}">
                <a16:creationId xmlns:a16="http://schemas.microsoft.com/office/drawing/2014/main" id="{F26D1CDB-69E6-AE24-26CF-87D45366B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33" name="Text Box 21">
            <a:extLst>
              <a:ext uri="{FF2B5EF4-FFF2-40B4-BE49-F238E27FC236}">
                <a16:creationId xmlns:a16="http://schemas.microsoft.com/office/drawing/2014/main" id="{BD13023D-CD75-7FA5-86AA-D27DA8476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7434" name="Group 22">
            <a:extLst>
              <a:ext uri="{FF2B5EF4-FFF2-40B4-BE49-F238E27FC236}">
                <a16:creationId xmlns:a16="http://schemas.microsoft.com/office/drawing/2014/main" id="{3A73A971-8A23-5DED-94F9-68528E482F0F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7474" name="Rectangle 23">
              <a:extLst>
                <a:ext uri="{FF2B5EF4-FFF2-40B4-BE49-F238E27FC236}">
                  <a16:creationId xmlns:a16="http://schemas.microsoft.com/office/drawing/2014/main" id="{34E3FE22-16F2-E88F-5A3B-4D92C71ED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75" name="Text Box 24">
              <a:extLst>
                <a:ext uri="{FF2B5EF4-FFF2-40B4-BE49-F238E27FC236}">
                  <a16:creationId xmlns:a16="http://schemas.microsoft.com/office/drawing/2014/main" id="{521855AB-169A-68D2-CD2D-66A6D4A9EE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35" name="Group 25">
            <a:extLst>
              <a:ext uri="{FF2B5EF4-FFF2-40B4-BE49-F238E27FC236}">
                <a16:creationId xmlns:a16="http://schemas.microsoft.com/office/drawing/2014/main" id="{015B3858-9C74-296A-2B04-BDC969632F54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7472" name="Rectangle 26">
              <a:extLst>
                <a:ext uri="{FF2B5EF4-FFF2-40B4-BE49-F238E27FC236}">
                  <a16:creationId xmlns:a16="http://schemas.microsoft.com/office/drawing/2014/main" id="{8F913573-2ABF-F204-370F-83F7E7F65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73" name="Text Box 27">
              <a:extLst>
                <a:ext uri="{FF2B5EF4-FFF2-40B4-BE49-F238E27FC236}">
                  <a16:creationId xmlns:a16="http://schemas.microsoft.com/office/drawing/2014/main" id="{7D641693-C8CA-B267-FBE3-016584B3B0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36" name="Group 28">
            <a:extLst>
              <a:ext uri="{FF2B5EF4-FFF2-40B4-BE49-F238E27FC236}">
                <a16:creationId xmlns:a16="http://schemas.microsoft.com/office/drawing/2014/main" id="{CDD609C6-66E2-12B3-6BE0-DAD31BF841B7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7470" name="Rectangle 29">
              <a:extLst>
                <a:ext uri="{FF2B5EF4-FFF2-40B4-BE49-F238E27FC236}">
                  <a16:creationId xmlns:a16="http://schemas.microsoft.com/office/drawing/2014/main" id="{62DA5802-50DA-43AE-D867-61E4C8D27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71" name="Text Box 30">
              <a:extLst>
                <a:ext uri="{FF2B5EF4-FFF2-40B4-BE49-F238E27FC236}">
                  <a16:creationId xmlns:a16="http://schemas.microsoft.com/office/drawing/2014/main" id="{BACF53AF-A5F8-DB81-1D71-8D854022AC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37" name="Group 31">
            <a:extLst>
              <a:ext uri="{FF2B5EF4-FFF2-40B4-BE49-F238E27FC236}">
                <a16:creationId xmlns:a16="http://schemas.microsoft.com/office/drawing/2014/main" id="{A64E6FE6-28C7-9AAA-FF47-8EF8C5E61283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7468" name="Rectangle 32">
              <a:extLst>
                <a:ext uri="{FF2B5EF4-FFF2-40B4-BE49-F238E27FC236}">
                  <a16:creationId xmlns:a16="http://schemas.microsoft.com/office/drawing/2014/main" id="{4F1E4EE6-09F5-AF5D-62BF-09FC110BE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69" name="Text Box 33">
              <a:extLst>
                <a:ext uri="{FF2B5EF4-FFF2-40B4-BE49-F238E27FC236}">
                  <a16:creationId xmlns:a16="http://schemas.microsoft.com/office/drawing/2014/main" id="{CAE7688A-08D1-2C3A-D632-C7233442C0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7438" name="Text Box 34">
            <a:extLst>
              <a:ext uri="{FF2B5EF4-FFF2-40B4-BE49-F238E27FC236}">
                <a16:creationId xmlns:a16="http://schemas.microsoft.com/office/drawing/2014/main" id="{B896B8CC-EEF7-FAD4-D124-9ACA4D04F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39" name="Text Box 35">
            <a:extLst>
              <a:ext uri="{FF2B5EF4-FFF2-40B4-BE49-F238E27FC236}">
                <a16:creationId xmlns:a16="http://schemas.microsoft.com/office/drawing/2014/main" id="{6AC9862D-E8DA-857A-18A2-82A9A6DC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7440" name="Group 36">
            <a:extLst>
              <a:ext uri="{FF2B5EF4-FFF2-40B4-BE49-F238E27FC236}">
                <a16:creationId xmlns:a16="http://schemas.microsoft.com/office/drawing/2014/main" id="{5799D9F5-9C58-2886-F006-BDC1944C2E4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7466" name="Rectangle 37">
              <a:extLst>
                <a:ext uri="{FF2B5EF4-FFF2-40B4-BE49-F238E27FC236}">
                  <a16:creationId xmlns:a16="http://schemas.microsoft.com/office/drawing/2014/main" id="{37741CEF-24D8-5E45-A430-CE031FB61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67" name="Text Box 38">
              <a:extLst>
                <a:ext uri="{FF2B5EF4-FFF2-40B4-BE49-F238E27FC236}">
                  <a16:creationId xmlns:a16="http://schemas.microsoft.com/office/drawing/2014/main" id="{DF445259-7B67-583C-6187-33340194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41" name="Group 39">
            <a:extLst>
              <a:ext uri="{FF2B5EF4-FFF2-40B4-BE49-F238E27FC236}">
                <a16:creationId xmlns:a16="http://schemas.microsoft.com/office/drawing/2014/main" id="{56A06BE6-5B4F-1B8D-8EDD-1FD0EB52510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7464" name="Rectangle 40">
              <a:extLst>
                <a:ext uri="{FF2B5EF4-FFF2-40B4-BE49-F238E27FC236}">
                  <a16:creationId xmlns:a16="http://schemas.microsoft.com/office/drawing/2014/main" id="{B434E678-6782-8A23-0835-C6A9B81EA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65" name="Text Box 41">
              <a:extLst>
                <a:ext uri="{FF2B5EF4-FFF2-40B4-BE49-F238E27FC236}">
                  <a16:creationId xmlns:a16="http://schemas.microsoft.com/office/drawing/2014/main" id="{577124E4-2495-60F9-14E2-1B33D7F709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42" name="Group 42">
            <a:extLst>
              <a:ext uri="{FF2B5EF4-FFF2-40B4-BE49-F238E27FC236}">
                <a16:creationId xmlns:a16="http://schemas.microsoft.com/office/drawing/2014/main" id="{BE503A4F-3C90-1279-3F6B-52DACA2434E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7462" name="Rectangle 43">
              <a:extLst>
                <a:ext uri="{FF2B5EF4-FFF2-40B4-BE49-F238E27FC236}">
                  <a16:creationId xmlns:a16="http://schemas.microsoft.com/office/drawing/2014/main" id="{2E65824E-7DE4-71D9-8AA1-51C9D4968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63" name="Text Box 44">
              <a:extLst>
                <a:ext uri="{FF2B5EF4-FFF2-40B4-BE49-F238E27FC236}">
                  <a16:creationId xmlns:a16="http://schemas.microsoft.com/office/drawing/2014/main" id="{245E5DBE-E4C3-C1DB-023A-6D6F246668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43" name="Group 45">
            <a:extLst>
              <a:ext uri="{FF2B5EF4-FFF2-40B4-BE49-F238E27FC236}">
                <a16:creationId xmlns:a16="http://schemas.microsoft.com/office/drawing/2014/main" id="{43390F7C-787F-28E4-1DD6-26AC3B226D6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7460" name="Rectangle 46">
              <a:extLst>
                <a:ext uri="{FF2B5EF4-FFF2-40B4-BE49-F238E27FC236}">
                  <a16:creationId xmlns:a16="http://schemas.microsoft.com/office/drawing/2014/main" id="{D0AC8977-F267-C5D1-A2FD-D8CC989F4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61" name="Text Box 47">
              <a:extLst>
                <a:ext uri="{FF2B5EF4-FFF2-40B4-BE49-F238E27FC236}">
                  <a16:creationId xmlns:a16="http://schemas.microsoft.com/office/drawing/2014/main" id="{6C6F2D89-3193-EC2B-225B-210638248F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44" name="Group 48">
            <a:extLst>
              <a:ext uri="{FF2B5EF4-FFF2-40B4-BE49-F238E27FC236}">
                <a16:creationId xmlns:a16="http://schemas.microsoft.com/office/drawing/2014/main" id="{38131518-C5C0-AF32-0F46-73E5C838FC6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7458" name="Rectangle 49">
              <a:extLst>
                <a:ext uri="{FF2B5EF4-FFF2-40B4-BE49-F238E27FC236}">
                  <a16:creationId xmlns:a16="http://schemas.microsoft.com/office/drawing/2014/main" id="{FC055B66-7E10-E5BC-73D0-5A5FAB69F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59" name="Text Box 50">
              <a:extLst>
                <a:ext uri="{FF2B5EF4-FFF2-40B4-BE49-F238E27FC236}">
                  <a16:creationId xmlns:a16="http://schemas.microsoft.com/office/drawing/2014/main" id="{036CCAD8-E85E-9D47-5E25-480445E93D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45" name="Group 51">
            <a:extLst>
              <a:ext uri="{FF2B5EF4-FFF2-40B4-BE49-F238E27FC236}">
                <a16:creationId xmlns:a16="http://schemas.microsoft.com/office/drawing/2014/main" id="{FF8DD0E7-BF91-6881-04FF-E7ECB3E0402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7456" name="Rectangle 52">
              <a:extLst>
                <a:ext uri="{FF2B5EF4-FFF2-40B4-BE49-F238E27FC236}">
                  <a16:creationId xmlns:a16="http://schemas.microsoft.com/office/drawing/2014/main" id="{0274F23F-3A21-5D6F-A9C5-44A3904A8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57" name="Text Box 53">
              <a:extLst>
                <a:ext uri="{FF2B5EF4-FFF2-40B4-BE49-F238E27FC236}">
                  <a16:creationId xmlns:a16="http://schemas.microsoft.com/office/drawing/2014/main" id="{0824AE0E-2174-3285-14C6-B17F260A8C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46" name="Group 54">
            <a:extLst>
              <a:ext uri="{FF2B5EF4-FFF2-40B4-BE49-F238E27FC236}">
                <a16:creationId xmlns:a16="http://schemas.microsoft.com/office/drawing/2014/main" id="{71922D61-0D84-B47D-FF90-CDC43FA41B0E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7454" name="Rectangle 55">
              <a:extLst>
                <a:ext uri="{FF2B5EF4-FFF2-40B4-BE49-F238E27FC236}">
                  <a16:creationId xmlns:a16="http://schemas.microsoft.com/office/drawing/2014/main" id="{2BADB48E-3AE2-99BA-32F7-3A305419C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55" name="Text Box 56">
              <a:extLst>
                <a:ext uri="{FF2B5EF4-FFF2-40B4-BE49-F238E27FC236}">
                  <a16:creationId xmlns:a16="http://schemas.microsoft.com/office/drawing/2014/main" id="{75837CEA-B590-8F84-1A96-CE220248BB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47" name="Group 57">
            <a:extLst>
              <a:ext uri="{FF2B5EF4-FFF2-40B4-BE49-F238E27FC236}">
                <a16:creationId xmlns:a16="http://schemas.microsoft.com/office/drawing/2014/main" id="{833A886D-A9B9-F56E-876F-7A6BC76FF54E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7452" name="Rectangle 58">
              <a:extLst>
                <a:ext uri="{FF2B5EF4-FFF2-40B4-BE49-F238E27FC236}">
                  <a16:creationId xmlns:a16="http://schemas.microsoft.com/office/drawing/2014/main" id="{B94107DA-9249-2059-651A-32461D001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453" name="Text Box 59">
              <a:extLst>
                <a:ext uri="{FF2B5EF4-FFF2-40B4-BE49-F238E27FC236}">
                  <a16:creationId xmlns:a16="http://schemas.microsoft.com/office/drawing/2014/main" id="{759BA12C-BC63-FEA9-0C4B-A9BF714EEF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7448" name="Text Box 60">
            <a:extLst>
              <a:ext uri="{FF2B5EF4-FFF2-40B4-BE49-F238E27FC236}">
                <a16:creationId xmlns:a16="http://schemas.microsoft.com/office/drawing/2014/main" id="{E20170F5-2B89-0217-FB94-C20FAA1A3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49" name="Text Box 61">
            <a:extLst>
              <a:ext uri="{FF2B5EF4-FFF2-40B4-BE49-F238E27FC236}">
                <a16:creationId xmlns:a16="http://schemas.microsoft.com/office/drawing/2014/main" id="{F7F7FBFF-0635-6B99-3551-BE46AFBAC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450" name="Ελεύθερη σχεδίαση: Σχήμα 1">
            <a:extLst>
              <a:ext uri="{FF2B5EF4-FFF2-40B4-BE49-F238E27FC236}">
                <a16:creationId xmlns:a16="http://schemas.microsoft.com/office/drawing/2014/main" id="{FB1DDBA9-899F-E07B-083B-14A704AD1BE2}"/>
              </a:ext>
            </a:extLst>
          </p:cNvPr>
          <p:cNvSpPr>
            <a:spLocks/>
          </p:cNvSpPr>
          <p:nvPr/>
        </p:nvSpPr>
        <p:spPr bwMode="auto">
          <a:xfrm>
            <a:off x="6438900" y="3546475"/>
            <a:ext cx="712788" cy="547688"/>
          </a:xfrm>
          <a:custGeom>
            <a:avLst/>
            <a:gdLst>
              <a:gd name="T0" fmla="*/ 20942 w 712561"/>
              <a:gd name="T1" fmla="*/ 0 h 548666"/>
              <a:gd name="T2" fmla="*/ 71822 w 712561"/>
              <a:gd name="T3" fmla="*/ 453139 h 548666"/>
              <a:gd name="T4" fmla="*/ 611160 w 712561"/>
              <a:gd name="T5" fmla="*/ 513558 h 548666"/>
              <a:gd name="T6" fmla="*/ 712922 w 712561"/>
              <a:gd name="T7" fmla="*/ 90628 h 5486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12561" h="548666">
                <a:moveTo>
                  <a:pt x="20907" y="0"/>
                </a:moveTo>
                <a:cubicBezTo>
                  <a:pt x="-2800" y="185420"/>
                  <a:pt x="-26506" y="370840"/>
                  <a:pt x="71707" y="457200"/>
                </a:cubicBezTo>
                <a:cubicBezTo>
                  <a:pt x="169920" y="543560"/>
                  <a:pt x="503507" y="579120"/>
                  <a:pt x="610187" y="518160"/>
                </a:cubicBezTo>
                <a:cubicBezTo>
                  <a:pt x="716867" y="457200"/>
                  <a:pt x="714327" y="274320"/>
                  <a:pt x="711787" y="9144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7451" name="Ελεύθερη σχεδίαση: Σχήμα 2">
            <a:extLst>
              <a:ext uri="{FF2B5EF4-FFF2-40B4-BE49-F238E27FC236}">
                <a16:creationId xmlns:a16="http://schemas.microsoft.com/office/drawing/2014/main" id="{8A180317-37F4-8DB5-8ED2-68DF4AC4E8DE}"/>
              </a:ext>
            </a:extLst>
          </p:cNvPr>
          <p:cNvSpPr>
            <a:spLocks/>
          </p:cNvSpPr>
          <p:nvPr/>
        </p:nvSpPr>
        <p:spPr bwMode="auto">
          <a:xfrm flipV="1">
            <a:off x="6450013" y="6080125"/>
            <a:ext cx="712787" cy="549275"/>
          </a:xfrm>
          <a:custGeom>
            <a:avLst/>
            <a:gdLst>
              <a:gd name="T0" fmla="*/ 20942 w 712561"/>
              <a:gd name="T1" fmla="*/ 0 h 548666"/>
              <a:gd name="T2" fmla="*/ 71822 w 712561"/>
              <a:gd name="T3" fmla="*/ 459743 h 548666"/>
              <a:gd name="T4" fmla="*/ 611157 w 712561"/>
              <a:gd name="T5" fmla="*/ 521042 h 548666"/>
              <a:gd name="T6" fmla="*/ 712917 w 712561"/>
              <a:gd name="T7" fmla="*/ 91949 h 5486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12561" h="548666">
                <a:moveTo>
                  <a:pt x="20907" y="0"/>
                </a:moveTo>
                <a:cubicBezTo>
                  <a:pt x="-2800" y="185420"/>
                  <a:pt x="-26506" y="370840"/>
                  <a:pt x="71707" y="457200"/>
                </a:cubicBezTo>
                <a:cubicBezTo>
                  <a:pt x="169920" y="543560"/>
                  <a:pt x="503507" y="579120"/>
                  <a:pt x="610187" y="518160"/>
                </a:cubicBezTo>
                <a:cubicBezTo>
                  <a:pt x="716867" y="457200"/>
                  <a:pt x="714327" y="274320"/>
                  <a:pt x="711787" y="9144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D776630-209F-6A9E-225B-82DDF4E2CE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EE4DF88-7BBD-412E-84A7-0239103F3C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</a:t>
            </a:r>
          </a:p>
        </p:txBody>
      </p:sp>
      <p:sp>
        <p:nvSpPr>
          <p:cNvPr id="18436" name="Line 4">
            <a:extLst>
              <a:ext uri="{FF2B5EF4-FFF2-40B4-BE49-F238E27FC236}">
                <a16:creationId xmlns:a16="http://schemas.microsoft.com/office/drawing/2014/main" id="{EA9C8892-5DFC-6BB5-2A4D-226C7935D00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37" name="Line 5">
            <a:extLst>
              <a:ext uri="{FF2B5EF4-FFF2-40B4-BE49-F238E27FC236}">
                <a16:creationId xmlns:a16="http://schemas.microsoft.com/office/drawing/2014/main" id="{6EDDB16A-1ACA-FF48-D45B-863113E2A0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38" name="Line 6">
            <a:extLst>
              <a:ext uri="{FF2B5EF4-FFF2-40B4-BE49-F238E27FC236}">
                <a16:creationId xmlns:a16="http://schemas.microsoft.com/office/drawing/2014/main" id="{35DFC4CA-5EEE-13C7-9D56-366F1844A69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39" name="Line 7">
            <a:extLst>
              <a:ext uri="{FF2B5EF4-FFF2-40B4-BE49-F238E27FC236}">
                <a16:creationId xmlns:a16="http://schemas.microsoft.com/office/drawing/2014/main" id="{67863D0F-2D8A-CF01-63FB-D81AE70C0F1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40" name="Line 8">
            <a:extLst>
              <a:ext uri="{FF2B5EF4-FFF2-40B4-BE49-F238E27FC236}">
                <a16:creationId xmlns:a16="http://schemas.microsoft.com/office/drawing/2014/main" id="{6922802F-7870-59E1-A14F-82B1B8E3DC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41" name="Text Box 13">
            <a:extLst>
              <a:ext uri="{FF2B5EF4-FFF2-40B4-BE49-F238E27FC236}">
                <a16:creationId xmlns:a16="http://schemas.microsoft.com/office/drawing/2014/main" id="{5190D45D-8EDD-7A9D-0AE8-6744FC865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42" name="Text Box 14">
            <a:extLst>
              <a:ext uri="{FF2B5EF4-FFF2-40B4-BE49-F238E27FC236}">
                <a16:creationId xmlns:a16="http://schemas.microsoft.com/office/drawing/2014/main" id="{631DB6D5-68F5-4D8D-F909-E315C98BB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43" name="Text Box 15">
            <a:extLst>
              <a:ext uri="{FF2B5EF4-FFF2-40B4-BE49-F238E27FC236}">
                <a16:creationId xmlns:a16="http://schemas.microsoft.com/office/drawing/2014/main" id="{14FD1CE1-8825-BB96-B26C-5DCEA2C6A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44" name="Text Box 16">
            <a:extLst>
              <a:ext uri="{FF2B5EF4-FFF2-40B4-BE49-F238E27FC236}">
                <a16:creationId xmlns:a16="http://schemas.microsoft.com/office/drawing/2014/main" id="{946D5566-EB11-5767-8C13-44DF55DB4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45" name="Text Box 17">
            <a:extLst>
              <a:ext uri="{FF2B5EF4-FFF2-40B4-BE49-F238E27FC236}">
                <a16:creationId xmlns:a16="http://schemas.microsoft.com/office/drawing/2014/main" id="{F687CF55-07D1-CFA8-11D0-72597C611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46" name="Text Box 18">
            <a:extLst>
              <a:ext uri="{FF2B5EF4-FFF2-40B4-BE49-F238E27FC236}">
                <a16:creationId xmlns:a16="http://schemas.microsoft.com/office/drawing/2014/main" id="{B484CD1B-3638-FD09-E953-A65B6643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47" name="Text Box 19">
            <a:extLst>
              <a:ext uri="{FF2B5EF4-FFF2-40B4-BE49-F238E27FC236}">
                <a16:creationId xmlns:a16="http://schemas.microsoft.com/office/drawing/2014/main" id="{33DC5106-3102-F756-0F6D-DD60B6E0A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8448" name="Group 3">
            <a:extLst>
              <a:ext uri="{FF2B5EF4-FFF2-40B4-BE49-F238E27FC236}">
                <a16:creationId xmlns:a16="http://schemas.microsoft.com/office/drawing/2014/main" id="{79AB61EA-95D2-4A7B-233D-36D1593976CE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8507" name="Rectangle 4">
              <a:extLst>
                <a:ext uri="{FF2B5EF4-FFF2-40B4-BE49-F238E27FC236}">
                  <a16:creationId xmlns:a16="http://schemas.microsoft.com/office/drawing/2014/main" id="{34DC03EF-8729-4D2F-B790-C052CAE1E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508" name="Text Box 5">
              <a:extLst>
                <a:ext uri="{FF2B5EF4-FFF2-40B4-BE49-F238E27FC236}">
                  <a16:creationId xmlns:a16="http://schemas.microsoft.com/office/drawing/2014/main" id="{E605108F-DBD6-1BBE-1C8E-8D6503CE1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49" name="Group 6">
            <a:extLst>
              <a:ext uri="{FF2B5EF4-FFF2-40B4-BE49-F238E27FC236}">
                <a16:creationId xmlns:a16="http://schemas.microsoft.com/office/drawing/2014/main" id="{BAE10FE4-632F-7E22-F601-72767EB833D0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8505" name="Rectangle 7">
              <a:extLst>
                <a:ext uri="{FF2B5EF4-FFF2-40B4-BE49-F238E27FC236}">
                  <a16:creationId xmlns:a16="http://schemas.microsoft.com/office/drawing/2014/main" id="{3ADEFD02-E316-95DE-EADB-15BCF9E742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506" name="Text Box 8">
              <a:extLst>
                <a:ext uri="{FF2B5EF4-FFF2-40B4-BE49-F238E27FC236}">
                  <a16:creationId xmlns:a16="http://schemas.microsoft.com/office/drawing/2014/main" id="{BF61FD55-BA11-FA79-C1A7-B1E3BCDEC6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50" name="Group 9">
            <a:extLst>
              <a:ext uri="{FF2B5EF4-FFF2-40B4-BE49-F238E27FC236}">
                <a16:creationId xmlns:a16="http://schemas.microsoft.com/office/drawing/2014/main" id="{2030D548-C3EF-83A1-51A0-8CE3B772295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8503" name="Rectangle 10">
              <a:extLst>
                <a:ext uri="{FF2B5EF4-FFF2-40B4-BE49-F238E27FC236}">
                  <a16:creationId xmlns:a16="http://schemas.microsoft.com/office/drawing/2014/main" id="{974C3F4C-3600-1026-8BF9-4EFA17DA9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504" name="Text Box 11">
              <a:extLst>
                <a:ext uri="{FF2B5EF4-FFF2-40B4-BE49-F238E27FC236}">
                  <a16:creationId xmlns:a16="http://schemas.microsoft.com/office/drawing/2014/main" id="{88420CAB-1B06-0AAA-9F54-8DEAAE0500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51" name="Group 12">
            <a:extLst>
              <a:ext uri="{FF2B5EF4-FFF2-40B4-BE49-F238E27FC236}">
                <a16:creationId xmlns:a16="http://schemas.microsoft.com/office/drawing/2014/main" id="{08AF6B76-9E48-271E-A3D7-19E609753CD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8501" name="Rectangle 13">
              <a:extLst>
                <a:ext uri="{FF2B5EF4-FFF2-40B4-BE49-F238E27FC236}">
                  <a16:creationId xmlns:a16="http://schemas.microsoft.com/office/drawing/2014/main" id="{4AA263A7-CAF4-2952-1DC6-4C639CE09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502" name="Text Box 14">
              <a:extLst>
                <a:ext uri="{FF2B5EF4-FFF2-40B4-BE49-F238E27FC236}">
                  <a16:creationId xmlns:a16="http://schemas.microsoft.com/office/drawing/2014/main" id="{0EA823D9-4233-3533-3869-F8A4CADDC2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8452" name="Line 15">
            <a:extLst>
              <a:ext uri="{FF2B5EF4-FFF2-40B4-BE49-F238E27FC236}">
                <a16:creationId xmlns:a16="http://schemas.microsoft.com/office/drawing/2014/main" id="{53EAB5D4-191A-B8BB-EF02-693D52EAE35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53" name="Text Box 16">
            <a:extLst>
              <a:ext uri="{FF2B5EF4-FFF2-40B4-BE49-F238E27FC236}">
                <a16:creationId xmlns:a16="http://schemas.microsoft.com/office/drawing/2014/main" id="{7AADB595-58AA-6384-03CD-172A61C46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8454" name="Text Box 17">
            <a:extLst>
              <a:ext uri="{FF2B5EF4-FFF2-40B4-BE49-F238E27FC236}">
                <a16:creationId xmlns:a16="http://schemas.microsoft.com/office/drawing/2014/main" id="{72809EFC-3685-01E4-A86E-EE6BB5635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55" name="Text Box 18">
            <a:extLst>
              <a:ext uri="{FF2B5EF4-FFF2-40B4-BE49-F238E27FC236}">
                <a16:creationId xmlns:a16="http://schemas.microsoft.com/office/drawing/2014/main" id="{94AB3795-2FB0-2752-4CB1-9292B0A19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56" name="Text Box 19">
            <a:extLst>
              <a:ext uri="{FF2B5EF4-FFF2-40B4-BE49-F238E27FC236}">
                <a16:creationId xmlns:a16="http://schemas.microsoft.com/office/drawing/2014/main" id="{5E6074B9-990F-ABAB-CFC4-84B3C8623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57" name="Text Box 20">
            <a:extLst>
              <a:ext uri="{FF2B5EF4-FFF2-40B4-BE49-F238E27FC236}">
                <a16:creationId xmlns:a16="http://schemas.microsoft.com/office/drawing/2014/main" id="{29E5AFDD-2682-53CA-F177-8EC3984E4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58" name="Text Box 21">
            <a:extLst>
              <a:ext uri="{FF2B5EF4-FFF2-40B4-BE49-F238E27FC236}">
                <a16:creationId xmlns:a16="http://schemas.microsoft.com/office/drawing/2014/main" id="{69CABC97-FE9E-D91B-D062-1D0CC08DF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8459" name="Group 22">
            <a:extLst>
              <a:ext uri="{FF2B5EF4-FFF2-40B4-BE49-F238E27FC236}">
                <a16:creationId xmlns:a16="http://schemas.microsoft.com/office/drawing/2014/main" id="{0591B504-8BFD-0AB8-74F2-B49202860580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8499" name="Rectangle 23">
              <a:extLst>
                <a:ext uri="{FF2B5EF4-FFF2-40B4-BE49-F238E27FC236}">
                  <a16:creationId xmlns:a16="http://schemas.microsoft.com/office/drawing/2014/main" id="{0261F326-3DA5-A6C6-3AEE-9E80AE72A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500" name="Text Box 24">
              <a:extLst>
                <a:ext uri="{FF2B5EF4-FFF2-40B4-BE49-F238E27FC236}">
                  <a16:creationId xmlns:a16="http://schemas.microsoft.com/office/drawing/2014/main" id="{192F3352-2A19-0F50-5D78-DA37A37272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60" name="Group 25">
            <a:extLst>
              <a:ext uri="{FF2B5EF4-FFF2-40B4-BE49-F238E27FC236}">
                <a16:creationId xmlns:a16="http://schemas.microsoft.com/office/drawing/2014/main" id="{8702ED1C-C333-89A8-541E-34396AE04A0E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8497" name="Rectangle 26">
              <a:extLst>
                <a:ext uri="{FF2B5EF4-FFF2-40B4-BE49-F238E27FC236}">
                  <a16:creationId xmlns:a16="http://schemas.microsoft.com/office/drawing/2014/main" id="{20823734-9F04-42E2-4713-40A395543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98" name="Text Box 27">
              <a:extLst>
                <a:ext uri="{FF2B5EF4-FFF2-40B4-BE49-F238E27FC236}">
                  <a16:creationId xmlns:a16="http://schemas.microsoft.com/office/drawing/2014/main" id="{DB08F23E-46BA-99E3-A465-DA3B1D001D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61" name="Group 28">
            <a:extLst>
              <a:ext uri="{FF2B5EF4-FFF2-40B4-BE49-F238E27FC236}">
                <a16:creationId xmlns:a16="http://schemas.microsoft.com/office/drawing/2014/main" id="{5FC554AE-35FC-BD1A-F709-42567D8ECCEE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8495" name="Rectangle 29">
              <a:extLst>
                <a:ext uri="{FF2B5EF4-FFF2-40B4-BE49-F238E27FC236}">
                  <a16:creationId xmlns:a16="http://schemas.microsoft.com/office/drawing/2014/main" id="{203837A9-8FD2-E036-D89C-5E937EB4F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96" name="Text Box 30">
              <a:extLst>
                <a:ext uri="{FF2B5EF4-FFF2-40B4-BE49-F238E27FC236}">
                  <a16:creationId xmlns:a16="http://schemas.microsoft.com/office/drawing/2014/main" id="{638BD487-3F22-6963-5CE3-E6C5BC735A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62" name="Group 31">
            <a:extLst>
              <a:ext uri="{FF2B5EF4-FFF2-40B4-BE49-F238E27FC236}">
                <a16:creationId xmlns:a16="http://schemas.microsoft.com/office/drawing/2014/main" id="{4EC0CE35-06F4-7A0B-F8E9-851D88A834B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8493" name="Rectangle 32">
              <a:extLst>
                <a:ext uri="{FF2B5EF4-FFF2-40B4-BE49-F238E27FC236}">
                  <a16:creationId xmlns:a16="http://schemas.microsoft.com/office/drawing/2014/main" id="{0803125A-DD87-D0B7-223B-9301615DA1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94" name="Text Box 33">
              <a:extLst>
                <a:ext uri="{FF2B5EF4-FFF2-40B4-BE49-F238E27FC236}">
                  <a16:creationId xmlns:a16="http://schemas.microsoft.com/office/drawing/2014/main" id="{38BE6433-5C66-277E-C839-32CF6B3F7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8463" name="Text Box 34">
            <a:extLst>
              <a:ext uri="{FF2B5EF4-FFF2-40B4-BE49-F238E27FC236}">
                <a16:creationId xmlns:a16="http://schemas.microsoft.com/office/drawing/2014/main" id="{393BAD9A-E67E-7265-C0EB-9416EA337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64" name="Text Box 35">
            <a:extLst>
              <a:ext uri="{FF2B5EF4-FFF2-40B4-BE49-F238E27FC236}">
                <a16:creationId xmlns:a16="http://schemas.microsoft.com/office/drawing/2014/main" id="{651F2A47-7A7F-DFFA-9B63-DF5737F9D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8465" name="Group 36">
            <a:extLst>
              <a:ext uri="{FF2B5EF4-FFF2-40B4-BE49-F238E27FC236}">
                <a16:creationId xmlns:a16="http://schemas.microsoft.com/office/drawing/2014/main" id="{FA94856D-F4CE-F3F5-001C-C3B151C4509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8491" name="Rectangle 37">
              <a:extLst>
                <a:ext uri="{FF2B5EF4-FFF2-40B4-BE49-F238E27FC236}">
                  <a16:creationId xmlns:a16="http://schemas.microsoft.com/office/drawing/2014/main" id="{AD56B9D4-7A43-AE6D-52B9-28F674AA5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92" name="Text Box 38">
              <a:extLst>
                <a:ext uri="{FF2B5EF4-FFF2-40B4-BE49-F238E27FC236}">
                  <a16:creationId xmlns:a16="http://schemas.microsoft.com/office/drawing/2014/main" id="{AC62AD88-C16D-F5B7-AD49-B8F089644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66" name="Group 39">
            <a:extLst>
              <a:ext uri="{FF2B5EF4-FFF2-40B4-BE49-F238E27FC236}">
                <a16:creationId xmlns:a16="http://schemas.microsoft.com/office/drawing/2014/main" id="{62BF1B2C-21C3-0484-D806-F17ED6A80FB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8489" name="Rectangle 40">
              <a:extLst>
                <a:ext uri="{FF2B5EF4-FFF2-40B4-BE49-F238E27FC236}">
                  <a16:creationId xmlns:a16="http://schemas.microsoft.com/office/drawing/2014/main" id="{4898FB2C-C0A4-D1A2-5B8C-D297B5F30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90" name="Text Box 41">
              <a:extLst>
                <a:ext uri="{FF2B5EF4-FFF2-40B4-BE49-F238E27FC236}">
                  <a16:creationId xmlns:a16="http://schemas.microsoft.com/office/drawing/2014/main" id="{BEF98D71-28FE-FE1D-7E62-664745C3E4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67" name="Group 42">
            <a:extLst>
              <a:ext uri="{FF2B5EF4-FFF2-40B4-BE49-F238E27FC236}">
                <a16:creationId xmlns:a16="http://schemas.microsoft.com/office/drawing/2014/main" id="{A0AF6CC5-C9CF-66E3-EDEE-8943EA768904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8487" name="Rectangle 43">
              <a:extLst>
                <a:ext uri="{FF2B5EF4-FFF2-40B4-BE49-F238E27FC236}">
                  <a16:creationId xmlns:a16="http://schemas.microsoft.com/office/drawing/2014/main" id="{CE9C3FB7-B8D4-AE83-58CE-2F5096255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88" name="Text Box 44">
              <a:extLst>
                <a:ext uri="{FF2B5EF4-FFF2-40B4-BE49-F238E27FC236}">
                  <a16:creationId xmlns:a16="http://schemas.microsoft.com/office/drawing/2014/main" id="{92D1FC71-738D-A4F5-23F1-591C5267D3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68" name="Group 45">
            <a:extLst>
              <a:ext uri="{FF2B5EF4-FFF2-40B4-BE49-F238E27FC236}">
                <a16:creationId xmlns:a16="http://schemas.microsoft.com/office/drawing/2014/main" id="{483947F4-8D6E-944B-7E04-A2C126E9FF5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8485" name="Rectangle 46">
              <a:extLst>
                <a:ext uri="{FF2B5EF4-FFF2-40B4-BE49-F238E27FC236}">
                  <a16:creationId xmlns:a16="http://schemas.microsoft.com/office/drawing/2014/main" id="{5DF7D22C-4808-051F-0A57-00943515E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86" name="Text Box 47">
              <a:extLst>
                <a:ext uri="{FF2B5EF4-FFF2-40B4-BE49-F238E27FC236}">
                  <a16:creationId xmlns:a16="http://schemas.microsoft.com/office/drawing/2014/main" id="{2F2456D7-19CF-DB7A-3D95-FF0D84B016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69" name="Group 48">
            <a:extLst>
              <a:ext uri="{FF2B5EF4-FFF2-40B4-BE49-F238E27FC236}">
                <a16:creationId xmlns:a16="http://schemas.microsoft.com/office/drawing/2014/main" id="{3123280F-DC70-C901-2B0A-430F9E76951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8483" name="Rectangle 49">
              <a:extLst>
                <a:ext uri="{FF2B5EF4-FFF2-40B4-BE49-F238E27FC236}">
                  <a16:creationId xmlns:a16="http://schemas.microsoft.com/office/drawing/2014/main" id="{8ACE1025-F918-A6A7-6C83-A0A2B063E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84" name="Text Box 50">
              <a:extLst>
                <a:ext uri="{FF2B5EF4-FFF2-40B4-BE49-F238E27FC236}">
                  <a16:creationId xmlns:a16="http://schemas.microsoft.com/office/drawing/2014/main" id="{C4086310-643D-139C-3AAB-4A766D848A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70" name="Group 51">
            <a:extLst>
              <a:ext uri="{FF2B5EF4-FFF2-40B4-BE49-F238E27FC236}">
                <a16:creationId xmlns:a16="http://schemas.microsoft.com/office/drawing/2014/main" id="{B57BBBF0-13C2-348B-EFF0-7F0E4F00BC07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8481" name="Rectangle 52">
              <a:extLst>
                <a:ext uri="{FF2B5EF4-FFF2-40B4-BE49-F238E27FC236}">
                  <a16:creationId xmlns:a16="http://schemas.microsoft.com/office/drawing/2014/main" id="{EBD1AC8D-6479-E51C-863B-B8FEC0AFD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82" name="Text Box 53">
              <a:extLst>
                <a:ext uri="{FF2B5EF4-FFF2-40B4-BE49-F238E27FC236}">
                  <a16:creationId xmlns:a16="http://schemas.microsoft.com/office/drawing/2014/main" id="{B1F99266-4C9F-BFFB-109A-896D19163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71" name="Group 54">
            <a:extLst>
              <a:ext uri="{FF2B5EF4-FFF2-40B4-BE49-F238E27FC236}">
                <a16:creationId xmlns:a16="http://schemas.microsoft.com/office/drawing/2014/main" id="{92BC42EC-7D06-CF6B-9EE0-12FD080DCD7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8479" name="Rectangle 55">
              <a:extLst>
                <a:ext uri="{FF2B5EF4-FFF2-40B4-BE49-F238E27FC236}">
                  <a16:creationId xmlns:a16="http://schemas.microsoft.com/office/drawing/2014/main" id="{9264E0E7-C8C9-9DF9-016D-5BB0520C1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80" name="Text Box 56">
              <a:extLst>
                <a:ext uri="{FF2B5EF4-FFF2-40B4-BE49-F238E27FC236}">
                  <a16:creationId xmlns:a16="http://schemas.microsoft.com/office/drawing/2014/main" id="{2A1EB256-C2F9-CB45-0601-17B412D7D0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472" name="Group 57">
            <a:extLst>
              <a:ext uri="{FF2B5EF4-FFF2-40B4-BE49-F238E27FC236}">
                <a16:creationId xmlns:a16="http://schemas.microsoft.com/office/drawing/2014/main" id="{86FC5323-8810-2DE0-12EA-47AC796AF6E7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8477" name="Rectangle 58">
              <a:extLst>
                <a:ext uri="{FF2B5EF4-FFF2-40B4-BE49-F238E27FC236}">
                  <a16:creationId xmlns:a16="http://schemas.microsoft.com/office/drawing/2014/main" id="{50F3D7C9-17A0-F5EC-8547-04F79EAF9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478" name="Text Box 59">
              <a:extLst>
                <a:ext uri="{FF2B5EF4-FFF2-40B4-BE49-F238E27FC236}">
                  <a16:creationId xmlns:a16="http://schemas.microsoft.com/office/drawing/2014/main" id="{A72A353D-D48E-1ABD-A5B4-439278A26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8473" name="Text Box 60">
            <a:extLst>
              <a:ext uri="{FF2B5EF4-FFF2-40B4-BE49-F238E27FC236}">
                <a16:creationId xmlns:a16="http://schemas.microsoft.com/office/drawing/2014/main" id="{E2872F81-3DB2-E5AC-E7A2-B37CBC47D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74" name="Text Box 61">
            <a:extLst>
              <a:ext uri="{FF2B5EF4-FFF2-40B4-BE49-F238E27FC236}">
                <a16:creationId xmlns:a16="http://schemas.microsoft.com/office/drawing/2014/main" id="{D33600F4-E433-BCB1-6973-2954CB5E9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8475" name="Ελεύθερη σχεδίαση: Σχήμα 1">
            <a:extLst>
              <a:ext uri="{FF2B5EF4-FFF2-40B4-BE49-F238E27FC236}">
                <a16:creationId xmlns:a16="http://schemas.microsoft.com/office/drawing/2014/main" id="{6BAADBF5-DE12-B939-8B78-C5F27D24BC4F}"/>
              </a:ext>
            </a:extLst>
          </p:cNvPr>
          <p:cNvSpPr>
            <a:spLocks/>
          </p:cNvSpPr>
          <p:nvPr/>
        </p:nvSpPr>
        <p:spPr bwMode="auto">
          <a:xfrm>
            <a:off x="8153400" y="3546475"/>
            <a:ext cx="712788" cy="547688"/>
          </a:xfrm>
          <a:custGeom>
            <a:avLst/>
            <a:gdLst>
              <a:gd name="T0" fmla="*/ 20942 w 712561"/>
              <a:gd name="T1" fmla="*/ 0 h 548666"/>
              <a:gd name="T2" fmla="*/ 71822 w 712561"/>
              <a:gd name="T3" fmla="*/ 453139 h 548666"/>
              <a:gd name="T4" fmla="*/ 611160 w 712561"/>
              <a:gd name="T5" fmla="*/ 513558 h 548666"/>
              <a:gd name="T6" fmla="*/ 712922 w 712561"/>
              <a:gd name="T7" fmla="*/ 90628 h 5486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12561" h="548666">
                <a:moveTo>
                  <a:pt x="20907" y="0"/>
                </a:moveTo>
                <a:cubicBezTo>
                  <a:pt x="-2800" y="185420"/>
                  <a:pt x="-26506" y="370840"/>
                  <a:pt x="71707" y="457200"/>
                </a:cubicBezTo>
                <a:cubicBezTo>
                  <a:pt x="169920" y="543560"/>
                  <a:pt x="503507" y="579120"/>
                  <a:pt x="610187" y="518160"/>
                </a:cubicBezTo>
                <a:cubicBezTo>
                  <a:pt x="716867" y="457200"/>
                  <a:pt x="714327" y="274320"/>
                  <a:pt x="711787" y="9144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6" name="Ελεύθερη σχεδίαση: Σχήμα 2">
            <a:extLst>
              <a:ext uri="{FF2B5EF4-FFF2-40B4-BE49-F238E27FC236}">
                <a16:creationId xmlns:a16="http://schemas.microsoft.com/office/drawing/2014/main" id="{2D8A92D6-F424-9B03-3505-9525022E4960}"/>
              </a:ext>
            </a:extLst>
          </p:cNvPr>
          <p:cNvSpPr>
            <a:spLocks/>
          </p:cNvSpPr>
          <p:nvPr/>
        </p:nvSpPr>
        <p:spPr bwMode="auto">
          <a:xfrm flipV="1">
            <a:off x="8164513" y="6080125"/>
            <a:ext cx="712787" cy="549275"/>
          </a:xfrm>
          <a:custGeom>
            <a:avLst/>
            <a:gdLst>
              <a:gd name="T0" fmla="*/ 20942 w 712561"/>
              <a:gd name="T1" fmla="*/ 0 h 548666"/>
              <a:gd name="T2" fmla="*/ 71822 w 712561"/>
              <a:gd name="T3" fmla="*/ 459743 h 548666"/>
              <a:gd name="T4" fmla="*/ 611157 w 712561"/>
              <a:gd name="T5" fmla="*/ 521042 h 548666"/>
              <a:gd name="T6" fmla="*/ 712917 w 712561"/>
              <a:gd name="T7" fmla="*/ 91949 h 5486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12561" h="548666">
                <a:moveTo>
                  <a:pt x="20907" y="0"/>
                </a:moveTo>
                <a:cubicBezTo>
                  <a:pt x="-2800" y="185420"/>
                  <a:pt x="-26506" y="370840"/>
                  <a:pt x="71707" y="457200"/>
                </a:cubicBezTo>
                <a:cubicBezTo>
                  <a:pt x="169920" y="543560"/>
                  <a:pt x="503507" y="579120"/>
                  <a:pt x="610187" y="518160"/>
                </a:cubicBezTo>
                <a:cubicBezTo>
                  <a:pt x="716867" y="457200"/>
                  <a:pt x="714327" y="274320"/>
                  <a:pt x="711787" y="9144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F68582A-AF2A-2378-8E0B-690A412979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7E387776-E3F3-AF28-524B-15ADEBF892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</a:t>
            </a:r>
          </a:p>
        </p:txBody>
      </p:sp>
      <p:sp>
        <p:nvSpPr>
          <p:cNvPr id="19460" name="Line 4">
            <a:extLst>
              <a:ext uri="{FF2B5EF4-FFF2-40B4-BE49-F238E27FC236}">
                <a16:creationId xmlns:a16="http://schemas.microsoft.com/office/drawing/2014/main" id="{986CCC36-3665-B22F-1FA5-B5FC884742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61" name="Line 5">
            <a:extLst>
              <a:ext uri="{FF2B5EF4-FFF2-40B4-BE49-F238E27FC236}">
                <a16:creationId xmlns:a16="http://schemas.microsoft.com/office/drawing/2014/main" id="{2BE84688-5231-ED4E-C15E-1747FE55D84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62" name="Line 6">
            <a:extLst>
              <a:ext uri="{FF2B5EF4-FFF2-40B4-BE49-F238E27FC236}">
                <a16:creationId xmlns:a16="http://schemas.microsoft.com/office/drawing/2014/main" id="{6834F461-2C98-0916-F2B4-34A5A66CE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63" name="Line 7">
            <a:extLst>
              <a:ext uri="{FF2B5EF4-FFF2-40B4-BE49-F238E27FC236}">
                <a16:creationId xmlns:a16="http://schemas.microsoft.com/office/drawing/2014/main" id="{28D45CC9-5A23-9A9F-95CD-90080C4CF2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64" name="Line 8">
            <a:extLst>
              <a:ext uri="{FF2B5EF4-FFF2-40B4-BE49-F238E27FC236}">
                <a16:creationId xmlns:a16="http://schemas.microsoft.com/office/drawing/2014/main" id="{F43599E7-1098-ED00-4E49-4BD34E2304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65" name="Text Box 13">
            <a:extLst>
              <a:ext uri="{FF2B5EF4-FFF2-40B4-BE49-F238E27FC236}">
                <a16:creationId xmlns:a16="http://schemas.microsoft.com/office/drawing/2014/main" id="{7EE2B161-6A6E-210D-7146-01A7AEED1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E0256C5-635F-B1E6-05E3-5F1B8CAA1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67" name="Text Box 15">
            <a:extLst>
              <a:ext uri="{FF2B5EF4-FFF2-40B4-BE49-F238E27FC236}">
                <a16:creationId xmlns:a16="http://schemas.microsoft.com/office/drawing/2014/main" id="{D147C310-47BE-FD2F-7F1E-E112ACA1B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68" name="Text Box 16">
            <a:extLst>
              <a:ext uri="{FF2B5EF4-FFF2-40B4-BE49-F238E27FC236}">
                <a16:creationId xmlns:a16="http://schemas.microsoft.com/office/drawing/2014/main" id="{38405D3B-6CDA-A317-BED1-036966652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69" name="Text Box 17">
            <a:extLst>
              <a:ext uri="{FF2B5EF4-FFF2-40B4-BE49-F238E27FC236}">
                <a16:creationId xmlns:a16="http://schemas.microsoft.com/office/drawing/2014/main" id="{3B3EC5F8-9E11-28A1-DC0C-48B99430E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70" name="Text Box 18">
            <a:extLst>
              <a:ext uri="{FF2B5EF4-FFF2-40B4-BE49-F238E27FC236}">
                <a16:creationId xmlns:a16="http://schemas.microsoft.com/office/drawing/2014/main" id="{9D5A7CE8-E791-D176-ACFE-3B98F4E98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71" name="Text Box 19">
            <a:extLst>
              <a:ext uri="{FF2B5EF4-FFF2-40B4-BE49-F238E27FC236}">
                <a16:creationId xmlns:a16="http://schemas.microsoft.com/office/drawing/2014/main" id="{E1AC3720-588F-DB69-BDCE-06070BBFA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9472" name="Group 3">
            <a:extLst>
              <a:ext uri="{FF2B5EF4-FFF2-40B4-BE49-F238E27FC236}">
                <a16:creationId xmlns:a16="http://schemas.microsoft.com/office/drawing/2014/main" id="{94A72516-5872-C9E6-777A-54ACE1F90F3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19530" name="Rectangle 4">
              <a:extLst>
                <a:ext uri="{FF2B5EF4-FFF2-40B4-BE49-F238E27FC236}">
                  <a16:creationId xmlns:a16="http://schemas.microsoft.com/office/drawing/2014/main" id="{C2BCFE82-33D0-DD51-8706-19AD0CEBB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31" name="Text Box 5">
              <a:extLst>
                <a:ext uri="{FF2B5EF4-FFF2-40B4-BE49-F238E27FC236}">
                  <a16:creationId xmlns:a16="http://schemas.microsoft.com/office/drawing/2014/main" id="{1C9B21B2-79A2-97E2-5571-49460FB569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73" name="Group 6">
            <a:extLst>
              <a:ext uri="{FF2B5EF4-FFF2-40B4-BE49-F238E27FC236}">
                <a16:creationId xmlns:a16="http://schemas.microsoft.com/office/drawing/2014/main" id="{657E525B-C9C6-77B0-4030-65DE12BC4D6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19528" name="Rectangle 7">
              <a:extLst>
                <a:ext uri="{FF2B5EF4-FFF2-40B4-BE49-F238E27FC236}">
                  <a16:creationId xmlns:a16="http://schemas.microsoft.com/office/drawing/2014/main" id="{8395C2DD-C1D7-C433-AFCE-D03EBAF73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29" name="Text Box 8">
              <a:extLst>
                <a:ext uri="{FF2B5EF4-FFF2-40B4-BE49-F238E27FC236}">
                  <a16:creationId xmlns:a16="http://schemas.microsoft.com/office/drawing/2014/main" id="{12BC4ABC-6DDF-D200-1A55-D9D5E96F24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74" name="Group 9">
            <a:extLst>
              <a:ext uri="{FF2B5EF4-FFF2-40B4-BE49-F238E27FC236}">
                <a16:creationId xmlns:a16="http://schemas.microsoft.com/office/drawing/2014/main" id="{9A7A9308-F1BF-552C-9864-BEF743D2C40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19526" name="Rectangle 10">
              <a:extLst>
                <a:ext uri="{FF2B5EF4-FFF2-40B4-BE49-F238E27FC236}">
                  <a16:creationId xmlns:a16="http://schemas.microsoft.com/office/drawing/2014/main" id="{DFEA0723-B0D3-99F6-F797-319F13CBF2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27" name="Text Box 11">
              <a:extLst>
                <a:ext uri="{FF2B5EF4-FFF2-40B4-BE49-F238E27FC236}">
                  <a16:creationId xmlns:a16="http://schemas.microsoft.com/office/drawing/2014/main" id="{4675725C-9BF5-EE7B-4161-FF5F310470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75" name="Group 12">
            <a:extLst>
              <a:ext uri="{FF2B5EF4-FFF2-40B4-BE49-F238E27FC236}">
                <a16:creationId xmlns:a16="http://schemas.microsoft.com/office/drawing/2014/main" id="{52603DDF-34A9-312C-D115-D1B69575768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19524" name="Rectangle 13">
              <a:extLst>
                <a:ext uri="{FF2B5EF4-FFF2-40B4-BE49-F238E27FC236}">
                  <a16:creationId xmlns:a16="http://schemas.microsoft.com/office/drawing/2014/main" id="{3F1EC517-3D06-8DFC-0C0D-6F2AA3B18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25" name="Text Box 14">
              <a:extLst>
                <a:ext uri="{FF2B5EF4-FFF2-40B4-BE49-F238E27FC236}">
                  <a16:creationId xmlns:a16="http://schemas.microsoft.com/office/drawing/2014/main" id="{10B7AE5B-1C4C-B7A2-3105-09034F6B92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76" name="Line 15">
            <a:extLst>
              <a:ext uri="{FF2B5EF4-FFF2-40B4-BE49-F238E27FC236}">
                <a16:creationId xmlns:a16="http://schemas.microsoft.com/office/drawing/2014/main" id="{3BB33307-2F5D-FE9A-E0FF-7165872B984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77" name="Text Box 16">
            <a:extLst>
              <a:ext uri="{FF2B5EF4-FFF2-40B4-BE49-F238E27FC236}">
                <a16:creationId xmlns:a16="http://schemas.microsoft.com/office/drawing/2014/main" id="{B02BD20F-53F4-AA3F-6A66-D6FCAFCB2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9478" name="Text Box 17">
            <a:extLst>
              <a:ext uri="{FF2B5EF4-FFF2-40B4-BE49-F238E27FC236}">
                <a16:creationId xmlns:a16="http://schemas.microsoft.com/office/drawing/2014/main" id="{F72C6864-1195-1D4F-92A5-226F2BC1A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79" name="Text Box 18">
            <a:extLst>
              <a:ext uri="{FF2B5EF4-FFF2-40B4-BE49-F238E27FC236}">
                <a16:creationId xmlns:a16="http://schemas.microsoft.com/office/drawing/2014/main" id="{355A6327-2B57-40DA-4247-9849BC2FD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80" name="Text Box 19">
            <a:extLst>
              <a:ext uri="{FF2B5EF4-FFF2-40B4-BE49-F238E27FC236}">
                <a16:creationId xmlns:a16="http://schemas.microsoft.com/office/drawing/2014/main" id="{4BEFA8F0-D22B-00C4-E0B2-F82877182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81" name="Text Box 20">
            <a:extLst>
              <a:ext uri="{FF2B5EF4-FFF2-40B4-BE49-F238E27FC236}">
                <a16:creationId xmlns:a16="http://schemas.microsoft.com/office/drawing/2014/main" id="{D1EA5FAD-6948-3E0B-300C-FA4CB5993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82" name="Text Box 21">
            <a:extLst>
              <a:ext uri="{FF2B5EF4-FFF2-40B4-BE49-F238E27FC236}">
                <a16:creationId xmlns:a16="http://schemas.microsoft.com/office/drawing/2014/main" id="{BDC9A561-4ABA-5101-27CF-C643293D7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9483" name="Group 22">
            <a:extLst>
              <a:ext uri="{FF2B5EF4-FFF2-40B4-BE49-F238E27FC236}">
                <a16:creationId xmlns:a16="http://schemas.microsoft.com/office/drawing/2014/main" id="{730BA725-C080-FC5C-F05C-469F8798F7FC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19522" name="Rectangle 23">
              <a:extLst>
                <a:ext uri="{FF2B5EF4-FFF2-40B4-BE49-F238E27FC236}">
                  <a16:creationId xmlns:a16="http://schemas.microsoft.com/office/drawing/2014/main" id="{DBBF2C36-4695-DF8A-0AB4-ABB8FD6BD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23" name="Text Box 24">
              <a:extLst>
                <a:ext uri="{FF2B5EF4-FFF2-40B4-BE49-F238E27FC236}">
                  <a16:creationId xmlns:a16="http://schemas.microsoft.com/office/drawing/2014/main" id="{858BC223-320C-D062-DAF4-D7C1D6019F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84" name="Group 25">
            <a:extLst>
              <a:ext uri="{FF2B5EF4-FFF2-40B4-BE49-F238E27FC236}">
                <a16:creationId xmlns:a16="http://schemas.microsoft.com/office/drawing/2014/main" id="{014A4924-E546-7080-838E-CD2D528F4839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19520" name="Rectangle 26">
              <a:extLst>
                <a:ext uri="{FF2B5EF4-FFF2-40B4-BE49-F238E27FC236}">
                  <a16:creationId xmlns:a16="http://schemas.microsoft.com/office/drawing/2014/main" id="{084ACFC5-080C-0157-E8A8-13F2BF57A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21" name="Text Box 27">
              <a:extLst>
                <a:ext uri="{FF2B5EF4-FFF2-40B4-BE49-F238E27FC236}">
                  <a16:creationId xmlns:a16="http://schemas.microsoft.com/office/drawing/2014/main" id="{4585FA58-C71D-2399-9E8D-5E6FC6370E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85" name="Group 28">
            <a:extLst>
              <a:ext uri="{FF2B5EF4-FFF2-40B4-BE49-F238E27FC236}">
                <a16:creationId xmlns:a16="http://schemas.microsoft.com/office/drawing/2014/main" id="{D50EB705-9F31-C067-5BA3-4712AD007184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19518" name="Rectangle 29">
              <a:extLst>
                <a:ext uri="{FF2B5EF4-FFF2-40B4-BE49-F238E27FC236}">
                  <a16:creationId xmlns:a16="http://schemas.microsoft.com/office/drawing/2014/main" id="{F7012FF1-ABDF-A2B1-DC1E-55F8ECF97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19" name="Text Box 30">
              <a:extLst>
                <a:ext uri="{FF2B5EF4-FFF2-40B4-BE49-F238E27FC236}">
                  <a16:creationId xmlns:a16="http://schemas.microsoft.com/office/drawing/2014/main" id="{8C8F1877-0BBF-E1E9-9AA5-C80549D86E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86" name="Group 31">
            <a:extLst>
              <a:ext uri="{FF2B5EF4-FFF2-40B4-BE49-F238E27FC236}">
                <a16:creationId xmlns:a16="http://schemas.microsoft.com/office/drawing/2014/main" id="{861DBBDE-743E-9DEE-A235-6B40B461488A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19516" name="Rectangle 32">
              <a:extLst>
                <a:ext uri="{FF2B5EF4-FFF2-40B4-BE49-F238E27FC236}">
                  <a16:creationId xmlns:a16="http://schemas.microsoft.com/office/drawing/2014/main" id="{4115D45D-D6D9-811D-7FA8-DC4AED666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17" name="Text Box 33">
              <a:extLst>
                <a:ext uri="{FF2B5EF4-FFF2-40B4-BE49-F238E27FC236}">
                  <a16:creationId xmlns:a16="http://schemas.microsoft.com/office/drawing/2014/main" id="{682BA77E-10BC-5AF9-72A9-9FF4ECE81C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87" name="Text Box 34">
            <a:extLst>
              <a:ext uri="{FF2B5EF4-FFF2-40B4-BE49-F238E27FC236}">
                <a16:creationId xmlns:a16="http://schemas.microsoft.com/office/drawing/2014/main" id="{AA11EC58-338B-66BC-004F-3533206F2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88" name="Text Box 35">
            <a:extLst>
              <a:ext uri="{FF2B5EF4-FFF2-40B4-BE49-F238E27FC236}">
                <a16:creationId xmlns:a16="http://schemas.microsoft.com/office/drawing/2014/main" id="{A92DD35B-AB17-BEE2-5AAA-A206FBAA8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9489" name="Group 36">
            <a:extLst>
              <a:ext uri="{FF2B5EF4-FFF2-40B4-BE49-F238E27FC236}">
                <a16:creationId xmlns:a16="http://schemas.microsoft.com/office/drawing/2014/main" id="{EE9288E5-4701-591A-BDAA-7C048E7E39C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19514" name="Rectangle 37">
              <a:extLst>
                <a:ext uri="{FF2B5EF4-FFF2-40B4-BE49-F238E27FC236}">
                  <a16:creationId xmlns:a16="http://schemas.microsoft.com/office/drawing/2014/main" id="{5FBB08AD-32D1-022E-0B28-9685AD223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15" name="Text Box 38">
              <a:extLst>
                <a:ext uri="{FF2B5EF4-FFF2-40B4-BE49-F238E27FC236}">
                  <a16:creationId xmlns:a16="http://schemas.microsoft.com/office/drawing/2014/main" id="{6DC19E3E-7CEC-5563-7608-FAF0AAEE6D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90" name="Group 39">
            <a:extLst>
              <a:ext uri="{FF2B5EF4-FFF2-40B4-BE49-F238E27FC236}">
                <a16:creationId xmlns:a16="http://schemas.microsoft.com/office/drawing/2014/main" id="{D71DFEF6-E574-B576-D232-1BF5C7020F5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19512" name="Rectangle 40">
              <a:extLst>
                <a:ext uri="{FF2B5EF4-FFF2-40B4-BE49-F238E27FC236}">
                  <a16:creationId xmlns:a16="http://schemas.microsoft.com/office/drawing/2014/main" id="{4429F51B-EBCC-8FC8-D409-2F7947657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13" name="Text Box 41">
              <a:extLst>
                <a:ext uri="{FF2B5EF4-FFF2-40B4-BE49-F238E27FC236}">
                  <a16:creationId xmlns:a16="http://schemas.microsoft.com/office/drawing/2014/main" id="{CB1331BD-F450-4A29-1722-EB0E10C0D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91" name="Group 42">
            <a:extLst>
              <a:ext uri="{FF2B5EF4-FFF2-40B4-BE49-F238E27FC236}">
                <a16:creationId xmlns:a16="http://schemas.microsoft.com/office/drawing/2014/main" id="{74ADD08F-AD31-121B-9EEE-67E1517FB662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19510" name="Rectangle 43">
              <a:extLst>
                <a:ext uri="{FF2B5EF4-FFF2-40B4-BE49-F238E27FC236}">
                  <a16:creationId xmlns:a16="http://schemas.microsoft.com/office/drawing/2014/main" id="{757ADF22-4C49-5EDC-4944-7E319DAE4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11" name="Text Box 44">
              <a:extLst>
                <a:ext uri="{FF2B5EF4-FFF2-40B4-BE49-F238E27FC236}">
                  <a16:creationId xmlns:a16="http://schemas.microsoft.com/office/drawing/2014/main" id="{80406A11-9F50-0693-DE42-4E33965158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92" name="Group 45">
            <a:extLst>
              <a:ext uri="{FF2B5EF4-FFF2-40B4-BE49-F238E27FC236}">
                <a16:creationId xmlns:a16="http://schemas.microsoft.com/office/drawing/2014/main" id="{F682366D-794A-4655-DA81-958D079C827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19508" name="Rectangle 46">
              <a:extLst>
                <a:ext uri="{FF2B5EF4-FFF2-40B4-BE49-F238E27FC236}">
                  <a16:creationId xmlns:a16="http://schemas.microsoft.com/office/drawing/2014/main" id="{4249461C-6ED8-773C-1B50-385A8FC58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09" name="Text Box 47">
              <a:extLst>
                <a:ext uri="{FF2B5EF4-FFF2-40B4-BE49-F238E27FC236}">
                  <a16:creationId xmlns:a16="http://schemas.microsoft.com/office/drawing/2014/main" id="{7A6E4988-0784-6AB1-B0FC-5943BBD3AB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93" name="Group 48">
            <a:extLst>
              <a:ext uri="{FF2B5EF4-FFF2-40B4-BE49-F238E27FC236}">
                <a16:creationId xmlns:a16="http://schemas.microsoft.com/office/drawing/2014/main" id="{07A4F572-98C3-D6C2-E76F-BD12D562E1DB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19506" name="Rectangle 49">
              <a:extLst>
                <a:ext uri="{FF2B5EF4-FFF2-40B4-BE49-F238E27FC236}">
                  <a16:creationId xmlns:a16="http://schemas.microsoft.com/office/drawing/2014/main" id="{3D675359-9F40-955B-9276-688FD2FB5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07" name="Text Box 50">
              <a:extLst>
                <a:ext uri="{FF2B5EF4-FFF2-40B4-BE49-F238E27FC236}">
                  <a16:creationId xmlns:a16="http://schemas.microsoft.com/office/drawing/2014/main" id="{6BBAC793-0BDB-AD93-DC28-B2F84A2763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94" name="Group 51">
            <a:extLst>
              <a:ext uri="{FF2B5EF4-FFF2-40B4-BE49-F238E27FC236}">
                <a16:creationId xmlns:a16="http://schemas.microsoft.com/office/drawing/2014/main" id="{B059FF25-4354-45C7-C967-2C919575910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19504" name="Rectangle 52">
              <a:extLst>
                <a:ext uri="{FF2B5EF4-FFF2-40B4-BE49-F238E27FC236}">
                  <a16:creationId xmlns:a16="http://schemas.microsoft.com/office/drawing/2014/main" id="{28A42839-B32E-80A5-B619-1EA4E588B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05" name="Text Box 53">
              <a:extLst>
                <a:ext uri="{FF2B5EF4-FFF2-40B4-BE49-F238E27FC236}">
                  <a16:creationId xmlns:a16="http://schemas.microsoft.com/office/drawing/2014/main" id="{607C04D9-FC09-60B8-6477-21FBC32D4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95" name="Group 54">
            <a:extLst>
              <a:ext uri="{FF2B5EF4-FFF2-40B4-BE49-F238E27FC236}">
                <a16:creationId xmlns:a16="http://schemas.microsoft.com/office/drawing/2014/main" id="{161BA9F9-776A-4DB9-5646-4CC3BB5E049B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19502" name="Rectangle 55">
              <a:extLst>
                <a:ext uri="{FF2B5EF4-FFF2-40B4-BE49-F238E27FC236}">
                  <a16:creationId xmlns:a16="http://schemas.microsoft.com/office/drawing/2014/main" id="{47AA10C6-76D4-45AB-7526-B32E1A77D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03" name="Text Box 56">
              <a:extLst>
                <a:ext uri="{FF2B5EF4-FFF2-40B4-BE49-F238E27FC236}">
                  <a16:creationId xmlns:a16="http://schemas.microsoft.com/office/drawing/2014/main" id="{DD72F4DF-C3B5-3E06-693B-F3FAAAE6A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96" name="Group 57">
            <a:extLst>
              <a:ext uri="{FF2B5EF4-FFF2-40B4-BE49-F238E27FC236}">
                <a16:creationId xmlns:a16="http://schemas.microsoft.com/office/drawing/2014/main" id="{3D2FF61A-FECD-05AD-48EF-9949AF9AC989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19500" name="Rectangle 58">
              <a:extLst>
                <a:ext uri="{FF2B5EF4-FFF2-40B4-BE49-F238E27FC236}">
                  <a16:creationId xmlns:a16="http://schemas.microsoft.com/office/drawing/2014/main" id="{6BB447ED-FB57-636C-E82C-D6D4665E6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501" name="Text Box 59">
              <a:extLst>
                <a:ext uri="{FF2B5EF4-FFF2-40B4-BE49-F238E27FC236}">
                  <a16:creationId xmlns:a16="http://schemas.microsoft.com/office/drawing/2014/main" id="{B5F8C3FB-B85A-28EE-C054-14C0788CD9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97" name="Text Box 60">
            <a:extLst>
              <a:ext uri="{FF2B5EF4-FFF2-40B4-BE49-F238E27FC236}">
                <a16:creationId xmlns:a16="http://schemas.microsoft.com/office/drawing/2014/main" id="{A6E8B510-45D5-42CB-C4BD-0664A2842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98" name="Text Box 61">
            <a:extLst>
              <a:ext uri="{FF2B5EF4-FFF2-40B4-BE49-F238E27FC236}">
                <a16:creationId xmlns:a16="http://schemas.microsoft.com/office/drawing/2014/main" id="{20341F45-0F1E-60ED-22B9-F77497E4C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99" name="Οβάλ 1">
            <a:extLst>
              <a:ext uri="{FF2B5EF4-FFF2-40B4-BE49-F238E27FC236}">
                <a16:creationId xmlns:a16="http://schemas.microsoft.com/office/drawing/2014/main" id="{BE8ED43F-395B-FDCD-CD4E-FB230A4ED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550" y="5943600"/>
            <a:ext cx="1443038" cy="76041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200D6CE-D1EC-E3A6-C56E-2620B5660C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165A61B-25FF-A65E-443B-EE69A358B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</a:t>
            </a:r>
          </a:p>
        </p:txBody>
      </p:sp>
      <p:sp>
        <p:nvSpPr>
          <p:cNvPr id="20484" name="Line 4">
            <a:extLst>
              <a:ext uri="{FF2B5EF4-FFF2-40B4-BE49-F238E27FC236}">
                <a16:creationId xmlns:a16="http://schemas.microsoft.com/office/drawing/2014/main" id="{4B3A0DCD-F617-C58F-5B02-39AD94B093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0485" name="Line 5">
            <a:extLst>
              <a:ext uri="{FF2B5EF4-FFF2-40B4-BE49-F238E27FC236}">
                <a16:creationId xmlns:a16="http://schemas.microsoft.com/office/drawing/2014/main" id="{D2AC7083-53C3-1F14-26FE-16A05E0B771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0486" name="Line 6">
            <a:extLst>
              <a:ext uri="{FF2B5EF4-FFF2-40B4-BE49-F238E27FC236}">
                <a16:creationId xmlns:a16="http://schemas.microsoft.com/office/drawing/2014/main" id="{44C34753-E2E5-0DAB-A8A3-CD9251C9D39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0487" name="Line 7">
            <a:extLst>
              <a:ext uri="{FF2B5EF4-FFF2-40B4-BE49-F238E27FC236}">
                <a16:creationId xmlns:a16="http://schemas.microsoft.com/office/drawing/2014/main" id="{ED463DD0-2A14-9C98-7887-706702CBD50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0488" name="Line 8">
            <a:extLst>
              <a:ext uri="{FF2B5EF4-FFF2-40B4-BE49-F238E27FC236}">
                <a16:creationId xmlns:a16="http://schemas.microsoft.com/office/drawing/2014/main" id="{ABFE494F-89C8-CC10-24EB-DD132C19A0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0489" name="Text Box 13">
            <a:extLst>
              <a:ext uri="{FF2B5EF4-FFF2-40B4-BE49-F238E27FC236}">
                <a16:creationId xmlns:a16="http://schemas.microsoft.com/office/drawing/2014/main" id="{CB3DC61F-C4A7-9EA7-553B-2B5107B50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90" name="Text Box 14">
            <a:extLst>
              <a:ext uri="{FF2B5EF4-FFF2-40B4-BE49-F238E27FC236}">
                <a16:creationId xmlns:a16="http://schemas.microsoft.com/office/drawing/2014/main" id="{DD0D39BF-CE59-CA48-0C19-3F5CB1460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91" name="Text Box 15">
            <a:extLst>
              <a:ext uri="{FF2B5EF4-FFF2-40B4-BE49-F238E27FC236}">
                <a16:creationId xmlns:a16="http://schemas.microsoft.com/office/drawing/2014/main" id="{EC7E9E75-B218-91DF-D666-48397CDA0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92" name="Text Box 16">
            <a:extLst>
              <a:ext uri="{FF2B5EF4-FFF2-40B4-BE49-F238E27FC236}">
                <a16:creationId xmlns:a16="http://schemas.microsoft.com/office/drawing/2014/main" id="{B46EBDB6-5314-F947-9583-B4D5500DE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93" name="Text Box 17">
            <a:extLst>
              <a:ext uri="{FF2B5EF4-FFF2-40B4-BE49-F238E27FC236}">
                <a16:creationId xmlns:a16="http://schemas.microsoft.com/office/drawing/2014/main" id="{F796AE36-39B7-2FCF-E4A6-14F1BC674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94" name="Text Box 18">
            <a:extLst>
              <a:ext uri="{FF2B5EF4-FFF2-40B4-BE49-F238E27FC236}">
                <a16:creationId xmlns:a16="http://schemas.microsoft.com/office/drawing/2014/main" id="{5C3D2138-79B7-CE6E-5DB5-68B036171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95" name="Text Box 19">
            <a:extLst>
              <a:ext uri="{FF2B5EF4-FFF2-40B4-BE49-F238E27FC236}">
                <a16:creationId xmlns:a16="http://schemas.microsoft.com/office/drawing/2014/main" id="{7A41D883-49AF-D957-937D-2632ABCDA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0496" name="Group 3">
            <a:extLst>
              <a:ext uri="{FF2B5EF4-FFF2-40B4-BE49-F238E27FC236}">
                <a16:creationId xmlns:a16="http://schemas.microsoft.com/office/drawing/2014/main" id="{3A4EB013-C9C1-A4DF-E57C-A32BF27B28A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0555" name="Rectangle 4">
              <a:extLst>
                <a:ext uri="{FF2B5EF4-FFF2-40B4-BE49-F238E27FC236}">
                  <a16:creationId xmlns:a16="http://schemas.microsoft.com/office/drawing/2014/main" id="{2E936E08-3FC6-593E-27E2-FB1C34C2A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56" name="Text Box 5">
              <a:extLst>
                <a:ext uri="{FF2B5EF4-FFF2-40B4-BE49-F238E27FC236}">
                  <a16:creationId xmlns:a16="http://schemas.microsoft.com/office/drawing/2014/main" id="{4611D34F-B617-83AB-0660-7C0BFDD9DE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497" name="Group 6">
            <a:extLst>
              <a:ext uri="{FF2B5EF4-FFF2-40B4-BE49-F238E27FC236}">
                <a16:creationId xmlns:a16="http://schemas.microsoft.com/office/drawing/2014/main" id="{F9218B68-DB58-E8AD-ED75-5A556AA5503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0553" name="Rectangle 7">
              <a:extLst>
                <a:ext uri="{FF2B5EF4-FFF2-40B4-BE49-F238E27FC236}">
                  <a16:creationId xmlns:a16="http://schemas.microsoft.com/office/drawing/2014/main" id="{52AEF68B-EC2C-AE71-31C0-9D086091D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54" name="Text Box 8">
              <a:extLst>
                <a:ext uri="{FF2B5EF4-FFF2-40B4-BE49-F238E27FC236}">
                  <a16:creationId xmlns:a16="http://schemas.microsoft.com/office/drawing/2014/main" id="{55CD81E5-55C4-14B7-4E7D-194D481B70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498" name="Group 9">
            <a:extLst>
              <a:ext uri="{FF2B5EF4-FFF2-40B4-BE49-F238E27FC236}">
                <a16:creationId xmlns:a16="http://schemas.microsoft.com/office/drawing/2014/main" id="{58972B8E-ACF4-DAE4-4B53-9F8C1A5449E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0551" name="Rectangle 10">
              <a:extLst>
                <a:ext uri="{FF2B5EF4-FFF2-40B4-BE49-F238E27FC236}">
                  <a16:creationId xmlns:a16="http://schemas.microsoft.com/office/drawing/2014/main" id="{36337C55-58D2-FF10-92D3-6FBBE86FE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52" name="Text Box 11">
              <a:extLst>
                <a:ext uri="{FF2B5EF4-FFF2-40B4-BE49-F238E27FC236}">
                  <a16:creationId xmlns:a16="http://schemas.microsoft.com/office/drawing/2014/main" id="{B2F909B9-C79F-93FE-C65C-6FBEBF6D64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499" name="Group 12">
            <a:extLst>
              <a:ext uri="{FF2B5EF4-FFF2-40B4-BE49-F238E27FC236}">
                <a16:creationId xmlns:a16="http://schemas.microsoft.com/office/drawing/2014/main" id="{F5A55A64-F8D9-0148-62AD-CC0E9F6428D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0549" name="Rectangle 13">
              <a:extLst>
                <a:ext uri="{FF2B5EF4-FFF2-40B4-BE49-F238E27FC236}">
                  <a16:creationId xmlns:a16="http://schemas.microsoft.com/office/drawing/2014/main" id="{1FBA7CB1-1A48-D1F9-B56F-C8D9641570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50" name="Text Box 14">
              <a:extLst>
                <a:ext uri="{FF2B5EF4-FFF2-40B4-BE49-F238E27FC236}">
                  <a16:creationId xmlns:a16="http://schemas.microsoft.com/office/drawing/2014/main" id="{60BBB270-BC52-1B44-85D6-EDB037A78F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0500" name="Line 15">
            <a:extLst>
              <a:ext uri="{FF2B5EF4-FFF2-40B4-BE49-F238E27FC236}">
                <a16:creationId xmlns:a16="http://schemas.microsoft.com/office/drawing/2014/main" id="{10E306C8-F296-7297-39C2-BFED40E7132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0501" name="Text Box 16">
            <a:extLst>
              <a:ext uri="{FF2B5EF4-FFF2-40B4-BE49-F238E27FC236}">
                <a16:creationId xmlns:a16="http://schemas.microsoft.com/office/drawing/2014/main" id="{F18BDDEB-9389-D324-973B-74C9F34C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0502" name="Text Box 17">
            <a:extLst>
              <a:ext uri="{FF2B5EF4-FFF2-40B4-BE49-F238E27FC236}">
                <a16:creationId xmlns:a16="http://schemas.microsoft.com/office/drawing/2014/main" id="{02C4E471-FE38-3D58-C30B-A14102A14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503" name="Text Box 18">
            <a:extLst>
              <a:ext uri="{FF2B5EF4-FFF2-40B4-BE49-F238E27FC236}">
                <a16:creationId xmlns:a16="http://schemas.microsoft.com/office/drawing/2014/main" id="{AF1C819E-A16B-0858-4703-34B2B57F3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504" name="Text Box 19">
            <a:extLst>
              <a:ext uri="{FF2B5EF4-FFF2-40B4-BE49-F238E27FC236}">
                <a16:creationId xmlns:a16="http://schemas.microsoft.com/office/drawing/2014/main" id="{31DACAE3-6FDE-1C77-8590-12F50D724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505" name="Text Box 20">
            <a:extLst>
              <a:ext uri="{FF2B5EF4-FFF2-40B4-BE49-F238E27FC236}">
                <a16:creationId xmlns:a16="http://schemas.microsoft.com/office/drawing/2014/main" id="{F07702FD-22AB-A447-FCB0-D6C32C79E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506" name="Text Box 21">
            <a:extLst>
              <a:ext uri="{FF2B5EF4-FFF2-40B4-BE49-F238E27FC236}">
                <a16:creationId xmlns:a16="http://schemas.microsoft.com/office/drawing/2014/main" id="{B934BE82-4ADA-831A-791D-4A07550DF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0507" name="Group 22">
            <a:extLst>
              <a:ext uri="{FF2B5EF4-FFF2-40B4-BE49-F238E27FC236}">
                <a16:creationId xmlns:a16="http://schemas.microsoft.com/office/drawing/2014/main" id="{30E6B25B-18DA-1F73-8BF5-E14E558D544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0547" name="Rectangle 23">
              <a:extLst>
                <a:ext uri="{FF2B5EF4-FFF2-40B4-BE49-F238E27FC236}">
                  <a16:creationId xmlns:a16="http://schemas.microsoft.com/office/drawing/2014/main" id="{AD25A004-852F-2E44-A36C-D7B8D3194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48" name="Text Box 24">
              <a:extLst>
                <a:ext uri="{FF2B5EF4-FFF2-40B4-BE49-F238E27FC236}">
                  <a16:creationId xmlns:a16="http://schemas.microsoft.com/office/drawing/2014/main" id="{20D2C420-DE53-6BDC-5D03-B2CF8F3DD5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08" name="Group 25">
            <a:extLst>
              <a:ext uri="{FF2B5EF4-FFF2-40B4-BE49-F238E27FC236}">
                <a16:creationId xmlns:a16="http://schemas.microsoft.com/office/drawing/2014/main" id="{8AA777E2-8B09-E374-7D60-E9A8F409DE3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0545" name="Rectangle 26">
              <a:extLst>
                <a:ext uri="{FF2B5EF4-FFF2-40B4-BE49-F238E27FC236}">
                  <a16:creationId xmlns:a16="http://schemas.microsoft.com/office/drawing/2014/main" id="{3C65A7EC-6A67-C341-2A4D-C1E37D9FF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46" name="Text Box 27">
              <a:extLst>
                <a:ext uri="{FF2B5EF4-FFF2-40B4-BE49-F238E27FC236}">
                  <a16:creationId xmlns:a16="http://schemas.microsoft.com/office/drawing/2014/main" id="{1F2337AF-0274-C059-DFE9-FB810EC05A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09" name="Group 28">
            <a:extLst>
              <a:ext uri="{FF2B5EF4-FFF2-40B4-BE49-F238E27FC236}">
                <a16:creationId xmlns:a16="http://schemas.microsoft.com/office/drawing/2014/main" id="{E3E5E10A-3F84-5908-4B85-C1F184B5421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0543" name="Rectangle 29">
              <a:extLst>
                <a:ext uri="{FF2B5EF4-FFF2-40B4-BE49-F238E27FC236}">
                  <a16:creationId xmlns:a16="http://schemas.microsoft.com/office/drawing/2014/main" id="{7412D60C-BCA9-4043-1C99-0DE88C215E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44" name="Text Box 30">
              <a:extLst>
                <a:ext uri="{FF2B5EF4-FFF2-40B4-BE49-F238E27FC236}">
                  <a16:creationId xmlns:a16="http://schemas.microsoft.com/office/drawing/2014/main" id="{665CBD33-FB54-6C8F-B0EA-9C36EC007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10" name="Group 31">
            <a:extLst>
              <a:ext uri="{FF2B5EF4-FFF2-40B4-BE49-F238E27FC236}">
                <a16:creationId xmlns:a16="http://schemas.microsoft.com/office/drawing/2014/main" id="{0AA168C7-D823-3DB7-C3F1-0041045EB88F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0541" name="Rectangle 32">
              <a:extLst>
                <a:ext uri="{FF2B5EF4-FFF2-40B4-BE49-F238E27FC236}">
                  <a16:creationId xmlns:a16="http://schemas.microsoft.com/office/drawing/2014/main" id="{D1BB9D5D-0E32-F38D-8340-E5954DB97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42" name="Text Box 33">
              <a:extLst>
                <a:ext uri="{FF2B5EF4-FFF2-40B4-BE49-F238E27FC236}">
                  <a16:creationId xmlns:a16="http://schemas.microsoft.com/office/drawing/2014/main" id="{4AD9AE08-368C-D275-F360-DD84559857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0511" name="Text Box 34">
            <a:extLst>
              <a:ext uri="{FF2B5EF4-FFF2-40B4-BE49-F238E27FC236}">
                <a16:creationId xmlns:a16="http://schemas.microsoft.com/office/drawing/2014/main" id="{1FC45DC8-C968-AFA0-1BF6-F08BACACF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512" name="Text Box 35">
            <a:extLst>
              <a:ext uri="{FF2B5EF4-FFF2-40B4-BE49-F238E27FC236}">
                <a16:creationId xmlns:a16="http://schemas.microsoft.com/office/drawing/2014/main" id="{D08A2C1C-9B53-2013-017D-EE0762209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0513" name="Group 36">
            <a:extLst>
              <a:ext uri="{FF2B5EF4-FFF2-40B4-BE49-F238E27FC236}">
                <a16:creationId xmlns:a16="http://schemas.microsoft.com/office/drawing/2014/main" id="{000E42FF-F1FD-4C40-85C8-7C805D927F6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0539" name="Rectangle 37">
              <a:extLst>
                <a:ext uri="{FF2B5EF4-FFF2-40B4-BE49-F238E27FC236}">
                  <a16:creationId xmlns:a16="http://schemas.microsoft.com/office/drawing/2014/main" id="{9B296B3F-523C-772E-F757-2D0F5BD79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40" name="Text Box 38">
              <a:extLst>
                <a:ext uri="{FF2B5EF4-FFF2-40B4-BE49-F238E27FC236}">
                  <a16:creationId xmlns:a16="http://schemas.microsoft.com/office/drawing/2014/main" id="{4B349DC7-9567-4BEC-9284-5612B60F25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14" name="Group 39">
            <a:extLst>
              <a:ext uri="{FF2B5EF4-FFF2-40B4-BE49-F238E27FC236}">
                <a16:creationId xmlns:a16="http://schemas.microsoft.com/office/drawing/2014/main" id="{26AD3106-6BEF-3F12-7037-BB4774D1BBF4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0537" name="Rectangle 40">
              <a:extLst>
                <a:ext uri="{FF2B5EF4-FFF2-40B4-BE49-F238E27FC236}">
                  <a16:creationId xmlns:a16="http://schemas.microsoft.com/office/drawing/2014/main" id="{4582E778-8F8B-72CC-FFA5-313E52768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38" name="Text Box 41">
              <a:extLst>
                <a:ext uri="{FF2B5EF4-FFF2-40B4-BE49-F238E27FC236}">
                  <a16:creationId xmlns:a16="http://schemas.microsoft.com/office/drawing/2014/main" id="{E8B81BB2-6E5B-6777-DDE3-D95A609081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15" name="Group 42">
            <a:extLst>
              <a:ext uri="{FF2B5EF4-FFF2-40B4-BE49-F238E27FC236}">
                <a16:creationId xmlns:a16="http://schemas.microsoft.com/office/drawing/2014/main" id="{5202468C-230D-AFD9-F46C-F969ADEC58F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0535" name="Rectangle 43">
              <a:extLst>
                <a:ext uri="{FF2B5EF4-FFF2-40B4-BE49-F238E27FC236}">
                  <a16:creationId xmlns:a16="http://schemas.microsoft.com/office/drawing/2014/main" id="{1CC4E721-C2F6-4AC7-D4D1-3D9642FC7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36" name="Text Box 44">
              <a:extLst>
                <a:ext uri="{FF2B5EF4-FFF2-40B4-BE49-F238E27FC236}">
                  <a16:creationId xmlns:a16="http://schemas.microsoft.com/office/drawing/2014/main" id="{9C5541D9-88D3-9A73-1124-46C23E7A27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16" name="Group 45">
            <a:extLst>
              <a:ext uri="{FF2B5EF4-FFF2-40B4-BE49-F238E27FC236}">
                <a16:creationId xmlns:a16="http://schemas.microsoft.com/office/drawing/2014/main" id="{1C8B15BB-7808-3DDC-DF2D-4ACF36A9E43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0533" name="Rectangle 46">
              <a:extLst>
                <a:ext uri="{FF2B5EF4-FFF2-40B4-BE49-F238E27FC236}">
                  <a16:creationId xmlns:a16="http://schemas.microsoft.com/office/drawing/2014/main" id="{4913A87A-557C-C976-26B8-A4802F734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34" name="Text Box 47">
              <a:extLst>
                <a:ext uri="{FF2B5EF4-FFF2-40B4-BE49-F238E27FC236}">
                  <a16:creationId xmlns:a16="http://schemas.microsoft.com/office/drawing/2014/main" id="{A302CF43-71AD-4184-7305-4880E19219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17" name="Group 48">
            <a:extLst>
              <a:ext uri="{FF2B5EF4-FFF2-40B4-BE49-F238E27FC236}">
                <a16:creationId xmlns:a16="http://schemas.microsoft.com/office/drawing/2014/main" id="{7BF64467-8FB0-6F6A-114F-B60D3536D201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0531" name="Rectangle 49">
              <a:extLst>
                <a:ext uri="{FF2B5EF4-FFF2-40B4-BE49-F238E27FC236}">
                  <a16:creationId xmlns:a16="http://schemas.microsoft.com/office/drawing/2014/main" id="{4AABE353-9094-E439-6740-123B827DD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32" name="Text Box 50">
              <a:extLst>
                <a:ext uri="{FF2B5EF4-FFF2-40B4-BE49-F238E27FC236}">
                  <a16:creationId xmlns:a16="http://schemas.microsoft.com/office/drawing/2014/main" id="{C5BB8690-AE6A-E101-DC5E-36D5CD01A1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18" name="Group 51">
            <a:extLst>
              <a:ext uri="{FF2B5EF4-FFF2-40B4-BE49-F238E27FC236}">
                <a16:creationId xmlns:a16="http://schemas.microsoft.com/office/drawing/2014/main" id="{225BE7DB-A0CA-997C-D64E-523EAE859F2C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0529" name="Rectangle 52">
              <a:extLst>
                <a:ext uri="{FF2B5EF4-FFF2-40B4-BE49-F238E27FC236}">
                  <a16:creationId xmlns:a16="http://schemas.microsoft.com/office/drawing/2014/main" id="{4D6D06BA-A607-F303-2991-8C0EF8EA5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30" name="Text Box 53">
              <a:extLst>
                <a:ext uri="{FF2B5EF4-FFF2-40B4-BE49-F238E27FC236}">
                  <a16:creationId xmlns:a16="http://schemas.microsoft.com/office/drawing/2014/main" id="{9F2BA209-3748-2F05-9ABA-626C59F146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19" name="Group 54">
            <a:extLst>
              <a:ext uri="{FF2B5EF4-FFF2-40B4-BE49-F238E27FC236}">
                <a16:creationId xmlns:a16="http://schemas.microsoft.com/office/drawing/2014/main" id="{6F233A58-3466-535B-7CC4-C49FCA010A4E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0527" name="Rectangle 55">
              <a:extLst>
                <a:ext uri="{FF2B5EF4-FFF2-40B4-BE49-F238E27FC236}">
                  <a16:creationId xmlns:a16="http://schemas.microsoft.com/office/drawing/2014/main" id="{80C9FA57-053B-3C9B-EA99-BD61A64F8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28" name="Text Box 56">
              <a:extLst>
                <a:ext uri="{FF2B5EF4-FFF2-40B4-BE49-F238E27FC236}">
                  <a16:creationId xmlns:a16="http://schemas.microsoft.com/office/drawing/2014/main" id="{43E7268C-6D89-6A36-4905-6AEF134B78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20" name="Group 57">
            <a:extLst>
              <a:ext uri="{FF2B5EF4-FFF2-40B4-BE49-F238E27FC236}">
                <a16:creationId xmlns:a16="http://schemas.microsoft.com/office/drawing/2014/main" id="{912FFF7C-0834-E881-A00D-0D53D087BE4E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0525" name="Rectangle 58">
              <a:extLst>
                <a:ext uri="{FF2B5EF4-FFF2-40B4-BE49-F238E27FC236}">
                  <a16:creationId xmlns:a16="http://schemas.microsoft.com/office/drawing/2014/main" id="{EF48173C-05A7-C002-5E95-12D317F29E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526" name="Text Box 59">
              <a:extLst>
                <a:ext uri="{FF2B5EF4-FFF2-40B4-BE49-F238E27FC236}">
                  <a16:creationId xmlns:a16="http://schemas.microsoft.com/office/drawing/2014/main" id="{087FFB2F-27C9-9EEF-4372-8C45456C97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0521" name="Text Box 60">
            <a:extLst>
              <a:ext uri="{FF2B5EF4-FFF2-40B4-BE49-F238E27FC236}">
                <a16:creationId xmlns:a16="http://schemas.microsoft.com/office/drawing/2014/main" id="{20F69ECB-0436-8E4C-C443-79F6080CA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522" name="Text Box 61">
            <a:extLst>
              <a:ext uri="{FF2B5EF4-FFF2-40B4-BE49-F238E27FC236}">
                <a16:creationId xmlns:a16="http://schemas.microsoft.com/office/drawing/2014/main" id="{F73E1377-616F-D540-69D6-620673029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523" name="Ελεύθερη σχεδίαση: Σχήμα 1">
            <a:extLst>
              <a:ext uri="{FF2B5EF4-FFF2-40B4-BE49-F238E27FC236}">
                <a16:creationId xmlns:a16="http://schemas.microsoft.com/office/drawing/2014/main" id="{2A8BAE32-963A-F595-208E-504E0F8E6379}"/>
              </a:ext>
            </a:extLst>
          </p:cNvPr>
          <p:cNvSpPr>
            <a:spLocks/>
          </p:cNvSpPr>
          <p:nvPr/>
        </p:nvSpPr>
        <p:spPr bwMode="auto">
          <a:xfrm>
            <a:off x="5689600" y="5930900"/>
            <a:ext cx="579438" cy="684213"/>
          </a:xfrm>
          <a:custGeom>
            <a:avLst/>
            <a:gdLst>
              <a:gd name="T0" fmla="*/ 0 w 579883"/>
              <a:gd name="T1" fmla="*/ 2350 h 683050"/>
              <a:gd name="T2" fmla="*/ 475691 w 579883"/>
              <a:gd name="T3" fmla="*/ 84324 h 683050"/>
              <a:gd name="T4" fmla="*/ 546538 w 579883"/>
              <a:gd name="T5" fmla="*/ 555677 h 683050"/>
              <a:gd name="T6" fmla="*/ 80970 w 579883"/>
              <a:gd name="T7" fmla="*/ 688885 h 68305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79883" h="683050">
                <a:moveTo>
                  <a:pt x="0" y="2330"/>
                </a:moveTo>
                <a:cubicBezTo>
                  <a:pt x="193040" y="-2750"/>
                  <a:pt x="386080" y="-7830"/>
                  <a:pt x="477520" y="83610"/>
                </a:cubicBezTo>
                <a:cubicBezTo>
                  <a:pt x="568960" y="175050"/>
                  <a:pt x="614680" y="451063"/>
                  <a:pt x="548640" y="550970"/>
                </a:cubicBezTo>
                <a:cubicBezTo>
                  <a:pt x="482600" y="650877"/>
                  <a:pt x="281940" y="666963"/>
                  <a:pt x="81280" y="68305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0524" name="Ελεύθερη σχεδίαση: Σχήμα 2">
            <a:extLst>
              <a:ext uri="{FF2B5EF4-FFF2-40B4-BE49-F238E27FC236}">
                <a16:creationId xmlns:a16="http://schemas.microsoft.com/office/drawing/2014/main" id="{A5D14A7E-C4CE-C7FB-2337-6641492D55E9}"/>
              </a:ext>
            </a:extLst>
          </p:cNvPr>
          <p:cNvSpPr>
            <a:spLocks/>
          </p:cNvSpPr>
          <p:nvPr/>
        </p:nvSpPr>
        <p:spPr bwMode="auto">
          <a:xfrm flipH="1">
            <a:off x="8183563" y="5946775"/>
            <a:ext cx="579437" cy="682625"/>
          </a:xfrm>
          <a:custGeom>
            <a:avLst/>
            <a:gdLst>
              <a:gd name="T0" fmla="*/ 0 w 579883"/>
              <a:gd name="T1" fmla="*/ 2325 h 683050"/>
              <a:gd name="T2" fmla="*/ 475687 w 579883"/>
              <a:gd name="T3" fmla="*/ 83350 h 683050"/>
              <a:gd name="T4" fmla="*/ 546533 w 579883"/>
              <a:gd name="T5" fmla="*/ 549258 h 683050"/>
              <a:gd name="T6" fmla="*/ 80969 w 579883"/>
              <a:gd name="T7" fmla="*/ 680928 h 68305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79883" h="683050">
                <a:moveTo>
                  <a:pt x="0" y="2330"/>
                </a:moveTo>
                <a:cubicBezTo>
                  <a:pt x="193040" y="-2750"/>
                  <a:pt x="386080" y="-7830"/>
                  <a:pt x="477520" y="83610"/>
                </a:cubicBezTo>
                <a:cubicBezTo>
                  <a:pt x="568960" y="175050"/>
                  <a:pt x="614680" y="451063"/>
                  <a:pt x="548640" y="550970"/>
                </a:cubicBezTo>
                <a:cubicBezTo>
                  <a:pt x="482600" y="650877"/>
                  <a:pt x="281940" y="666963"/>
                  <a:pt x="81280" y="68305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A8FAF09-646B-06E8-1407-F75EE12E20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7BC4E95-5DE9-45A6-547E-1C20B6373E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</a:t>
            </a:r>
          </a:p>
        </p:txBody>
      </p:sp>
      <p:sp>
        <p:nvSpPr>
          <p:cNvPr id="21508" name="Line 4">
            <a:extLst>
              <a:ext uri="{FF2B5EF4-FFF2-40B4-BE49-F238E27FC236}">
                <a16:creationId xmlns:a16="http://schemas.microsoft.com/office/drawing/2014/main" id="{AABFA63F-2CD8-79B2-7E92-5663BCD7131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1509" name="Line 5">
            <a:extLst>
              <a:ext uri="{FF2B5EF4-FFF2-40B4-BE49-F238E27FC236}">
                <a16:creationId xmlns:a16="http://schemas.microsoft.com/office/drawing/2014/main" id="{27BCD39A-812D-EDCF-3BCE-266DF2D42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1510" name="Line 6">
            <a:extLst>
              <a:ext uri="{FF2B5EF4-FFF2-40B4-BE49-F238E27FC236}">
                <a16:creationId xmlns:a16="http://schemas.microsoft.com/office/drawing/2014/main" id="{42837798-36BC-ABB2-DA35-BDE5B0638F8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1511" name="Line 7">
            <a:extLst>
              <a:ext uri="{FF2B5EF4-FFF2-40B4-BE49-F238E27FC236}">
                <a16:creationId xmlns:a16="http://schemas.microsoft.com/office/drawing/2014/main" id="{D0AF7717-51F0-EA66-9A60-CA663A498E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1512" name="Line 8">
            <a:extLst>
              <a:ext uri="{FF2B5EF4-FFF2-40B4-BE49-F238E27FC236}">
                <a16:creationId xmlns:a16="http://schemas.microsoft.com/office/drawing/2014/main" id="{ED08AF7D-F3CC-4FAE-BEEA-95A3FBD415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1513" name="Line 9">
            <a:extLst>
              <a:ext uri="{FF2B5EF4-FFF2-40B4-BE49-F238E27FC236}">
                <a16:creationId xmlns:a16="http://schemas.microsoft.com/office/drawing/2014/main" id="{16014B24-B0E1-EFD0-B636-40055DA360B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1514" name="Text Box 13">
            <a:extLst>
              <a:ext uri="{FF2B5EF4-FFF2-40B4-BE49-F238E27FC236}">
                <a16:creationId xmlns:a16="http://schemas.microsoft.com/office/drawing/2014/main" id="{32E986F7-094D-8F26-4874-8186DF269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15" name="Text Box 14">
            <a:extLst>
              <a:ext uri="{FF2B5EF4-FFF2-40B4-BE49-F238E27FC236}">
                <a16:creationId xmlns:a16="http://schemas.microsoft.com/office/drawing/2014/main" id="{FE7E3A41-776F-E5C1-5DA1-A3E059EC8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16" name="Text Box 15">
            <a:extLst>
              <a:ext uri="{FF2B5EF4-FFF2-40B4-BE49-F238E27FC236}">
                <a16:creationId xmlns:a16="http://schemas.microsoft.com/office/drawing/2014/main" id="{74847694-11A0-EA9D-581B-BEBB78452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17" name="Text Box 16">
            <a:extLst>
              <a:ext uri="{FF2B5EF4-FFF2-40B4-BE49-F238E27FC236}">
                <a16:creationId xmlns:a16="http://schemas.microsoft.com/office/drawing/2014/main" id="{95D467B6-6A81-A2EF-18F7-FF39A88C3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18" name="Text Box 17">
            <a:extLst>
              <a:ext uri="{FF2B5EF4-FFF2-40B4-BE49-F238E27FC236}">
                <a16:creationId xmlns:a16="http://schemas.microsoft.com/office/drawing/2014/main" id="{00D59EA2-C89D-C17D-A3D3-6651F56CC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19" name="Text Box 18">
            <a:extLst>
              <a:ext uri="{FF2B5EF4-FFF2-40B4-BE49-F238E27FC236}">
                <a16:creationId xmlns:a16="http://schemas.microsoft.com/office/drawing/2014/main" id="{62327529-583B-D204-C0C6-BF1D83DD7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20" name="Text Box 19">
            <a:extLst>
              <a:ext uri="{FF2B5EF4-FFF2-40B4-BE49-F238E27FC236}">
                <a16:creationId xmlns:a16="http://schemas.microsoft.com/office/drawing/2014/main" id="{79CF43C6-C162-C4C3-B87B-A536EA08E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21" name="Text Box 20">
            <a:extLst>
              <a:ext uri="{FF2B5EF4-FFF2-40B4-BE49-F238E27FC236}">
                <a16:creationId xmlns:a16="http://schemas.microsoft.com/office/drawing/2014/main" id="{B1ACFC0D-9B80-D4FD-0054-4C4D09357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1522" name="Group 3">
            <a:extLst>
              <a:ext uri="{FF2B5EF4-FFF2-40B4-BE49-F238E27FC236}">
                <a16:creationId xmlns:a16="http://schemas.microsoft.com/office/drawing/2014/main" id="{8A3FE2C3-CECD-D04A-A95E-50B70B5E76D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1580" name="Rectangle 4">
              <a:extLst>
                <a:ext uri="{FF2B5EF4-FFF2-40B4-BE49-F238E27FC236}">
                  <a16:creationId xmlns:a16="http://schemas.microsoft.com/office/drawing/2014/main" id="{8AC86A9B-D838-3CEE-E86D-BBA9B420E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81" name="Text Box 5">
              <a:extLst>
                <a:ext uri="{FF2B5EF4-FFF2-40B4-BE49-F238E27FC236}">
                  <a16:creationId xmlns:a16="http://schemas.microsoft.com/office/drawing/2014/main" id="{275A296F-A8B5-755B-0919-7BE111EB8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23" name="Group 6">
            <a:extLst>
              <a:ext uri="{FF2B5EF4-FFF2-40B4-BE49-F238E27FC236}">
                <a16:creationId xmlns:a16="http://schemas.microsoft.com/office/drawing/2014/main" id="{BDE876BD-E070-3505-5AA6-88158B35FBA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1578" name="Rectangle 7">
              <a:extLst>
                <a:ext uri="{FF2B5EF4-FFF2-40B4-BE49-F238E27FC236}">
                  <a16:creationId xmlns:a16="http://schemas.microsoft.com/office/drawing/2014/main" id="{6CD6D545-F608-0608-4D58-8F3F55412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79" name="Text Box 8">
              <a:extLst>
                <a:ext uri="{FF2B5EF4-FFF2-40B4-BE49-F238E27FC236}">
                  <a16:creationId xmlns:a16="http://schemas.microsoft.com/office/drawing/2014/main" id="{D99DC891-8062-1214-DFBA-D70D7F6F96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24" name="Group 9">
            <a:extLst>
              <a:ext uri="{FF2B5EF4-FFF2-40B4-BE49-F238E27FC236}">
                <a16:creationId xmlns:a16="http://schemas.microsoft.com/office/drawing/2014/main" id="{F8D5B072-34A6-E77D-F80A-8A053E232A3D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1576" name="Rectangle 10">
              <a:extLst>
                <a:ext uri="{FF2B5EF4-FFF2-40B4-BE49-F238E27FC236}">
                  <a16:creationId xmlns:a16="http://schemas.microsoft.com/office/drawing/2014/main" id="{0541CC98-04CD-F03B-F6A8-AFEAF55E9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77" name="Text Box 11">
              <a:extLst>
                <a:ext uri="{FF2B5EF4-FFF2-40B4-BE49-F238E27FC236}">
                  <a16:creationId xmlns:a16="http://schemas.microsoft.com/office/drawing/2014/main" id="{191272B5-7E90-682A-CF34-E32545381C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25" name="Group 12">
            <a:extLst>
              <a:ext uri="{FF2B5EF4-FFF2-40B4-BE49-F238E27FC236}">
                <a16:creationId xmlns:a16="http://schemas.microsoft.com/office/drawing/2014/main" id="{9E0199F5-C256-84B7-583D-E6D5FC23DF2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1574" name="Rectangle 13">
              <a:extLst>
                <a:ext uri="{FF2B5EF4-FFF2-40B4-BE49-F238E27FC236}">
                  <a16:creationId xmlns:a16="http://schemas.microsoft.com/office/drawing/2014/main" id="{9475E792-3EAE-2F06-77BB-3FA91119E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75" name="Text Box 14">
              <a:extLst>
                <a:ext uri="{FF2B5EF4-FFF2-40B4-BE49-F238E27FC236}">
                  <a16:creationId xmlns:a16="http://schemas.microsoft.com/office/drawing/2014/main" id="{AF67CFA8-2962-EE15-812C-9F672763C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1526" name="Line 15">
            <a:extLst>
              <a:ext uri="{FF2B5EF4-FFF2-40B4-BE49-F238E27FC236}">
                <a16:creationId xmlns:a16="http://schemas.microsoft.com/office/drawing/2014/main" id="{CC4974F2-1777-4117-B7FC-E74019B9C3F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1527" name="Text Box 16">
            <a:extLst>
              <a:ext uri="{FF2B5EF4-FFF2-40B4-BE49-F238E27FC236}">
                <a16:creationId xmlns:a16="http://schemas.microsoft.com/office/drawing/2014/main" id="{29554477-1BB9-6F22-3D1A-6126038CB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1528" name="Text Box 17">
            <a:extLst>
              <a:ext uri="{FF2B5EF4-FFF2-40B4-BE49-F238E27FC236}">
                <a16:creationId xmlns:a16="http://schemas.microsoft.com/office/drawing/2014/main" id="{5F122269-FF0C-011D-1558-FC8D4EBBF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29" name="Text Box 18">
            <a:extLst>
              <a:ext uri="{FF2B5EF4-FFF2-40B4-BE49-F238E27FC236}">
                <a16:creationId xmlns:a16="http://schemas.microsoft.com/office/drawing/2014/main" id="{93FE7E67-745B-8A95-910C-933CC2EB9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30" name="Text Box 19">
            <a:extLst>
              <a:ext uri="{FF2B5EF4-FFF2-40B4-BE49-F238E27FC236}">
                <a16:creationId xmlns:a16="http://schemas.microsoft.com/office/drawing/2014/main" id="{199F0783-D211-CC86-EB8F-154FBB403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31" name="Text Box 20">
            <a:extLst>
              <a:ext uri="{FF2B5EF4-FFF2-40B4-BE49-F238E27FC236}">
                <a16:creationId xmlns:a16="http://schemas.microsoft.com/office/drawing/2014/main" id="{EDD50565-CCD0-0BE4-F374-32CA032B2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32" name="Text Box 21">
            <a:extLst>
              <a:ext uri="{FF2B5EF4-FFF2-40B4-BE49-F238E27FC236}">
                <a16:creationId xmlns:a16="http://schemas.microsoft.com/office/drawing/2014/main" id="{FAF13276-A504-65EC-B037-742B8A56F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1533" name="Group 22">
            <a:extLst>
              <a:ext uri="{FF2B5EF4-FFF2-40B4-BE49-F238E27FC236}">
                <a16:creationId xmlns:a16="http://schemas.microsoft.com/office/drawing/2014/main" id="{6ECE85A4-F6F3-54DE-9C68-AF207305944E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1572" name="Rectangle 23">
              <a:extLst>
                <a:ext uri="{FF2B5EF4-FFF2-40B4-BE49-F238E27FC236}">
                  <a16:creationId xmlns:a16="http://schemas.microsoft.com/office/drawing/2014/main" id="{14FDAC4F-2B63-ED1C-8B1A-15E1CA18A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73" name="Text Box 24">
              <a:extLst>
                <a:ext uri="{FF2B5EF4-FFF2-40B4-BE49-F238E27FC236}">
                  <a16:creationId xmlns:a16="http://schemas.microsoft.com/office/drawing/2014/main" id="{763BBAFB-60F5-33F9-E9F7-EA8F728453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34" name="Group 25">
            <a:extLst>
              <a:ext uri="{FF2B5EF4-FFF2-40B4-BE49-F238E27FC236}">
                <a16:creationId xmlns:a16="http://schemas.microsoft.com/office/drawing/2014/main" id="{D7E2EF50-E725-2C67-EE30-0023689611CC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1570" name="Rectangle 26">
              <a:extLst>
                <a:ext uri="{FF2B5EF4-FFF2-40B4-BE49-F238E27FC236}">
                  <a16:creationId xmlns:a16="http://schemas.microsoft.com/office/drawing/2014/main" id="{5DD197FB-3344-5285-39BA-A5D2A871E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71" name="Text Box 27">
              <a:extLst>
                <a:ext uri="{FF2B5EF4-FFF2-40B4-BE49-F238E27FC236}">
                  <a16:creationId xmlns:a16="http://schemas.microsoft.com/office/drawing/2014/main" id="{AFED30BD-67AD-F0C3-023F-446F6156CD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35" name="Group 28">
            <a:extLst>
              <a:ext uri="{FF2B5EF4-FFF2-40B4-BE49-F238E27FC236}">
                <a16:creationId xmlns:a16="http://schemas.microsoft.com/office/drawing/2014/main" id="{AEDAEDFB-FEE1-4034-5D89-989C8814D64B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1568" name="Rectangle 29">
              <a:extLst>
                <a:ext uri="{FF2B5EF4-FFF2-40B4-BE49-F238E27FC236}">
                  <a16:creationId xmlns:a16="http://schemas.microsoft.com/office/drawing/2014/main" id="{B70FF647-4B3A-51BE-4A24-4C2037852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69" name="Text Box 30">
              <a:extLst>
                <a:ext uri="{FF2B5EF4-FFF2-40B4-BE49-F238E27FC236}">
                  <a16:creationId xmlns:a16="http://schemas.microsoft.com/office/drawing/2014/main" id="{6C9929B1-A991-EBD3-052D-ACCBC8213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36" name="Group 31">
            <a:extLst>
              <a:ext uri="{FF2B5EF4-FFF2-40B4-BE49-F238E27FC236}">
                <a16:creationId xmlns:a16="http://schemas.microsoft.com/office/drawing/2014/main" id="{B18962AF-FFCD-8CAF-FB53-21C5B50DF3EC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1566" name="Rectangle 32">
              <a:extLst>
                <a:ext uri="{FF2B5EF4-FFF2-40B4-BE49-F238E27FC236}">
                  <a16:creationId xmlns:a16="http://schemas.microsoft.com/office/drawing/2014/main" id="{A3411C45-2C18-8DC9-3EB4-07D88549D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67" name="Text Box 33">
              <a:extLst>
                <a:ext uri="{FF2B5EF4-FFF2-40B4-BE49-F238E27FC236}">
                  <a16:creationId xmlns:a16="http://schemas.microsoft.com/office/drawing/2014/main" id="{67CB0F77-737A-D393-C39B-156340DF97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1537" name="Text Box 34">
            <a:extLst>
              <a:ext uri="{FF2B5EF4-FFF2-40B4-BE49-F238E27FC236}">
                <a16:creationId xmlns:a16="http://schemas.microsoft.com/office/drawing/2014/main" id="{0BC0AA87-78BD-76CC-9DD6-EB5D0D2A3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38" name="Text Box 35">
            <a:extLst>
              <a:ext uri="{FF2B5EF4-FFF2-40B4-BE49-F238E27FC236}">
                <a16:creationId xmlns:a16="http://schemas.microsoft.com/office/drawing/2014/main" id="{8ED75145-006B-027A-B84E-0ED20FE72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1539" name="Group 36">
            <a:extLst>
              <a:ext uri="{FF2B5EF4-FFF2-40B4-BE49-F238E27FC236}">
                <a16:creationId xmlns:a16="http://schemas.microsoft.com/office/drawing/2014/main" id="{4F57885F-E4C3-3EDC-BB9B-A875CBB179B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1564" name="Rectangle 37">
              <a:extLst>
                <a:ext uri="{FF2B5EF4-FFF2-40B4-BE49-F238E27FC236}">
                  <a16:creationId xmlns:a16="http://schemas.microsoft.com/office/drawing/2014/main" id="{C83AB4E8-A696-B9E0-CB70-6AD4D1AB8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65" name="Text Box 38">
              <a:extLst>
                <a:ext uri="{FF2B5EF4-FFF2-40B4-BE49-F238E27FC236}">
                  <a16:creationId xmlns:a16="http://schemas.microsoft.com/office/drawing/2014/main" id="{ED6838E9-C2EF-6B5E-63FB-B183B7F54C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40" name="Group 39">
            <a:extLst>
              <a:ext uri="{FF2B5EF4-FFF2-40B4-BE49-F238E27FC236}">
                <a16:creationId xmlns:a16="http://schemas.microsoft.com/office/drawing/2014/main" id="{AF218A19-7B35-5F28-5C91-8220D408B10F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1562" name="Rectangle 40">
              <a:extLst>
                <a:ext uri="{FF2B5EF4-FFF2-40B4-BE49-F238E27FC236}">
                  <a16:creationId xmlns:a16="http://schemas.microsoft.com/office/drawing/2014/main" id="{BB83861D-35F1-DB2E-9CCD-269D26BFE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63" name="Text Box 41">
              <a:extLst>
                <a:ext uri="{FF2B5EF4-FFF2-40B4-BE49-F238E27FC236}">
                  <a16:creationId xmlns:a16="http://schemas.microsoft.com/office/drawing/2014/main" id="{2E22FE66-DE76-7DBD-06F7-4B4026B11F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41" name="Group 42">
            <a:extLst>
              <a:ext uri="{FF2B5EF4-FFF2-40B4-BE49-F238E27FC236}">
                <a16:creationId xmlns:a16="http://schemas.microsoft.com/office/drawing/2014/main" id="{4606E1D6-0E2A-332E-DB6E-A7D9780DD738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1560" name="Rectangle 43">
              <a:extLst>
                <a:ext uri="{FF2B5EF4-FFF2-40B4-BE49-F238E27FC236}">
                  <a16:creationId xmlns:a16="http://schemas.microsoft.com/office/drawing/2014/main" id="{8F4BA08C-B16A-C198-7ED4-B23745D1E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61" name="Text Box 44">
              <a:extLst>
                <a:ext uri="{FF2B5EF4-FFF2-40B4-BE49-F238E27FC236}">
                  <a16:creationId xmlns:a16="http://schemas.microsoft.com/office/drawing/2014/main" id="{EC8E8081-4FFE-1608-8CF1-B3AC0A0A29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42" name="Group 45">
            <a:extLst>
              <a:ext uri="{FF2B5EF4-FFF2-40B4-BE49-F238E27FC236}">
                <a16:creationId xmlns:a16="http://schemas.microsoft.com/office/drawing/2014/main" id="{C3AA5562-3377-2F5B-1404-255EE4E0B58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1558" name="Rectangle 46">
              <a:extLst>
                <a:ext uri="{FF2B5EF4-FFF2-40B4-BE49-F238E27FC236}">
                  <a16:creationId xmlns:a16="http://schemas.microsoft.com/office/drawing/2014/main" id="{5BF7B5DC-8A0C-77B4-05CD-2E5041F0D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59" name="Text Box 47">
              <a:extLst>
                <a:ext uri="{FF2B5EF4-FFF2-40B4-BE49-F238E27FC236}">
                  <a16:creationId xmlns:a16="http://schemas.microsoft.com/office/drawing/2014/main" id="{EFD499DB-93DD-5BF5-2D0F-737E3F372A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43" name="Group 48">
            <a:extLst>
              <a:ext uri="{FF2B5EF4-FFF2-40B4-BE49-F238E27FC236}">
                <a16:creationId xmlns:a16="http://schemas.microsoft.com/office/drawing/2014/main" id="{BDD4454A-0E2F-3965-A95B-AA553E20276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1556" name="Rectangle 49">
              <a:extLst>
                <a:ext uri="{FF2B5EF4-FFF2-40B4-BE49-F238E27FC236}">
                  <a16:creationId xmlns:a16="http://schemas.microsoft.com/office/drawing/2014/main" id="{1F46EE31-2438-26A5-073A-AC2DF57CE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57" name="Text Box 50">
              <a:extLst>
                <a:ext uri="{FF2B5EF4-FFF2-40B4-BE49-F238E27FC236}">
                  <a16:creationId xmlns:a16="http://schemas.microsoft.com/office/drawing/2014/main" id="{971B3CD2-DCBB-95F0-115D-E59DB7E5C5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44" name="Group 51">
            <a:extLst>
              <a:ext uri="{FF2B5EF4-FFF2-40B4-BE49-F238E27FC236}">
                <a16:creationId xmlns:a16="http://schemas.microsoft.com/office/drawing/2014/main" id="{231CAADD-A596-2E7E-3F42-A09AB3CDEBD4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1554" name="Rectangle 52">
              <a:extLst>
                <a:ext uri="{FF2B5EF4-FFF2-40B4-BE49-F238E27FC236}">
                  <a16:creationId xmlns:a16="http://schemas.microsoft.com/office/drawing/2014/main" id="{C7A5AB42-C380-CBBC-8334-08A4BD734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55" name="Text Box 53">
              <a:extLst>
                <a:ext uri="{FF2B5EF4-FFF2-40B4-BE49-F238E27FC236}">
                  <a16:creationId xmlns:a16="http://schemas.microsoft.com/office/drawing/2014/main" id="{2EF872F9-DA27-A3DD-7C51-9BEECE7EA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45" name="Group 54">
            <a:extLst>
              <a:ext uri="{FF2B5EF4-FFF2-40B4-BE49-F238E27FC236}">
                <a16:creationId xmlns:a16="http://schemas.microsoft.com/office/drawing/2014/main" id="{5749D739-1576-D79C-14B5-A32BA517FE84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1552" name="Rectangle 55">
              <a:extLst>
                <a:ext uri="{FF2B5EF4-FFF2-40B4-BE49-F238E27FC236}">
                  <a16:creationId xmlns:a16="http://schemas.microsoft.com/office/drawing/2014/main" id="{EB4F02A5-421D-F1F0-B47B-F57F1D7EC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53" name="Text Box 56">
              <a:extLst>
                <a:ext uri="{FF2B5EF4-FFF2-40B4-BE49-F238E27FC236}">
                  <a16:creationId xmlns:a16="http://schemas.microsoft.com/office/drawing/2014/main" id="{7BA19459-C5EB-A876-C5C3-F97B96BCAA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46" name="Group 57">
            <a:extLst>
              <a:ext uri="{FF2B5EF4-FFF2-40B4-BE49-F238E27FC236}">
                <a16:creationId xmlns:a16="http://schemas.microsoft.com/office/drawing/2014/main" id="{A150CD6B-B35C-A487-5B66-9CDB1336259F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1550" name="Rectangle 58">
              <a:extLst>
                <a:ext uri="{FF2B5EF4-FFF2-40B4-BE49-F238E27FC236}">
                  <a16:creationId xmlns:a16="http://schemas.microsoft.com/office/drawing/2014/main" id="{09252C18-0EF2-83D9-FA61-1958C14D8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51" name="Text Box 59">
              <a:extLst>
                <a:ext uri="{FF2B5EF4-FFF2-40B4-BE49-F238E27FC236}">
                  <a16:creationId xmlns:a16="http://schemas.microsoft.com/office/drawing/2014/main" id="{6958AAC6-312C-860F-2F6F-0E390A2D6D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1547" name="Text Box 60">
            <a:extLst>
              <a:ext uri="{FF2B5EF4-FFF2-40B4-BE49-F238E27FC236}">
                <a16:creationId xmlns:a16="http://schemas.microsoft.com/office/drawing/2014/main" id="{4A430727-FCF2-E3F8-AC6F-F53EED56E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48" name="Text Box 61">
            <a:extLst>
              <a:ext uri="{FF2B5EF4-FFF2-40B4-BE49-F238E27FC236}">
                <a16:creationId xmlns:a16="http://schemas.microsoft.com/office/drawing/2014/main" id="{7C7D6EF4-8A8D-FC78-CD07-F679BF42D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1549" name="Οβάλ 1">
            <a:extLst>
              <a:ext uri="{FF2B5EF4-FFF2-40B4-BE49-F238E27FC236}">
                <a16:creationId xmlns:a16="http://schemas.microsoft.com/office/drawing/2014/main" id="{099A448F-8C03-BB2A-5F5B-FD0132F1A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0" y="4225925"/>
            <a:ext cx="1443038" cy="76041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7CC56B5-30FC-DF61-1BEC-F18075B0BA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Παράδειγμα</a:t>
            </a:r>
            <a:endParaRPr lang="en-US" altLang="en-US"/>
          </a:p>
        </p:txBody>
      </p:sp>
      <p:grpSp>
        <p:nvGrpSpPr>
          <p:cNvPr id="4099" name="Group 3">
            <a:extLst>
              <a:ext uri="{FF2B5EF4-FFF2-40B4-BE49-F238E27FC236}">
                <a16:creationId xmlns:a16="http://schemas.microsoft.com/office/drawing/2014/main" id="{F1FAA167-D702-665B-E5C0-256A4CF0246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4160" name="Rectangle 4">
              <a:extLst>
                <a:ext uri="{FF2B5EF4-FFF2-40B4-BE49-F238E27FC236}">
                  <a16:creationId xmlns:a16="http://schemas.microsoft.com/office/drawing/2014/main" id="{0E65575F-6002-A752-BAB2-7DD0DF02D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61" name="Text Box 5">
              <a:extLst>
                <a:ext uri="{FF2B5EF4-FFF2-40B4-BE49-F238E27FC236}">
                  <a16:creationId xmlns:a16="http://schemas.microsoft.com/office/drawing/2014/main" id="{B05F5801-118D-DD6F-4CD6-EC124807C7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00" name="Group 6">
            <a:extLst>
              <a:ext uri="{FF2B5EF4-FFF2-40B4-BE49-F238E27FC236}">
                <a16:creationId xmlns:a16="http://schemas.microsoft.com/office/drawing/2014/main" id="{19EF20A5-CDDD-4B9F-6876-21B336D3C22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4158" name="Rectangle 7">
              <a:extLst>
                <a:ext uri="{FF2B5EF4-FFF2-40B4-BE49-F238E27FC236}">
                  <a16:creationId xmlns:a16="http://schemas.microsoft.com/office/drawing/2014/main" id="{8F0EFA6C-C024-C1C2-B5E3-B59A7DC8D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59" name="Text Box 8">
              <a:extLst>
                <a:ext uri="{FF2B5EF4-FFF2-40B4-BE49-F238E27FC236}">
                  <a16:creationId xmlns:a16="http://schemas.microsoft.com/office/drawing/2014/main" id="{BE81989F-B2AE-0322-E47B-891A769F8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01" name="Group 9">
            <a:extLst>
              <a:ext uri="{FF2B5EF4-FFF2-40B4-BE49-F238E27FC236}">
                <a16:creationId xmlns:a16="http://schemas.microsoft.com/office/drawing/2014/main" id="{237464CE-DF66-934E-4F09-58F7DF113B44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4156" name="Rectangle 10">
              <a:extLst>
                <a:ext uri="{FF2B5EF4-FFF2-40B4-BE49-F238E27FC236}">
                  <a16:creationId xmlns:a16="http://schemas.microsoft.com/office/drawing/2014/main" id="{2D566A43-01BA-50C9-4257-01063B45D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57" name="Text Box 11">
              <a:extLst>
                <a:ext uri="{FF2B5EF4-FFF2-40B4-BE49-F238E27FC236}">
                  <a16:creationId xmlns:a16="http://schemas.microsoft.com/office/drawing/2014/main" id="{A4B02DD4-5378-BEAB-22BA-146FE29201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02" name="Group 12">
            <a:extLst>
              <a:ext uri="{FF2B5EF4-FFF2-40B4-BE49-F238E27FC236}">
                <a16:creationId xmlns:a16="http://schemas.microsoft.com/office/drawing/2014/main" id="{023EA723-8ECF-9DFE-157E-BD2305D786A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4154" name="Rectangle 13">
              <a:extLst>
                <a:ext uri="{FF2B5EF4-FFF2-40B4-BE49-F238E27FC236}">
                  <a16:creationId xmlns:a16="http://schemas.microsoft.com/office/drawing/2014/main" id="{809E9CB4-8389-562D-A16C-BB03F0041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55" name="Text Box 14">
              <a:extLst>
                <a:ext uri="{FF2B5EF4-FFF2-40B4-BE49-F238E27FC236}">
                  <a16:creationId xmlns:a16="http://schemas.microsoft.com/office/drawing/2014/main" id="{A2AACE1B-EDA4-D95A-501B-E46105A93F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103" name="Line 15">
            <a:extLst>
              <a:ext uri="{FF2B5EF4-FFF2-40B4-BE49-F238E27FC236}">
                <a16:creationId xmlns:a16="http://schemas.microsoft.com/office/drawing/2014/main" id="{3FF66E37-3704-5BE3-1958-200B1995FE8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104" name="Text Box 16">
            <a:extLst>
              <a:ext uri="{FF2B5EF4-FFF2-40B4-BE49-F238E27FC236}">
                <a16:creationId xmlns:a16="http://schemas.microsoft.com/office/drawing/2014/main" id="{A8FF5ED2-CFD3-56D9-9C69-F8F9CE95D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4105" name="Text Box 17">
            <a:extLst>
              <a:ext uri="{FF2B5EF4-FFF2-40B4-BE49-F238E27FC236}">
                <a16:creationId xmlns:a16="http://schemas.microsoft.com/office/drawing/2014/main" id="{1753609D-7E35-E491-3D33-596BCCB51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06" name="Text Box 18">
            <a:extLst>
              <a:ext uri="{FF2B5EF4-FFF2-40B4-BE49-F238E27FC236}">
                <a16:creationId xmlns:a16="http://schemas.microsoft.com/office/drawing/2014/main" id="{BB88DA43-DC64-BB58-5755-FBED3925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07" name="Text Box 19">
            <a:extLst>
              <a:ext uri="{FF2B5EF4-FFF2-40B4-BE49-F238E27FC236}">
                <a16:creationId xmlns:a16="http://schemas.microsoft.com/office/drawing/2014/main" id="{3905D14A-644F-0E43-BB45-883009B4C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08" name="Text Box 20">
            <a:extLst>
              <a:ext uri="{FF2B5EF4-FFF2-40B4-BE49-F238E27FC236}">
                <a16:creationId xmlns:a16="http://schemas.microsoft.com/office/drawing/2014/main" id="{1AFEE588-BC32-5D3A-06E2-0334B04AF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09" name="Text Box 21">
            <a:extLst>
              <a:ext uri="{FF2B5EF4-FFF2-40B4-BE49-F238E27FC236}">
                <a16:creationId xmlns:a16="http://schemas.microsoft.com/office/drawing/2014/main" id="{08E30ECD-CAD9-080D-11F7-ACE4D0204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4110" name="Group 22">
            <a:extLst>
              <a:ext uri="{FF2B5EF4-FFF2-40B4-BE49-F238E27FC236}">
                <a16:creationId xmlns:a16="http://schemas.microsoft.com/office/drawing/2014/main" id="{89E4C6CA-E651-4A7E-9088-19E7A132E0A7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4152" name="Rectangle 23">
              <a:extLst>
                <a:ext uri="{FF2B5EF4-FFF2-40B4-BE49-F238E27FC236}">
                  <a16:creationId xmlns:a16="http://schemas.microsoft.com/office/drawing/2014/main" id="{F56511FC-591D-08B6-94D4-23F37D96F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53" name="Text Box 24">
              <a:extLst>
                <a:ext uri="{FF2B5EF4-FFF2-40B4-BE49-F238E27FC236}">
                  <a16:creationId xmlns:a16="http://schemas.microsoft.com/office/drawing/2014/main" id="{93735EE8-D556-C36E-108F-D28E00AA6B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11" name="Group 25">
            <a:extLst>
              <a:ext uri="{FF2B5EF4-FFF2-40B4-BE49-F238E27FC236}">
                <a16:creationId xmlns:a16="http://schemas.microsoft.com/office/drawing/2014/main" id="{07648554-55B3-FAD9-028A-E2DC34990365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4150" name="Rectangle 26">
              <a:extLst>
                <a:ext uri="{FF2B5EF4-FFF2-40B4-BE49-F238E27FC236}">
                  <a16:creationId xmlns:a16="http://schemas.microsoft.com/office/drawing/2014/main" id="{40336FE2-9703-7B01-30D0-04CE13CF8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51" name="Text Box 27">
              <a:extLst>
                <a:ext uri="{FF2B5EF4-FFF2-40B4-BE49-F238E27FC236}">
                  <a16:creationId xmlns:a16="http://schemas.microsoft.com/office/drawing/2014/main" id="{7E3F9A18-EE69-3C6D-86FC-B274403E22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12" name="Group 28">
            <a:extLst>
              <a:ext uri="{FF2B5EF4-FFF2-40B4-BE49-F238E27FC236}">
                <a16:creationId xmlns:a16="http://schemas.microsoft.com/office/drawing/2014/main" id="{0243E10A-A366-F16D-5A54-D5409F9CA43F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4148" name="Rectangle 29">
              <a:extLst>
                <a:ext uri="{FF2B5EF4-FFF2-40B4-BE49-F238E27FC236}">
                  <a16:creationId xmlns:a16="http://schemas.microsoft.com/office/drawing/2014/main" id="{CD0F07BE-8C75-8003-0665-4C06D0F26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49" name="Text Box 30">
              <a:extLst>
                <a:ext uri="{FF2B5EF4-FFF2-40B4-BE49-F238E27FC236}">
                  <a16:creationId xmlns:a16="http://schemas.microsoft.com/office/drawing/2014/main" id="{44CBD7FE-6E64-56B6-3ED8-89C658AEC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13" name="Group 31">
            <a:extLst>
              <a:ext uri="{FF2B5EF4-FFF2-40B4-BE49-F238E27FC236}">
                <a16:creationId xmlns:a16="http://schemas.microsoft.com/office/drawing/2014/main" id="{7913CCF3-4054-0B2A-1D9B-42284E07BBF8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4146" name="Rectangle 32">
              <a:extLst>
                <a:ext uri="{FF2B5EF4-FFF2-40B4-BE49-F238E27FC236}">
                  <a16:creationId xmlns:a16="http://schemas.microsoft.com/office/drawing/2014/main" id="{6FA617A1-DB4C-009C-F533-A1F8D1BE8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47" name="Text Box 33">
              <a:extLst>
                <a:ext uri="{FF2B5EF4-FFF2-40B4-BE49-F238E27FC236}">
                  <a16:creationId xmlns:a16="http://schemas.microsoft.com/office/drawing/2014/main" id="{21C6059A-4913-525D-A3CF-686AF80DC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114" name="Text Box 34">
            <a:extLst>
              <a:ext uri="{FF2B5EF4-FFF2-40B4-BE49-F238E27FC236}">
                <a16:creationId xmlns:a16="http://schemas.microsoft.com/office/drawing/2014/main" id="{B822EA80-35EF-4274-12C9-61A94895C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15" name="Text Box 35">
            <a:extLst>
              <a:ext uri="{FF2B5EF4-FFF2-40B4-BE49-F238E27FC236}">
                <a16:creationId xmlns:a16="http://schemas.microsoft.com/office/drawing/2014/main" id="{E24A040C-4AAE-D0AA-A14A-EC8D7C27A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4116" name="Group 36">
            <a:extLst>
              <a:ext uri="{FF2B5EF4-FFF2-40B4-BE49-F238E27FC236}">
                <a16:creationId xmlns:a16="http://schemas.microsoft.com/office/drawing/2014/main" id="{DB4E0C78-8D78-BC0D-E28A-8BB2B6B0AEC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4144" name="Rectangle 37">
              <a:extLst>
                <a:ext uri="{FF2B5EF4-FFF2-40B4-BE49-F238E27FC236}">
                  <a16:creationId xmlns:a16="http://schemas.microsoft.com/office/drawing/2014/main" id="{E7964705-6871-20EE-0B7F-62BAC1DB2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45" name="Text Box 38">
              <a:extLst>
                <a:ext uri="{FF2B5EF4-FFF2-40B4-BE49-F238E27FC236}">
                  <a16:creationId xmlns:a16="http://schemas.microsoft.com/office/drawing/2014/main" id="{9BFBE277-CB52-3E73-42A8-8E38836FE7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17" name="Group 39">
            <a:extLst>
              <a:ext uri="{FF2B5EF4-FFF2-40B4-BE49-F238E27FC236}">
                <a16:creationId xmlns:a16="http://schemas.microsoft.com/office/drawing/2014/main" id="{47C6660B-7814-5401-F664-99CB6E848E25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4142" name="Rectangle 40">
              <a:extLst>
                <a:ext uri="{FF2B5EF4-FFF2-40B4-BE49-F238E27FC236}">
                  <a16:creationId xmlns:a16="http://schemas.microsoft.com/office/drawing/2014/main" id="{299DE046-27E3-4BF3-1636-08C13B13A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43" name="Text Box 41">
              <a:extLst>
                <a:ext uri="{FF2B5EF4-FFF2-40B4-BE49-F238E27FC236}">
                  <a16:creationId xmlns:a16="http://schemas.microsoft.com/office/drawing/2014/main" id="{7FE582FA-3BA8-213F-9E58-C0C74951F1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18" name="Group 42">
            <a:extLst>
              <a:ext uri="{FF2B5EF4-FFF2-40B4-BE49-F238E27FC236}">
                <a16:creationId xmlns:a16="http://schemas.microsoft.com/office/drawing/2014/main" id="{5BCE4F51-0237-DC44-63BB-2B3412F8D1F0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4140" name="Rectangle 43">
              <a:extLst>
                <a:ext uri="{FF2B5EF4-FFF2-40B4-BE49-F238E27FC236}">
                  <a16:creationId xmlns:a16="http://schemas.microsoft.com/office/drawing/2014/main" id="{DCD05F61-0311-600A-C791-6A3535E9C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41" name="Text Box 44">
              <a:extLst>
                <a:ext uri="{FF2B5EF4-FFF2-40B4-BE49-F238E27FC236}">
                  <a16:creationId xmlns:a16="http://schemas.microsoft.com/office/drawing/2014/main" id="{4FEB02D9-56D7-C756-1806-B49BE80C2A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19" name="Group 45">
            <a:extLst>
              <a:ext uri="{FF2B5EF4-FFF2-40B4-BE49-F238E27FC236}">
                <a16:creationId xmlns:a16="http://schemas.microsoft.com/office/drawing/2014/main" id="{AB888C9C-65BD-5485-FB0F-B6BA14F9CAF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4138" name="Rectangle 46">
              <a:extLst>
                <a:ext uri="{FF2B5EF4-FFF2-40B4-BE49-F238E27FC236}">
                  <a16:creationId xmlns:a16="http://schemas.microsoft.com/office/drawing/2014/main" id="{CF5CA66F-036A-C8BA-AAA5-A6242A2DA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39" name="Text Box 47">
              <a:extLst>
                <a:ext uri="{FF2B5EF4-FFF2-40B4-BE49-F238E27FC236}">
                  <a16:creationId xmlns:a16="http://schemas.microsoft.com/office/drawing/2014/main" id="{D69B3059-B297-4A00-5163-C55E19FAE1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20" name="Group 48">
            <a:extLst>
              <a:ext uri="{FF2B5EF4-FFF2-40B4-BE49-F238E27FC236}">
                <a16:creationId xmlns:a16="http://schemas.microsoft.com/office/drawing/2014/main" id="{5CC8B91E-B2D3-93C2-889C-83987E5952B8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4136" name="Rectangle 49">
              <a:extLst>
                <a:ext uri="{FF2B5EF4-FFF2-40B4-BE49-F238E27FC236}">
                  <a16:creationId xmlns:a16="http://schemas.microsoft.com/office/drawing/2014/main" id="{70B358EA-4EA7-49EA-070E-F86F5EBBA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37" name="Text Box 50">
              <a:extLst>
                <a:ext uri="{FF2B5EF4-FFF2-40B4-BE49-F238E27FC236}">
                  <a16:creationId xmlns:a16="http://schemas.microsoft.com/office/drawing/2014/main" id="{6978E433-2365-D92C-A46C-0FE40C6ED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21" name="Group 51">
            <a:extLst>
              <a:ext uri="{FF2B5EF4-FFF2-40B4-BE49-F238E27FC236}">
                <a16:creationId xmlns:a16="http://schemas.microsoft.com/office/drawing/2014/main" id="{69EC2EDE-517A-40CD-2272-09B014D6B14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4134" name="Rectangle 52">
              <a:extLst>
                <a:ext uri="{FF2B5EF4-FFF2-40B4-BE49-F238E27FC236}">
                  <a16:creationId xmlns:a16="http://schemas.microsoft.com/office/drawing/2014/main" id="{3476A685-E614-3A38-8A57-D2E9206E4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35" name="Text Box 53">
              <a:extLst>
                <a:ext uri="{FF2B5EF4-FFF2-40B4-BE49-F238E27FC236}">
                  <a16:creationId xmlns:a16="http://schemas.microsoft.com/office/drawing/2014/main" id="{D21A48EB-7788-C804-7376-54F5499E8C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22" name="Group 54">
            <a:extLst>
              <a:ext uri="{FF2B5EF4-FFF2-40B4-BE49-F238E27FC236}">
                <a16:creationId xmlns:a16="http://schemas.microsoft.com/office/drawing/2014/main" id="{93BD451A-B46E-DDCB-1D76-D2B5EAA9623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4132" name="Rectangle 55">
              <a:extLst>
                <a:ext uri="{FF2B5EF4-FFF2-40B4-BE49-F238E27FC236}">
                  <a16:creationId xmlns:a16="http://schemas.microsoft.com/office/drawing/2014/main" id="{7FEFDAAB-749A-0C60-908F-B891032C2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33" name="Text Box 56">
              <a:extLst>
                <a:ext uri="{FF2B5EF4-FFF2-40B4-BE49-F238E27FC236}">
                  <a16:creationId xmlns:a16="http://schemas.microsoft.com/office/drawing/2014/main" id="{889797F3-30C2-4DAC-D583-3A029D3EC7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123" name="Group 57">
            <a:extLst>
              <a:ext uri="{FF2B5EF4-FFF2-40B4-BE49-F238E27FC236}">
                <a16:creationId xmlns:a16="http://schemas.microsoft.com/office/drawing/2014/main" id="{AB63DABC-56E2-8381-F858-2D107609B7A3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4130" name="Rectangle 58">
              <a:extLst>
                <a:ext uri="{FF2B5EF4-FFF2-40B4-BE49-F238E27FC236}">
                  <a16:creationId xmlns:a16="http://schemas.microsoft.com/office/drawing/2014/main" id="{CC3721F9-A202-558B-FEB5-3F394E60C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131" name="Text Box 59">
              <a:extLst>
                <a:ext uri="{FF2B5EF4-FFF2-40B4-BE49-F238E27FC236}">
                  <a16:creationId xmlns:a16="http://schemas.microsoft.com/office/drawing/2014/main" id="{B3EF64FB-114E-7AF1-035F-FA352D935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124" name="Text Box 60">
            <a:extLst>
              <a:ext uri="{FF2B5EF4-FFF2-40B4-BE49-F238E27FC236}">
                <a16:creationId xmlns:a16="http://schemas.microsoft.com/office/drawing/2014/main" id="{A1AAA2E5-56ED-22AC-F1BD-24A3D9D40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25" name="Text Box 61">
            <a:extLst>
              <a:ext uri="{FF2B5EF4-FFF2-40B4-BE49-F238E27FC236}">
                <a16:creationId xmlns:a16="http://schemas.microsoft.com/office/drawing/2014/main" id="{F2F190B2-21B2-62E1-A56C-79C444375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26" name="AutoShape 62">
            <a:extLst>
              <a:ext uri="{FF2B5EF4-FFF2-40B4-BE49-F238E27FC236}">
                <a16:creationId xmlns:a16="http://schemas.microsoft.com/office/drawing/2014/main" id="{A2D28B50-A43E-7075-2179-5404AF29D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895600"/>
            <a:ext cx="1524000" cy="5334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27" name="AutoShape 63">
            <a:extLst>
              <a:ext uri="{FF2B5EF4-FFF2-40B4-BE49-F238E27FC236}">
                <a16:creationId xmlns:a16="http://schemas.microsoft.com/office/drawing/2014/main" id="{69014B48-45B2-F8BD-F9CC-9FC7EF353EB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086100" y="4152900"/>
            <a:ext cx="3200400" cy="5334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28" name="AutoShape 64">
            <a:extLst>
              <a:ext uri="{FF2B5EF4-FFF2-40B4-BE49-F238E27FC236}">
                <a16:creationId xmlns:a16="http://schemas.microsoft.com/office/drawing/2014/main" id="{25B866D1-E8E7-C8D9-84F4-F44C90B5AA7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467100" y="2857500"/>
            <a:ext cx="1524000" cy="14478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29" name="Text Box 65">
            <a:extLst>
              <a:ext uri="{FF2B5EF4-FFF2-40B4-BE49-F238E27FC236}">
                <a16:creationId xmlns:a16="http://schemas.microsoft.com/office/drawing/2014/main" id="{BEB1EC0A-2E79-02FF-E430-D04B0129A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2443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F=w’z+yz+w’x’y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E9BC372-4239-F35F-09DB-081C0709C4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89B53490-4539-0D70-E85C-1CDFC479D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</a:t>
            </a: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8F2E6D72-E5F5-A683-361C-4975FC2C125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533" name="Line 5">
            <a:extLst>
              <a:ext uri="{FF2B5EF4-FFF2-40B4-BE49-F238E27FC236}">
                <a16:creationId xmlns:a16="http://schemas.microsoft.com/office/drawing/2014/main" id="{96418B83-FE29-03AA-ABCC-76700D4EB80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534" name="Line 6">
            <a:extLst>
              <a:ext uri="{FF2B5EF4-FFF2-40B4-BE49-F238E27FC236}">
                <a16:creationId xmlns:a16="http://schemas.microsoft.com/office/drawing/2014/main" id="{AAC6936B-0F0F-BF08-F170-4479894269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535" name="Line 7">
            <a:extLst>
              <a:ext uri="{FF2B5EF4-FFF2-40B4-BE49-F238E27FC236}">
                <a16:creationId xmlns:a16="http://schemas.microsoft.com/office/drawing/2014/main" id="{29E7F8E0-A801-C12B-A722-61CBED98F72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536" name="Line 8">
            <a:extLst>
              <a:ext uri="{FF2B5EF4-FFF2-40B4-BE49-F238E27FC236}">
                <a16:creationId xmlns:a16="http://schemas.microsoft.com/office/drawing/2014/main" id="{75CB3B65-FB15-A601-1733-2C3888F0FC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537" name="Line 9">
            <a:extLst>
              <a:ext uri="{FF2B5EF4-FFF2-40B4-BE49-F238E27FC236}">
                <a16:creationId xmlns:a16="http://schemas.microsoft.com/office/drawing/2014/main" id="{D88064F4-E05C-E2F0-7BAB-BB5E8193ED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538" name="Text Box 13">
            <a:extLst>
              <a:ext uri="{FF2B5EF4-FFF2-40B4-BE49-F238E27FC236}">
                <a16:creationId xmlns:a16="http://schemas.microsoft.com/office/drawing/2014/main" id="{0FC8DC02-A96D-3542-C265-F0D9EC649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39" name="Text Box 14">
            <a:extLst>
              <a:ext uri="{FF2B5EF4-FFF2-40B4-BE49-F238E27FC236}">
                <a16:creationId xmlns:a16="http://schemas.microsoft.com/office/drawing/2014/main" id="{C903BBDA-063A-0F91-9B87-F1000516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40" name="Text Box 15">
            <a:extLst>
              <a:ext uri="{FF2B5EF4-FFF2-40B4-BE49-F238E27FC236}">
                <a16:creationId xmlns:a16="http://schemas.microsoft.com/office/drawing/2014/main" id="{08E3FA68-2F1B-1022-DB31-426045180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41" name="Text Box 16">
            <a:extLst>
              <a:ext uri="{FF2B5EF4-FFF2-40B4-BE49-F238E27FC236}">
                <a16:creationId xmlns:a16="http://schemas.microsoft.com/office/drawing/2014/main" id="{24794D26-5CD9-AD9D-30CF-8EC00ABA0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42" name="Text Box 17">
            <a:extLst>
              <a:ext uri="{FF2B5EF4-FFF2-40B4-BE49-F238E27FC236}">
                <a16:creationId xmlns:a16="http://schemas.microsoft.com/office/drawing/2014/main" id="{ED0B4C88-2B87-E45E-B271-BEB9788F8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43" name="Text Box 18">
            <a:extLst>
              <a:ext uri="{FF2B5EF4-FFF2-40B4-BE49-F238E27FC236}">
                <a16:creationId xmlns:a16="http://schemas.microsoft.com/office/drawing/2014/main" id="{47F62682-4711-59F9-3BCF-3588CAA7C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44" name="Text Box 19">
            <a:extLst>
              <a:ext uri="{FF2B5EF4-FFF2-40B4-BE49-F238E27FC236}">
                <a16:creationId xmlns:a16="http://schemas.microsoft.com/office/drawing/2014/main" id="{88953586-226F-5948-A792-944FC7D07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45" name="Text Box 20">
            <a:extLst>
              <a:ext uri="{FF2B5EF4-FFF2-40B4-BE49-F238E27FC236}">
                <a16:creationId xmlns:a16="http://schemas.microsoft.com/office/drawing/2014/main" id="{D5E8DB6B-4CEF-67DB-5821-5CA70BFE0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46" name="Text Box 22">
            <a:extLst>
              <a:ext uri="{FF2B5EF4-FFF2-40B4-BE49-F238E27FC236}">
                <a16:creationId xmlns:a16="http://schemas.microsoft.com/office/drawing/2014/main" id="{8D6CEAB0-C644-78F7-5EAF-1D9669E46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2547" name="Group 3">
            <a:extLst>
              <a:ext uri="{FF2B5EF4-FFF2-40B4-BE49-F238E27FC236}">
                <a16:creationId xmlns:a16="http://schemas.microsoft.com/office/drawing/2014/main" id="{4071D1CF-9CE0-B598-E99E-87D3A6916C6F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2605" name="Rectangle 4">
              <a:extLst>
                <a:ext uri="{FF2B5EF4-FFF2-40B4-BE49-F238E27FC236}">
                  <a16:creationId xmlns:a16="http://schemas.microsoft.com/office/drawing/2014/main" id="{9361D4C9-68ED-310B-339A-CB69E900F8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606" name="Text Box 5">
              <a:extLst>
                <a:ext uri="{FF2B5EF4-FFF2-40B4-BE49-F238E27FC236}">
                  <a16:creationId xmlns:a16="http://schemas.microsoft.com/office/drawing/2014/main" id="{276E09E3-C6E1-9186-8F5F-14B6221D3D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48" name="Group 6">
            <a:extLst>
              <a:ext uri="{FF2B5EF4-FFF2-40B4-BE49-F238E27FC236}">
                <a16:creationId xmlns:a16="http://schemas.microsoft.com/office/drawing/2014/main" id="{1266F48B-B17C-6AE3-6972-40FF059EE1A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2603" name="Rectangle 7">
              <a:extLst>
                <a:ext uri="{FF2B5EF4-FFF2-40B4-BE49-F238E27FC236}">
                  <a16:creationId xmlns:a16="http://schemas.microsoft.com/office/drawing/2014/main" id="{146C7F61-5C3B-D21C-C417-2EBD18D8D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604" name="Text Box 8">
              <a:extLst>
                <a:ext uri="{FF2B5EF4-FFF2-40B4-BE49-F238E27FC236}">
                  <a16:creationId xmlns:a16="http://schemas.microsoft.com/office/drawing/2014/main" id="{2EAA37BF-8CD7-774A-023F-30D0F4BB35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49" name="Group 9">
            <a:extLst>
              <a:ext uri="{FF2B5EF4-FFF2-40B4-BE49-F238E27FC236}">
                <a16:creationId xmlns:a16="http://schemas.microsoft.com/office/drawing/2014/main" id="{88E65B10-472A-5359-435E-222D1DE6C67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2601" name="Rectangle 10">
              <a:extLst>
                <a:ext uri="{FF2B5EF4-FFF2-40B4-BE49-F238E27FC236}">
                  <a16:creationId xmlns:a16="http://schemas.microsoft.com/office/drawing/2014/main" id="{0DB5EC4D-17D4-31B6-41BC-1DA4A01B9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602" name="Text Box 11">
              <a:extLst>
                <a:ext uri="{FF2B5EF4-FFF2-40B4-BE49-F238E27FC236}">
                  <a16:creationId xmlns:a16="http://schemas.microsoft.com/office/drawing/2014/main" id="{33046CED-D093-11E1-ADA9-A8A602500F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50" name="Group 12">
            <a:extLst>
              <a:ext uri="{FF2B5EF4-FFF2-40B4-BE49-F238E27FC236}">
                <a16:creationId xmlns:a16="http://schemas.microsoft.com/office/drawing/2014/main" id="{CCED0AA3-37A2-1C90-A984-781ABA51D5A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2599" name="Rectangle 13">
              <a:extLst>
                <a:ext uri="{FF2B5EF4-FFF2-40B4-BE49-F238E27FC236}">
                  <a16:creationId xmlns:a16="http://schemas.microsoft.com/office/drawing/2014/main" id="{C27C322D-A4DB-1370-34C2-4AE039EE4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600" name="Text Box 14">
              <a:extLst>
                <a:ext uri="{FF2B5EF4-FFF2-40B4-BE49-F238E27FC236}">
                  <a16:creationId xmlns:a16="http://schemas.microsoft.com/office/drawing/2014/main" id="{14E178FC-C58E-82EE-69F5-14E92B2E77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2551" name="Line 15">
            <a:extLst>
              <a:ext uri="{FF2B5EF4-FFF2-40B4-BE49-F238E27FC236}">
                <a16:creationId xmlns:a16="http://schemas.microsoft.com/office/drawing/2014/main" id="{482B6178-5E29-D102-45E9-13DD27D6E92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552" name="Text Box 16">
            <a:extLst>
              <a:ext uri="{FF2B5EF4-FFF2-40B4-BE49-F238E27FC236}">
                <a16:creationId xmlns:a16="http://schemas.microsoft.com/office/drawing/2014/main" id="{DD8518C7-5EEE-CD09-1790-4637AB218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2553" name="Text Box 17">
            <a:extLst>
              <a:ext uri="{FF2B5EF4-FFF2-40B4-BE49-F238E27FC236}">
                <a16:creationId xmlns:a16="http://schemas.microsoft.com/office/drawing/2014/main" id="{67CF0957-52B5-18AF-F5C2-463FD17A1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54" name="Text Box 18">
            <a:extLst>
              <a:ext uri="{FF2B5EF4-FFF2-40B4-BE49-F238E27FC236}">
                <a16:creationId xmlns:a16="http://schemas.microsoft.com/office/drawing/2014/main" id="{7DAB3283-D6DA-4EC5-5881-D33B368D0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55" name="Text Box 19">
            <a:extLst>
              <a:ext uri="{FF2B5EF4-FFF2-40B4-BE49-F238E27FC236}">
                <a16:creationId xmlns:a16="http://schemas.microsoft.com/office/drawing/2014/main" id="{FC1D17B2-0679-3CA5-396F-346509E2B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56" name="Text Box 20">
            <a:extLst>
              <a:ext uri="{FF2B5EF4-FFF2-40B4-BE49-F238E27FC236}">
                <a16:creationId xmlns:a16="http://schemas.microsoft.com/office/drawing/2014/main" id="{C1136BF1-92FF-E921-C91B-ACCA370AE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57" name="Text Box 21">
            <a:extLst>
              <a:ext uri="{FF2B5EF4-FFF2-40B4-BE49-F238E27FC236}">
                <a16:creationId xmlns:a16="http://schemas.microsoft.com/office/drawing/2014/main" id="{CE5CCFA8-0869-6E52-3486-5303D3B85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2558" name="Group 22">
            <a:extLst>
              <a:ext uri="{FF2B5EF4-FFF2-40B4-BE49-F238E27FC236}">
                <a16:creationId xmlns:a16="http://schemas.microsoft.com/office/drawing/2014/main" id="{1B362C27-C852-FD80-C88F-7C69028A9CB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2597" name="Rectangle 23">
              <a:extLst>
                <a:ext uri="{FF2B5EF4-FFF2-40B4-BE49-F238E27FC236}">
                  <a16:creationId xmlns:a16="http://schemas.microsoft.com/office/drawing/2014/main" id="{F971CDDA-F946-7925-1A5D-7AF17BE7D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98" name="Text Box 24">
              <a:extLst>
                <a:ext uri="{FF2B5EF4-FFF2-40B4-BE49-F238E27FC236}">
                  <a16:creationId xmlns:a16="http://schemas.microsoft.com/office/drawing/2014/main" id="{4CFCD3FB-A5AD-05C5-8210-1041918D6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59" name="Group 25">
            <a:extLst>
              <a:ext uri="{FF2B5EF4-FFF2-40B4-BE49-F238E27FC236}">
                <a16:creationId xmlns:a16="http://schemas.microsoft.com/office/drawing/2014/main" id="{E486FA56-EA18-2E63-2488-B7B1D7627FF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2595" name="Rectangle 26">
              <a:extLst>
                <a:ext uri="{FF2B5EF4-FFF2-40B4-BE49-F238E27FC236}">
                  <a16:creationId xmlns:a16="http://schemas.microsoft.com/office/drawing/2014/main" id="{AB091B37-C050-C906-60C4-2507548E6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96" name="Text Box 27">
              <a:extLst>
                <a:ext uri="{FF2B5EF4-FFF2-40B4-BE49-F238E27FC236}">
                  <a16:creationId xmlns:a16="http://schemas.microsoft.com/office/drawing/2014/main" id="{38207CB2-44D4-1E96-2149-063C984B8F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60" name="Group 28">
            <a:extLst>
              <a:ext uri="{FF2B5EF4-FFF2-40B4-BE49-F238E27FC236}">
                <a16:creationId xmlns:a16="http://schemas.microsoft.com/office/drawing/2014/main" id="{DF079B46-DF6B-0D3B-39ED-A228ECCAF401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2593" name="Rectangle 29">
              <a:extLst>
                <a:ext uri="{FF2B5EF4-FFF2-40B4-BE49-F238E27FC236}">
                  <a16:creationId xmlns:a16="http://schemas.microsoft.com/office/drawing/2014/main" id="{4255A936-0D9B-E094-1297-190299B33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94" name="Text Box 30">
              <a:extLst>
                <a:ext uri="{FF2B5EF4-FFF2-40B4-BE49-F238E27FC236}">
                  <a16:creationId xmlns:a16="http://schemas.microsoft.com/office/drawing/2014/main" id="{7D514CEE-F7DE-24D1-2567-3D6CDB5467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61" name="Group 31">
            <a:extLst>
              <a:ext uri="{FF2B5EF4-FFF2-40B4-BE49-F238E27FC236}">
                <a16:creationId xmlns:a16="http://schemas.microsoft.com/office/drawing/2014/main" id="{1CD7DE9F-DEF6-F065-6932-1E910879D749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2591" name="Rectangle 32">
              <a:extLst>
                <a:ext uri="{FF2B5EF4-FFF2-40B4-BE49-F238E27FC236}">
                  <a16:creationId xmlns:a16="http://schemas.microsoft.com/office/drawing/2014/main" id="{B4E2C7BD-A8EE-6ADE-6CC5-A83981DF8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92" name="Text Box 33">
              <a:extLst>
                <a:ext uri="{FF2B5EF4-FFF2-40B4-BE49-F238E27FC236}">
                  <a16:creationId xmlns:a16="http://schemas.microsoft.com/office/drawing/2014/main" id="{3A14671E-DFC4-67A0-0ABB-30A2233898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2562" name="Text Box 34">
            <a:extLst>
              <a:ext uri="{FF2B5EF4-FFF2-40B4-BE49-F238E27FC236}">
                <a16:creationId xmlns:a16="http://schemas.microsoft.com/office/drawing/2014/main" id="{1DC76B20-857F-D517-5A98-57C459164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63" name="Text Box 35">
            <a:extLst>
              <a:ext uri="{FF2B5EF4-FFF2-40B4-BE49-F238E27FC236}">
                <a16:creationId xmlns:a16="http://schemas.microsoft.com/office/drawing/2014/main" id="{E9BF467D-A4BF-7769-2D1F-135AA27ED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2564" name="Group 36">
            <a:extLst>
              <a:ext uri="{FF2B5EF4-FFF2-40B4-BE49-F238E27FC236}">
                <a16:creationId xmlns:a16="http://schemas.microsoft.com/office/drawing/2014/main" id="{D755D5F6-FA3C-1BBE-ECC7-7A4830D0AB5F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2589" name="Rectangle 37">
              <a:extLst>
                <a:ext uri="{FF2B5EF4-FFF2-40B4-BE49-F238E27FC236}">
                  <a16:creationId xmlns:a16="http://schemas.microsoft.com/office/drawing/2014/main" id="{D6B815BE-6733-7206-BE80-F286A9440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90" name="Text Box 38">
              <a:extLst>
                <a:ext uri="{FF2B5EF4-FFF2-40B4-BE49-F238E27FC236}">
                  <a16:creationId xmlns:a16="http://schemas.microsoft.com/office/drawing/2014/main" id="{B6F42AF1-3624-A8B4-B905-E43252A496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65" name="Group 39">
            <a:extLst>
              <a:ext uri="{FF2B5EF4-FFF2-40B4-BE49-F238E27FC236}">
                <a16:creationId xmlns:a16="http://schemas.microsoft.com/office/drawing/2014/main" id="{E833E5C2-DD7C-F8C7-38EB-70130B34BDA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2587" name="Rectangle 40">
              <a:extLst>
                <a:ext uri="{FF2B5EF4-FFF2-40B4-BE49-F238E27FC236}">
                  <a16:creationId xmlns:a16="http://schemas.microsoft.com/office/drawing/2014/main" id="{755D2CD6-2DCA-EB3C-E896-A1CEC0560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88" name="Text Box 41">
              <a:extLst>
                <a:ext uri="{FF2B5EF4-FFF2-40B4-BE49-F238E27FC236}">
                  <a16:creationId xmlns:a16="http://schemas.microsoft.com/office/drawing/2014/main" id="{26EDE685-8429-C874-AC71-28147AC2DD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66" name="Group 42">
            <a:extLst>
              <a:ext uri="{FF2B5EF4-FFF2-40B4-BE49-F238E27FC236}">
                <a16:creationId xmlns:a16="http://schemas.microsoft.com/office/drawing/2014/main" id="{6CDF5699-45D5-EECD-6318-83652E6F50B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2585" name="Rectangle 43">
              <a:extLst>
                <a:ext uri="{FF2B5EF4-FFF2-40B4-BE49-F238E27FC236}">
                  <a16:creationId xmlns:a16="http://schemas.microsoft.com/office/drawing/2014/main" id="{3404C01D-3A47-651D-1101-ABCEEB742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86" name="Text Box 44">
              <a:extLst>
                <a:ext uri="{FF2B5EF4-FFF2-40B4-BE49-F238E27FC236}">
                  <a16:creationId xmlns:a16="http://schemas.microsoft.com/office/drawing/2014/main" id="{142AAF5F-7BA1-684B-B56C-F3758E4A44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67" name="Group 45">
            <a:extLst>
              <a:ext uri="{FF2B5EF4-FFF2-40B4-BE49-F238E27FC236}">
                <a16:creationId xmlns:a16="http://schemas.microsoft.com/office/drawing/2014/main" id="{303F66C8-A41D-3772-8743-75DE35B40A5B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2583" name="Rectangle 46">
              <a:extLst>
                <a:ext uri="{FF2B5EF4-FFF2-40B4-BE49-F238E27FC236}">
                  <a16:creationId xmlns:a16="http://schemas.microsoft.com/office/drawing/2014/main" id="{FD75374B-E99C-4FF9-1CD5-2B685B1C2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84" name="Text Box 47">
              <a:extLst>
                <a:ext uri="{FF2B5EF4-FFF2-40B4-BE49-F238E27FC236}">
                  <a16:creationId xmlns:a16="http://schemas.microsoft.com/office/drawing/2014/main" id="{C24A23AA-D4C4-4FEC-3BDD-FB50BB56B0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68" name="Group 48">
            <a:extLst>
              <a:ext uri="{FF2B5EF4-FFF2-40B4-BE49-F238E27FC236}">
                <a16:creationId xmlns:a16="http://schemas.microsoft.com/office/drawing/2014/main" id="{AE537E60-AEAA-F2A4-13AC-DFACE47997DF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2581" name="Rectangle 49">
              <a:extLst>
                <a:ext uri="{FF2B5EF4-FFF2-40B4-BE49-F238E27FC236}">
                  <a16:creationId xmlns:a16="http://schemas.microsoft.com/office/drawing/2014/main" id="{D6330174-1F39-5A08-D797-937C42F26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82" name="Text Box 50">
              <a:extLst>
                <a:ext uri="{FF2B5EF4-FFF2-40B4-BE49-F238E27FC236}">
                  <a16:creationId xmlns:a16="http://schemas.microsoft.com/office/drawing/2014/main" id="{46E25C7E-D7C1-7AE9-02F5-1BC7B56703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69" name="Group 51">
            <a:extLst>
              <a:ext uri="{FF2B5EF4-FFF2-40B4-BE49-F238E27FC236}">
                <a16:creationId xmlns:a16="http://schemas.microsoft.com/office/drawing/2014/main" id="{C4EEBF18-CD2F-EFE7-2ACE-2703382100DD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2579" name="Rectangle 52">
              <a:extLst>
                <a:ext uri="{FF2B5EF4-FFF2-40B4-BE49-F238E27FC236}">
                  <a16:creationId xmlns:a16="http://schemas.microsoft.com/office/drawing/2014/main" id="{568203BB-70E8-DD1F-4845-38C55178F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80" name="Text Box 53">
              <a:extLst>
                <a:ext uri="{FF2B5EF4-FFF2-40B4-BE49-F238E27FC236}">
                  <a16:creationId xmlns:a16="http://schemas.microsoft.com/office/drawing/2014/main" id="{44771788-7B38-822E-D422-74A16A507E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70" name="Group 54">
            <a:extLst>
              <a:ext uri="{FF2B5EF4-FFF2-40B4-BE49-F238E27FC236}">
                <a16:creationId xmlns:a16="http://schemas.microsoft.com/office/drawing/2014/main" id="{D149959A-BEE2-8AEB-DBFE-8794514B30F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2577" name="Rectangle 55">
              <a:extLst>
                <a:ext uri="{FF2B5EF4-FFF2-40B4-BE49-F238E27FC236}">
                  <a16:creationId xmlns:a16="http://schemas.microsoft.com/office/drawing/2014/main" id="{46CE8E0D-EF49-8BFC-E900-BF7CF9C05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78" name="Text Box 56">
              <a:extLst>
                <a:ext uri="{FF2B5EF4-FFF2-40B4-BE49-F238E27FC236}">
                  <a16:creationId xmlns:a16="http://schemas.microsoft.com/office/drawing/2014/main" id="{A5B0D0D4-3B6C-AC3F-6582-AC941B1696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571" name="Group 57">
            <a:extLst>
              <a:ext uri="{FF2B5EF4-FFF2-40B4-BE49-F238E27FC236}">
                <a16:creationId xmlns:a16="http://schemas.microsoft.com/office/drawing/2014/main" id="{0015746B-93BF-5B35-C1C4-CA0FE20C0D2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2575" name="Rectangle 58">
              <a:extLst>
                <a:ext uri="{FF2B5EF4-FFF2-40B4-BE49-F238E27FC236}">
                  <a16:creationId xmlns:a16="http://schemas.microsoft.com/office/drawing/2014/main" id="{3C460689-6029-4EB3-12E3-AFB31B6DB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76" name="Text Box 59">
              <a:extLst>
                <a:ext uri="{FF2B5EF4-FFF2-40B4-BE49-F238E27FC236}">
                  <a16:creationId xmlns:a16="http://schemas.microsoft.com/office/drawing/2014/main" id="{79EC75C4-4F24-8A0A-D7A9-062A889628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2572" name="Text Box 60">
            <a:extLst>
              <a:ext uri="{FF2B5EF4-FFF2-40B4-BE49-F238E27FC236}">
                <a16:creationId xmlns:a16="http://schemas.microsoft.com/office/drawing/2014/main" id="{CE9BA9B4-E01A-1B3A-457C-C4566CC9C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73" name="Text Box 61">
            <a:extLst>
              <a:ext uri="{FF2B5EF4-FFF2-40B4-BE49-F238E27FC236}">
                <a16:creationId xmlns:a16="http://schemas.microsoft.com/office/drawing/2014/main" id="{E8171E3F-FEB6-6078-34FF-40978D63C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2574" name="Οβάλ 1">
            <a:extLst>
              <a:ext uri="{FF2B5EF4-FFF2-40B4-BE49-F238E27FC236}">
                <a16:creationId xmlns:a16="http://schemas.microsoft.com/office/drawing/2014/main" id="{F701E49F-0DFB-F932-E659-D7FFDA4BE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8900" y="4286250"/>
            <a:ext cx="685800" cy="152241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D1B1404-872C-E648-D5FC-11444BFB1D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9380E2B-39AD-03E2-0B5A-283ABB85E2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</a:t>
            </a:r>
          </a:p>
        </p:txBody>
      </p:sp>
      <p:sp>
        <p:nvSpPr>
          <p:cNvPr id="23556" name="Line 4">
            <a:extLst>
              <a:ext uri="{FF2B5EF4-FFF2-40B4-BE49-F238E27FC236}">
                <a16:creationId xmlns:a16="http://schemas.microsoft.com/office/drawing/2014/main" id="{AE80C216-C46B-2906-7FF7-F5A11A07F4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557" name="Line 5">
            <a:extLst>
              <a:ext uri="{FF2B5EF4-FFF2-40B4-BE49-F238E27FC236}">
                <a16:creationId xmlns:a16="http://schemas.microsoft.com/office/drawing/2014/main" id="{D1D77EB8-5EFE-7B2E-9B36-E5A7BEB32F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558" name="Line 6">
            <a:extLst>
              <a:ext uri="{FF2B5EF4-FFF2-40B4-BE49-F238E27FC236}">
                <a16:creationId xmlns:a16="http://schemas.microsoft.com/office/drawing/2014/main" id="{3AED1EE1-6224-9B04-5218-32CA515937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559" name="Line 7">
            <a:extLst>
              <a:ext uri="{FF2B5EF4-FFF2-40B4-BE49-F238E27FC236}">
                <a16:creationId xmlns:a16="http://schemas.microsoft.com/office/drawing/2014/main" id="{BEB8D84F-04A1-5498-FABC-618597B93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560" name="Line 8">
            <a:extLst>
              <a:ext uri="{FF2B5EF4-FFF2-40B4-BE49-F238E27FC236}">
                <a16:creationId xmlns:a16="http://schemas.microsoft.com/office/drawing/2014/main" id="{1213EEA1-1974-D641-D1C8-4925618C33E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561" name="Line 9">
            <a:extLst>
              <a:ext uri="{FF2B5EF4-FFF2-40B4-BE49-F238E27FC236}">
                <a16:creationId xmlns:a16="http://schemas.microsoft.com/office/drawing/2014/main" id="{0AD31184-7E83-11CE-135F-05F5FE2710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562" name="Text Box 13">
            <a:extLst>
              <a:ext uri="{FF2B5EF4-FFF2-40B4-BE49-F238E27FC236}">
                <a16:creationId xmlns:a16="http://schemas.microsoft.com/office/drawing/2014/main" id="{AAC24905-47E3-93CF-B1E2-EC2069356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63" name="Text Box 14">
            <a:extLst>
              <a:ext uri="{FF2B5EF4-FFF2-40B4-BE49-F238E27FC236}">
                <a16:creationId xmlns:a16="http://schemas.microsoft.com/office/drawing/2014/main" id="{C4E09F15-F334-695B-31B6-15A59C9D9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64" name="Text Box 15">
            <a:extLst>
              <a:ext uri="{FF2B5EF4-FFF2-40B4-BE49-F238E27FC236}">
                <a16:creationId xmlns:a16="http://schemas.microsoft.com/office/drawing/2014/main" id="{B3515E21-1DB1-399A-E92E-51B36875A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65" name="Text Box 16">
            <a:extLst>
              <a:ext uri="{FF2B5EF4-FFF2-40B4-BE49-F238E27FC236}">
                <a16:creationId xmlns:a16="http://schemas.microsoft.com/office/drawing/2014/main" id="{8513E075-4083-D755-2DCD-B52A749E1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66" name="Text Box 17">
            <a:extLst>
              <a:ext uri="{FF2B5EF4-FFF2-40B4-BE49-F238E27FC236}">
                <a16:creationId xmlns:a16="http://schemas.microsoft.com/office/drawing/2014/main" id="{22162FFF-BD21-D0C1-3254-BC9816F79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67" name="Text Box 18">
            <a:extLst>
              <a:ext uri="{FF2B5EF4-FFF2-40B4-BE49-F238E27FC236}">
                <a16:creationId xmlns:a16="http://schemas.microsoft.com/office/drawing/2014/main" id="{B94F220D-BDC7-BC33-92C2-4EEB243D6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68" name="Text Box 19">
            <a:extLst>
              <a:ext uri="{FF2B5EF4-FFF2-40B4-BE49-F238E27FC236}">
                <a16:creationId xmlns:a16="http://schemas.microsoft.com/office/drawing/2014/main" id="{7956BE42-8AF7-25DF-1EB5-4A1C309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69" name="Text Box 20">
            <a:extLst>
              <a:ext uri="{FF2B5EF4-FFF2-40B4-BE49-F238E27FC236}">
                <a16:creationId xmlns:a16="http://schemas.microsoft.com/office/drawing/2014/main" id="{3A065E46-E038-172B-90D2-23774E78B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70" name="Text Box 22">
            <a:extLst>
              <a:ext uri="{FF2B5EF4-FFF2-40B4-BE49-F238E27FC236}">
                <a16:creationId xmlns:a16="http://schemas.microsoft.com/office/drawing/2014/main" id="{D3D546C7-FE46-F18F-DF02-E7B574742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3571" name="Group 3">
            <a:extLst>
              <a:ext uri="{FF2B5EF4-FFF2-40B4-BE49-F238E27FC236}">
                <a16:creationId xmlns:a16="http://schemas.microsoft.com/office/drawing/2014/main" id="{C4B67A37-9CC8-3D05-4AFD-6C427D183A1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3629" name="Rectangle 4">
              <a:extLst>
                <a:ext uri="{FF2B5EF4-FFF2-40B4-BE49-F238E27FC236}">
                  <a16:creationId xmlns:a16="http://schemas.microsoft.com/office/drawing/2014/main" id="{F1CC4546-9AA5-3F11-1E7B-E9566B510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30" name="Text Box 5">
              <a:extLst>
                <a:ext uri="{FF2B5EF4-FFF2-40B4-BE49-F238E27FC236}">
                  <a16:creationId xmlns:a16="http://schemas.microsoft.com/office/drawing/2014/main" id="{4370D4DE-5B58-3B05-8134-1B48C8DE33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72" name="Group 6">
            <a:extLst>
              <a:ext uri="{FF2B5EF4-FFF2-40B4-BE49-F238E27FC236}">
                <a16:creationId xmlns:a16="http://schemas.microsoft.com/office/drawing/2014/main" id="{89234FB0-7B79-50BE-22EE-F6756129E6A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3627" name="Rectangle 7">
              <a:extLst>
                <a:ext uri="{FF2B5EF4-FFF2-40B4-BE49-F238E27FC236}">
                  <a16:creationId xmlns:a16="http://schemas.microsoft.com/office/drawing/2014/main" id="{178B097C-F476-61DC-7EDE-DA337EF9E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28" name="Text Box 8">
              <a:extLst>
                <a:ext uri="{FF2B5EF4-FFF2-40B4-BE49-F238E27FC236}">
                  <a16:creationId xmlns:a16="http://schemas.microsoft.com/office/drawing/2014/main" id="{833BFD5B-4E8D-A2E8-B8AB-B9BAD61F83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73" name="Group 9">
            <a:extLst>
              <a:ext uri="{FF2B5EF4-FFF2-40B4-BE49-F238E27FC236}">
                <a16:creationId xmlns:a16="http://schemas.microsoft.com/office/drawing/2014/main" id="{9FBF6A20-E139-4DB9-FB1E-860BEF095AB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3625" name="Rectangle 10">
              <a:extLst>
                <a:ext uri="{FF2B5EF4-FFF2-40B4-BE49-F238E27FC236}">
                  <a16:creationId xmlns:a16="http://schemas.microsoft.com/office/drawing/2014/main" id="{97937282-4C59-6E8B-038F-DD2486AEE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26" name="Text Box 11">
              <a:extLst>
                <a:ext uri="{FF2B5EF4-FFF2-40B4-BE49-F238E27FC236}">
                  <a16:creationId xmlns:a16="http://schemas.microsoft.com/office/drawing/2014/main" id="{0FFCC35B-E2B0-8660-6293-BB74BCFB82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74" name="Group 12">
            <a:extLst>
              <a:ext uri="{FF2B5EF4-FFF2-40B4-BE49-F238E27FC236}">
                <a16:creationId xmlns:a16="http://schemas.microsoft.com/office/drawing/2014/main" id="{8756983E-FA38-62CC-581F-2CEE8D518A04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3623" name="Rectangle 13">
              <a:extLst>
                <a:ext uri="{FF2B5EF4-FFF2-40B4-BE49-F238E27FC236}">
                  <a16:creationId xmlns:a16="http://schemas.microsoft.com/office/drawing/2014/main" id="{067DBE31-9944-5332-AD77-9100930EFC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24" name="Text Box 14">
              <a:extLst>
                <a:ext uri="{FF2B5EF4-FFF2-40B4-BE49-F238E27FC236}">
                  <a16:creationId xmlns:a16="http://schemas.microsoft.com/office/drawing/2014/main" id="{D822128E-6CB8-D7CE-4E81-99B7309E79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3575" name="Line 15">
            <a:extLst>
              <a:ext uri="{FF2B5EF4-FFF2-40B4-BE49-F238E27FC236}">
                <a16:creationId xmlns:a16="http://schemas.microsoft.com/office/drawing/2014/main" id="{F1324237-9718-6083-C984-E4E178B7197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576" name="Text Box 16">
            <a:extLst>
              <a:ext uri="{FF2B5EF4-FFF2-40B4-BE49-F238E27FC236}">
                <a16:creationId xmlns:a16="http://schemas.microsoft.com/office/drawing/2014/main" id="{FD5C61A9-C316-603D-6CA7-21E834242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3577" name="Text Box 17">
            <a:extLst>
              <a:ext uri="{FF2B5EF4-FFF2-40B4-BE49-F238E27FC236}">
                <a16:creationId xmlns:a16="http://schemas.microsoft.com/office/drawing/2014/main" id="{B2A0422E-7D9B-D967-8DF9-8F6C9A536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78" name="Text Box 18">
            <a:extLst>
              <a:ext uri="{FF2B5EF4-FFF2-40B4-BE49-F238E27FC236}">
                <a16:creationId xmlns:a16="http://schemas.microsoft.com/office/drawing/2014/main" id="{5448E46A-C7A0-C421-E3C5-14DFEB50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79" name="Text Box 19">
            <a:extLst>
              <a:ext uri="{FF2B5EF4-FFF2-40B4-BE49-F238E27FC236}">
                <a16:creationId xmlns:a16="http://schemas.microsoft.com/office/drawing/2014/main" id="{FC161287-9CEC-3B45-5A77-AAC36507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80" name="Text Box 20">
            <a:extLst>
              <a:ext uri="{FF2B5EF4-FFF2-40B4-BE49-F238E27FC236}">
                <a16:creationId xmlns:a16="http://schemas.microsoft.com/office/drawing/2014/main" id="{A1F5F006-5E35-5D1F-B243-C95965464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81" name="Text Box 21">
            <a:extLst>
              <a:ext uri="{FF2B5EF4-FFF2-40B4-BE49-F238E27FC236}">
                <a16:creationId xmlns:a16="http://schemas.microsoft.com/office/drawing/2014/main" id="{656359D8-AD38-B82F-330A-1EE799F60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3582" name="Group 22">
            <a:extLst>
              <a:ext uri="{FF2B5EF4-FFF2-40B4-BE49-F238E27FC236}">
                <a16:creationId xmlns:a16="http://schemas.microsoft.com/office/drawing/2014/main" id="{5889FCB9-8C1D-0010-05E0-A044BBCCC0F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3621" name="Rectangle 23">
              <a:extLst>
                <a:ext uri="{FF2B5EF4-FFF2-40B4-BE49-F238E27FC236}">
                  <a16:creationId xmlns:a16="http://schemas.microsoft.com/office/drawing/2014/main" id="{81382AFA-170B-8D1E-A5FC-265275B03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22" name="Text Box 24">
              <a:extLst>
                <a:ext uri="{FF2B5EF4-FFF2-40B4-BE49-F238E27FC236}">
                  <a16:creationId xmlns:a16="http://schemas.microsoft.com/office/drawing/2014/main" id="{56743A68-D184-8A51-96BC-1D38427766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83" name="Group 25">
            <a:extLst>
              <a:ext uri="{FF2B5EF4-FFF2-40B4-BE49-F238E27FC236}">
                <a16:creationId xmlns:a16="http://schemas.microsoft.com/office/drawing/2014/main" id="{1B3115C2-C782-EE07-137B-30F5DC35A1B6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3619" name="Rectangle 26">
              <a:extLst>
                <a:ext uri="{FF2B5EF4-FFF2-40B4-BE49-F238E27FC236}">
                  <a16:creationId xmlns:a16="http://schemas.microsoft.com/office/drawing/2014/main" id="{0DC22815-68A0-7D61-0476-27FB21B8D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20" name="Text Box 27">
              <a:extLst>
                <a:ext uri="{FF2B5EF4-FFF2-40B4-BE49-F238E27FC236}">
                  <a16:creationId xmlns:a16="http://schemas.microsoft.com/office/drawing/2014/main" id="{CF10B4BB-629E-6049-28AC-528154418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84" name="Group 28">
            <a:extLst>
              <a:ext uri="{FF2B5EF4-FFF2-40B4-BE49-F238E27FC236}">
                <a16:creationId xmlns:a16="http://schemas.microsoft.com/office/drawing/2014/main" id="{C4B8A3E7-4451-B62D-ADB6-75FB42A0D5ED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3617" name="Rectangle 29">
              <a:extLst>
                <a:ext uri="{FF2B5EF4-FFF2-40B4-BE49-F238E27FC236}">
                  <a16:creationId xmlns:a16="http://schemas.microsoft.com/office/drawing/2014/main" id="{D93D2022-5705-7756-7A33-38926CD2D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18" name="Text Box 30">
              <a:extLst>
                <a:ext uri="{FF2B5EF4-FFF2-40B4-BE49-F238E27FC236}">
                  <a16:creationId xmlns:a16="http://schemas.microsoft.com/office/drawing/2014/main" id="{BCD379FC-5B7B-EE7D-6493-A64E3FD560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85" name="Group 31">
            <a:extLst>
              <a:ext uri="{FF2B5EF4-FFF2-40B4-BE49-F238E27FC236}">
                <a16:creationId xmlns:a16="http://schemas.microsoft.com/office/drawing/2014/main" id="{28DD6CC3-A651-333B-32B5-247C1DC15A9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3615" name="Rectangle 32">
              <a:extLst>
                <a:ext uri="{FF2B5EF4-FFF2-40B4-BE49-F238E27FC236}">
                  <a16:creationId xmlns:a16="http://schemas.microsoft.com/office/drawing/2014/main" id="{66FCA46E-2194-42D7-E8DC-69DAFBDD0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16" name="Text Box 33">
              <a:extLst>
                <a:ext uri="{FF2B5EF4-FFF2-40B4-BE49-F238E27FC236}">
                  <a16:creationId xmlns:a16="http://schemas.microsoft.com/office/drawing/2014/main" id="{D4523475-9BFB-069D-DE88-A0E97B10EB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3586" name="Text Box 34">
            <a:extLst>
              <a:ext uri="{FF2B5EF4-FFF2-40B4-BE49-F238E27FC236}">
                <a16:creationId xmlns:a16="http://schemas.microsoft.com/office/drawing/2014/main" id="{59FFBEF0-E0A6-544A-E1A3-2B3E42436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87" name="Text Box 35">
            <a:extLst>
              <a:ext uri="{FF2B5EF4-FFF2-40B4-BE49-F238E27FC236}">
                <a16:creationId xmlns:a16="http://schemas.microsoft.com/office/drawing/2014/main" id="{820194FB-84E9-9404-46A4-7CB570AFE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3588" name="Group 36">
            <a:extLst>
              <a:ext uri="{FF2B5EF4-FFF2-40B4-BE49-F238E27FC236}">
                <a16:creationId xmlns:a16="http://schemas.microsoft.com/office/drawing/2014/main" id="{CA49C550-B2F6-F7C2-6C4A-92B668CB376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3613" name="Rectangle 37">
              <a:extLst>
                <a:ext uri="{FF2B5EF4-FFF2-40B4-BE49-F238E27FC236}">
                  <a16:creationId xmlns:a16="http://schemas.microsoft.com/office/drawing/2014/main" id="{5A696147-B235-16BD-735A-1475D37C9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14" name="Text Box 38">
              <a:extLst>
                <a:ext uri="{FF2B5EF4-FFF2-40B4-BE49-F238E27FC236}">
                  <a16:creationId xmlns:a16="http://schemas.microsoft.com/office/drawing/2014/main" id="{3E0915F2-9D7E-3409-AAB4-9600F2FF78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89" name="Group 39">
            <a:extLst>
              <a:ext uri="{FF2B5EF4-FFF2-40B4-BE49-F238E27FC236}">
                <a16:creationId xmlns:a16="http://schemas.microsoft.com/office/drawing/2014/main" id="{07EB3B56-2A48-961F-6BE1-BAEAFA08D744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3611" name="Rectangle 40">
              <a:extLst>
                <a:ext uri="{FF2B5EF4-FFF2-40B4-BE49-F238E27FC236}">
                  <a16:creationId xmlns:a16="http://schemas.microsoft.com/office/drawing/2014/main" id="{10CB6155-6856-6C3D-5F30-078F58E71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12" name="Text Box 41">
              <a:extLst>
                <a:ext uri="{FF2B5EF4-FFF2-40B4-BE49-F238E27FC236}">
                  <a16:creationId xmlns:a16="http://schemas.microsoft.com/office/drawing/2014/main" id="{BA81E510-1B6A-3D9D-D874-0B3FFB1DA3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90" name="Group 42">
            <a:extLst>
              <a:ext uri="{FF2B5EF4-FFF2-40B4-BE49-F238E27FC236}">
                <a16:creationId xmlns:a16="http://schemas.microsoft.com/office/drawing/2014/main" id="{758641D9-A5F8-32CB-183B-18D6D762D08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3609" name="Rectangle 43">
              <a:extLst>
                <a:ext uri="{FF2B5EF4-FFF2-40B4-BE49-F238E27FC236}">
                  <a16:creationId xmlns:a16="http://schemas.microsoft.com/office/drawing/2014/main" id="{090E75FF-9155-50FC-3D18-2D9BFD086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10" name="Text Box 44">
              <a:extLst>
                <a:ext uri="{FF2B5EF4-FFF2-40B4-BE49-F238E27FC236}">
                  <a16:creationId xmlns:a16="http://schemas.microsoft.com/office/drawing/2014/main" id="{9885B33A-9A03-DEC7-6A40-06C0E6465D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91" name="Group 45">
            <a:extLst>
              <a:ext uri="{FF2B5EF4-FFF2-40B4-BE49-F238E27FC236}">
                <a16:creationId xmlns:a16="http://schemas.microsoft.com/office/drawing/2014/main" id="{F3353554-2ED4-FAA5-5762-08062A503476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3607" name="Rectangle 46">
              <a:extLst>
                <a:ext uri="{FF2B5EF4-FFF2-40B4-BE49-F238E27FC236}">
                  <a16:creationId xmlns:a16="http://schemas.microsoft.com/office/drawing/2014/main" id="{F2777E1B-101B-0592-F2ED-D785749DB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08" name="Text Box 47">
              <a:extLst>
                <a:ext uri="{FF2B5EF4-FFF2-40B4-BE49-F238E27FC236}">
                  <a16:creationId xmlns:a16="http://schemas.microsoft.com/office/drawing/2014/main" id="{28C2DB4D-F41A-387C-E1B2-2DEFE64269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92" name="Group 48">
            <a:extLst>
              <a:ext uri="{FF2B5EF4-FFF2-40B4-BE49-F238E27FC236}">
                <a16:creationId xmlns:a16="http://schemas.microsoft.com/office/drawing/2014/main" id="{322F4DF8-A3E4-6001-179B-9210209F64CB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3605" name="Rectangle 49">
              <a:extLst>
                <a:ext uri="{FF2B5EF4-FFF2-40B4-BE49-F238E27FC236}">
                  <a16:creationId xmlns:a16="http://schemas.microsoft.com/office/drawing/2014/main" id="{0641593B-7AA7-D63C-762F-9E3773472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06" name="Text Box 50">
              <a:extLst>
                <a:ext uri="{FF2B5EF4-FFF2-40B4-BE49-F238E27FC236}">
                  <a16:creationId xmlns:a16="http://schemas.microsoft.com/office/drawing/2014/main" id="{FF0F4665-18E1-C3AE-EFAF-07E236F947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93" name="Group 51">
            <a:extLst>
              <a:ext uri="{FF2B5EF4-FFF2-40B4-BE49-F238E27FC236}">
                <a16:creationId xmlns:a16="http://schemas.microsoft.com/office/drawing/2014/main" id="{9F7E265E-10E6-158C-9392-51C00831675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3603" name="Rectangle 52">
              <a:extLst>
                <a:ext uri="{FF2B5EF4-FFF2-40B4-BE49-F238E27FC236}">
                  <a16:creationId xmlns:a16="http://schemas.microsoft.com/office/drawing/2014/main" id="{31233481-020F-A94D-8C17-38E6AFEF4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04" name="Text Box 53">
              <a:extLst>
                <a:ext uri="{FF2B5EF4-FFF2-40B4-BE49-F238E27FC236}">
                  <a16:creationId xmlns:a16="http://schemas.microsoft.com/office/drawing/2014/main" id="{F22720EA-12A6-52AF-C357-A06E44B185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94" name="Group 54">
            <a:extLst>
              <a:ext uri="{FF2B5EF4-FFF2-40B4-BE49-F238E27FC236}">
                <a16:creationId xmlns:a16="http://schemas.microsoft.com/office/drawing/2014/main" id="{6DE3F45B-C267-14C3-4E0F-909E6363D306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3601" name="Rectangle 55">
              <a:extLst>
                <a:ext uri="{FF2B5EF4-FFF2-40B4-BE49-F238E27FC236}">
                  <a16:creationId xmlns:a16="http://schemas.microsoft.com/office/drawing/2014/main" id="{41F54022-AF79-1522-9574-7EC9AE77B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02" name="Text Box 56">
              <a:extLst>
                <a:ext uri="{FF2B5EF4-FFF2-40B4-BE49-F238E27FC236}">
                  <a16:creationId xmlns:a16="http://schemas.microsoft.com/office/drawing/2014/main" id="{2C6F0484-EDDB-518A-AE9D-C29ACCB3E2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95" name="Group 57">
            <a:extLst>
              <a:ext uri="{FF2B5EF4-FFF2-40B4-BE49-F238E27FC236}">
                <a16:creationId xmlns:a16="http://schemas.microsoft.com/office/drawing/2014/main" id="{2E47D8AC-99D4-E21D-54F9-A503659D7C6B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3599" name="Rectangle 58">
              <a:extLst>
                <a:ext uri="{FF2B5EF4-FFF2-40B4-BE49-F238E27FC236}">
                  <a16:creationId xmlns:a16="http://schemas.microsoft.com/office/drawing/2014/main" id="{8087A0F7-E818-6F6E-A8AD-50EC01BAC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600" name="Text Box 59">
              <a:extLst>
                <a:ext uri="{FF2B5EF4-FFF2-40B4-BE49-F238E27FC236}">
                  <a16:creationId xmlns:a16="http://schemas.microsoft.com/office/drawing/2014/main" id="{04B67C90-22EF-51EE-5C3C-A9C6018C1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3596" name="Text Box 60">
            <a:extLst>
              <a:ext uri="{FF2B5EF4-FFF2-40B4-BE49-F238E27FC236}">
                <a16:creationId xmlns:a16="http://schemas.microsoft.com/office/drawing/2014/main" id="{CA60BB5E-1B82-A331-05CC-422B0F8A0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97" name="Text Box 61">
            <a:extLst>
              <a:ext uri="{FF2B5EF4-FFF2-40B4-BE49-F238E27FC236}">
                <a16:creationId xmlns:a16="http://schemas.microsoft.com/office/drawing/2014/main" id="{73F140CB-279C-5A0B-8973-2749CC055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98" name="Οβάλ 1">
            <a:extLst>
              <a:ext uri="{FF2B5EF4-FFF2-40B4-BE49-F238E27FC236}">
                <a16:creationId xmlns:a16="http://schemas.microsoft.com/office/drawing/2014/main" id="{8480198F-F837-690E-A4A4-D7E41218D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8900" y="5105400"/>
            <a:ext cx="685800" cy="152241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8C71FB8-B20A-6D47-D471-63186C219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47E500A6-C5AD-4CEA-5B97-CE0F8BE33C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</a:t>
            </a:r>
          </a:p>
        </p:txBody>
      </p:sp>
      <p:sp>
        <p:nvSpPr>
          <p:cNvPr id="24580" name="Line 4">
            <a:extLst>
              <a:ext uri="{FF2B5EF4-FFF2-40B4-BE49-F238E27FC236}">
                <a16:creationId xmlns:a16="http://schemas.microsoft.com/office/drawing/2014/main" id="{A6525C0F-D55E-F26C-F7C0-6F89B30E6AC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581" name="Line 5">
            <a:extLst>
              <a:ext uri="{FF2B5EF4-FFF2-40B4-BE49-F238E27FC236}">
                <a16:creationId xmlns:a16="http://schemas.microsoft.com/office/drawing/2014/main" id="{66E9C45A-F3CA-FBF8-AEC9-39F6684881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582" name="Line 6">
            <a:extLst>
              <a:ext uri="{FF2B5EF4-FFF2-40B4-BE49-F238E27FC236}">
                <a16:creationId xmlns:a16="http://schemas.microsoft.com/office/drawing/2014/main" id="{1EC156B6-4634-9246-BD03-3A9E943BB5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583" name="Line 7">
            <a:extLst>
              <a:ext uri="{FF2B5EF4-FFF2-40B4-BE49-F238E27FC236}">
                <a16:creationId xmlns:a16="http://schemas.microsoft.com/office/drawing/2014/main" id="{CE1F5AE6-E381-31F5-8511-0A1C26E6B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584" name="Line 8">
            <a:extLst>
              <a:ext uri="{FF2B5EF4-FFF2-40B4-BE49-F238E27FC236}">
                <a16:creationId xmlns:a16="http://schemas.microsoft.com/office/drawing/2014/main" id="{A1B8F821-712B-3EC6-CD7C-C6CFE2699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585" name="Line 9">
            <a:extLst>
              <a:ext uri="{FF2B5EF4-FFF2-40B4-BE49-F238E27FC236}">
                <a16:creationId xmlns:a16="http://schemas.microsoft.com/office/drawing/2014/main" id="{63BE79E9-96C7-4EC9-C3C2-1D0A160FA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586" name="Line 10">
            <a:extLst>
              <a:ext uri="{FF2B5EF4-FFF2-40B4-BE49-F238E27FC236}">
                <a16:creationId xmlns:a16="http://schemas.microsoft.com/office/drawing/2014/main" id="{9201B094-2806-7C9C-333D-E989AB568BF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587" name="Text Box 13">
            <a:extLst>
              <a:ext uri="{FF2B5EF4-FFF2-40B4-BE49-F238E27FC236}">
                <a16:creationId xmlns:a16="http://schemas.microsoft.com/office/drawing/2014/main" id="{60CDBA77-8842-C326-8383-C3E2B389C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8" name="Text Box 14">
            <a:extLst>
              <a:ext uri="{FF2B5EF4-FFF2-40B4-BE49-F238E27FC236}">
                <a16:creationId xmlns:a16="http://schemas.microsoft.com/office/drawing/2014/main" id="{4BD67362-EA0C-AA50-8156-4DEED8EA2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9" name="Text Box 15">
            <a:extLst>
              <a:ext uri="{FF2B5EF4-FFF2-40B4-BE49-F238E27FC236}">
                <a16:creationId xmlns:a16="http://schemas.microsoft.com/office/drawing/2014/main" id="{6A09A0E8-48F6-8BA9-91B9-CB9BE96FF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0" name="Text Box 16">
            <a:extLst>
              <a:ext uri="{FF2B5EF4-FFF2-40B4-BE49-F238E27FC236}">
                <a16:creationId xmlns:a16="http://schemas.microsoft.com/office/drawing/2014/main" id="{F3AC1E12-9E70-5AA4-DC6C-4FFB5169C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1" name="Text Box 17">
            <a:extLst>
              <a:ext uri="{FF2B5EF4-FFF2-40B4-BE49-F238E27FC236}">
                <a16:creationId xmlns:a16="http://schemas.microsoft.com/office/drawing/2014/main" id="{55E85DAE-53F5-43B9-A191-7B7B57541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2" name="Text Box 18">
            <a:extLst>
              <a:ext uri="{FF2B5EF4-FFF2-40B4-BE49-F238E27FC236}">
                <a16:creationId xmlns:a16="http://schemas.microsoft.com/office/drawing/2014/main" id="{5D5826D2-2C5A-6F18-E9D9-10EBA023C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3" name="Text Box 19">
            <a:extLst>
              <a:ext uri="{FF2B5EF4-FFF2-40B4-BE49-F238E27FC236}">
                <a16:creationId xmlns:a16="http://schemas.microsoft.com/office/drawing/2014/main" id="{9BC852DA-DC47-4664-F887-7F0C68A25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4" name="Text Box 20">
            <a:extLst>
              <a:ext uri="{FF2B5EF4-FFF2-40B4-BE49-F238E27FC236}">
                <a16:creationId xmlns:a16="http://schemas.microsoft.com/office/drawing/2014/main" id="{DA12C6F1-F013-0F15-0D65-7EC71B40D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5" name="Text Box 21">
            <a:extLst>
              <a:ext uri="{FF2B5EF4-FFF2-40B4-BE49-F238E27FC236}">
                <a16:creationId xmlns:a16="http://schemas.microsoft.com/office/drawing/2014/main" id="{060FB07D-14F5-473C-D98C-AF2923814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6" name="Text Box 22">
            <a:extLst>
              <a:ext uri="{FF2B5EF4-FFF2-40B4-BE49-F238E27FC236}">
                <a16:creationId xmlns:a16="http://schemas.microsoft.com/office/drawing/2014/main" id="{1121DD27-CCC9-A084-9126-F436AF8D2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4597" name="Group 3">
            <a:extLst>
              <a:ext uri="{FF2B5EF4-FFF2-40B4-BE49-F238E27FC236}">
                <a16:creationId xmlns:a16="http://schemas.microsoft.com/office/drawing/2014/main" id="{95AF9817-9E05-8098-3532-897EEC081CB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4655" name="Rectangle 4">
              <a:extLst>
                <a:ext uri="{FF2B5EF4-FFF2-40B4-BE49-F238E27FC236}">
                  <a16:creationId xmlns:a16="http://schemas.microsoft.com/office/drawing/2014/main" id="{DE430800-E8FF-F106-0E9D-0362E78C8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56" name="Text Box 5">
              <a:extLst>
                <a:ext uri="{FF2B5EF4-FFF2-40B4-BE49-F238E27FC236}">
                  <a16:creationId xmlns:a16="http://schemas.microsoft.com/office/drawing/2014/main" id="{FD2BFD78-AC48-9FFE-3CF7-C13712862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598" name="Group 6">
            <a:extLst>
              <a:ext uri="{FF2B5EF4-FFF2-40B4-BE49-F238E27FC236}">
                <a16:creationId xmlns:a16="http://schemas.microsoft.com/office/drawing/2014/main" id="{B20C47A8-BE1C-8719-7A9A-717C9C79362C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4653" name="Rectangle 7">
              <a:extLst>
                <a:ext uri="{FF2B5EF4-FFF2-40B4-BE49-F238E27FC236}">
                  <a16:creationId xmlns:a16="http://schemas.microsoft.com/office/drawing/2014/main" id="{758A527D-40E6-EDE9-A571-8F29DC746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54" name="Text Box 8">
              <a:extLst>
                <a:ext uri="{FF2B5EF4-FFF2-40B4-BE49-F238E27FC236}">
                  <a16:creationId xmlns:a16="http://schemas.microsoft.com/office/drawing/2014/main" id="{D5DDB499-C972-B64A-546A-25F8167867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599" name="Group 9">
            <a:extLst>
              <a:ext uri="{FF2B5EF4-FFF2-40B4-BE49-F238E27FC236}">
                <a16:creationId xmlns:a16="http://schemas.microsoft.com/office/drawing/2014/main" id="{F0FDAAFF-1BCA-AF88-5B1E-91F0CD24964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4651" name="Rectangle 10">
              <a:extLst>
                <a:ext uri="{FF2B5EF4-FFF2-40B4-BE49-F238E27FC236}">
                  <a16:creationId xmlns:a16="http://schemas.microsoft.com/office/drawing/2014/main" id="{CB8F9881-1CE3-957D-3D71-A0D5F3F5A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52" name="Text Box 11">
              <a:extLst>
                <a:ext uri="{FF2B5EF4-FFF2-40B4-BE49-F238E27FC236}">
                  <a16:creationId xmlns:a16="http://schemas.microsoft.com/office/drawing/2014/main" id="{6E7DA304-45C8-CE7C-5E51-A31FD64BC7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00" name="Group 12">
            <a:extLst>
              <a:ext uri="{FF2B5EF4-FFF2-40B4-BE49-F238E27FC236}">
                <a16:creationId xmlns:a16="http://schemas.microsoft.com/office/drawing/2014/main" id="{0BB488B2-2C3C-B67F-BDA3-C6B41DD0C4B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4649" name="Rectangle 13">
              <a:extLst>
                <a:ext uri="{FF2B5EF4-FFF2-40B4-BE49-F238E27FC236}">
                  <a16:creationId xmlns:a16="http://schemas.microsoft.com/office/drawing/2014/main" id="{2032B129-8C1C-338E-E5B2-07E31A6D6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50" name="Text Box 14">
              <a:extLst>
                <a:ext uri="{FF2B5EF4-FFF2-40B4-BE49-F238E27FC236}">
                  <a16:creationId xmlns:a16="http://schemas.microsoft.com/office/drawing/2014/main" id="{4A437694-5482-CC34-AFDC-589CC4C5BF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4601" name="Line 15">
            <a:extLst>
              <a:ext uri="{FF2B5EF4-FFF2-40B4-BE49-F238E27FC236}">
                <a16:creationId xmlns:a16="http://schemas.microsoft.com/office/drawing/2014/main" id="{CD23E0D7-C727-5071-AA13-2E2F2CC5DE6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4602" name="Text Box 16">
            <a:extLst>
              <a:ext uri="{FF2B5EF4-FFF2-40B4-BE49-F238E27FC236}">
                <a16:creationId xmlns:a16="http://schemas.microsoft.com/office/drawing/2014/main" id="{23A1DD9A-944F-6A9C-6483-968D5A20B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4603" name="Text Box 17">
            <a:extLst>
              <a:ext uri="{FF2B5EF4-FFF2-40B4-BE49-F238E27FC236}">
                <a16:creationId xmlns:a16="http://schemas.microsoft.com/office/drawing/2014/main" id="{F61C2680-6361-4387-A7F7-D57535769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04" name="Text Box 18">
            <a:extLst>
              <a:ext uri="{FF2B5EF4-FFF2-40B4-BE49-F238E27FC236}">
                <a16:creationId xmlns:a16="http://schemas.microsoft.com/office/drawing/2014/main" id="{42CF1019-81E7-CBC5-3823-7EFEF779F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05" name="Text Box 19">
            <a:extLst>
              <a:ext uri="{FF2B5EF4-FFF2-40B4-BE49-F238E27FC236}">
                <a16:creationId xmlns:a16="http://schemas.microsoft.com/office/drawing/2014/main" id="{4B5BAE20-7908-5E8A-1E7D-2F3CE6B32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06" name="Text Box 20">
            <a:extLst>
              <a:ext uri="{FF2B5EF4-FFF2-40B4-BE49-F238E27FC236}">
                <a16:creationId xmlns:a16="http://schemas.microsoft.com/office/drawing/2014/main" id="{53592785-058F-1227-9AD1-EDDE187E2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07" name="Text Box 21">
            <a:extLst>
              <a:ext uri="{FF2B5EF4-FFF2-40B4-BE49-F238E27FC236}">
                <a16:creationId xmlns:a16="http://schemas.microsoft.com/office/drawing/2014/main" id="{D7629A11-713D-86E2-F5BF-98ECB826D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4608" name="Group 22">
            <a:extLst>
              <a:ext uri="{FF2B5EF4-FFF2-40B4-BE49-F238E27FC236}">
                <a16:creationId xmlns:a16="http://schemas.microsoft.com/office/drawing/2014/main" id="{3B855003-4196-950D-325D-25EF1E1A24D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4647" name="Rectangle 23">
              <a:extLst>
                <a:ext uri="{FF2B5EF4-FFF2-40B4-BE49-F238E27FC236}">
                  <a16:creationId xmlns:a16="http://schemas.microsoft.com/office/drawing/2014/main" id="{DE2E8B01-E638-C50A-1FA0-C07F464E7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48" name="Text Box 24">
              <a:extLst>
                <a:ext uri="{FF2B5EF4-FFF2-40B4-BE49-F238E27FC236}">
                  <a16:creationId xmlns:a16="http://schemas.microsoft.com/office/drawing/2014/main" id="{A7831556-7E59-3E23-AFA7-5A6B58632B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09" name="Group 25">
            <a:extLst>
              <a:ext uri="{FF2B5EF4-FFF2-40B4-BE49-F238E27FC236}">
                <a16:creationId xmlns:a16="http://schemas.microsoft.com/office/drawing/2014/main" id="{7EBB7E7C-DF1F-1467-46DB-8A655B5125BE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4645" name="Rectangle 26">
              <a:extLst>
                <a:ext uri="{FF2B5EF4-FFF2-40B4-BE49-F238E27FC236}">
                  <a16:creationId xmlns:a16="http://schemas.microsoft.com/office/drawing/2014/main" id="{36227BCD-4E93-B9E3-7733-371B2C646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46" name="Text Box 27">
              <a:extLst>
                <a:ext uri="{FF2B5EF4-FFF2-40B4-BE49-F238E27FC236}">
                  <a16:creationId xmlns:a16="http://schemas.microsoft.com/office/drawing/2014/main" id="{358BF3D1-D550-F9F3-E3AE-4BA649B0A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10" name="Group 28">
            <a:extLst>
              <a:ext uri="{FF2B5EF4-FFF2-40B4-BE49-F238E27FC236}">
                <a16:creationId xmlns:a16="http://schemas.microsoft.com/office/drawing/2014/main" id="{9A52D561-F676-4702-7A90-0467B0EF6BA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4643" name="Rectangle 29">
              <a:extLst>
                <a:ext uri="{FF2B5EF4-FFF2-40B4-BE49-F238E27FC236}">
                  <a16:creationId xmlns:a16="http://schemas.microsoft.com/office/drawing/2014/main" id="{0D4441D5-D156-2FB0-2C62-C0218F83E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44" name="Text Box 30">
              <a:extLst>
                <a:ext uri="{FF2B5EF4-FFF2-40B4-BE49-F238E27FC236}">
                  <a16:creationId xmlns:a16="http://schemas.microsoft.com/office/drawing/2014/main" id="{F69C2ED6-ED01-A151-0DB8-26E255B288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11" name="Group 31">
            <a:extLst>
              <a:ext uri="{FF2B5EF4-FFF2-40B4-BE49-F238E27FC236}">
                <a16:creationId xmlns:a16="http://schemas.microsoft.com/office/drawing/2014/main" id="{2F355FB6-4090-C3DC-636D-838702B8A2E0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4641" name="Rectangle 32">
              <a:extLst>
                <a:ext uri="{FF2B5EF4-FFF2-40B4-BE49-F238E27FC236}">
                  <a16:creationId xmlns:a16="http://schemas.microsoft.com/office/drawing/2014/main" id="{FF9F1683-1127-A119-1AA5-A8300F0F4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42" name="Text Box 33">
              <a:extLst>
                <a:ext uri="{FF2B5EF4-FFF2-40B4-BE49-F238E27FC236}">
                  <a16:creationId xmlns:a16="http://schemas.microsoft.com/office/drawing/2014/main" id="{5634B95B-0A72-A3FB-DB22-E0077EC29A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4612" name="Text Box 34">
            <a:extLst>
              <a:ext uri="{FF2B5EF4-FFF2-40B4-BE49-F238E27FC236}">
                <a16:creationId xmlns:a16="http://schemas.microsoft.com/office/drawing/2014/main" id="{7F712D3B-E89A-0AD6-DEEF-F77F3384A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13" name="Text Box 35">
            <a:extLst>
              <a:ext uri="{FF2B5EF4-FFF2-40B4-BE49-F238E27FC236}">
                <a16:creationId xmlns:a16="http://schemas.microsoft.com/office/drawing/2014/main" id="{392666BC-C7FF-73D6-5D6D-8463C2E45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4614" name="Group 36">
            <a:extLst>
              <a:ext uri="{FF2B5EF4-FFF2-40B4-BE49-F238E27FC236}">
                <a16:creationId xmlns:a16="http://schemas.microsoft.com/office/drawing/2014/main" id="{69C1CD41-9B1F-9814-F1B0-DB2D521E3FD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4639" name="Rectangle 37">
              <a:extLst>
                <a:ext uri="{FF2B5EF4-FFF2-40B4-BE49-F238E27FC236}">
                  <a16:creationId xmlns:a16="http://schemas.microsoft.com/office/drawing/2014/main" id="{569C7B72-11B1-52A5-9593-07C046559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40" name="Text Box 38">
              <a:extLst>
                <a:ext uri="{FF2B5EF4-FFF2-40B4-BE49-F238E27FC236}">
                  <a16:creationId xmlns:a16="http://schemas.microsoft.com/office/drawing/2014/main" id="{9BDE53C0-8A29-5F35-4563-A7659EA493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15" name="Group 39">
            <a:extLst>
              <a:ext uri="{FF2B5EF4-FFF2-40B4-BE49-F238E27FC236}">
                <a16:creationId xmlns:a16="http://schemas.microsoft.com/office/drawing/2014/main" id="{40CB92C9-D8C2-2A89-0815-4C94EAC4EFF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4637" name="Rectangle 40">
              <a:extLst>
                <a:ext uri="{FF2B5EF4-FFF2-40B4-BE49-F238E27FC236}">
                  <a16:creationId xmlns:a16="http://schemas.microsoft.com/office/drawing/2014/main" id="{0F4158F1-F29B-6D8B-A14A-A96C798DA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38" name="Text Box 41">
              <a:extLst>
                <a:ext uri="{FF2B5EF4-FFF2-40B4-BE49-F238E27FC236}">
                  <a16:creationId xmlns:a16="http://schemas.microsoft.com/office/drawing/2014/main" id="{A92A76EF-5774-5B3B-4D99-593E619FF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16" name="Group 42">
            <a:extLst>
              <a:ext uri="{FF2B5EF4-FFF2-40B4-BE49-F238E27FC236}">
                <a16:creationId xmlns:a16="http://schemas.microsoft.com/office/drawing/2014/main" id="{808615AC-624F-C0AA-6E82-9D7BCB54FFD8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4635" name="Rectangle 43">
              <a:extLst>
                <a:ext uri="{FF2B5EF4-FFF2-40B4-BE49-F238E27FC236}">
                  <a16:creationId xmlns:a16="http://schemas.microsoft.com/office/drawing/2014/main" id="{1AA798D8-CDE0-D010-D686-A4227F9C9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36" name="Text Box 44">
              <a:extLst>
                <a:ext uri="{FF2B5EF4-FFF2-40B4-BE49-F238E27FC236}">
                  <a16:creationId xmlns:a16="http://schemas.microsoft.com/office/drawing/2014/main" id="{DC7D2C3E-9487-404C-ED7C-06B865E53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17" name="Group 45">
            <a:extLst>
              <a:ext uri="{FF2B5EF4-FFF2-40B4-BE49-F238E27FC236}">
                <a16:creationId xmlns:a16="http://schemas.microsoft.com/office/drawing/2014/main" id="{3522A415-F4A7-F07B-E1FA-C20CCCAAECC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4633" name="Rectangle 46">
              <a:extLst>
                <a:ext uri="{FF2B5EF4-FFF2-40B4-BE49-F238E27FC236}">
                  <a16:creationId xmlns:a16="http://schemas.microsoft.com/office/drawing/2014/main" id="{2F84A49F-74F6-307E-5DC1-575A7CCBF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34" name="Text Box 47">
              <a:extLst>
                <a:ext uri="{FF2B5EF4-FFF2-40B4-BE49-F238E27FC236}">
                  <a16:creationId xmlns:a16="http://schemas.microsoft.com/office/drawing/2014/main" id="{1491490A-BBE2-4502-2085-EC2CE7C0B3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18" name="Group 48">
            <a:extLst>
              <a:ext uri="{FF2B5EF4-FFF2-40B4-BE49-F238E27FC236}">
                <a16:creationId xmlns:a16="http://schemas.microsoft.com/office/drawing/2014/main" id="{199E2C75-0DB6-F4A9-CEFA-EEDE4FBD607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4631" name="Rectangle 49">
              <a:extLst>
                <a:ext uri="{FF2B5EF4-FFF2-40B4-BE49-F238E27FC236}">
                  <a16:creationId xmlns:a16="http://schemas.microsoft.com/office/drawing/2014/main" id="{033E3D57-3FA0-1666-948E-E8A69A0D6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32" name="Text Box 50">
              <a:extLst>
                <a:ext uri="{FF2B5EF4-FFF2-40B4-BE49-F238E27FC236}">
                  <a16:creationId xmlns:a16="http://schemas.microsoft.com/office/drawing/2014/main" id="{A11D0B37-0EE0-7016-8590-E82AC42151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19" name="Group 51">
            <a:extLst>
              <a:ext uri="{FF2B5EF4-FFF2-40B4-BE49-F238E27FC236}">
                <a16:creationId xmlns:a16="http://schemas.microsoft.com/office/drawing/2014/main" id="{9CC041A3-9124-F6A6-F7FC-4E94530AB62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4629" name="Rectangle 52">
              <a:extLst>
                <a:ext uri="{FF2B5EF4-FFF2-40B4-BE49-F238E27FC236}">
                  <a16:creationId xmlns:a16="http://schemas.microsoft.com/office/drawing/2014/main" id="{2C49CDE6-3C41-4C26-CA37-FEFE297091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30" name="Text Box 53">
              <a:extLst>
                <a:ext uri="{FF2B5EF4-FFF2-40B4-BE49-F238E27FC236}">
                  <a16:creationId xmlns:a16="http://schemas.microsoft.com/office/drawing/2014/main" id="{EEFB72C1-89F1-271D-FBBA-879DA9593A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20" name="Group 54">
            <a:extLst>
              <a:ext uri="{FF2B5EF4-FFF2-40B4-BE49-F238E27FC236}">
                <a16:creationId xmlns:a16="http://schemas.microsoft.com/office/drawing/2014/main" id="{5340326D-B86B-8767-1F3E-FDC84844FA6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4627" name="Rectangle 55">
              <a:extLst>
                <a:ext uri="{FF2B5EF4-FFF2-40B4-BE49-F238E27FC236}">
                  <a16:creationId xmlns:a16="http://schemas.microsoft.com/office/drawing/2014/main" id="{F8BBFB6C-0150-9CDB-510F-C3560CF89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28" name="Text Box 56">
              <a:extLst>
                <a:ext uri="{FF2B5EF4-FFF2-40B4-BE49-F238E27FC236}">
                  <a16:creationId xmlns:a16="http://schemas.microsoft.com/office/drawing/2014/main" id="{88ABB09F-6B89-5E4E-601E-4F84848DA3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4621" name="Group 57">
            <a:extLst>
              <a:ext uri="{FF2B5EF4-FFF2-40B4-BE49-F238E27FC236}">
                <a16:creationId xmlns:a16="http://schemas.microsoft.com/office/drawing/2014/main" id="{D9F36545-AC04-93C7-7BAB-92CE2460CC26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4625" name="Rectangle 58">
              <a:extLst>
                <a:ext uri="{FF2B5EF4-FFF2-40B4-BE49-F238E27FC236}">
                  <a16:creationId xmlns:a16="http://schemas.microsoft.com/office/drawing/2014/main" id="{410DE435-BCBA-DB77-41DC-82CCC33A9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26" name="Text Box 59">
              <a:extLst>
                <a:ext uri="{FF2B5EF4-FFF2-40B4-BE49-F238E27FC236}">
                  <a16:creationId xmlns:a16="http://schemas.microsoft.com/office/drawing/2014/main" id="{1518EF6B-825C-854E-0859-E725273A54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4622" name="Text Box 60">
            <a:extLst>
              <a:ext uri="{FF2B5EF4-FFF2-40B4-BE49-F238E27FC236}">
                <a16:creationId xmlns:a16="http://schemas.microsoft.com/office/drawing/2014/main" id="{3CBA293A-0668-F010-E323-1FB9CEBF2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23" name="Text Box 61">
            <a:extLst>
              <a:ext uri="{FF2B5EF4-FFF2-40B4-BE49-F238E27FC236}">
                <a16:creationId xmlns:a16="http://schemas.microsoft.com/office/drawing/2014/main" id="{C9ED1AA4-5208-477D-2A10-B784907B7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24" name="Οβάλ 1">
            <a:extLst>
              <a:ext uri="{FF2B5EF4-FFF2-40B4-BE49-F238E27FC236}">
                <a16:creationId xmlns:a16="http://schemas.microsoft.com/office/drawing/2014/main" id="{E89E3C94-1D2F-32EC-4327-6DC0BF418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4267200"/>
            <a:ext cx="685800" cy="152241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B7C6540-B926-2A94-9E0B-ED30701F54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1DEDC25-946F-4712-6534-2CA3D5B446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</a:t>
            </a:r>
            <a:r>
              <a:rPr lang="el-GR" altLang="en-US" sz="1800"/>
              <a:t> </a:t>
            </a:r>
            <a:endParaRPr lang="en-US" altLang="en-US" sz="180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</a:t>
            </a:r>
            <a:r>
              <a:rPr lang="el-GR" altLang="en-US" sz="1800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25604" name="Line 4">
            <a:extLst>
              <a:ext uri="{FF2B5EF4-FFF2-40B4-BE49-F238E27FC236}">
                <a16:creationId xmlns:a16="http://schemas.microsoft.com/office/drawing/2014/main" id="{BC63F73D-759A-E695-0A65-CF0A5D1EA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05" name="Line 5">
            <a:extLst>
              <a:ext uri="{FF2B5EF4-FFF2-40B4-BE49-F238E27FC236}">
                <a16:creationId xmlns:a16="http://schemas.microsoft.com/office/drawing/2014/main" id="{4B626006-BE97-DF89-7356-1061E005FA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06" name="Line 6">
            <a:extLst>
              <a:ext uri="{FF2B5EF4-FFF2-40B4-BE49-F238E27FC236}">
                <a16:creationId xmlns:a16="http://schemas.microsoft.com/office/drawing/2014/main" id="{CFD17835-07CC-224B-D03C-D916F6CA35D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07" name="Line 7">
            <a:extLst>
              <a:ext uri="{FF2B5EF4-FFF2-40B4-BE49-F238E27FC236}">
                <a16:creationId xmlns:a16="http://schemas.microsoft.com/office/drawing/2014/main" id="{617B5E47-FEC7-6175-4FEA-BA6588B69C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08" name="Line 8">
            <a:extLst>
              <a:ext uri="{FF2B5EF4-FFF2-40B4-BE49-F238E27FC236}">
                <a16:creationId xmlns:a16="http://schemas.microsoft.com/office/drawing/2014/main" id="{BF67DB34-11FD-7570-46EF-004C0B43F5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09" name="Line 9">
            <a:extLst>
              <a:ext uri="{FF2B5EF4-FFF2-40B4-BE49-F238E27FC236}">
                <a16:creationId xmlns:a16="http://schemas.microsoft.com/office/drawing/2014/main" id="{E7FDE198-7000-EE6E-64B7-1455CF6B5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10" name="Line 10">
            <a:extLst>
              <a:ext uri="{FF2B5EF4-FFF2-40B4-BE49-F238E27FC236}">
                <a16:creationId xmlns:a16="http://schemas.microsoft.com/office/drawing/2014/main" id="{66AA83E0-3600-1E36-EA72-3A8D96ECF3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11" name="Text Box 13">
            <a:extLst>
              <a:ext uri="{FF2B5EF4-FFF2-40B4-BE49-F238E27FC236}">
                <a16:creationId xmlns:a16="http://schemas.microsoft.com/office/drawing/2014/main" id="{92AD9180-2C86-C8D2-C9BB-72300AA5E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2" name="Text Box 14">
            <a:extLst>
              <a:ext uri="{FF2B5EF4-FFF2-40B4-BE49-F238E27FC236}">
                <a16:creationId xmlns:a16="http://schemas.microsoft.com/office/drawing/2014/main" id="{4177E908-6DA6-225C-C0CE-F4334177E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3" name="Text Box 15">
            <a:extLst>
              <a:ext uri="{FF2B5EF4-FFF2-40B4-BE49-F238E27FC236}">
                <a16:creationId xmlns:a16="http://schemas.microsoft.com/office/drawing/2014/main" id="{7C21EA48-8BDA-3D1A-F709-5EC61894C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4" name="Text Box 16">
            <a:extLst>
              <a:ext uri="{FF2B5EF4-FFF2-40B4-BE49-F238E27FC236}">
                <a16:creationId xmlns:a16="http://schemas.microsoft.com/office/drawing/2014/main" id="{C5CAB8B8-A47D-6F7C-E1A1-88588A9D5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5" name="Text Box 17">
            <a:extLst>
              <a:ext uri="{FF2B5EF4-FFF2-40B4-BE49-F238E27FC236}">
                <a16:creationId xmlns:a16="http://schemas.microsoft.com/office/drawing/2014/main" id="{3232814D-1057-AE68-6ED8-63F9BD761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6" name="Text Box 18">
            <a:extLst>
              <a:ext uri="{FF2B5EF4-FFF2-40B4-BE49-F238E27FC236}">
                <a16:creationId xmlns:a16="http://schemas.microsoft.com/office/drawing/2014/main" id="{46B0D2AF-569B-C02C-2A5B-7118FC694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7" name="Text Box 19">
            <a:extLst>
              <a:ext uri="{FF2B5EF4-FFF2-40B4-BE49-F238E27FC236}">
                <a16:creationId xmlns:a16="http://schemas.microsoft.com/office/drawing/2014/main" id="{D2C6EC5C-21AE-1761-7646-5296CA925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8" name="Text Box 20">
            <a:extLst>
              <a:ext uri="{FF2B5EF4-FFF2-40B4-BE49-F238E27FC236}">
                <a16:creationId xmlns:a16="http://schemas.microsoft.com/office/drawing/2014/main" id="{0760DDCE-B862-2E41-DB32-28A60C915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19" name="Text Box 21">
            <a:extLst>
              <a:ext uri="{FF2B5EF4-FFF2-40B4-BE49-F238E27FC236}">
                <a16:creationId xmlns:a16="http://schemas.microsoft.com/office/drawing/2014/main" id="{155F04C3-90BA-463A-F547-3BA8F7361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20" name="Text Box 22">
            <a:extLst>
              <a:ext uri="{FF2B5EF4-FFF2-40B4-BE49-F238E27FC236}">
                <a16:creationId xmlns:a16="http://schemas.microsoft.com/office/drawing/2014/main" id="{AC13F364-7806-6E85-D47C-1B3DF4307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5621" name="Group 3">
            <a:extLst>
              <a:ext uri="{FF2B5EF4-FFF2-40B4-BE49-F238E27FC236}">
                <a16:creationId xmlns:a16="http://schemas.microsoft.com/office/drawing/2014/main" id="{7D1AD269-9A6F-C11F-5CB1-E69286057B6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5679" name="Rectangle 4">
              <a:extLst>
                <a:ext uri="{FF2B5EF4-FFF2-40B4-BE49-F238E27FC236}">
                  <a16:creationId xmlns:a16="http://schemas.microsoft.com/office/drawing/2014/main" id="{F64EFADA-377C-6D35-DEEB-8FAE1FBA21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80" name="Text Box 5">
              <a:extLst>
                <a:ext uri="{FF2B5EF4-FFF2-40B4-BE49-F238E27FC236}">
                  <a16:creationId xmlns:a16="http://schemas.microsoft.com/office/drawing/2014/main" id="{EDF8ECE4-B020-E399-C39F-B36BCA9B90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22" name="Group 6">
            <a:extLst>
              <a:ext uri="{FF2B5EF4-FFF2-40B4-BE49-F238E27FC236}">
                <a16:creationId xmlns:a16="http://schemas.microsoft.com/office/drawing/2014/main" id="{5DD9A756-91F9-1444-E0A6-3E53D8DC8934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5677" name="Rectangle 7">
              <a:extLst>
                <a:ext uri="{FF2B5EF4-FFF2-40B4-BE49-F238E27FC236}">
                  <a16:creationId xmlns:a16="http://schemas.microsoft.com/office/drawing/2014/main" id="{6697397F-B2A8-EDED-B96B-71366391D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78" name="Text Box 8">
              <a:extLst>
                <a:ext uri="{FF2B5EF4-FFF2-40B4-BE49-F238E27FC236}">
                  <a16:creationId xmlns:a16="http://schemas.microsoft.com/office/drawing/2014/main" id="{D7C6AE31-DD08-9E4C-ECEB-676EF588C4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23" name="Group 9">
            <a:extLst>
              <a:ext uri="{FF2B5EF4-FFF2-40B4-BE49-F238E27FC236}">
                <a16:creationId xmlns:a16="http://schemas.microsoft.com/office/drawing/2014/main" id="{0FA01862-F674-4F32-DAE0-366E171C961F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5675" name="Rectangle 10">
              <a:extLst>
                <a:ext uri="{FF2B5EF4-FFF2-40B4-BE49-F238E27FC236}">
                  <a16:creationId xmlns:a16="http://schemas.microsoft.com/office/drawing/2014/main" id="{A6505906-DCA5-51EA-D3A8-99E1D9B9B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76" name="Text Box 11">
              <a:extLst>
                <a:ext uri="{FF2B5EF4-FFF2-40B4-BE49-F238E27FC236}">
                  <a16:creationId xmlns:a16="http://schemas.microsoft.com/office/drawing/2014/main" id="{65CDCEB1-5B68-EDF3-CF79-9B450DA95E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24" name="Group 12">
            <a:extLst>
              <a:ext uri="{FF2B5EF4-FFF2-40B4-BE49-F238E27FC236}">
                <a16:creationId xmlns:a16="http://schemas.microsoft.com/office/drawing/2014/main" id="{0D974D0A-6CDB-21A0-6867-C33BA34C279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5673" name="Rectangle 13">
              <a:extLst>
                <a:ext uri="{FF2B5EF4-FFF2-40B4-BE49-F238E27FC236}">
                  <a16:creationId xmlns:a16="http://schemas.microsoft.com/office/drawing/2014/main" id="{4A717D31-66F7-C7B7-C089-7C89468D5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74" name="Text Box 14">
              <a:extLst>
                <a:ext uri="{FF2B5EF4-FFF2-40B4-BE49-F238E27FC236}">
                  <a16:creationId xmlns:a16="http://schemas.microsoft.com/office/drawing/2014/main" id="{8DF8BEA7-1628-F589-1755-56B6ADF4E0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5625" name="Line 15">
            <a:extLst>
              <a:ext uri="{FF2B5EF4-FFF2-40B4-BE49-F238E27FC236}">
                <a16:creationId xmlns:a16="http://schemas.microsoft.com/office/drawing/2014/main" id="{90378032-9FA7-9BA4-4681-209149F80FA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26" name="Text Box 16">
            <a:extLst>
              <a:ext uri="{FF2B5EF4-FFF2-40B4-BE49-F238E27FC236}">
                <a16:creationId xmlns:a16="http://schemas.microsoft.com/office/drawing/2014/main" id="{A410F827-AD1E-C927-E75F-A6E65E30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5627" name="Text Box 17">
            <a:extLst>
              <a:ext uri="{FF2B5EF4-FFF2-40B4-BE49-F238E27FC236}">
                <a16:creationId xmlns:a16="http://schemas.microsoft.com/office/drawing/2014/main" id="{21189123-BBA1-2457-6033-54EFA7D99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28" name="Text Box 18">
            <a:extLst>
              <a:ext uri="{FF2B5EF4-FFF2-40B4-BE49-F238E27FC236}">
                <a16:creationId xmlns:a16="http://schemas.microsoft.com/office/drawing/2014/main" id="{A45A1CB1-98A1-1CE8-0DB3-9C079D331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29" name="Text Box 19">
            <a:extLst>
              <a:ext uri="{FF2B5EF4-FFF2-40B4-BE49-F238E27FC236}">
                <a16:creationId xmlns:a16="http://schemas.microsoft.com/office/drawing/2014/main" id="{6B8CF659-10D6-6843-BD29-49CF5BBE7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30" name="Text Box 20">
            <a:extLst>
              <a:ext uri="{FF2B5EF4-FFF2-40B4-BE49-F238E27FC236}">
                <a16:creationId xmlns:a16="http://schemas.microsoft.com/office/drawing/2014/main" id="{CA568DC4-2E26-898F-2CA6-BA179A3E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31" name="Text Box 21">
            <a:extLst>
              <a:ext uri="{FF2B5EF4-FFF2-40B4-BE49-F238E27FC236}">
                <a16:creationId xmlns:a16="http://schemas.microsoft.com/office/drawing/2014/main" id="{69CCF19D-9E77-4FBD-587F-907F10479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5632" name="Group 22">
            <a:extLst>
              <a:ext uri="{FF2B5EF4-FFF2-40B4-BE49-F238E27FC236}">
                <a16:creationId xmlns:a16="http://schemas.microsoft.com/office/drawing/2014/main" id="{055DCD89-4C98-2ECB-60AD-9B72F25E30C9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5671" name="Rectangle 23">
              <a:extLst>
                <a:ext uri="{FF2B5EF4-FFF2-40B4-BE49-F238E27FC236}">
                  <a16:creationId xmlns:a16="http://schemas.microsoft.com/office/drawing/2014/main" id="{A7C41C3C-89D5-708A-09F5-9A3ACC66A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72" name="Text Box 24">
              <a:extLst>
                <a:ext uri="{FF2B5EF4-FFF2-40B4-BE49-F238E27FC236}">
                  <a16:creationId xmlns:a16="http://schemas.microsoft.com/office/drawing/2014/main" id="{9C44670E-0020-AD86-0F95-21AC82700A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33" name="Group 25">
            <a:extLst>
              <a:ext uri="{FF2B5EF4-FFF2-40B4-BE49-F238E27FC236}">
                <a16:creationId xmlns:a16="http://schemas.microsoft.com/office/drawing/2014/main" id="{456625E6-E330-743B-67A0-4D0EB09D7BE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5669" name="Rectangle 26">
              <a:extLst>
                <a:ext uri="{FF2B5EF4-FFF2-40B4-BE49-F238E27FC236}">
                  <a16:creationId xmlns:a16="http://schemas.microsoft.com/office/drawing/2014/main" id="{6EC03948-5002-A8B1-9D06-4467BE294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70" name="Text Box 27">
              <a:extLst>
                <a:ext uri="{FF2B5EF4-FFF2-40B4-BE49-F238E27FC236}">
                  <a16:creationId xmlns:a16="http://schemas.microsoft.com/office/drawing/2014/main" id="{A874E441-60F8-DCF8-EFA0-2FBD8BCA01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34" name="Group 28">
            <a:extLst>
              <a:ext uri="{FF2B5EF4-FFF2-40B4-BE49-F238E27FC236}">
                <a16:creationId xmlns:a16="http://schemas.microsoft.com/office/drawing/2014/main" id="{E291DD18-4972-61D4-FEF1-7A87575984E6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5667" name="Rectangle 29">
              <a:extLst>
                <a:ext uri="{FF2B5EF4-FFF2-40B4-BE49-F238E27FC236}">
                  <a16:creationId xmlns:a16="http://schemas.microsoft.com/office/drawing/2014/main" id="{5DB06FCE-C803-62A6-DD5D-39B4D522A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68" name="Text Box 30">
              <a:extLst>
                <a:ext uri="{FF2B5EF4-FFF2-40B4-BE49-F238E27FC236}">
                  <a16:creationId xmlns:a16="http://schemas.microsoft.com/office/drawing/2014/main" id="{07CCB5FC-10B8-1B75-4D74-755AFA0283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35" name="Group 31">
            <a:extLst>
              <a:ext uri="{FF2B5EF4-FFF2-40B4-BE49-F238E27FC236}">
                <a16:creationId xmlns:a16="http://schemas.microsoft.com/office/drawing/2014/main" id="{F4FB52D9-0147-1ADE-7B99-D40B94C22039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5665" name="Rectangle 32">
              <a:extLst>
                <a:ext uri="{FF2B5EF4-FFF2-40B4-BE49-F238E27FC236}">
                  <a16:creationId xmlns:a16="http://schemas.microsoft.com/office/drawing/2014/main" id="{85228A9D-FC5F-94A8-4FDF-50E9921682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66" name="Text Box 33">
              <a:extLst>
                <a:ext uri="{FF2B5EF4-FFF2-40B4-BE49-F238E27FC236}">
                  <a16:creationId xmlns:a16="http://schemas.microsoft.com/office/drawing/2014/main" id="{CC51A8CA-0DB6-D4A6-0F35-572224537F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5636" name="Text Box 34">
            <a:extLst>
              <a:ext uri="{FF2B5EF4-FFF2-40B4-BE49-F238E27FC236}">
                <a16:creationId xmlns:a16="http://schemas.microsoft.com/office/drawing/2014/main" id="{034CCC8F-D9FF-28B4-DCAA-7312064DF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37" name="Text Box 35">
            <a:extLst>
              <a:ext uri="{FF2B5EF4-FFF2-40B4-BE49-F238E27FC236}">
                <a16:creationId xmlns:a16="http://schemas.microsoft.com/office/drawing/2014/main" id="{DD899AEF-2920-9CAF-C87E-BE2141E6D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5638" name="Group 36">
            <a:extLst>
              <a:ext uri="{FF2B5EF4-FFF2-40B4-BE49-F238E27FC236}">
                <a16:creationId xmlns:a16="http://schemas.microsoft.com/office/drawing/2014/main" id="{0E81B3B1-A719-94B2-8F34-5BFC18A80F3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5663" name="Rectangle 37">
              <a:extLst>
                <a:ext uri="{FF2B5EF4-FFF2-40B4-BE49-F238E27FC236}">
                  <a16:creationId xmlns:a16="http://schemas.microsoft.com/office/drawing/2014/main" id="{89DDD0AD-7129-554C-D8FF-594470388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64" name="Text Box 38">
              <a:extLst>
                <a:ext uri="{FF2B5EF4-FFF2-40B4-BE49-F238E27FC236}">
                  <a16:creationId xmlns:a16="http://schemas.microsoft.com/office/drawing/2014/main" id="{BC0E47F5-B38E-352B-3E7C-A055D17CB8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39" name="Group 39">
            <a:extLst>
              <a:ext uri="{FF2B5EF4-FFF2-40B4-BE49-F238E27FC236}">
                <a16:creationId xmlns:a16="http://schemas.microsoft.com/office/drawing/2014/main" id="{47926788-BD96-A3AE-6F54-9A7A59FB16D0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5661" name="Rectangle 40">
              <a:extLst>
                <a:ext uri="{FF2B5EF4-FFF2-40B4-BE49-F238E27FC236}">
                  <a16:creationId xmlns:a16="http://schemas.microsoft.com/office/drawing/2014/main" id="{5EC4EC64-7787-9B9C-451C-A71753E69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62" name="Text Box 41">
              <a:extLst>
                <a:ext uri="{FF2B5EF4-FFF2-40B4-BE49-F238E27FC236}">
                  <a16:creationId xmlns:a16="http://schemas.microsoft.com/office/drawing/2014/main" id="{BF943C11-0A57-1CF8-C9A3-93512E77B1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40" name="Group 42">
            <a:extLst>
              <a:ext uri="{FF2B5EF4-FFF2-40B4-BE49-F238E27FC236}">
                <a16:creationId xmlns:a16="http://schemas.microsoft.com/office/drawing/2014/main" id="{F1C86CC4-FBCA-D378-A99B-57F816D05FFF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5659" name="Rectangle 43">
              <a:extLst>
                <a:ext uri="{FF2B5EF4-FFF2-40B4-BE49-F238E27FC236}">
                  <a16:creationId xmlns:a16="http://schemas.microsoft.com/office/drawing/2014/main" id="{F5493489-BA07-C5E1-EBA1-8140E0B24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60" name="Text Box 44">
              <a:extLst>
                <a:ext uri="{FF2B5EF4-FFF2-40B4-BE49-F238E27FC236}">
                  <a16:creationId xmlns:a16="http://schemas.microsoft.com/office/drawing/2014/main" id="{744C5AEE-81F1-2B64-9306-8A2381315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41" name="Group 45">
            <a:extLst>
              <a:ext uri="{FF2B5EF4-FFF2-40B4-BE49-F238E27FC236}">
                <a16:creationId xmlns:a16="http://schemas.microsoft.com/office/drawing/2014/main" id="{7BD8B628-FB28-58DD-E6EB-789FD2344FF4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5657" name="Rectangle 46">
              <a:extLst>
                <a:ext uri="{FF2B5EF4-FFF2-40B4-BE49-F238E27FC236}">
                  <a16:creationId xmlns:a16="http://schemas.microsoft.com/office/drawing/2014/main" id="{FE243D52-371E-87F2-8074-5CE781AE9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58" name="Text Box 47">
              <a:extLst>
                <a:ext uri="{FF2B5EF4-FFF2-40B4-BE49-F238E27FC236}">
                  <a16:creationId xmlns:a16="http://schemas.microsoft.com/office/drawing/2014/main" id="{669AB181-1286-F912-E864-E304F15E1C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42" name="Group 48">
            <a:extLst>
              <a:ext uri="{FF2B5EF4-FFF2-40B4-BE49-F238E27FC236}">
                <a16:creationId xmlns:a16="http://schemas.microsoft.com/office/drawing/2014/main" id="{247542A1-D101-42DE-86C7-1D05580D634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5655" name="Rectangle 49">
              <a:extLst>
                <a:ext uri="{FF2B5EF4-FFF2-40B4-BE49-F238E27FC236}">
                  <a16:creationId xmlns:a16="http://schemas.microsoft.com/office/drawing/2014/main" id="{BCF7AFFD-45DF-D645-3A9D-BF5EDF942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56" name="Text Box 50">
              <a:extLst>
                <a:ext uri="{FF2B5EF4-FFF2-40B4-BE49-F238E27FC236}">
                  <a16:creationId xmlns:a16="http://schemas.microsoft.com/office/drawing/2014/main" id="{5F1152D2-1034-F002-61C8-F5FB4860C0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43" name="Group 51">
            <a:extLst>
              <a:ext uri="{FF2B5EF4-FFF2-40B4-BE49-F238E27FC236}">
                <a16:creationId xmlns:a16="http://schemas.microsoft.com/office/drawing/2014/main" id="{9C0C5314-6162-8CED-F6AB-5B09ED8B5C91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5653" name="Rectangle 52">
              <a:extLst>
                <a:ext uri="{FF2B5EF4-FFF2-40B4-BE49-F238E27FC236}">
                  <a16:creationId xmlns:a16="http://schemas.microsoft.com/office/drawing/2014/main" id="{41223518-2CEB-38D7-7B97-2A2A65E03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54" name="Text Box 53">
              <a:extLst>
                <a:ext uri="{FF2B5EF4-FFF2-40B4-BE49-F238E27FC236}">
                  <a16:creationId xmlns:a16="http://schemas.microsoft.com/office/drawing/2014/main" id="{FA11A3F6-B59F-C126-786B-9C6342FE9E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44" name="Group 54">
            <a:extLst>
              <a:ext uri="{FF2B5EF4-FFF2-40B4-BE49-F238E27FC236}">
                <a16:creationId xmlns:a16="http://schemas.microsoft.com/office/drawing/2014/main" id="{BB196B58-BF37-C6D4-2A86-E558689934F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5651" name="Rectangle 55">
              <a:extLst>
                <a:ext uri="{FF2B5EF4-FFF2-40B4-BE49-F238E27FC236}">
                  <a16:creationId xmlns:a16="http://schemas.microsoft.com/office/drawing/2014/main" id="{0697D815-C70D-3DF0-B196-374C86002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52" name="Text Box 56">
              <a:extLst>
                <a:ext uri="{FF2B5EF4-FFF2-40B4-BE49-F238E27FC236}">
                  <a16:creationId xmlns:a16="http://schemas.microsoft.com/office/drawing/2014/main" id="{5015AA6D-C63F-83E6-A027-DC81FABC92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45" name="Group 57">
            <a:extLst>
              <a:ext uri="{FF2B5EF4-FFF2-40B4-BE49-F238E27FC236}">
                <a16:creationId xmlns:a16="http://schemas.microsoft.com/office/drawing/2014/main" id="{0F5D01A8-21BA-F5DE-AB50-8005E699234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5649" name="Rectangle 58">
              <a:extLst>
                <a:ext uri="{FF2B5EF4-FFF2-40B4-BE49-F238E27FC236}">
                  <a16:creationId xmlns:a16="http://schemas.microsoft.com/office/drawing/2014/main" id="{416938CF-960D-33BA-3760-9AA44253B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50" name="Text Box 59">
              <a:extLst>
                <a:ext uri="{FF2B5EF4-FFF2-40B4-BE49-F238E27FC236}">
                  <a16:creationId xmlns:a16="http://schemas.microsoft.com/office/drawing/2014/main" id="{92420238-1BEF-7680-12FD-90D367FCD2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5646" name="Text Box 60">
            <a:extLst>
              <a:ext uri="{FF2B5EF4-FFF2-40B4-BE49-F238E27FC236}">
                <a16:creationId xmlns:a16="http://schemas.microsoft.com/office/drawing/2014/main" id="{E60FCD27-5687-7679-9E21-654C4F7CC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47" name="Text Box 61">
            <a:extLst>
              <a:ext uri="{FF2B5EF4-FFF2-40B4-BE49-F238E27FC236}">
                <a16:creationId xmlns:a16="http://schemas.microsoft.com/office/drawing/2014/main" id="{347E6135-F1AE-6E20-A93F-686205829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48" name="Οβάλ 2">
            <a:extLst>
              <a:ext uri="{FF2B5EF4-FFF2-40B4-BE49-F238E27FC236}">
                <a16:creationId xmlns:a16="http://schemas.microsoft.com/office/drawing/2014/main" id="{C9DAEB33-CE74-8A48-4D29-650845B89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763" y="5106988"/>
            <a:ext cx="1443037" cy="76041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A26BB94-3AEA-5631-33C2-2C303FD94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845AA1C-8A71-6451-F371-25B7DE1049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26628" name="Line 4">
            <a:extLst>
              <a:ext uri="{FF2B5EF4-FFF2-40B4-BE49-F238E27FC236}">
                <a16:creationId xmlns:a16="http://schemas.microsoft.com/office/drawing/2014/main" id="{86484B03-E9FF-75CE-BC1D-F551BC3AF1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29" name="Line 5">
            <a:extLst>
              <a:ext uri="{FF2B5EF4-FFF2-40B4-BE49-F238E27FC236}">
                <a16:creationId xmlns:a16="http://schemas.microsoft.com/office/drawing/2014/main" id="{C4C47FCE-476C-075C-CD42-0403BAB1A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30" name="Line 6">
            <a:extLst>
              <a:ext uri="{FF2B5EF4-FFF2-40B4-BE49-F238E27FC236}">
                <a16:creationId xmlns:a16="http://schemas.microsoft.com/office/drawing/2014/main" id="{3499BB02-2B30-FA96-19C4-7E0A653B41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31" name="Line 7">
            <a:extLst>
              <a:ext uri="{FF2B5EF4-FFF2-40B4-BE49-F238E27FC236}">
                <a16:creationId xmlns:a16="http://schemas.microsoft.com/office/drawing/2014/main" id="{CE8D8DAD-4565-D69E-EF81-34A3D6BA64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32" name="Line 8">
            <a:extLst>
              <a:ext uri="{FF2B5EF4-FFF2-40B4-BE49-F238E27FC236}">
                <a16:creationId xmlns:a16="http://schemas.microsoft.com/office/drawing/2014/main" id="{CACE4E36-5F4A-86FC-8649-EA940F3F5B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33" name="Line 9">
            <a:extLst>
              <a:ext uri="{FF2B5EF4-FFF2-40B4-BE49-F238E27FC236}">
                <a16:creationId xmlns:a16="http://schemas.microsoft.com/office/drawing/2014/main" id="{58B7CC91-3FE3-5D3C-4D4A-354D06C4027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34" name="Line 10">
            <a:extLst>
              <a:ext uri="{FF2B5EF4-FFF2-40B4-BE49-F238E27FC236}">
                <a16:creationId xmlns:a16="http://schemas.microsoft.com/office/drawing/2014/main" id="{6F72C7B8-0E58-5CFF-56F8-EDC5AE0D2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35" name="Text Box 13">
            <a:extLst>
              <a:ext uri="{FF2B5EF4-FFF2-40B4-BE49-F238E27FC236}">
                <a16:creationId xmlns:a16="http://schemas.microsoft.com/office/drawing/2014/main" id="{DD932DD7-0BC8-33E9-0114-EAA1F521B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36" name="Text Box 14">
            <a:extLst>
              <a:ext uri="{FF2B5EF4-FFF2-40B4-BE49-F238E27FC236}">
                <a16:creationId xmlns:a16="http://schemas.microsoft.com/office/drawing/2014/main" id="{649EFD70-EE3C-DA60-9964-E49AD2B88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37" name="Text Box 15">
            <a:extLst>
              <a:ext uri="{FF2B5EF4-FFF2-40B4-BE49-F238E27FC236}">
                <a16:creationId xmlns:a16="http://schemas.microsoft.com/office/drawing/2014/main" id="{ABA0260C-B981-D79E-350C-30CA4B52D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38" name="Text Box 16">
            <a:extLst>
              <a:ext uri="{FF2B5EF4-FFF2-40B4-BE49-F238E27FC236}">
                <a16:creationId xmlns:a16="http://schemas.microsoft.com/office/drawing/2014/main" id="{7378F119-39A6-186B-674C-B362F6C83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39" name="Text Box 17">
            <a:extLst>
              <a:ext uri="{FF2B5EF4-FFF2-40B4-BE49-F238E27FC236}">
                <a16:creationId xmlns:a16="http://schemas.microsoft.com/office/drawing/2014/main" id="{8119BAD3-455E-5BBF-24C2-749A08F1C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0" name="Text Box 18">
            <a:extLst>
              <a:ext uri="{FF2B5EF4-FFF2-40B4-BE49-F238E27FC236}">
                <a16:creationId xmlns:a16="http://schemas.microsoft.com/office/drawing/2014/main" id="{351A0522-3595-DFF3-402D-BDD793083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1" name="Text Box 19">
            <a:extLst>
              <a:ext uri="{FF2B5EF4-FFF2-40B4-BE49-F238E27FC236}">
                <a16:creationId xmlns:a16="http://schemas.microsoft.com/office/drawing/2014/main" id="{CD00AA28-893C-80F9-B22B-6B70D107E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2" name="Text Box 20">
            <a:extLst>
              <a:ext uri="{FF2B5EF4-FFF2-40B4-BE49-F238E27FC236}">
                <a16:creationId xmlns:a16="http://schemas.microsoft.com/office/drawing/2014/main" id="{EA29A4A7-2C82-1639-6CB6-F7BA7EA55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3" name="Text Box 21">
            <a:extLst>
              <a:ext uri="{FF2B5EF4-FFF2-40B4-BE49-F238E27FC236}">
                <a16:creationId xmlns:a16="http://schemas.microsoft.com/office/drawing/2014/main" id="{1770800D-72AE-CE51-ADDD-4431EF627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4" name="Text Box 22">
            <a:extLst>
              <a:ext uri="{FF2B5EF4-FFF2-40B4-BE49-F238E27FC236}">
                <a16:creationId xmlns:a16="http://schemas.microsoft.com/office/drawing/2014/main" id="{A569ABD0-6FB4-0182-AF74-7CB0CF89D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5" name="Text Box 25">
            <a:extLst>
              <a:ext uri="{FF2B5EF4-FFF2-40B4-BE49-F238E27FC236}">
                <a16:creationId xmlns:a16="http://schemas.microsoft.com/office/drawing/2014/main" id="{7283467A-056D-349B-2A89-DA0278515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6" name="Text Box 31">
            <a:extLst>
              <a:ext uri="{FF2B5EF4-FFF2-40B4-BE49-F238E27FC236}">
                <a16:creationId xmlns:a16="http://schemas.microsoft.com/office/drawing/2014/main" id="{E1A22017-D0AF-8C54-9CB1-E6EDAE708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6647" name="Group 3">
            <a:extLst>
              <a:ext uri="{FF2B5EF4-FFF2-40B4-BE49-F238E27FC236}">
                <a16:creationId xmlns:a16="http://schemas.microsoft.com/office/drawing/2014/main" id="{2CED5D10-FFB6-4FAE-1EC4-2FB38382827F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6706" name="Rectangle 4">
              <a:extLst>
                <a:ext uri="{FF2B5EF4-FFF2-40B4-BE49-F238E27FC236}">
                  <a16:creationId xmlns:a16="http://schemas.microsoft.com/office/drawing/2014/main" id="{ADE88D34-A47C-7475-EBBD-37C805F30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707" name="Text Box 5">
              <a:extLst>
                <a:ext uri="{FF2B5EF4-FFF2-40B4-BE49-F238E27FC236}">
                  <a16:creationId xmlns:a16="http://schemas.microsoft.com/office/drawing/2014/main" id="{677A5EC4-FB1B-0769-2350-6C43F10152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48" name="Group 6">
            <a:extLst>
              <a:ext uri="{FF2B5EF4-FFF2-40B4-BE49-F238E27FC236}">
                <a16:creationId xmlns:a16="http://schemas.microsoft.com/office/drawing/2014/main" id="{9F551F69-3AA9-D483-2ACA-259D5B83D21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6704" name="Rectangle 7">
              <a:extLst>
                <a:ext uri="{FF2B5EF4-FFF2-40B4-BE49-F238E27FC236}">
                  <a16:creationId xmlns:a16="http://schemas.microsoft.com/office/drawing/2014/main" id="{44F742F1-F963-2CA0-03B1-E515BBC5A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705" name="Text Box 8">
              <a:extLst>
                <a:ext uri="{FF2B5EF4-FFF2-40B4-BE49-F238E27FC236}">
                  <a16:creationId xmlns:a16="http://schemas.microsoft.com/office/drawing/2014/main" id="{1E44CB70-6618-6C84-CF6D-81D98EA135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49" name="Group 9">
            <a:extLst>
              <a:ext uri="{FF2B5EF4-FFF2-40B4-BE49-F238E27FC236}">
                <a16:creationId xmlns:a16="http://schemas.microsoft.com/office/drawing/2014/main" id="{8D20891D-C722-057C-B295-974984486B9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6702" name="Rectangle 10">
              <a:extLst>
                <a:ext uri="{FF2B5EF4-FFF2-40B4-BE49-F238E27FC236}">
                  <a16:creationId xmlns:a16="http://schemas.microsoft.com/office/drawing/2014/main" id="{FF9D418A-0E14-726D-454D-043160412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703" name="Text Box 11">
              <a:extLst>
                <a:ext uri="{FF2B5EF4-FFF2-40B4-BE49-F238E27FC236}">
                  <a16:creationId xmlns:a16="http://schemas.microsoft.com/office/drawing/2014/main" id="{4ABA17EC-E315-235A-10DC-BEBED586EC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50" name="Group 12">
            <a:extLst>
              <a:ext uri="{FF2B5EF4-FFF2-40B4-BE49-F238E27FC236}">
                <a16:creationId xmlns:a16="http://schemas.microsoft.com/office/drawing/2014/main" id="{46C8878E-D735-E64E-FD6D-5FEE0B18EFB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6700" name="Rectangle 13">
              <a:extLst>
                <a:ext uri="{FF2B5EF4-FFF2-40B4-BE49-F238E27FC236}">
                  <a16:creationId xmlns:a16="http://schemas.microsoft.com/office/drawing/2014/main" id="{5654E03E-52F8-AE74-AA82-95336A54C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701" name="Text Box 14">
              <a:extLst>
                <a:ext uri="{FF2B5EF4-FFF2-40B4-BE49-F238E27FC236}">
                  <a16:creationId xmlns:a16="http://schemas.microsoft.com/office/drawing/2014/main" id="{1E811DB4-F26E-4BC6-381E-235F0AE537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6651" name="Line 15">
            <a:extLst>
              <a:ext uri="{FF2B5EF4-FFF2-40B4-BE49-F238E27FC236}">
                <a16:creationId xmlns:a16="http://schemas.microsoft.com/office/drawing/2014/main" id="{2F25D960-06B6-C652-A363-F45CF03DF8F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652" name="Text Box 16">
            <a:extLst>
              <a:ext uri="{FF2B5EF4-FFF2-40B4-BE49-F238E27FC236}">
                <a16:creationId xmlns:a16="http://schemas.microsoft.com/office/drawing/2014/main" id="{38FBBB4C-748B-9468-F0BF-53CFD42D1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6653" name="Text Box 17">
            <a:extLst>
              <a:ext uri="{FF2B5EF4-FFF2-40B4-BE49-F238E27FC236}">
                <a16:creationId xmlns:a16="http://schemas.microsoft.com/office/drawing/2014/main" id="{6D5940D7-B6B0-2A8F-16E0-AEDB47260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54" name="Text Box 18">
            <a:extLst>
              <a:ext uri="{FF2B5EF4-FFF2-40B4-BE49-F238E27FC236}">
                <a16:creationId xmlns:a16="http://schemas.microsoft.com/office/drawing/2014/main" id="{6E0C1C90-7592-9FE3-E94F-9D5997222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55" name="Text Box 19">
            <a:extLst>
              <a:ext uri="{FF2B5EF4-FFF2-40B4-BE49-F238E27FC236}">
                <a16:creationId xmlns:a16="http://schemas.microsoft.com/office/drawing/2014/main" id="{BFA426FC-3E06-9212-1AF5-C95ED25E0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56" name="Text Box 20">
            <a:extLst>
              <a:ext uri="{FF2B5EF4-FFF2-40B4-BE49-F238E27FC236}">
                <a16:creationId xmlns:a16="http://schemas.microsoft.com/office/drawing/2014/main" id="{F0858585-5DEE-520D-BE38-E3E714BAB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57" name="Text Box 21">
            <a:extLst>
              <a:ext uri="{FF2B5EF4-FFF2-40B4-BE49-F238E27FC236}">
                <a16:creationId xmlns:a16="http://schemas.microsoft.com/office/drawing/2014/main" id="{9CDF9596-83B5-C812-F5D1-B272BBCE8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6658" name="Group 22">
            <a:extLst>
              <a:ext uri="{FF2B5EF4-FFF2-40B4-BE49-F238E27FC236}">
                <a16:creationId xmlns:a16="http://schemas.microsoft.com/office/drawing/2014/main" id="{A950EE8A-C1B9-4CA0-AF49-E38D0AD2FAD9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6698" name="Rectangle 23">
              <a:extLst>
                <a:ext uri="{FF2B5EF4-FFF2-40B4-BE49-F238E27FC236}">
                  <a16:creationId xmlns:a16="http://schemas.microsoft.com/office/drawing/2014/main" id="{ABAE2376-D926-94EF-015D-B41EA71A2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99" name="Text Box 24">
              <a:extLst>
                <a:ext uri="{FF2B5EF4-FFF2-40B4-BE49-F238E27FC236}">
                  <a16:creationId xmlns:a16="http://schemas.microsoft.com/office/drawing/2014/main" id="{1AE6C7AA-EEDC-7D4B-6D2B-9C6107AF2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59" name="Group 25">
            <a:extLst>
              <a:ext uri="{FF2B5EF4-FFF2-40B4-BE49-F238E27FC236}">
                <a16:creationId xmlns:a16="http://schemas.microsoft.com/office/drawing/2014/main" id="{3CB9B198-1B1D-28C2-472D-B0C90496B30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6696" name="Rectangle 26">
              <a:extLst>
                <a:ext uri="{FF2B5EF4-FFF2-40B4-BE49-F238E27FC236}">
                  <a16:creationId xmlns:a16="http://schemas.microsoft.com/office/drawing/2014/main" id="{CCB9151F-ED61-58B0-8883-3E81BA2AB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97" name="Text Box 27">
              <a:extLst>
                <a:ext uri="{FF2B5EF4-FFF2-40B4-BE49-F238E27FC236}">
                  <a16:creationId xmlns:a16="http://schemas.microsoft.com/office/drawing/2014/main" id="{927B163E-83A0-BE3A-5004-69F1F49C5F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60" name="Group 28">
            <a:extLst>
              <a:ext uri="{FF2B5EF4-FFF2-40B4-BE49-F238E27FC236}">
                <a16:creationId xmlns:a16="http://schemas.microsoft.com/office/drawing/2014/main" id="{A4D1F67F-7F0E-C3BF-FF1C-B48270A913B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6694" name="Rectangle 29">
              <a:extLst>
                <a:ext uri="{FF2B5EF4-FFF2-40B4-BE49-F238E27FC236}">
                  <a16:creationId xmlns:a16="http://schemas.microsoft.com/office/drawing/2014/main" id="{614FD33A-F142-04ED-5969-23A648331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95" name="Text Box 30">
              <a:extLst>
                <a:ext uri="{FF2B5EF4-FFF2-40B4-BE49-F238E27FC236}">
                  <a16:creationId xmlns:a16="http://schemas.microsoft.com/office/drawing/2014/main" id="{58E15327-5DA9-FD7A-0869-41CA3756AD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61" name="Group 31">
            <a:extLst>
              <a:ext uri="{FF2B5EF4-FFF2-40B4-BE49-F238E27FC236}">
                <a16:creationId xmlns:a16="http://schemas.microsoft.com/office/drawing/2014/main" id="{25830CA1-21EB-2F4A-2BB1-FFE503AE230C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6692" name="Rectangle 32">
              <a:extLst>
                <a:ext uri="{FF2B5EF4-FFF2-40B4-BE49-F238E27FC236}">
                  <a16:creationId xmlns:a16="http://schemas.microsoft.com/office/drawing/2014/main" id="{CC1DC7FB-C44A-7972-E214-DCB1C1E5A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93" name="Text Box 33">
              <a:extLst>
                <a:ext uri="{FF2B5EF4-FFF2-40B4-BE49-F238E27FC236}">
                  <a16:creationId xmlns:a16="http://schemas.microsoft.com/office/drawing/2014/main" id="{93A30A38-A388-359D-C50B-09372EE6DF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6662" name="Text Box 34">
            <a:extLst>
              <a:ext uri="{FF2B5EF4-FFF2-40B4-BE49-F238E27FC236}">
                <a16:creationId xmlns:a16="http://schemas.microsoft.com/office/drawing/2014/main" id="{7D7279F0-0DFA-F490-B724-74401E2C2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63" name="Text Box 35">
            <a:extLst>
              <a:ext uri="{FF2B5EF4-FFF2-40B4-BE49-F238E27FC236}">
                <a16:creationId xmlns:a16="http://schemas.microsoft.com/office/drawing/2014/main" id="{FD4DA862-933A-5DD5-9C24-F3AD0D035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6664" name="Group 36">
            <a:extLst>
              <a:ext uri="{FF2B5EF4-FFF2-40B4-BE49-F238E27FC236}">
                <a16:creationId xmlns:a16="http://schemas.microsoft.com/office/drawing/2014/main" id="{35D894EC-FFE9-EDC7-74EF-95C62905C5B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6690" name="Rectangle 37">
              <a:extLst>
                <a:ext uri="{FF2B5EF4-FFF2-40B4-BE49-F238E27FC236}">
                  <a16:creationId xmlns:a16="http://schemas.microsoft.com/office/drawing/2014/main" id="{88BD4F62-B1B7-4D10-BD51-3FD912C47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91" name="Text Box 38">
              <a:extLst>
                <a:ext uri="{FF2B5EF4-FFF2-40B4-BE49-F238E27FC236}">
                  <a16:creationId xmlns:a16="http://schemas.microsoft.com/office/drawing/2014/main" id="{2EAE994E-A742-29BF-D5F0-F848AA038B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65" name="Group 39">
            <a:extLst>
              <a:ext uri="{FF2B5EF4-FFF2-40B4-BE49-F238E27FC236}">
                <a16:creationId xmlns:a16="http://schemas.microsoft.com/office/drawing/2014/main" id="{75BC1BC8-CD1F-A4D9-B643-5BC20A400828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6688" name="Rectangle 40">
              <a:extLst>
                <a:ext uri="{FF2B5EF4-FFF2-40B4-BE49-F238E27FC236}">
                  <a16:creationId xmlns:a16="http://schemas.microsoft.com/office/drawing/2014/main" id="{6FBC6679-7286-B5A5-A631-B8B6E3105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89" name="Text Box 41">
              <a:extLst>
                <a:ext uri="{FF2B5EF4-FFF2-40B4-BE49-F238E27FC236}">
                  <a16:creationId xmlns:a16="http://schemas.microsoft.com/office/drawing/2014/main" id="{11974BB4-0CF6-8900-3FB0-A1676A5A5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66" name="Group 42">
            <a:extLst>
              <a:ext uri="{FF2B5EF4-FFF2-40B4-BE49-F238E27FC236}">
                <a16:creationId xmlns:a16="http://schemas.microsoft.com/office/drawing/2014/main" id="{27682126-1C23-372A-F4BF-BF633EE10AB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6686" name="Rectangle 43">
              <a:extLst>
                <a:ext uri="{FF2B5EF4-FFF2-40B4-BE49-F238E27FC236}">
                  <a16:creationId xmlns:a16="http://schemas.microsoft.com/office/drawing/2014/main" id="{7584D4FC-204D-5531-AD32-A3101BAAF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87" name="Text Box 44">
              <a:extLst>
                <a:ext uri="{FF2B5EF4-FFF2-40B4-BE49-F238E27FC236}">
                  <a16:creationId xmlns:a16="http://schemas.microsoft.com/office/drawing/2014/main" id="{B7073A1F-944F-CE2C-3FE9-0BE6B1F5C5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67" name="Group 45">
            <a:extLst>
              <a:ext uri="{FF2B5EF4-FFF2-40B4-BE49-F238E27FC236}">
                <a16:creationId xmlns:a16="http://schemas.microsoft.com/office/drawing/2014/main" id="{EFBC7F93-C3C9-FBF1-5B3F-6CFC056A208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6684" name="Rectangle 46">
              <a:extLst>
                <a:ext uri="{FF2B5EF4-FFF2-40B4-BE49-F238E27FC236}">
                  <a16:creationId xmlns:a16="http://schemas.microsoft.com/office/drawing/2014/main" id="{E6B273EA-76A4-13F7-D1BE-BA972D30A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85" name="Text Box 47">
              <a:extLst>
                <a:ext uri="{FF2B5EF4-FFF2-40B4-BE49-F238E27FC236}">
                  <a16:creationId xmlns:a16="http://schemas.microsoft.com/office/drawing/2014/main" id="{F4674130-1471-591B-F4B0-8C9A9060D3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68" name="Group 48">
            <a:extLst>
              <a:ext uri="{FF2B5EF4-FFF2-40B4-BE49-F238E27FC236}">
                <a16:creationId xmlns:a16="http://schemas.microsoft.com/office/drawing/2014/main" id="{E52E16AE-040C-8F6B-8A4C-B96D93DAB664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6682" name="Rectangle 49">
              <a:extLst>
                <a:ext uri="{FF2B5EF4-FFF2-40B4-BE49-F238E27FC236}">
                  <a16:creationId xmlns:a16="http://schemas.microsoft.com/office/drawing/2014/main" id="{C992946D-5FC2-E9A4-535E-F2310802D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83" name="Text Box 50">
              <a:extLst>
                <a:ext uri="{FF2B5EF4-FFF2-40B4-BE49-F238E27FC236}">
                  <a16:creationId xmlns:a16="http://schemas.microsoft.com/office/drawing/2014/main" id="{0448BD4F-A31F-81CB-A86D-E74811207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69" name="Group 51">
            <a:extLst>
              <a:ext uri="{FF2B5EF4-FFF2-40B4-BE49-F238E27FC236}">
                <a16:creationId xmlns:a16="http://schemas.microsoft.com/office/drawing/2014/main" id="{EF3FCACC-BE6C-5456-A8AB-C39A88DFB78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6680" name="Rectangle 52">
              <a:extLst>
                <a:ext uri="{FF2B5EF4-FFF2-40B4-BE49-F238E27FC236}">
                  <a16:creationId xmlns:a16="http://schemas.microsoft.com/office/drawing/2014/main" id="{21ABA772-2425-9D03-C3E5-E79592B5C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81" name="Text Box 53">
              <a:extLst>
                <a:ext uri="{FF2B5EF4-FFF2-40B4-BE49-F238E27FC236}">
                  <a16:creationId xmlns:a16="http://schemas.microsoft.com/office/drawing/2014/main" id="{D3423834-AB38-8FE2-C469-94197E6D20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70" name="Group 54">
            <a:extLst>
              <a:ext uri="{FF2B5EF4-FFF2-40B4-BE49-F238E27FC236}">
                <a16:creationId xmlns:a16="http://schemas.microsoft.com/office/drawing/2014/main" id="{625AD4E6-ECC5-DEB6-3E36-7A7014E0F331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6678" name="Rectangle 55">
              <a:extLst>
                <a:ext uri="{FF2B5EF4-FFF2-40B4-BE49-F238E27FC236}">
                  <a16:creationId xmlns:a16="http://schemas.microsoft.com/office/drawing/2014/main" id="{A621C214-392D-C410-A159-6742D0698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79" name="Text Box 56">
              <a:extLst>
                <a:ext uri="{FF2B5EF4-FFF2-40B4-BE49-F238E27FC236}">
                  <a16:creationId xmlns:a16="http://schemas.microsoft.com/office/drawing/2014/main" id="{F14DC727-F7E7-0402-A15C-40BED18465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671" name="Group 57">
            <a:extLst>
              <a:ext uri="{FF2B5EF4-FFF2-40B4-BE49-F238E27FC236}">
                <a16:creationId xmlns:a16="http://schemas.microsoft.com/office/drawing/2014/main" id="{BE57C9B5-D70D-4CA4-C14D-990CD8D4FB56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6676" name="Rectangle 58">
              <a:extLst>
                <a:ext uri="{FF2B5EF4-FFF2-40B4-BE49-F238E27FC236}">
                  <a16:creationId xmlns:a16="http://schemas.microsoft.com/office/drawing/2014/main" id="{A13D8327-6548-5066-B802-10B21A1F4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77" name="Text Box 59">
              <a:extLst>
                <a:ext uri="{FF2B5EF4-FFF2-40B4-BE49-F238E27FC236}">
                  <a16:creationId xmlns:a16="http://schemas.microsoft.com/office/drawing/2014/main" id="{DDB773FA-8AFF-DC51-6FCD-08C9C967BD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6672" name="Text Box 60">
            <a:extLst>
              <a:ext uri="{FF2B5EF4-FFF2-40B4-BE49-F238E27FC236}">
                <a16:creationId xmlns:a16="http://schemas.microsoft.com/office/drawing/2014/main" id="{9326E729-249C-1753-2707-A3349EE8D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73" name="Text Box 61">
            <a:extLst>
              <a:ext uri="{FF2B5EF4-FFF2-40B4-BE49-F238E27FC236}">
                <a16:creationId xmlns:a16="http://schemas.microsoft.com/office/drawing/2014/main" id="{191DB849-4751-404A-1DF7-8200AB1CD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74" name="Ελεύθερη σχεδίαση: Σχήμα 1">
            <a:extLst>
              <a:ext uri="{FF2B5EF4-FFF2-40B4-BE49-F238E27FC236}">
                <a16:creationId xmlns:a16="http://schemas.microsoft.com/office/drawing/2014/main" id="{30A1B1C9-8CC5-BBE0-BB3B-34A7B7068C47}"/>
              </a:ext>
            </a:extLst>
          </p:cNvPr>
          <p:cNvSpPr>
            <a:spLocks/>
          </p:cNvSpPr>
          <p:nvPr/>
        </p:nvSpPr>
        <p:spPr bwMode="auto">
          <a:xfrm>
            <a:off x="5586413" y="3535363"/>
            <a:ext cx="1546225" cy="579437"/>
          </a:xfrm>
          <a:custGeom>
            <a:avLst/>
            <a:gdLst>
              <a:gd name="T0" fmla="*/ 31735 w 1545500"/>
              <a:gd name="T1" fmla="*/ 0 h 579543"/>
              <a:gd name="T2" fmla="*/ 164125 w 1545500"/>
              <a:gd name="T3" fmla="*/ 507535 h 579543"/>
              <a:gd name="T4" fmla="*/ 1304716 w 1545500"/>
              <a:gd name="T5" fmla="*/ 527835 h 579543"/>
              <a:gd name="T6" fmla="*/ 1549128 w 1545500"/>
              <a:gd name="T7" fmla="*/ 60905 h 57954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45500" h="579543">
                <a:moveTo>
                  <a:pt x="31660" y="0"/>
                </a:moveTo>
                <a:cubicBezTo>
                  <a:pt x="-8134" y="209973"/>
                  <a:pt x="-47927" y="419947"/>
                  <a:pt x="163740" y="508000"/>
                </a:cubicBezTo>
                <a:cubicBezTo>
                  <a:pt x="375407" y="596053"/>
                  <a:pt x="1071367" y="602827"/>
                  <a:pt x="1301660" y="528320"/>
                </a:cubicBezTo>
                <a:cubicBezTo>
                  <a:pt x="1531953" y="453813"/>
                  <a:pt x="1538726" y="257386"/>
                  <a:pt x="1545500" y="6096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75" name="Ελεύθερη σχεδίαση: Σχήμα 2">
            <a:extLst>
              <a:ext uri="{FF2B5EF4-FFF2-40B4-BE49-F238E27FC236}">
                <a16:creationId xmlns:a16="http://schemas.microsoft.com/office/drawing/2014/main" id="{DAD85E8F-9CA0-823B-6B70-DD6472FDE507}"/>
              </a:ext>
            </a:extLst>
          </p:cNvPr>
          <p:cNvSpPr>
            <a:spLocks/>
          </p:cNvSpPr>
          <p:nvPr/>
        </p:nvSpPr>
        <p:spPr bwMode="auto">
          <a:xfrm flipV="1">
            <a:off x="5562600" y="5973763"/>
            <a:ext cx="1546225" cy="579437"/>
          </a:xfrm>
          <a:custGeom>
            <a:avLst/>
            <a:gdLst>
              <a:gd name="T0" fmla="*/ 31735 w 1545500"/>
              <a:gd name="T1" fmla="*/ 0 h 579543"/>
              <a:gd name="T2" fmla="*/ 164125 w 1545500"/>
              <a:gd name="T3" fmla="*/ 507535 h 579543"/>
              <a:gd name="T4" fmla="*/ 1304716 w 1545500"/>
              <a:gd name="T5" fmla="*/ 527835 h 579543"/>
              <a:gd name="T6" fmla="*/ 1549128 w 1545500"/>
              <a:gd name="T7" fmla="*/ 60905 h 57954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45500" h="579543">
                <a:moveTo>
                  <a:pt x="31660" y="0"/>
                </a:moveTo>
                <a:cubicBezTo>
                  <a:pt x="-8134" y="209973"/>
                  <a:pt x="-47927" y="419947"/>
                  <a:pt x="163740" y="508000"/>
                </a:cubicBezTo>
                <a:cubicBezTo>
                  <a:pt x="375407" y="596053"/>
                  <a:pt x="1071367" y="602827"/>
                  <a:pt x="1301660" y="528320"/>
                </a:cubicBezTo>
                <a:cubicBezTo>
                  <a:pt x="1531953" y="453813"/>
                  <a:pt x="1538726" y="257386"/>
                  <a:pt x="1545500" y="6096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A505975-14B4-AC9B-4B46-AC7E819AB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42945A31-E7BB-BFFD-BDB0-15D706174B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27652" name="Line 4">
            <a:extLst>
              <a:ext uri="{FF2B5EF4-FFF2-40B4-BE49-F238E27FC236}">
                <a16:creationId xmlns:a16="http://schemas.microsoft.com/office/drawing/2014/main" id="{47D257A7-8293-E752-AC76-8B1BD1E0439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3" name="Line 5">
            <a:extLst>
              <a:ext uri="{FF2B5EF4-FFF2-40B4-BE49-F238E27FC236}">
                <a16:creationId xmlns:a16="http://schemas.microsoft.com/office/drawing/2014/main" id="{CFD4E08E-ED21-86FF-1C6D-8EE942820D9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4" name="Line 6">
            <a:extLst>
              <a:ext uri="{FF2B5EF4-FFF2-40B4-BE49-F238E27FC236}">
                <a16:creationId xmlns:a16="http://schemas.microsoft.com/office/drawing/2014/main" id="{C1C2DBF4-F9BD-312D-6C2E-4B9EE791DE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5" name="Line 7">
            <a:extLst>
              <a:ext uri="{FF2B5EF4-FFF2-40B4-BE49-F238E27FC236}">
                <a16:creationId xmlns:a16="http://schemas.microsoft.com/office/drawing/2014/main" id="{8B58F21E-4FE5-579D-3716-28F40FCC2E6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6" name="Line 8">
            <a:extLst>
              <a:ext uri="{FF2B5EF4-FFF2-40B4-BE49-F238E27FC236}">
                <a16:creationId xmlns:a16="http://schemas.microsoft.com/office/drawing/2014/main" id="{05E7B225-0F70-C38E-5783-4FFA271CB04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7" name="Line 9">
            <a:extLst>
              <a:ext uri="{FF2B5EF4-FFF2-40B4-BE49-F238E27FC236}">
                <a16:creationId xmlns:a16="http://schemas.microsoft.com/office/drawing/2014/main" id="{1C742D1F-0C6B-B610-56D2-3A56B8B151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8" name="Line 10">
            <a:extLst>
              <a:ext uri="{FF2B5EF4-FFF2-40B4-BE49-F238E27FC236}">
                <a16:creationId xmlns:a16="http://schemas.microsoft.com/office/drawing/2014/main" id="{B2CB54F5-8DA1-B48C-9959-3D6ECECA11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9" name="Text Box 13">
            <a:extLst>
              <a:ext uri="{FF2B5EF4-FFF2-40B4-BE49-F238E27FC236}">
                <a16:creationId xmlns:a16="http://schemas.microsoft.com/office/drawing/2014/main" id="{27F4571D-5D5E-B9CE-2E25-1D0522654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0" name="Text Box 14">
            <a:extLst>
              <a:ext uri="{FF2B5EF4-FFF2-40B4-BE49-F238E27FC236}">
                <a16:creationId xmlns:a16="http://schemas.microsoft.com/office/drawing/2014/main" id="{553A0CA8-3EF3-50F4-55C4-703E4AA04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1" name="Text Box 15">
            <a:extLst>
              <a:ext uri="{FF2B5EF4-FFF2-40B4-BE49-F238E27FC236}">
                <a16:creationId xmlns:a16="http://schemas.microsoft.com/office/drawing/2014/main" id="{097C4B4E-D4B4-9E07-5DB4-1465D89FA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2" name="Text Box 16">
            <a:extLst>
              <a:ext uri="{FF2B5EF4-FFF2-40B4-BE49-F238E27FC236}">
                <a16:creationId xmlns:a16="http://schemas.microsoft.com/office/drawing/2014/main" id="{9DB28B8A-713F-4232-3CC1-76B89F111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3" name="Text Box 17">
            <a:extLst>
              <a:ext uri="{FF2B5EF4-FFF2-40B4-BE49-F238E27FC236}">
                <a16:creationId xmlns:a16="http://schemas.microsoft.com/office/drawing/2014/main" id="{FDA0A9BE-305B-55D2-B1CE-520B87965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4" name="Text Box 18">
            <a:extLst>
              <a:ext uri="{FF2B5EF4-FFF2-40B4-BE49-F238E27FC236}">
                <a16:creationId xmlns:a16="http://schemas.microsoft.com/office/drawing/2014/main" id="{EC86A130-5EAD-A24B-DA2E-231F2B6B4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5" name="Text Box 19">
            <a:extLst>
              <a:ext uri="{FF2B5EF4-FFF2-40B4-BE49-F238E27FC236}">
                <a16:creationId xmlns:a16="http://schemas.microsoft.com/office/drawing/2014/main" id="{C1A86B90-93E4-C681-231E-3ED70D155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6" name="Text Box 20">
            <a:extLst>
              <a:ext uri="{FF2B5EF4-FFF2-40B4-BE49-F238E27FC236}">
                <a16:creationId xmlns:a16="http://schemas.microsoft.com/office/drawing/2014/main" id="{5C393A75-6C94-2DE2-E6CF-1E2DEA93B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7" name="Text Box 21">
            <a:extLst>
              <a:ext uri="{FF2B5EF4-FFF2-40B4-BE49-F238E27FC236}">
                <a16:creationId xmlns:a16="http://schemas.microsoft.com/office/drawing/2014/main" id="{E33D4299-562B-B20F-5E5D-E742B73F7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8" name="Text Box 22">
            <a:extLst>
              <a:ext uri="{FF2B5EF4-FFF2-40B4-BE49-F238E27FC236}">
                <a16:creationId xmlns:a16="http://schemas.microsoft.com/office/drawing/2014/main" id="{2F540FB4-4D2D-FA76-80AF-0F2E414DF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69" name="Text Box 24">
            <a:extLst>
              <a:ext uri="{FF2B5EF4-FFF2-40B4-BE49-F238E27FC236}">
                <a16:creationId xmlns:a16="http://schemas.microsoft.com/office/drawing/2014/main" id="{D407D715-0A3E-903E-2EE8-7BB088941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70" name="Text Box 25">
            <a:extLst>
              <a:ext uri="{FF2B5EF4-FFF2-40B4-BE49-F238E27FC236}">
                <a16:creationId xmlns:a16="http://schemas.microsoft.com/office/drawing/2014/main" id="{92F53D83-B1B9-F9DB-125E-2AB6AA5A2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71" name="Text Box 30">
            <a:extLst>
              <a:ext uri="{FF2B5EF4-FFF2-40B4-BE49-F238E27FC236}">
                <a16:creationId xmlns:a16="http://schemas.microsoft.com/office/drawing/2014/main" id="{968C1D17-F143-7B90-8E72-BB0237741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72" name="Text Box 31">
            <a:extLst>
              <a:ext uri="{FF2B5EF4-FFF2-40B4-BE49-F238E27FC236}">
                <a16:creationId xmlns:a16="http://schemas.microsoft.com/office/drawing/2014/main" id="{B372D6A6-769D-72A1-82E9-92DB6264C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7673" name="Group 3">
            <a:extLst>
              <a:ext uri="{FF2B5EF4-FFF2-40B4-BE49-F238E27FC236}">
                <a16:creationId xmlns:a16="http://schemas.microsoft.com/office/drawing/2014/main" id="{35B00E04-3271-7E97-C7F3-A29855560AA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7734" name="Rectangle 4">
              <a:extLst>
                <a:ext uri="{FF2B5EF4-FFF2-40B4-BE49-F238E27FC236}">
                  <a16:creationId xmlns:a16="http://schemas.microsoft.com/office/drawing/2014/main" id="{94389FE8-90FE-57BE-8C1B-7D30D0BDD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35" name="Text Box 5">
              <a:extLst>
                <a:ext uri="{FF2B5EF4-FFF2-40B4-BE49-F238E27FC236}">
                  <a16:creationId xmlns:a16="http://schemas.microsoft.com/office/drawing/2014/main" id="{1D75E95B-600E-A55F-CFBD-4B38A9139C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74" name="Group 6">
            <a:extLst>
              <a:ext uri="{FF2B5EF4-FFF2-40B4-BE49-F238E27FC236}">
                <a16:creationId xmlns:a16="http://schemas.microsoft.com/office/drawing/2014/main" id="{55BA0592-1D91-481F-6C2D-70078E351DD4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7732" name="Rectangle 7">
              <a:extLst>
                <a:ext uri="{FF2B5EF4-FFF2-40B4-BE49-F238E27FC236}">
                  <a16:creationId xmlns:a16="http://schemas.microsoft.com/office/drawing/2014/main" id="{6B493752-F996-96A7-4459-6306726FC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33" name="Text Box 8">
              <a:extLst>
                <a:ext uri="{FF2B5EF4-FFF2-40B4-BE49-F238E27FC236}">
                  <a16:creationId xmlns:a16="http://schemas.microsoft.com/office/drawing/2014/main" id="{58F7BF9B-881A-7D18-DF94-2C65A98C8C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75" name="Group 9">
            <a:extLst>
              <a:ext uri="{FF2B5EF4-FFF2-40B4-BE49-F238E27FC236}">
                <a16:creationId xmlns:a16="http://schemas.microsoft.com/office/drawing/2014/main" id="{8F019158-BB98-B808-35F4-D19ABBBC245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7730" name="Rectangle 10">
              <a:extLst>
                <a:ext uri="{FF2B5EF4-FFF2-40B4-BE49-F238E27FC236}">
                  <a16:creationId xmlns:a16="http://schemas.microsoft.com/office/drawing/2014/main" id="{EB57865D-1844-DC4D-D534-6698DF8E3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31" name="Text Box 11">
              <a:extLst>
                <a:ext uri="{FF2B5EF4-FFF2-40B4-BE49-F238E27FC236}">
                  <a16:creationId xmlns:a16="http://schemas.microsoft.com/office/drawing/2014/main" id="{3324FA76-FEE5-C852-7C01-2F44072ECF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76" name="Group 12">
            <a:extLst>
              <a:ext uri="{FF2B5EF4-FFF2-40B4-BE49-F238E27FC236}">
                <a16:creationId xmlns:a16="http://schemas.microsoft.com/office/drawing/2014/main" id="{7CF17007-C409-2ED8-6AEB-CB97C8E716B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7728" name="Rectangle 13">
              <a:extLst>
                <a:ext uri="{FF2B5EF4-FFF2-40B4-BE49-F238E27FC236}">
                  <a16:creationId xmlns:a16="http://schemas.microsoft.com/office/drawing/2014/main" id="{B965477E-F81E-7787-6B9E-97744909B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29" name="Text Box 14">
              <a:extLst>
                <a:ext uri="{FF2B5EF4-FFF2-40B4-BE49-F238E27FC236}">
                  <a16:creationId xmlns:a16="http://schemas.microsoft.com/office/drawing/2014/main" id="{B08A5A56-4BBC-D31D-8971-968FEDF3CB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77" name="Line 15">
            <a:extLst>
              <a:ext uri="{FF2B5EF4-FFF2-40B4-BE49-F238E27FC236}">
                <a16:creationId xmlns:a16="http://schemas.microsoft.com/office/drawing/2014/main" id="{218390B0-BD6F-39D0-D5D9-B5E02A2021D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78" name="Text Box 16">
            <a:extLst>
              <a:ext uri="{FF2B5EF4-FFF2-40B4-BE49-F238E27FC236}">
                <a16:creationId xmlns:a16="http://schemas.microsoft.com/office/drawing/2014/main" id="{BACF16AA-587E-BE03-8C3A-A428851F4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7679" name="Text Box 17">
            <a:extLst>
              <a:ext uri="{FF2B5EF4-FFF2-40B4-BE49-F238E27FC236}">
                <a16:creationId xmlns:a16="http://schemas.microsoft.com/office/drawing/2014/main" id="{568D86F8-9FB7-0C9A-A905-3CDE8DA8F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80" name="Text Box 18">
            <a:extLst>
              <a:ext uri="{FF2B5EF4-FFF2-40B4-BE49-F238E27FC236}">
                <a16:creationId xmlns:a16="http://schemas.microsoft.com/office/drawing/2014/main" id="{08CC3267-53B7-44E5-CAA9-44A1B16CA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81" name="Text Box 19">
            <a:extLst>
              <a:ext uri="{FF2B5EF4-FFF2-40B4-BE49-F238E27FC236}">
                <a16:creationId xmlns:a16="http://schemas.microsoft.com/office/drawing/2014/main" id="{94F32A29-3AC9-D5EB-A8DA-4D52E8D0C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82" name="Text Box 20">
            <a:extLst>
              <a:ext uri="{FF2B5EF4-FFF2-40B4-BE49-F238E27FC236}">
                <a16:creationId xmlns:a16="http://schemas.microsoft.com/office/drawing/2014/main" id="{358671AC-D686-B0BB-D72B-A4547575B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83" name="Text Box 21">
            <a:extLst>
              <a:ext uri="{FF2B5EF4-FFF2-40B4-BE49-F238E27FC236}">
                <a16:creationId xmlns:a16="http://schemas.microsoft.com/office/drawing/2014/main" id="{71D041D7-F323-51DF-01A9-CAF91B157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7684" name="Group 22">
            <a:extLst>
              <a:ext uri="{FF2B5EF4-FFF2-40B4-BE49-F238E27FC236}">
                <a16:creationId xmlns:a16="http://schemas.microsoft.com/office/drawing/2014/main" id="{0DAA343E-F2C2-CFBB-0A06-E1ECC36673B7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7726" name="Rectangle 23">
              <a:extLst>
                <a:ext uri="{FF2B5EF4-FFF2-40B4-BE49-F238E27FC236}">
                  <a16:creationId xmlns:a16="http://schemas.microsoft.com/office/drawing/2014/main" id="{BFC0F6E0-6697-22FC-8063-F5824783F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27" name="Text Box 24">
              <a:extLst>
                <a:ext uri="{FF2B5EF4-FFF2-40B4-BE49-F238E27FC236}">
                  <a16:creationId xmlns:a16="http://schemas.microsoft.com/office/drawing/2014/main" id="{BC61A6EA-9FA3-8173-AACD-904C0735AF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85" name="Group 25">
            <a:extLst>
              <a:ext uri="{FF2B5EF4-FFF2-40B4-BE49-F238E27FC236}">
                <a16:creationId xmlns:a16="http://schemas.microsoft.com/office/drawing/2014/main" id="{5E6080B8-56A3-99BB-ED53-707488E63CA7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7724" name="Rectangle 26">
              <a:extLst>
                <a:ext uri="{FF2B5EF4-FFF2-40B4-BE49-F238E27FC236}">
                  <a16:creationId xmlns:a16="http://schemas.microsoft.com/office/drawing/2014/main" id="{8035D213-091C-E937-2E69-4EDD7E188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25" name="Text Box 27">
              <a:extLst>
                <a:ext uri="{FF2B5EF4-FFF2-40B4-BE49-F238E27FC236}">
                  <a16:creationId xmlns:a16="http://schemas.microsoft.com/office/drawing/2014/main" id="{7D070EEC-A82B-4D8B-F627-15A2464131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86" name="Group 28">
            <a:extLst>
              <a:ext uri="{FF2B5EF4-FFF2-40B4-BE49-F238E27FC236}">
                <a16:creationId xmlns:a16="http://schemas.microsoft.com/office/drawing/2014/main" id="{7415F42F-C27F-E8A1-AE4A-9D782203488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7722" name="Rectangle 29">
              <a:extLst>
                <a:ext uri="{FF2B5EF4-FFF2-40B4-BE49-F238E27FC236}">
                  <a16:creationId xmlns:a16="http://schemas.microsoft.com/office/drawing/2014/main" id="{8B5B0ED1-8814-D161-894A-19685E46F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23" name="Text Box 30">
              <a:extLst>
                <a:ext uri="{FF2B5EF4-FFF2-40B4-BE49-F238E27FC236}">
                  <a16:creationId xmlns:a16="http://schemas.microsoft.com/office/drawing/2014/main" id="{1153C075-5D5B-F4DB-77A2-2AECE7AB37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87" name="Group 31">
            <a:extLst>
              <a:ext uri="{FF2B5EF4-FFF2-40B4-BE49-F238E27FC236}">
                <a16:creationId xmlns:a16="http://schemas.microsoft.com/office/drawing/2014/main" id="{CDB1E9A6-3EB6-A249-809B-1F880C86E3B4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7720" name="Rectangle 32">
              <a:extLst>
                <a:ext uri="{FF2B5EF4-FFF2-40B4-BE49-F238E27FC236}">
                  <a16:creationId xmlns:a16="http://schemas.microsoft.com/office/drawing/2014/main" id="{10DCCF92-2392-26E6-3CEA-2277B893D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21" name="Text Box 33">
              <a:extLst>
                <a:ext uri="{FF2B5EF4-FFF2-40B4-BE49-F238E27FC236}">
                  <a16:creationId xmlns:a16="http://schemas.microsoft.com/office/drawing/2014/main" id="{9A988F5F-4981-57DC-34AE-6521F6002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88" name="Text Box 34">
            <a:extLst>
              <a:ext uri="{FF2B5EF4-FFF2-40B4-BE49-F238E27FC236}">
                <a16:creationId xmlns:a16="http://schemas.microsoft.com/office/drawing/2014/main" id="{F31A15F0-EE21-5B85-18BF-00961654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89" name="Text Box 35">
            <a:extLst>
              <a:ext uri="{FF2B5EF4-FFF2-40B4-BE49-F238E27FC236}">
                <a16:creationId xmlns:a16="http://schemas.microsoft.com/office/drawing/2014/main" id="{2920591D-2287-B7EB-F0A9-30557339E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7690" name="Group 36">
            <a:extLst>
              <a:ext uri="{FF2B5EF4-FFF2-40B4-BE49-F238E27FC236}">
                <a16:creationId xmlns:a16="http://schemas.microsoft.com/office/drawing/2014/main" id="{275DA6ED-0771-1E9B-194D-C82E962B878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7718" name="Rectangle 37">
              <a:extLst>
                <a:ext uri="{FF2B5EF4-FFF2-40B4-BE49-F238E27FC236}">
                  <a16:creationId xmlns:a16="http://schemas.microsoft.com/office/drawing/2014/main" id="{13751505-7118-293E-94E4-E5612A0925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19" name="Text Box 38">
              <a:extLst>
                <a:ext uri="{FF2B5EF4-FFF2-40B4-BE49-F238E27FC236}">
                  <a16:creationId xmlns:a16="http://schemas.microsoft.com/office/drawing/2014/main" id="{B72A9B42-0E6D-AD87-E12F-D712CC20FF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91" name="Group 39">
            <a:extLst>
              <a:ext uri="{FF2B5EF4-FFF2-40B4-BE49-F238E27FC236}">
                <a16:creationId xmlns:a16="http://schemas.microsoft.com/office/drawing/2014/main" id="{EFAB4249-C363-3CC2-A360-278DA72F6330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7716" name="Rectangle 40">
              <a:extLst>
                <a:ext uri="{FF2B5EF4-FFF2-40B4-BE49-F238E27FC236}">
                  <a16:creationId xmlns:a16="http://schemas.microsoft.com/office/drawing/2014/main" id="{A24302AB-1350-1FA0-AD86-ED1B58D37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17" name="Text Box 41">
              <a:extLst>
                <a:ext uri="{FF2B5EF4-FFF2-40B4-BE49-F238E27FC236}">
                  <a16:creationId xmlns:a16="http://schemas.microsoft.com/office/drawing/2014/main" id="{1C704662-7163-AB59-4A91-DD5694A2D8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92" name="Group 42">
            <a:extLst>
              <a:ext uri="{FF2B5EF4-FFF2-40B4-BE49-F238E27FC236}">
                <a16:creationId xmlns:a16="http://schemas.microsoft.com/office/drawing/2014/main" id="{69798919-F2CC-78F0-1E29-A288D6EA59A2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7714" name="Rectangle 43">
              <a:extLst>
                <a:ext uri="{FF2B5EF4-FFF2-40B4-BE49-F238E27FC236}">
                  <a16:creationId xmlns:a16="http://schemas.microsoft.com/office/drawing/2014/main" id="{DC99DA64-11CE-FD5C-88EC-B9D0479AB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15" name="Text Box 44">
              <a:extLst>
                <a:ext uri="{FF2B5EF4-FFF2-40B4-BE49-F238E27FC236}">
                  <a16:creationId xmlns:a16="http://schemas.microsoft.com/office/drawing/2014/main" id="{B5ECA865-E5AC-787E-A620-08E74764BD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93" name="Group 45">
            <a:extLst>
              <a:ext uri="{FF2B5EF4-FFF2-40B4-BE49-F238E27FC236}">
                <a16:creationId xmlns:a16="http://schemas.microsoft.com/office/drawing/2014/main" id="{6EC3B0FD-1999-F482-040F-0FBC92F0B07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7712" name="Rectangle 46">
              <a:extLst>
                <a:ext uri="{FF2B5EF4-FFF2-40B4-BE49-F238E27FC236}">
                  <a16:creationId xmlns:a16="http://schemas.microsoft.com/office/drawing/2014/main" id="{7D6F1C91-67F1-0437-5A1D-94C9F704A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13" name="Text Box 47">
              <a:extLst>
                <a:ext uri="{FF2B5EF4-FFF2-40B4-BE49-F238E27FC236}">
                  <a16:creationId xmlns:a16="http://schemas.microsoft.com/office/drawing/2014/main" id="{DB3E2044-F358-7160-92E4-C203A2A3CE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94" name="Group 48">
            <a:extLst>
              <a:ext uri="{FF2B5EF4-FFF2-40B4-BE49-F238E27FC236}">
                <a16:creationId xmlns:a16="http://schemas.microsoft.com/office/drawing/2014/main" id="{C0985908-779F-0EDA-D630-340E7FDA2B2D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7710" name="Rectangle 49">
              <a:extLst>
                <a:ext uri="{FF2B5EF4-FFF2-40B4-BE49-F238E27FC236}">
                  <a16:creationId xmlns:a16="http://schemas.microsoft.com/office/drawing/2014/main" id="{37E15638-2C78-9B22-D9E9-BF75994ED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11" name="Text Box 50">
              <a:extLst>
                <a:ext uri="{FF2B5EF4-FFF2-40B4-BE49-F238E27FC236}">
                  <a16:creationId xmlns:a16="http://schemas.microsoft.com/office/drawing/2014/main" id="{C7A43766-0A6C-61D6-C86B-72FE9A3452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95" name="Group 51">
            <a:extLst>
              <a:ext uri="{FF2B5EF4-FFF2-40B4-BE49-F238E27FC236}">
                <a16:creationId xmlns:a16="http://schemas.microsoft.com/office/drawing/2014/main" id="{30A8E89E-6FBC-0636-9334-B3FDF56E915E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7708" name="Rectangle 52">
              <a:extLst>
                <a:ext uri="{FF2B5EF4-FFF2-40B4-BE49-F238E27FC236}">
                  <a16:creationId xmlns:a16="http://schemas.microsoft.com/office/drawing/2014/main" id="{A487FE0D-E487-B9AE-B391-804595CD3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09" name="Text Box 53">
              <a:extLst>
                <a:ext uri="{FF2B5EF4-FFF2-40B4-BE49-F238E27FC236}">
                  <a16:creationId xmlns:a16="http://schemas.microsoft.com/office/drawing/2014/main" id="{F1FE3A4D-82A7-7498-17C9-AD03FC3E5D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96" name="Group 54">
            <a:extLst>
              <a:ext uri="{FF2B5EF4-FFF2-40B4-BE49-F238E27FC236}">
                <a16:creationId xmlns:a16="http://schemas.microsoft.com/office/drawing/2014/main" id="{1D5C989F-F801-8447-24AF-A2E6E30A03E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7706" name="Rectangle 55">
              <a:extLst>
                <a:ext uri="{FF2B5EF4-FFF2-40B4-BE49-F238E27FC236}">
                  <a16:creationId xmlns:a16="http://schemas.microsoft.com/office/drawing/2014/main" id="{AFE3074A-8F95-838F-5723-4B85B9FC0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07" name="Text Box 56">
              <a:extLst>
                <a:ext uri="{FF2B5EF4-FFF2-40B4-BE49-F238E27FC236}">
                  <a16:creationId xmlns:a16="http://schemas.microsoft.com/office/drawing/2014/main" id="{F38437D7-052A-CB55-3370-88293E586A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97" name="Group 57">
            <a:extLst>
              <a:ext uri="{FF2B5EF4-FFF2-40B4-BE49-F238E27FC236}">
                <a16:creationId xmlns:a16="http://schemas.microsoft.com/office/drawing/2014/main" id="{AA2B934F-172B-5BCA-73DE-1E1B9F619C2E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7704" name="Rectangle 58">
              <a:extLst>
                <a:ext uri="{FF2B5EF4-FFF2-40B4-BE49-F238E27FC236}">
                  <a16:creationId xmlns:a16="http://schemas.microsoft.com/office/drawing/2014/main" id="{F82E0F6D-B15A-7E5F-209A-1E040FD3A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705" name="Text Box 59">
              <a:extLst>
                <a:ext uri="{FF2B5EF4-FFF2-40B4-BE49-F238E27FC236}">
                  <a16:creationId xmlns:a16="http://schemas.microsoft.com/office/drawing/2014/main" id="{1A2367F8-4266-C6E9-F3BA-9B3ED287D8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98" name="Text Box 60">
            <a:extLst>
              <a:ext uri="{FF2B5EF4-FFF2-40B4-BE49-F238E27FC236}">
                <a16:creationId xmlns:a16="http://schemas.microsoft.com/office/drawing/2014/main" id="{A0933A3A-6E71-61EA-FDDB-735FEC544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99" name="Text Box 61">
            <a:extLst>
              <a:ext uri="{FF2B5EF4-FFF2-40B4-BE49-F238E27FC236}">
                <a16:creationId xmlns:a16="http://schemas.microsoft.com/office/drawing/2014/main" id="{1917E587-C3AE-177E-BC59-9EB796660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700" name="Ελεύθερη σχεδίαση: Σχήμα 1">
            <a:extLst>
              <a:ext uri="{FF2B5EF4-FFF2-40B4-BE49-F238E27FC236}">
                <a16:creationId xmlns:a16="http://schemas.microsoft.com/office/drawing/2014/main" id="{FA9C16D3-E666-66AB-3A36-403CC6F7DDC3}"/>
              </a:ext>
            </a:extLst>
          </p:cNvPr>
          <p:cNvSpPr>
            <a:spLocks/>
          </p:cNvSpPr>
          <p:nvPr/>
        </p:nvSpPr>
        <p:spPr bwMode="auto">
          <a:xfrm>
            <a:off x="5659438" y="3454400"/>
            <a:ext cx="630237" cy="639763"/>
          </a:xfrm>
          <a:custGeom>
            <a:avLst/>
            <a:gdLst>
              <a:gd name="T0" fmla="*/ 631506 w 629920"/>
              <a:gd name="T1" fmla="*/ 0 h 640080"/>
              <a:gd name="T2" fmla="*/ 519465 w 629920"/>
              <a:gd name="T3" fmla="*/ 445935 h 640080"/>
              <a:gd name="T4" fmla="*/ 0 w 629920"/>
              <a:gd name="T5" fmla="*/ 638496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7701" name="Ελεύθερη σχεδίαση: Σχήμα 2">
            <a:extLst>
              <a:ext uri="{FF2B5EF4-FFF2-40B4-BE49-F238E27FC236}">
                <a16:creationId xmlns:a16="http://schemas.microsoft.com/office/drawing/2014/main" id="{5D82E6E0-7701-576D-A646-D922431696E1}"/>
              </a:ext>
            </a:extLst>
          </p:cNvPr>
          <p:cNvSpPr>
            <a:spLocks/>
          </p:cNvSpPr>
          <p:nvPr/>
        </p:nvSpPr>
        <p:spPr bwMode="auto">
          <a:xfrm flipH="1">
            <a:off x="8132763" y="3475038"/>
            <a:ext cx="630237" cy="639762"/>
          </a:xfrm>
          <a:custGeom>
            <a:avLst/>
            <a:gdLst>
              <a:gd name="T0" fmla="*/ 631506 w 629920"/>
              <a:gd name="T1" fmla="*/ 0 h 640080"/>
              <a:gd name="T2" fmla="*/ 519465 w 629920"/>
              <a:gd name="T3" fmla="*/ 445930 h 640080"/>
              <a:gd name="T4" fmla="*/ 0 w 629920"/>
              <a:gd name="T5" fmla="*/ 638491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7702" name="Ελεύθερη σχεδίαση: Σχήμα 3">
            <a:extLst>
              <a:ext uri="{FF2B5EF4-FFF2-40B4-BE49-F238E27FC236}">
                <a16:creationId xmlns:a16="http://schemas.microsoft.com/office/drawing/2014/main" id="{83427985-6E7A-F30A-B9B1-985ED49F5928}"/>
              </a:ext>
            </a:extLst>
          </p:cNvPr>
          <p:cNvSpPr>
            <a:spLocks/>
          </p:cNvSpPr>
          <p:nvPr/>
        </p:nvSpPr>
        <p:spPr bwMode="auto">
          <a:xfrm flipV="1">
            <a:off x="5638800" y="5969000"/>
            <a:ext cx="630238" cy="639763"/>
          </a:xfrm>
          <a:custGeom>
            <a:avLst/>
            <a:gdLst>
              <a:gd name="T0" fmla="*/ 631511 w 629920"/>
              <a:gd name="T1" fmla="*/ 0 h 640080"/>
              <a:gd name="T2" fmla="*/ 519470 w 629920"/>
              <a:gd name="T3" fmla="*/ 445935 h 640080"/>
              <a:gd name="T4" fmla="*/ 0 w 629920"/>
              <a:gd name="T5" fmla="*/ 638496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7703" name="Ελεύθερη σχεδίαση: Σχήμα 4">
            <a:extLst>
              <a:ext uri="{FF2B5EF4-FFF2-40B4-BE49-F238E27FC236}">
                <a16:creationId xmlns:a16="http://schemas.microsoft.com/office/drawing/2014/main" id="{6B284CB3-CC48-D171-E6ED-98E1B7B8D875}"/>
              </a:ext>
            </a:extLst>
          </p:cNvPr>
          <p:cNvSpPr>
            <a:spLocks/>
          </p:cNvSpPr>
          <p:nvPr/>
        </p:nvSpPr>
        <p:spPr bwMode="auto">
          <a:xfrm flipH="1" flipV="1">
            <a:off x="8112125" y="5989638"/>
            <a:ext cx="630238" cy="639762"/>
          </a:xfrm>
          <a:custGeom>
            <a:avLst/>
            <a:gdLst>
              <a:gd name="T0" fmla="*/ 631511 w 629920"/>
              <a:gd name="T1" fmla="*/ 0 h 640080"/>
              <a:gd name="T2" fmla="*/ 519470 w 629920"/>
              <a:gd name="T3" fmla="*/ 445930 h 640080"/>
              <a:gd name="T4" fmla="*/ 0 w 629920"/>
              <a:gd name="T5" fmla="*/ 638491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157D7CA-8AD4-4A56-79ED-C8A076D405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49C0B9C-2CAB-A593-1978-2A22D034BD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28676" name="Line 4">
            <a:extLst>
              <a:ext uri="{FF2B5EF4-FFF2-40B4-BE49-F238E27FC236}">
                <a16:creationId xmlns:a16="http://schemas.microsoft.com/office/drawing/2014/main" id="{2C9C9CD1-11EF-7203-23C8-AC32250E16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677" name="Line 5">
            <a:extLst>
              <a:ext uri="{FF2B5EF4-FFF2-40B4-BE49-F238E27FC236}">
                <a16:creationId xmlns:a16="http://schemas.microsoft.com/office/drawing/2014/main" id="{7AAC5F33-C647-0AF0-51C2-3E2544467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678" name="Line 6">
            <a:extLst>
              <a:ext uri="{FF2B5EF4-FFF2-40B4-BE49-F238E27FC236}">
                <a16:creationId xmlns:a16="http://schemas.microsoft.com/office/drawing/2014/main" id="{1F4FAAF1-5C5A-30A3-E058-E4574365B1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679" name="Line 7">
            <a:extLst>
              <a:ext uri="{FF2B5EF4-FFF2-40B4-BE49-F238E27FC236}">
                <a16:creationId xmlns:a16="http://schemas.microsoft.com/office/drawing/2014/main" id="{00AE4C40-3929-96DB-CF46-2C5545755B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680" name="Line 8">
            <a:extLst>
              <a:ext uri="{FF2B5EF4-FFF2-40B4-BE49-F238E27FC236}">
                <a16:creationId xmlns:a16="http://schemas.microsoft.com/office/drawing/2014/main" id="{A8F4D1E8-1D3C-6D7F-0968-7E1ED2E313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681" name="Line 9">
            <a:extLst>
              <a:ext uri="{FF2B5EF4-FFF2-40B4-BE49-F238E27FC236}">
                <a16:creationId xmlns:a16="http://schemas.microsoft.com/office/drawing/2014/main" id="{FE67BBB4-84F4-4322-A08E-5B6CC77920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682" name="Line 10">
            <a:extLst>
              <a:ext uri="{FF2B5EF4-FFF2-40B4-BE49-F238E27FC236}">
                <a16:creationId xmlns:a16="http://schemas.microsoft.com/office/drawing/2014/main" id="{AF1C1E1D-8C92-6CF1-A4A4-73AFAA7C6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683" name="Text Box 13">
            <a:extLst>
              <a:ext uri="{FF2B5EF4-FFF2-40B4-BE49-F238E27FC236}">
                <a16:creationId xmlns:a16="http://schemas.microsoft.com/office/drawing/2014/main" id="{18B9111D-6AA2-77C6-F07F-826F6E638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84" name="Text Box 14">
            <a:extLst>
              <a:ext uri="{FF2B5EF4-FFF2-40B4-BE49-F238E27FC236}">
                <a16:creationId xmlns:a16="http://schemas.microsoft.com/office/drawing/2014/main" id="{4D5766AF-5A39-FC34-9389-042DDF906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85" name="Text Box 15">
            <a:extLst>
              <a:ext uri="{FF2B5EF4-FFF2-40B4-BE49-F238E27FC236}">
                <a16:creationId xmlns:a16="http://schemas.microsoft.com/office/drawing/2014/main" id="{B1D1FDC7-9623-20A2-5D6C-DF7A30108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86" name="Text Box 16">
            <a:extLst>
              <a:ext uri="{FF2B5EF4-FFF2-40B4-BE49-F238E27FC236}">
                <a16:creationId xmlns:a16="http://schemas.microsoft.com/office/drawing/2014/main" id="{8DB38A8E-E7AB-3A77-50A2-4F1F18623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87" name="Text Box 17">
            <a:extLst>
              <a:ext uri="{FF2B5EF4-FFF2-40B4-BE49-F238E27FC236}">
                <a16:creationId xmlns:a16="http://schemas.microsoft.com/office/drawing/2014/main" id="{EB077271-5CD9-001E-9DFF-C5D1D7323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88" name="Text Box 18">
            <a:extLst>
              <a:ext uri="{FF2B5EF4-FFF2-40B4-BE49-F238E27FC236}">
                <a16:creationId xmlns:a16="http://schemas.microsoft.com/office/drawing/2014/main" id="{62140E95-A992-064C-0656-57DC51E9A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89" name="Text Box 19">
            <a:extLst>
              <a:ext uri="{FF2B5EF4-FFF2-40B4-BE49-F238E27FC236}">
                <a16:creationId xmlns:a16="http://schemas.microsoft.com/office/drawing/2014/main" id="{37346267-450E-48A5-B74A-E6B6D9EEC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0" name="Text Box 20">
            <a:extLst>
              <a:ext uri="{FF2B5EF4-FFF2-40B4-BE49-F238E27FC236}">
                <a16:creationId xmlns:a16="http://schemas.microsoft.com/office/drawing/2014/main" id="{3578647E-FF1B-52CC-0D27-1F63EFD6E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1" name="Text Box 21">
            <a:extLst>
              <a:ext uri="{FF2B5EF4-FFF2-40B4-BE49-F238E27FC236}">
                <a16:creationId xmlns:a16="http://schemas.microsoft.com/office/drawing/2014/main" id="{7479B0E3-3487-EE7B-0642-0AAEFA13C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2" name="Text Box 22">
            <a:extLst>
              <a:ext uri="{FF2B5EF4-FFF2-40B4-BE49-F238E27FC236}">
                <a16:creationId xmlns:a16="http://schemas.microsoft.com/office/drawing/2014/main" id="{8ADD6C71-0D96-1A4B-34D9-6108AD58E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3" name="Text Box 24">
            <a:extLst>
              <a:ext uri="{FF2B5EF4-FFF2-40B4-BE49-F238E27FC236}">
                <a16:creationId xmlns:a16="http://schemas.microsoft.com/office/drawing/2014/main" id="{37209BCA-AA15-B06A-9140-F7BB978E5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4" name="Text Box 25">
            <a:extLst>
              <a:ext uri="{FF2B5EF4-FFF2-40B4-BE49-F238E27FC236}">
                <a16:creationId xmlns:a16="http://schemas.microsoft.com/office/drawing/2014/main" id="{FAF6C43C-E51A-D589-6258-21CC2A531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5" name="Text Box 27">
            <a:extLst>
              <a:ext uri="{FF2B5EF4-FFF2-40B4-BE49-F238E27FC236}">
                <a16:creationId xmlns:a16="http://schemas.microsoft.com/office/drawing/2014/main" id="{12F9ECBE-87E6-D916-506C-5FCC77E34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6" name="Text Box 29">
            <a:extLst>
              <a:ext uri="{FF2B5EF4-FFF2-40B4-BE49-F238E27FC236}">
                <a16:creationId xmlns:a16="http://schemas.microsoft.com/office/drawing/2014/main" id="{A7E09E7E-2B94-4FE0-5834-83E71B1FB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7" name="Text Box 30">
            <a:extLst>
              <a:ext uri="{FF2B5EF4-FFF2-40B4-BE49-F238E27FC236}">
                <a16:creationId xmlns:a16="http://schemas.microsoft.com/office/drawing/2014/main" id="{C9035B88-59E2-1954-5E06-5FAE0F233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8" name="Text Box 31">
            <a:extLst>
              <a:ext uri="{FF2B5EF4-FFF2-40B4-BE49-F238E27FC236}">
                <a16:creationId xmlns:a16="http://schemas.microsoft.com/office/drawing/2014/main" id="{9455CAFE-8501-0CBD-953F-8F0DA0E01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8699" name="Group 3">
            <a:extLst>
              <a:ext uri="{FF2B5EF4-FFF2-40B4-BE49-F238E27FC236}">
                <a16:creationId xmlns:a16="http://schemas.microsoft.com/office/drawing/2014/main" id="{8E289739-D622-510D-7557-4BE513F890D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8758" name="Rectangle 4">
              <a:extLst>
                <a:ext uri="{FF2B5EF4-FFF2-40B4-BE49-F238E27FC236}">
                  <a16:creationId xmlns:a16="http://schemas.microsoft.com/office/drawing/2014/main" id="{14A1EC37-374D-AAC5-38B0-00386E28B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59" name="Text Box 5">
              <a:extLst>
                <a:ext uri="{FF2B5EF4-FFF2-40B4-BE49-F238E27FC236}">
                  <a16:creationId xmlns:a16="http://schemas.microsoft.com/office/drawing/2014/main" id="{DFEE3A10-29BD-45FA-8438-2064B1F7DB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00" name="Group 6">
            <a:extLst>
              <a:ext uri="{FF2B5EF4-FFF2-40B4-BE49-F238E27FC236}">
                <a16:creationId xmlns:a16="http://schemas.microsoft.com/office/drawing/2014/main" id="{52C4A03F-F826-5DA9-9869-61CB326BE1B8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8756" name="Rectangle 7">
              <a:extLst>
                <a:ext uri="{FF2B5EF4-FFF2-40B4-BE49-F238E27FC236}">
                  <a16:creationId xmlns:a16="http://schemas.microsoft.com/office/drawing/2014/main" id="{44786B1E-D8C6-BC58-CD30-BA7F0F537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57" name="Text Box 8">
              <a:extLst>
                <a:ext uri="{FF2B5EF4-FFF2-40B4-BE49-F238E27FC236}">
                  <a16:creationId xmlns:a16="http://schemas.microsoft.com/office/drawing/2014/main" id="{FC33A5A1-4823-ED27-839A-0E32B32B1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01" name="Group 9">
            <a:extLst>
              <a:ext uri="{FF2B5EF4-FFF2-40B4-BE49-F238E27FC236}">
                <a16:creationId xmlns:a16="http://schemas.microsoft.com/office/drawing/2014/main" id="{FA3178E6-BE38-7FCB-739C-9313DCE4276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8754" name="Rectangle 10">
              <a:extLst>
                <a:ext uri="{FF2B5EF4-FFF2-40B4-BE49-F238E27FC236}">
                  <a16:creationId xmlns:a16="http://schemas.microsoft.com/office/drawing/2014/main" id="{BC467518-1A91-7C61-EA95-D5AAD2351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55" name="Text Box 11">
              <a:extLst>
                <a:ext uri="{FF2B5EF4-FFF2-40B4-BE49-F238E27FC236}">
                  <a16:creationId xmlns:a16="http://schemas.microsoft.com/office/drawing/2014/main" id="{B2F6FE8D-FC4F-CFC1-1A1A-F835EE332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02" name="Group 12">
            <a:extLst>
              <a:ext uri="{FF2B5EF4-FFF2-40B4-BE49-F238E27FC236}">
                <a16:creationId xmlns:a16="http://schemas.microsoft.com/office/drawing/2014/main" id="{44A33137-05B7-BF9C-6F99-6B8A11A8B88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8752" name="Rectangle 13">
              <a:extLst>
                <a:ext uri="{FF2B5EF4-FFF2-40B4-BE49-F238E27FC236}">
                  <a16:creationId xmlns:a16="http://schemas.microsoft.com/office/drawing/2014/main" id="{418CBFA9-A740-FD1C-B850-5A568B0B1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53" name="Text Box 14">
              <a:extLst>
                <a:ext uri="{FF2B5EF4-FFF2-40B4-BE49-F238E27FC236}">
                  <a16:creationId xmlns:a16="http://schemas.microsoft.com/office/drawing/2014/main" id="{8AB14730-688A-A9DC-929E-57F36C3AF6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8703" name="Line 15">
            <a:extLst>
              <a:ext uri="{FF2B5EF4-FFF2-40B4-BE49-F238E27FC236}">
                <a16:creationId xmlns:a16="http://schemas.microsoft.com/office/drawing/2014/main" id="{F417880C-9DC1-65B3-6F91-AB322DA88D1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8704" name="Text Box 16">
            <a:extLst>
              <a:ext uri="{FF2B5EF4-FFF2-40B4-BE49-F238E27FC236}">
                <a16:creationId xmlns:a16="http://schemas.microsoft.com/office/drawing/2014/main" id="{ACD42C1D-3AC7-385E-FD7D-E1DC97401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8705" name="Text Box 17">
            <a:extLst>
              <a:ext uri="{FF2B5EF4-FFF2-40B4-BE49-F238E27FC236}">
                <a16:creationId xmlns:a16="http://schemas.microsoft.com/office/drawing/2014/main" id="{92339289-CD7E-5C50-C861-E0DAB9AD3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706" name="Text Box 18">
            <a:extLst>
              <a:ext uri="{FF2B5EF4-FFF2-40B4-BE49-F238E27FC236}">
                <a16:creationId xmlns:a16="http://schemas.microsoft.com/office/drawing/2014/main" id="{EF4FA570-7804-C070-F1DD-75807578A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707" name="Text Box 19">
            <a:extLst>
              <a:ext uri="{FF2B5EF4-FFF2-40B4-BE49-F238E27FC236}">
                <a16:creationId xmlns:a16="http://schemas.microsoft.com/office/drawing/2014/main" id="{59F140B7-70EA-3F26-4DB0-88CBF0AB6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708" name="Text Box 20">
            <a:extLst>
              <a:ext uri="{FF2B5EF4-FFF2-40B4-BE49-F238E27FC236}">
                <a16:creationId xmlns:a16="http://schemas.microsoft.com/office/drawing/2014/main" id="{8A4014E0-7B3A-9ED8-C052-4188936F7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709" name="Text Box 21">
            <a:extLst>
              <a:ext uri="{FF2B5EF4-FFF2-40B4-BE49-F238E27FC236}">
                <a16:creationId xmlns:a16="http://schemas.microsoft.com/office/drawing/2014/main" id="{E9F2CD0E-0372-9849-2B9D-1E702372C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8710" name="Group 22">
            <a:extLst>
              <a:ext uri="{FF2B5EF4-FFF2-40B4-BE49-F238E27FC236}">
                <a16:creationId xmlns:a16="http://schemas.microsoft.com/office/drawing/2014/main" id="{28877621-0EE0-46FE-3A4F-952E3F940BDC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8750" name="Rectangle 23">
              <a:extLst>
                <a:ext uri="{FF2B5EF4-FFF2-40B4-BE49-F238E27FC236}">
                  <a16:creationId xmlns:a16="http://schemas.microsoft.com/office/drawing/2014/main" id="{2B55E47C-567C-F494-3F47-E11AEE42A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51" name="Text Box 24">
              <a:extLst>
                <a:ext uri="{FF2B5EF4-FFF2-40B4-BE49-F238E27FC236}">
                  <a16:creationId xmlns:a16="http://schemas.microsoft.com/office/drawing/2014/main" id="{6B45580E-7B02-CC2C-CB09-7440A58450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11" name="Group 25">
            <a:extLst>
              <a:ext uri="{FF2B5EF4-FFF2-40B4-BE49-F238E27FC236}">
                <a16:creationId xmlns:a16="http://schemas.microsoft.com/office/drawing/2014/main" id="{95CF6869-F4A3-E3F9-1397-D54D66DFB7C9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8748" name="Rectangle 26">
              <a:extLst>
                <a:ext uri="{FF2B5EF4-FFF2-40B4-BE49-F238E27FC236}">
                  <a16:creationId xmlns:a16="http://schemas.microsoft.com/office/drawing/2014/main" id="{86AFA55D-7F95-CAF9-F7FB-2CEE4D207E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49" name="Text Box 27">
              <a:extLst>
                <a:ext uri="{FF2B5EF4-FFF2-40B4-BE49-F238E27FC236}">
                  <a16:creationId xmlns:a16="http://schemas.microsoft.com/office/drawing/2014/main" id="{3D2B0B34-52E4-FA5B-D958-66620AE328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12" name="Group 28">
            <a:extLst>
              <a:ext uri="{FF2B5EF4-FFF2-40B4-BE49-F238E27FC236}">
                <a16:creationId xmlns:a16="http://schemas.microsoft.com/office/drawing/2014/main" id="{6324E9A8-CDE8-52F2-3223-A79BC62189D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8746" name="Rectangle 29">
              <a:extLst>
                <a:ext uri="{FF2B5EF4-FFF2-40B4-BE49-F238E27FC236}">
                  <a16:creationId xmlns:a16="http://schemas.microsoft.com/office/drawing/2014/main" id="{0D690755-9F79-2152-BC33-EF69F8783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47" name="Text Box 30">
              <a:extLst>
                <a:ext uri="{FF2B5EF4-FFF2-40B4-BE49-F238E27FC236}">
                  <a16:creationId xmlns:a16="http://schemas.microsoft.com/office/drawing/2014/main" id="{7FCBA76E-363A-D2A8-DD75-AB1EA9F2B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13" name="Group 31">
            <a:extLst>
              <a:ext uri="{FF2B5EF4-FFF2-40B4-BE49-F238E27FC236}">
                <a16:creationId xmlns:a16="http://schemas.microsoft.com/office/drawing/2014/main" id="{603EEEF3-98A3-2B64-75CC-F363A8E6AC6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8744" name="Rectangle 32">
              <a:extLst>
                <a:ext uri="{FF2B5EF4-FFF2-40B4-BE49-F238E27FC236}">
                  <a16:creationId xmlns:a16="http://schemas.microsoft.com/office/drawing/2014/main" id="{A845576B-FA59-D165-0373-AD9BB66DC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45" name="Text Box 33">
              <a:extLst>
                <a:ext uri="{FF2B5EF4-FFF2-40B4-BE49-F238E27FC236}">
                  <a16:creationId xmlns:a16="http://schemas.microsoft.com/office/drawing/2014/main" id="{241BD867-81F3-807C-C33A-04DF66C183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8714" name="Text Box 34">
            <a:extLst>
              <a:ext uri="{FF2B5EF4-FFF2-40B4-BE49-F238E27FC236}">
                <a16:creationId xmlns:a16="http://schemas.microsoft.com/office/drawing/2014/main" id="{81104D74-F94B-4A4E-7F3A-5E7702FC6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715" name="Text Box 35">
            <a:extLst>
              <a:ext uri="{FF2B5EF4-FFF2-40B4-BE49-F238E27FC236}">
                <a16:creationId xmlns:a16="http://schemas.microsoft.com/office/drawing/2014/main" id="{3E46FE91-C55A-CB09-C409-B0B43FA1B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8716" name="Group 36">
            <a:extLst>
              <a:ext uri="{FF2B5EF4-FFF2-40B4-BE49-F238E27FC236}">
                <a16:creationId xmlns:a16="http://schemas.microsoft.com/office/drawing/2014/main" id="{1D69E9CA-FD01-B0ED-B875-03F96B986D02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8742" name="Rectangle 37">
              <a:extLst>
                <a:ext uri="{FF2B5EF4-FFF2-40B4-BE49-F238E27FC236}">
                  <a16:creationId xmlns:a16="http://schemas.microsoft.com/office/drawing/2014/main" id="{8382D88F-C18D-DF8C-0868-C4B71B386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43" name="Text Box 38">
              <a:extLst>
                <a:ext uri="{FF2B5EF4-FFF2-40B4-BE49-F238E27FC236}">
                  <a16:creationId xmlns:a16="http://schemas.microsoft.com/office/drawing/2014/main" id="{451F837F-48F5-C919-F31F-65302BAE82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17" name="Group 39">
            <a:extLst>
              <a:ext uri="{FF2B5EF4-FFF2-40B4-BE49-F238E27FC236}">
                <a16:creationId xmlns:a16="http://schemas.microsoft.com/office/drawing/2014/main" id="{209B8007-2EBE-91C4-8704-89B91DA7E69D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8740" name="Rectangle 40">
              <a:extLst>
                <a:ext uri="{FF2B5EF4-FFF2-40B4-BE49-F238E27FC236}">
                  <a16:creationId xmlns:a16="http://schemas.microsoft.com/office/drawing/2014/main" id="{F0E2C18E-5BE6-D4B2-5133-0C00E3178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41" name="Text Box 41">
              <a:extLst>
                <a:ext uri="{FF2B5EF4-FFF2-40B4-BE49-F238E27FC236}">
                  <a16:creationId xmlns:a16="http://schemas.microsoft.com/office/drawing/2014/main" id="{F885BB2B-79D1-95C8-A4C4-7E36775CCD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18" name="Group 42">
            <a:extLst>
              <a:ext uri="{FF2B5EF4-FFF2-40B4-BE49-F238E27FC236}">
                <a16:creationId xmlns:a16="http://schemas.microsoft.com/office/drawing/2014/main" id="{93AA1ADF-BBA2-516A-A7C3-D7FD69D067E5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8738" name="Rectangle 43">
              <a:extLst>
                <a:ext uri="{FF2B5EF4-FFF2-40B4-BE49-F238E27FC236}">
                  <a16:creationId xmlns:a16="http://schemas.microsoft.com/office/drawing/2014/main" id="{00C454A9-BC63-F098-7056-BCF76B339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39" name="Text Box 44">
              <a:extLst>
                <a:ext uri="{FF2B5EF4-FFF2-40B4-BE49-F238E27FC236}">
                  <a16:creationId xmlns:a16="http://schemas.microsoft.com/office/drawing/2014/main" id="{4208F81A-B63D-4D53-7D97-CE9D2A46F4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19" name="Group 45">
            <a:extLst>
              <a:ext uri="{FF2B5EF4-FFF2-40B4-BE49-F238E27FC236}">
                <a16:creationId xmlns:a16="http://schemas.microsoft.com/office/drawing/2014/main" id="{EC47C2B2-248B-1EE1-687D-69D1AD8B877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8736" name="Rectangle 46">
              <a:extLst>
                <a:ext uri="{FF2B5EF4-FFF2-40B4-BE49-F238E27FC236}">
                  <a16:creationId xmlns:a16="http://schemas.microsoft.com/office/drawing/2014/main" id="{9C3EABF5-C4EE-143B-3885-2363A1777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37" name="Text Box 47">
              <a:extLst>
                <a:ext uri="{FF2B5EF4-FFF2-40B4-BE49-F238E27FC236}">
                  <a16:creationId xmlns:a16="http://schemas.microsoft.com/office/drawing/2014/main" id="{3E1A6DFA-994F-9C08-E198-13A58EAD7E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20" name="Group 48">
            <a:extLst>
              <a:ext uri="{FF2B5EF4-FFF2-40B4-BE49-F238E27FC236}">
                <a16:creationId xmlns:a16="http://schemas.microsoft.com/office/drawing/2014/main" id="{889AD564-F791-A8E8-ACBA-60F58534E744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8734" name="Rectangle 49">
              <a:extLst>
                <a:ext uri="{FF2B5EF4-FFF2-40B4-BE49-F238E27FC236}">
                  <a16:creationId xmlns:a16="http://schemas.microsoft.com/office/drawing/2014/main" id="{AF612313-8843-DA4B-6FC0-A9A93E634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35" name="Text Box 50">
              <a:extLst>
                <a:ext uri="{FF2B5EF4-FFF2-40B4-BE49-F238E27FC236}">
                  <a16:creationId xmlns:a16="http://schemas.microsoft.com/office/drawing/2014/main" id="{F49B4823-948D-D3D8-7D63-5591B36CF0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21" name="Group 51">
            <a:extLst>
              <a:ext uri="{FF2B5EF4-FFF2-40B4-BE49-F238E27FC236}">
                <a16:creationId xmlns:a16="http://schemas.microsoft.com/office/drawing/2014/main" id="{A0D6B807-36FD-740F-D133-25CB8ACA0C0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8732" name="Rectangle 52">
              <a:extLst>
                <a:ext uri="{FF2B5EF4-FFF2-40B4-BE49-F238E27FC236}">
                  <a16:creationId xmlns:a16="http://schemas.microsoft.com/office/drawing/2014/main" id="{1A636757-5B32-8F9F-A498-A5107CE36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33" name="Text Box 53">
              <a:extLst>
                <a:ext uri="{FF2B5EF4-FFF2-40B4-BE49-F238E27FC236}">
                  <a16:creationId xmlns:a16="http://schemas.microsoft.com/office/drawing/2014/main" id="{754BC745-E3FF-84E0-AF3C-72BCE3C9E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22" name="Group 54">
            <a:extLst>
              <a:ext uri="{FF2B5EF4-FFF2-40B4-BE49-F238E27FC236}">
                <a16:creationId xmlns:a16="http://schemas.microsoft.com/office/drawing/2014/main" id="{3FD1D27E-68E0-D41F-FBF1-B15E92B56339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8730" name="Rectangle 55">
              <a:extLst>
                <a:ext uri="{FF2B5EF4-FFF2-40B4-BE49-F238E27FC236}">
                  <a16:creationId xmlns:a16="http://schemas.microsoft.com/office/drawing/2014/main" id="{27220ED9-B603-B7D5-E782-5467194B5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31" name="Text Box 56">
              <a:extLst>
                <a:ext uri="{FF2B5EF4-FFF2-40B4-BE49-F238E27FC236}">
                  <a16:creationId xmlns:a16="http://schemas.microsoft.com/office/drawing/2014/main" id="{27CB5D23-AF95-8D48-D663-EB2E47D4CB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23" name="Group 57">
            <a:extLst>
              <a:ext uri="{FF2B5EF4-FFF2-40B4-BE49-F238E27FC236}">
                <a16:creationId xmlns:a16="http://schemas.microsoft.com/office/drawing/2014/main" id="{592BD645-407C-DED3-86A2-9F1E8F21220C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8728" name="Rectangle 58">
              <a:extLst>
                <a:ext uri="{FF2B5EF4-FFF2-40B4-BE49-F238E27FC236}">
                  <a16:creationId xmlns:a16="http://schemas.microsoft.com/office/drawing/2014/main" id="{742A5FB2-4492-2B35-90A4-2D881E2E7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29" name="Text Box 59">
              <a:extLst>
                <a:ext uri="{FF2B5EF4-FFF2-40B4-BE49-F238E27FC236}">
                  <a16:creationId xmlns:a16="http://schemas.microsoft.com/office/drawing/2014/main" id="{412AC8E0-F7F0-90FF-6E1A-9E321DBBCF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8724" name="Text Box 60">
            <a:extLst>
              <a:ext uri="{FF2B5EF4-FFF2-40B4-BE49-F238E27FC236}">
                <a16:creationId xmlns:a16="http://schemas.microsoft.com/office/drawing/2014/main" id="{5AA5E947-B6A5-DFF5-1D93-77337E1FF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725" name="Text Box 61">
            <a:extLst>
              <a:ext uri="{FF2B5EF4-FFF2-40B4-BE49-F238E27FC236}">
                <a16:creationId xmlns:a16="http://schemas.microsoft.com/office/drawing/2014/main" id="{A6A9295D-6DAD-CAD5-0290-53E2F64D6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726" name="Ελεύθερη σχεδίαση: Σχήμα 1">
            <a:extLst>
              <a:ext uri="{FF2B5EF4-FFF2-40B4-BE49-F238E27FC236}">
                <a16:creationId xmlns:a16="http://schemas.microsoft.com/office/drawing/2014/main" id="{30B73F77-9C46-6428-D0FB-DBA4FC9DE338}"/>
              </a:ext>
            </a:extLst>
          </p:cNvPr>
          <p:cNvSpPr>
            <a:spLocks/>
          </p:cNvSpPr>
          <p:nvPr/>
        </p:nvSpPr>
        <p:spPr bwMode="auto">
          <a:xfrm>
            <a:off x="5586413" y="3535363"/>
            <a:ext cx="1546225" cy="579437"/>
          </a:xfrm>
          <a:custGeom>
            <a:avLst/>
            <a:gdLst>
              <a:gd name="T0" fmla="*/ 31735 w 1545500"/>
              <a:gd name="T1" fmla="*/ 0 h 579543"/>
              <a:gd name="T2" fmla="*/ 164125 w 1545500"/>
              <a:gd name="T3" fmla="*/ 507535 h 579543"/>
              <a:gd name="T4" fmla="*/ 1304716 w 1545500"/>
              <a:gd name="T5" fmla="*/ 527835 h 579543"/>
              <a:gd name="T6" fmla="*/ 1549128 w 1545500"/>
              <a:gd name="T7" fmla="*/ 60905 h 57954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45500" h="579543">
                <a:moveTo>
                  <a:pt x="31660" y="0"/>
                </a:moveTo>
                <a:cubicBezTo>
                  <a:pt x="-8134" y="209973"/>
                  <a:pt x="-47927" y="419947"/>
                  <a:pt x="163740" y="508000"/>
                </a:cubicBezTo>
                <a:cubicBezTo>
                  <a:pt x="375407" y="596053"/>
                  <a:pt x="1071367" y="602827"/>
                  <a:pt x="1301660" y="528320"/>
                </a:cubicBezTo>
                <a:cubicBezTo>
                  <a:pt x="1531953" y="453813"/>
                  <a:pt x="1538726" y="257386"/>
                  <a:pt x="1545500" y="6096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8727" name="Ελεύθερη σχεδίαση: Σχήμα 2">
            <a:extLst>
              <a:ext uri="{FF2B5EF4-FFF2-40B4-BE49-F238E27FC236}">
                <a16:creationId xmlns:a16="http://schemas.microsoft.com/office/drawing/2014/main" id="{A9A50E7D-0DFC-0CAF-7FC8-27B9457EAB1F}"/>
              </a:ext>
            </a:extLst>
          </p:cNvPr>
          <p:cNvSpPr>
            <a:spLocks/>
          </p:cNvSpPr>
          <p:nvPr/>
        </p:nvSpPr>
        <p:spPr bwMode="auto">
          <a:xfrm flipV="1">
            <a:off x="5562600" y="5973763"/>
            <a:ext cx="1546225" cy="579437"/>
          </a:xfrm>
          <a:custGeom>
            <a:avLst/>
            <a:gdLst>
              <a:gd name="T0" fmla="*/ 31735 w 1545500"/>
              <a:gd name="T1" fmla="*/ 0 h 579543"/>
              <a:gd name="T2" fmla="*/ 164125 w 1545500"/>
              <a:gd name="T3" fmla="*/ 507535 h 579543"/>
              <a:gd name="T4" fmla="*/ 1304716 w 1545500"/>
              <a:gd name="T5" fmla="*/ 527835 h 579543"/>
              <a:gd name="T6" fmla="*/ 1549128 w 1545500"/>
              <a:gd name="T7" fmla="*/ 60905 h 57954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45500" h="579543">
                <a:moveTo>
                  <a:pt x="31660" y="0"/>
                </a:moveTo>
                <a:cubicBezTo>
                  <a:pt x="-8134" y="209973"/>
                  <a:pt x="-47927" y="419947"/>
                  <a:pt x="163740" y="508000"/>
                </a:cubicBezTo>
                <a:cubicBezTo>
                  <a:pt x="375407" y="596053"/>
                  <a:pt x="1071367" y="602827"/>
                  <a:pt x="1301660" y="528320"/>
                </a:cubicBezTo>
                <a:cubicBezTo>
                  <a:pt x="1531953" y="453813"/>
                  <a:pt x="1538726" y="257386"/>
                  <a:pt x="1545500" y="6096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C5023140-26BA-C93D-F34A-71FEC8DAF6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98F15C5-AB5F-8ABC-B0F0-54C37D1A92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29700" name="Line 4">
            <a:extLst>
              <a:ext uri="{FF2B5EF4-FFF2-40B4-BE49-F238E27FC236}">
                <a16:creationId xmlns:a16="http://schemas.microsoft.com/office/drawing/2014/main" id="{93793843-7BFA-2F36-42DD-4FEF48254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1" name="Line 5">
            <a:extLst>
              <a:ext uri="{FF2B5EF4-FFF2-40B4-BE49-F238E27FC236}">
                <a16:creationId xmlns:a16="http://schemas.microsoft.com/office/drawing/2014/main" id="{CB579FDA-F496-8639-ED30-063D74B66C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2" name="Line 6">
            <a:extLst>
              <a:ext uri="{FF2B5EF4-FFF2-40B4-BE49-F238E27FC236}">
                <a16:creationId xmlns:a16="http://schemas.microsoft.com/office/drawing/2014/main" id="{FA9E312C-4B41-2CFB-8786-420112647A0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3" name="Line 7">
            <a:extLst>
              <a:ext uri="{FF2B5EF4-FFF2-40B4-BE49-F238E27FC236}">
                <a16:creationId xmlns:a16="http://schemas.microsoft.com/office/drawing/2014/main" id="{2C6AF954-F7C5-C9FD-2A64-F03499D0AE6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4" name="Line 8">
            <a:extLst>
              <a:ext uri="{FF2B5EF4-FFF2-40B4-BE49-F238E27FC236}">
                <a16:creationId xmlns:a16="http://schemas.microsoft.com/office/drawing/2014/main" id="{C78A3F84-3281-3D60-21D8-01B561C94E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5" name="Line 9">
            <a:extLst>
              <a:ext uri="{FF2B5EF4-FFF2-40B4-BE49-F238E27FC236}">
                <a16:creationId xmlns:a16="http://schemas.microsoft.com/office/drawing/2014/main" id="{6AA6194F-2ED3-169B-8AE2-3338D50409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6" name="Line 10">
            <a:extLst>
              <a:ext uri="{FF2B5EF4-FFF2-40B4-BE49-F238E27FC236}">
                <a16:creationId xmlns:a16="http://schemas.microsoft.com/office/drawing/2014/main" id="{5B1CF8E2-9B5E-0FF9-78D1-7CAFC5AC4D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7" name="Text Box 13">
            <a:extLst>
              <a:ext uri="{FF2B5EF4-FFF2-40B4-BE49-F238E27FC236}">
                <a16:creationId xmlns:a16="http://schemas.microsoft.com/office/drawing/2014/main" id="{3186A891-9C61-70A9-70D1-76EC4F2F1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08" name="Text Box 14">
            <a:extLst>
              <a:ext uri="{FF2B5EF4-FFF2-40B4-BE49-F238E27FC236}">
                <a16:creationId xmlns:a16="http://schemas.microsoft.com/office/drawing/2014/main" id="{7F67A961-374C-5D01-F2DD-CB39D6197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09" name="Text Box 15">
            <a:extLst>
              <a:ext uri="{FF2B5EF4-FFF2-40B4-BE49-F238E27FC236}">
                <a16:creationId xmlns:a16="http://schemas.microsoft.com/office/drawing/2014/main" id="{E22203DB-3684-304E-0072-949231C49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0" name="Text Box 16">
            <a:extLst>
              <a:ext uri="{FF2B5EF4-FFF2-40B4-BE49-F238E27FC236}">
                <a16:creationId xmlns:a16="http://schemas.microsoft.com/office/drawing/2014/main" id="{DE74C09E-5767-6DB5-ECCA-19B51D25C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1" name="Text Box 17">
            <a:extLst>
              <a:ext uri="{FF2B5EF4-FFF2-40B4-BE49-F238E27FC236}">
                <a16:creationId xmlns:a16="http://schemas.microsoft.com/office/drawing/2014/main" id="{E4D8E86A-6596-0AC4-4F49-A38B75801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2" name="Text Box 18">
            <a:extLst>
              <a:ext uri="{FF2B5EF4-FFF2-40B4-BE49-F238E27FC236}">
                <a16:creationId xmlns:a16="http://schemas.microsoft.com/office/drawing/2014/main" id="{C434D789-2885-4663-B865-CEB65F0B4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3" name="Text Box 19">
            <a:extLst>
              <a:ext uri="{FF2B5EF4-FFF2-40B4-BE49-F238E27FC236}">
                <a16:creationId xmlns:a16="http://schemas.microsoft.com/office/drawing/2014/main" id="{C7A9912F-1A28-907B-9939-8648D06F5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4" name="Text Box 20">
            <a:extLst>
              <a:ext uri="{FF2B5EF4-FFF2-40B4-BE49-F238E27FC236}">
                <a16:creationId xmlns:a16="http://schemas.microsoft.com/office/drawing/2014/main" id="{8C4343A1-C33C-A638-7820-FAE87743C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5" name="Text Box 21">
            <a:extLst>
              <a:ext uri="{FF2B5EF4-FFF2-40B4-BE49-F238E27FC236}">
                <a16:creationId xmlns:a16="http://schemas.microsoft.com/office/drawing/2014/main" id="{36AC6EC3-6E34-C2FB-555B-F3AF15983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6" name="Text Box 22">
            <a:extLst>
              <a:ext uri="{FF2B5EF4-FFF2-40B4-BE49-F238E27FC236}">
                <a16:creationId xmlns:a16="http://schemas.microsoft.com/office/drawing/2014/main" id="{46D187E5-EBC9-41EC-502B-C56DF64C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7" name="Text Box 24">
            <a:extLst>
              <a:ext uri="{FF2B5EF4-FFF2-40B4-BE49-F238E27FC236}">
                <a16:creationId xmlns:a16="http://schemas.microsoft.com/office/drawing/2014/main" id="{E8055D0B-9FEA-B228-B9B2-314E87780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8" name="Text Box 25">
            <a:extLst>
              <a:ext uri="{FF2B5EF4-FFF2-40B4-BE49-F238E27FC236}">
                <a16:creationId xmlns:a16="http://schemas.microsoft.com/office/drawing/2014/main" id="{BBE4092F-CCEA-65D0-6F32-4208FDFD3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9" name="Text Box 26">
            <a:extLst>
              <a:ext uri="{FF2B5EF4-FFF2-40B4-BE49-F238E27FC236}">
                <a16:creationId xmlns:a16="http://schemas.microsoft.com/office/drawing/2014/main" id="{3A1BCD5E-CB08-BAD7-A162-216C295E8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20" name="Text Box 27">
            <a:extLst>
              <a:ext uri="{FF2B5EF4-FFF2-40B4-BE49-F238E27FC236}">
                <a16:creationId xmlns:a16="http://schemas.microsoft.com/office/drawing/2014/main" id="{8A6CF1A6-0958-C66E-8207-8E91B3FA9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21" name="Text Box 29">
            <a:extLst>
              <a:ext uri="{FF2B5EF4-FFF2-40B4-BE49-F238E27FC236}">
                <a16:creationId xmlns:a16="http://schemas.microsoft.com/office/drawing/2014/main" id="{226A5CBD-0C4A-5123-E0F8-989043D84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22" name="Text Box 30">
            <a:extLst>
              <a:ext uri="{FF2B5EF4-FFF2-40B4-BE49-F238E27FC236}">
                <a16:creationId xmlns:a16="http://schemas.microsoft.com/office/drawing/2014/main" id="{191587CE-F965-A624-375F-7717FEDE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23" name="Text Box 31">
            <a:extLst>
              <a:ext uri="{FF2B5EF4-FFF2-40B4-BE49-F238E27FC236}">
                <a16:creationId xmlns:a16="http://schemas.microsoft.com/office/drawing/2014/main" id="{1BBD8501-6DC7-D4B6-139C-8B6F327A1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9724" name="Group 3">
            <a:extLst>
              <a:ext uri="{FF2B5EF4-FFF2-40B4-BE49-F238E27FC236}">
                <a16:creationId xmlns:a16="http://schemas.microsoft.com/office/drawing/2014/main" id="{1E12E0E9-9C99-312D-A043-003B79ED65C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29785" name="Rectangle 4">
              <a:extLst>
                <a:ext uri="{FF2B5EF4-FFF2-40B4-BE49-F238E27FC236}">
                  <a16:creationId xmlns:a16="http://schemas.microsoft.com/office/drawing/2014/main" id="{50BEF6DB-ED87-DC52-59BA-5E458E53C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86" name="Text Box 5">
              <a:extLst>
                <a:ext uri="{FF2B5EF4-FFF2-40B4-BE49-F238E27FC236}">
                  <a16:creationId xmlns:a16="http://schemas.microsoft.com/office/drawing/2014/main" id="{E1A91EB6-B4F6-2173-80AA-BDB2FBD58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25" name="Group 6">
            <a:extLst>
              <a:ext uri="{FF2B5EF4-FFF2-40B4-BE49-F238E27FC236}">
                <a16:creationId xmlns:a16="http://schemas.microsoft.com/office/drawing/2014/main" id="{F35BC3B5-C1DF-5321-B3CA-55CC91096BB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29783" name="Rectangle 7">
              <a:extLst>
                <a:ext uri="{FF2B5EF4-FFF2-40B4-BE49-F238E27FC236}">
                  <a16:creationId xmlns:a16="http://schemas.microsoft.com/office/drawing/2014/main" id="{4A5E7D74-CE13-E3C5-7EBD-97B1768D3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84" name="Text Box 8">
              <a:extLst>
                <a:ext uri="{FF2B5EF4-FFF2-40B4-BE49-F238E27FC236}">
                  <a16:creationId xmlns:a16="http://schemas.microsoft.com/office/drawing/2014/main" id="{DCEF975D-A42A-E404-8C98-F38434A809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26" name="Group 9">
            <a:extLst>
              <a:ext uri="{FF2B5EF4-FFF2-40B4-BE49-F238E27FC236}">
                <a16:creationId xmlns:a16="http://schemas.microsoft.com/office/drawing/2014/main" id="{DE2FEB32-A6D4-9544-E1A3-4242FE8CD36C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29781" name="Rectangle 10">
              <a:extLst>
                <a:ext uri="{FF2B5EF4-FFF2-40B4-BE49-F238E27FC236}">
                  <a16:creationId xmlns:a16="http://schemas.microsoft.com/office/drawing/2014/main" id="{1E93D9FB-2339-6A15-44CC-726BD015C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82" name="Text Box 11">
              <a:extLst>
                <a:ext uri="{FF2B5EF4-FFF2-40B4-BE49-F238E27FC236}">
                  <a16:creationId xmlns:a16="http://schemas.microsoft.com/office/drawing/2014/main" id="{8C65BA01-9A84-714A-046E-BEE7DA8EE4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27" name="Group 12">
            <a:extLst>
              <a:ext uri="{FF2B5EF4-FFF2-40B4-BE49-F238E27FC236}">
                <a16:creationId xmlns:a16="http://schemas.microsoft.com/office/drawing/2014/main" id="{E3C1181C-933B-1DB5-35A8-0B87BC1092BF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29779" name="Rectangle 13">
              <a:extLst>
                <a:ext uri="{FF2B5EF4-FFF2-40B4-BE49-F238E27FC236}">
                  <a16:creationId xmlns:a16="http://schemas.microsoft.com/office/drawing/2014/main" id="{4C99F89F-2380-CFC3-E5D8-CB179C7A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80" name="Text Box 14">
              <a:extLst>
                <a:ext uri="{FF2B5EF4-FFF2-40B4-BE49-F238E27FC236}">
                  <a16:creationId xmlns:a16="http://schemas.microsoft.com/office/drawing/2014/main" id="{1493465E-2DC7-5099-045E-9A5A194192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9728" name="Line 15">
            <a:extLst>
              <a:ext uri="{FF2B5EF4-FFF2-40B4-BE49-F238E27FC236}">
                <a16:creationId xmlns:a16="http://schemas.microsoft.com/office/drawing/2014/main" id="{6CE41D1A-70D4-DFFB-F1F5-C4399A52F2A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29" name="Text Box 16">
            <a:extLst>
              <a:ext uri="{FF2B5EF4-FFF2-40B4-BE49-F238E27FC236}">
                <a16:creationId xmlns:a16="http://schemas.microsoft.com/office/drawing/2014/main" id="{8B9F3BE8-603F-6122-D0CC-9AAE6CDEE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29730" name="Text Box 17">
            <a:extLst>
              <a:ext uri="{FF2B5EF4-FFF2-40B4-BE49-F238E27FC236}">
                <a16:creationId xmlns:a16="http://schemas.microsoft.com/office/drawing/2014/main" id="{AFD1325D-4BD0-4152-F968-A4EAEB6E2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31" name="Text Box 18">
            <a:extLst>
              <a:ext uri="{FF2B5EF4-FFF2-40B4-BE49-F238E27FC236}">
                <a16:creationId xmlns:a16="http://schemas.microsoft.com/office/drawing/2014/main" id="{41A113AE-D1DF-24CE-2A0F-34563381B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32" name="Text Box 19">
            <a:extLst>
              <a:ext uri="{FF2B5EF4-FFF2-40B4-BE49-F238E27FC236}">
                <a16:creationId xmlns:a16="http://schemas.microsoft.com/office/drawing/2014/main" id="{E0E7CF12-06FA-AA71-46F2-1D182DCD7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33" name="Text Box 20">
            <a:extLst>
              <a:ext uri="{FF2B5EF4-FFF2-40B4-BE49-F238E27FC236}">
                <a16:creationId xmlns:a16="http://schemas.microsoft.com/office/drawing/2014/main" id="{F5A3E72B-2118-1634-2FFF-5A1862E7A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34" name="Text Box 21">
            <a:extLst>
              <a:ext uri="{FF2B5EF4-FFF2-40B4-BE49-F238E27FC236}">
                <a16:creationId xmlns:a16="http://schemas.microsoft.com/office/drawing/2014/main" id="{856F27AF-6185-E6D3-D273-2BF996BCD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9735" name="Group 22">
            <a:extLst>
              <a:ext uri="{FF2B5EF4-FFF2-40B4-BE49-F238E27FC236}">
                <a16:creationId xmlns:a16="http://schemas.microsoft.com/office/drawing/2014/main" id="{256F759F-DDCB-D464-C891-98913FB172B4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29777" name="Rectangle 23">
              <a:extLst>
                <a:ext uri="{FF2B5EF4-FFF2-40B4-BE49-F238E27FC236}">
                  <a16:creationId xmlns:a16="http://schemas.microsoft.com/office/drawing/2014/main" id="{FA42B11A-53BB-CDA5-46D8-DE6330F3E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78" name="Text Box 24">
              <a:extLst>
                <a:ext uri="{FF2B5EF4-FFF2-40B4-BE49-F238E27FC236}">
                  <a16:creationId xmlns:a16="http://schemas.microsoft.com/office/drawing/2014/main" id="{0C1123F6-4BD8-9C86-E835-F74B30DB5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36" name="Group 25">
            <a:extLst>
              <a:ext uri="{FF2B5EF4-FFF2-40B4-BE49-F238E27FC236}">
                <a16:creationId xmlns:a16="http://schemas.microsoft.com/office/drawing/2014/main" id="{DAF572A5-A93E-1049-B76E-20F3BA07181A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29775" name="Rectangle 26">
              <a:extLst>
                <a:ext uri="{FF2B5EF4-FFF2-40B4-BE49-F238E27FC236}">
                  <a16:creationId xmlns:a16="http://schemas.microsoft.com/office/drawing/2014/main" id="{55C633DD-D650-F55D-932C-DC2BCD262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76" name="Text Box 27">
              <a:extLst>
                <a:ext uri="{FF2B5EF4-FFF2-40B4-BE49-F238E27FC236}">
                  <a16:creationId xmlns:a16="http://schemas.microsoft.com/office/drawing/2014/main" id="{86BAE79E-3B12-9DDF-6B20-2867128D87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37" name="Group 28">
            <a:extLst>
              <a:ext uri="{FF2B5EF4-FFF2-40B4-BE49-F238E27FC236}">
                <a16:creationId xmlns:a16="http://schemas.microsoft.com/office/drawing/2014/main" id="{77D08C3E-CDBA-63B2-7843-6FD6E2646C1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29773" name="Rectangle 29">
              <a:extLst>
                <a:ext uri="{FF2B5EF4-FFF2-40B4-BE49-F238E27FC236}">
                  <a16:creationId xmlns:a16="http://schemas.microsoft.com/office/drawing/2014/main" id="{8EB00B32-D39D-C24A-2FC9-E693CC335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74" name="Text Box 30">
              <a:extLst>
                <a:ext uri="{FF2B5EF4-FFF2-40B4-BE49-F238E27FC236}">
                  <a16:creationId xmlns:a16="http://schemas.microsoft.com/office/drawing/2014/main" id="{31DE66FA-D499-15A2-3153-D6B16EDA3C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38" name="Group 31">
            <a:extLst>
              <a:ext uri="{FF2B5EF4-FFF2-40B4-BE49-F238E27FC236}">
                <a16:creationId xmlns:a16="http://schemas.microsoft.com/office/drawing/2014/main" id="{003FE17E-97C2-C440-880C-32F6473769C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29771" name="Rectangle 32">
              <a:extLst>
                <a:ext uri="{FF2B5EF4-FFF2-40B4-BE49-F238E27FC236}">
                  <a16:creationId xmlns:a16="http://schemas.microsoft.com/office/drawing/2014/main" id="{BF778746-703A-0B0C-331A-B7AF69DEF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72" name="Text Box 33">
              <a:extLst>
                <a:ext uri="{FF2B5EF4-FFF2-40B4-BE49-F238E27FC236}">
                  <a16:creationId xmlns:a16="http://schemas.microsoft.com/office/drawing/2014/main" id="{B6347E33-FA9F-9B11-500C-A9DC3B67B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9739" name="Text Box 34">
            <a:extLst>
              <a:ext uri="{FF2B5EF4-FFF2-40B4-BE49-F238E27FC236}">
                <a16:creationId xmlns:a16="http://schemas.microsoft.com/office/drawing/2014/main" id="{65635672-B669-C3E5-9BB0-0A3B06D5F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40" name="Text Box 35">
            <a:extLst>
              <a:ext uri="{FF2B5EF4-FFF2-40B4-BE49-F238E27FC236}">
                <a16:creationId xmlns:a16="http://schemas.microsoft.com/office/drawing/2014/main" id="{073768B4-D3E6-97B3-823C-F3CD4BBD4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9741" name="Group 36">
            <a:extLst>
              <a:ext uri="{FF2B5EF4-FFF2-40B4-BE49-F238E27FC236}">
                <a16:creationId xmlns:a16="http://schemas.microsoft.com/office/drawing/2014/main" id="{79B94619-4041-F12E-E027-CE02B289652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29769" name="Rectangle 37">
              <a:extLst>
                <a:ext uri="{FF2B5EF4-FFF2-40B4-BE49-F238E27FC236}">
                  <a16:creationId xmlns:a16="http://schemas.microsoft.com/office/drawing/2014/main" id="{40913559-EED7-D07D-6633-880D8D54F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70" name="Text Box 38">
              <a:extLst>
                <a:ext uri="{FF2B5EF4-FFF2-40B4-BE49-F238E27FC236}">
                  <a16:creationId xmlns:a16="http://schemas.microsoft.com/office/drawing/2014/main" id="{04C03D2F-0AC0-4AF8-4AB0-BA7D5E4962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42" name="Group 39">
            <a:extLst>
              <a:ext uri="{FF2B5EF4-FFF2-40B4-BE49-F238E27FC236}">
                <a16:creationId xmlns:a16="http://schemas.microsoft.com/office/drawing/2014/main" id="{82C88430-E16E-C6FA-70B5-F479DBE996F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29767" name="Rectangle 40">
              <a:extLst>
                <a:ext uri="{FF2B5EF4-FFF2-40B4-BE49-F238E27FC236}">
                  <a16:creationId xmlns:a16="http://schemas.microsoft.com/office/drawing/2014/main" id="{73A7A804-B677-54A9-F226-556EBB03E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68" name="Text Box 41">
              <a:extLst>
                <a:ext uri="{FF2B5EF4-FFF2-40B4-BE49-F238E27FC236}">
                  <a16:creationId xmlns:a16="http://schemas.microsoft.com/office/drawing/2014/main" id="{9FF4CD19-CDB0-99BB-560A-863307F5CA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43" name="Group 42">
            <a:extLst>
              <a:ext uri="{FF2B5EF4-FFF2-40B4-BE49-F238E27FC236}">
                <a16:creationId xmlns:a16="http://schemas.microsoft.com/office/drawing/2014/main" id="{F4CD078B-440E-4D87-A2CA-478E485E4B5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29765" name="Rectangle 43">
              <a:extLst>
                <a:ext uri="{FF2B5EF4-FFF2-40B4-BE49-F238E27FC236}">
                  <a16:creationId xmlns:a16="http://schemas.microsoft.com/office/drawing/2014/main" id="{3D3E0BC2-95BC-8EF4-BE2E-A724EA7B3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66" name="Text Box 44">
              <a:extLst>
                <a:ext uri="{FF2B5EF4-FFF2-40B4-BE49-F238E27FC236}">
                  <a16:creationId xmlns:a16="http://schemas.microsoft.com/office/drawing/2014/main" id="{511695D4-1658-4155-4260-8B69B9CB9C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44" name="Group 45">
            <a:extLst>
              <a:ext uri="{FF2B5EF4-FFF2-40B4-BE49-F238E27FC236}">
                <a16:creationId xmlns:a16="http://schemas.microsoft.com/office/drawing/2014/main" id="{B66300B2-D234-7247-A735-34847E3F641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29763" name="Rectangle 46">
              <a:extLst>
                <a:ext uri="{FF2B5EF4-FFF2-40B4-BE49-F238E27FC236}">
                  <a16:creationId xmlns:a16="http://schemas.microsoft.com/office/drawing/2014/main" id="{26AE9910-75C9-77EA-8DAF-683484AB0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64" name="Text Box 47">
              <a:extLst>
                <a:ext uri="{FF2B5EF4-FFF2-40B4-BE49-F238E27FC236}">
                  <a16:creationId xmlns:a16="http://schemas.microsoft.com/office/drawing/2014/main" id="{A3E54634-567E-D7D0-86F3-B1B63BE11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45" name="Group 48">
            <a:extLst>
              <a:ext uri="{FF2B5EF4-FFF2-40B4-BE49-F238E27FC236}">
                <a16:creationId xmlns:a16="http://schemas.microsoft.com/office/drawing/2014/main" id="{5CF276E2-F094-145B-5C72-F77C4B77E749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29761" name="Rectangle 49">
              <a:extLst>
                <a:ext uri="{FF2B5EF4-FFF2-40B4-BE49-F238E27FC236}">
                  <a16:creationId xmlns:a16="http://schemas.microsoft.com/office/drawing/2014/main" id="{0380BBC0-29E2-9125-AB2B-890F8E506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62" name="Text Box 50">
              <a:extLst>
                <a:ext uri="{FF2B5EF4-FFF2-40B4-BE49-F238E27FC236}">
                  <a16:creationId xmlns:a16="http://schemas.microsoft.com/office/drawing/2014/main" id="{1718B38A-1BE6-0F59-EEEF-45DB44176C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46" name="Group 51">
            <a:extLst>
              <a:ext uri="{FF2B5EF4-FFF2-40B4-BE49-F238E27FC236}">
                <a16:creationId xmlns:a16="http://schemas.microsoft.com/office/drawing/2014/main" id="{8EC296F1-4445-85D1-0DE3-843C580A70AB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29759" name="Rectangle 52">
              <a:extLst>
                <a:ext uri="{FF2B5EF4-FFF2-40B4-BE49-F238E27FC236}">
                  <a16:creationId xmlns:a16="http://schemas.microsoft.com/office/drawing/2014/main" id="{D8294EBF-F8E2-9342-6533-FB54897E5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60" name="Text Box 53">
              <a:extLst>
                <a:ext uri="{FF2B5EF4-FFF2-40B4-BE49-F238E27FC236}">
                  <a16:creationId xmlns:a16="http://schemas.microsoft.com/office/drawing/2014/main" id="{EEAA5E4B-65D3-6F46-9AB7-F449BAF579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47" name="Group 54">
            <a:extLst>
              <a:ext uri="{FF2B5EF4-FFF2-40B4-BE49-F238E27FC236}">
                <a16:creationId xmlns:a16="http://schemas.microsoft.com/office/drawing/2014/main" id="{B9836F97-E9CA-4EFC-7FB9-4982B8E9048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29757" name="Rectangle 55">
              <a:extLst>
                <a:ext uri="{FF2B5EF4-FFF2-40B4-BE49-F238E27FC236}">
                  <a16:creationId xmlns:a16="http://schemas.microsoft.com/office/drawing/2014/main" id="{F4488409-8963-5DCD-A302-EA67AE305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58" name="Text Box 56">
              <a:extLst>
                <a:ext uri="{FF2B5EF4-FFF2-40B4-BE49-F238E27FC236}">
                  <a16:creationId xmlns:a16="http://schemas.microsoft.com/office/drawing/2014/main" id="{9D8E963C-2722-0AC8-4B81-EA2C7032E6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748" name="Group 57">
            <a:extLst>
              <a:ext uri="{FF2B5EF4-FFF2-40B4-BE49-F238E27FC236}">
                <a16:creationId xmlns:a16="http://schemas.microsoft.com/office/drawing/2014/main" id="{C8FA3015-BBB8-73DE-ED6A-A2FFB6BFC140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29755" name="Rectangle 58">
              <a:extLst>
                <a:ext uri="{FF2B5EF4-FFF2-40B4-BE49-F238E27FC236}">
                  <a16:creationId xmlns:a16="http://schemas.microsoft.com/office/drawing/2014/main" id="{16DACD92-240D-6BF2-02D6-BE53EA8B0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56" name="Text Box 59">
              <a:extLst>
                <a:ext uri="{FF2B5EF4-FFF2-40B4-BE49-F238E27FC236}">
                  <a16:creationId xmlns:a16="http://schemas.microsoft.com/office/drawing/2014/main" id="{E6FA0E66-4527-667F-8DCD-9D467C25E2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9749" name="Text Box 60">
            <a:extLst>
              <a:ext uri="{FF2B5EF4-FFF2-40B4-BE49-F238E27FC236}">
                <a16:creationId xmlns:a16="http://schemas.microsoft.com/office/drawing/2014/main" id="{4F821791-AE81-8D4B-3B15-6F0E171EA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50" name="Text Box 61">
            <a:extLst>
              <a:ext uri="{FF2B5EF4-FFF2-40B4-BE49-F238E27FC236}">
                <a16:creationId xmlns:a16="http://schemas.microsoft.com/office/drawing/2014/main" id="{3240C851-74A0-88EE-D795-F6A873E7E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51" name="Ελεύθερη σχεδίαση: Σχήμα 1">
            <a:extLst>
              <a:ext uri="{FF2B5EF4-FFF2-40B4-BE49-F238E27FC236}">
                <a16:creationId xmlns:a16="http://schemas.microsoft.com/office/drawing/2014/main" id="{F74213D0-7D93-91F7-C210-4D7EC410DC00}"/>
              </a:ext>
            </a:extLst>
          </p:cNvPr>
          <p:cNvSpPr>
            <a:spLocks/>
          </p:cNvSpPr>
          <p:nvPr/>
        </p:nvSpPr>
        <p:spPr bwMode="auto">
          <a:xfrm>
            <a:off x="5659438" y="3454400"/>
            <a:ext cx="630237" cy="639763"/>
          </a:xfrm>
          <a:custGeom>
            <a:avLst/>
            <a:gdLst>
              <a:gd name="T0" fmla="*/ 631506 w 629920"/>
              <a:gd name="T1" fmla="*/ 0 h 640080"/>
              <a:gd name="T2" fmla="*/ 519465 w 629920"/>
              <a:gd name="T3" fmla="*/ 445935 h 640080"/>
              <a:gd name="T4" fmla="*/ 0 w 629920"/>
              <a:gd name="T5" fmla="*/ 638496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52" name="Ελεύθερη σχεδίαση: Σχήμα 2">
            <a:extLst>
              <a:ext uri="{FF2B5EF4-FFF2-40B4-BE49-F238E27FC236}">
                <a16:creationId xmlns:a16="http://schemas.microsoft.com/office/drawing/2014/main" id="{B5AF9107-0694-D9CB-3691-48BF4921D95D}"/>
              </a:ext>
            </a:extLst>
          </p:cNvPr>
          <p:cNvSpPr>
            <a:spLocks/>
          </p:cNvSpPr>
          <p:nvPr/>
        </p:nvSpPr>
        <p:spPr bwMode="auto">
          <a:xfrm flipH="1">
            <a:off x="8132763" y="3475038"/>
            <a:ext cx="630237" cy="639762"/>
          </a:xfrm>
          <a:custGeom>
            <a:avLst/>
            <a:gdLst>
              <a:gd name="T0" fmla="*/ 631506 w 629920"/>
              <a:gd name="T1" fmla="*/ 0 h 640080"/>
              <a:gd name="T2" fmla="*/ 519465 w 629920"/>
              <a:gd name="T3" fmla="*/ 445930 h 640080"/>
              <a:gd name="T4" fmla="*/ 0 w 629920"/>
              <a:gd name="T5" fmla="*/ 638491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53" name="Ελεύθερη σχεδίαση: Σχήμα 3">
            <a:extLst>
              <a:ext uri="{FF2B5EF4-FFF2-40B4-BE49-F238E27FC236}">
                <a16:creationId xmlns:a16="http://schemas.microsoft.com/office/drawing/2014/main" id="{8CB08AB5-7037-8076-366A-E4ED6A1A608C}"/>
              </a:ext>
            </a:extLst>
          </p:cNvPr>
          <p:cNvSpPr>
            <a:spLocks/>
          </p:cNvSpPr>
          <p:nvPr/>
        </p:nvSpPr>
        <p:spPr bwMode="auto">
          <a:xfrm flipV="1">
            <a:off x="5638800" y="5969000"/>
            <a:ext cx="630238" cy="639763"/>
          </a:xfrm>
          <a:custGeom>
            <a:avLst/>
            <a:gdLst>
              <a:gd name="T0" fmla="*/ 631511 w 629920"/>
              <a:gd name="T1" fmla="*/ 0 h 640080"/>
              <a:gd name="T2" fmla="*/ 519470 w 629920"/>
              <a:gd name="T3" fmla="*/ 445935 h 640080"/>
              <a:gd name="T4" fmla="*/ 0 w 629920"/>
              <a:gd name="T5" fmla="*/ 638496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54" name="Ελεύθερη σχεδίαση: Σχήμα 4">
            <a:extLst>
              <a:ext uri="{FF2B5EF4-FFF2-40B4-BE49-F238E27FC236}">
                <a16:creationId xmlns:a16="http://schemas.microsoft.com/office/drawing/2014/main" id="{D3B8ECB4-5A36-94BF-314F-4E4BD83A9002}"/>
              </a:ext>
            </a:extLst>
          </p:cNvPr>
          <p:cNvSpPr>
            <a:spLocks/>
          </p:cNvSpPr>
          <p:nvPr/>
        </p:nvSpPr>
        <p:spPr bwMode="auto">
          <a:xfrm flipH="1" flipV="1">
            <a:off x="8112125" y="5989638"/>
            <a:ext cx="630238" cy="639762"/>
          </a:xfrm>
          <a:custGeom>
            <a:avLst/>
            <a:gdLst>
              <a:gd name="T0" fmla="*/ 631511 w 629920"/>
              <a:gd name="T1" fmla="*/ 0 h 640080"/>
              <a:gd name="T2" fmla="*/ 519470 w 629920"/>
              <a:gd name="T3" fmla="*/ 445930 h 640080"/>
              <a:gd name="T4" fmla="*/ 0 w 629920"/>
              <a:gd name="T5" fmla="*/ 638491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66080DEF-1FF4-4024-5FDA-6544EE2306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ADF2504-8E11-039A-D6A0-5AA8A37BF8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1,5,9,13	 - - 0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30724" name="Line 4">
            <a:extLst>
              <a:ext uri="{FF2B5EF4-FFF2-40B4-BE49-F238E27FC236}">
                <a16:creationId xmlns:a16="http://schemas.microsoft.com/office/drawing/2014/main" id="{DF09F4A6-3EC6-9D60-D7DC-C73B4C1728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25" name="Line 5">
            <a:extLst>
              <a:ext uri="{FF2B5EF4-FFF2-40B4-BE49-F238E27FC236}">
                <a16:creationId xmlns:a16="http://schemas.microsoft.com/office/drawing/2014/main" id="{6F868B70-F3F8-2684-8B40-039C19148C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26" name="Line 6">
            <a:extLst>
              <a:ext uri="{FF2B5EF4-FFF2-40B4-BE49-F238E27FC236}">
                <a16:creationId xmlns:a16="http://schemas.microsoft.com/office/drawing/2014/main" id="{B0C9B53D-563B-2074-4BF3-F1D61C83814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27" name="Line 7">
            <a:extLst>
              <a:ext uri="{FF2B5EF4-FFF2-40B4-BE49-F238E27FC236}">
                <a16:creationId xmlns:a16="http://schemas.microsoft.com/office/drawing/2014/main" id="{7EFD7AE3-1561-75C8-C8EE-808308E7A7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28" name="Line 8">
            <a:extLst>
              <a:ext uri="{FF2B5EF4-FFF2-40B4-BE49-F238E27FC236}">
                <a16:creationId xmlns:a16="http://schemas.microsoft.com/office/drawing/2014/main" id="{40AF0427-21EE-066E-1593-E0CC7745C70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29" name="Line 9">
            <a:extLst>
              <a:ext uri="{FF2B5EF4-FFF2-40B4-BE49-F238E27FC236}">
                <a16:creationId xmlns:a16="http://schemas.microsoft.com/office/drawing/2014/main" id="{2B20BA06-5C00-DDD8-AA72-CA3BBBFF7F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30" name="Line 10">
            <a:extLst>
              <a:ext uri="{FF2B5EF4-FFF2-40B4-BE49-F238E27FC236}">
                <a16:creationId xmlns:a16="http://schemas.microsoft.com/office/drawing/2014/main" id="{5E39DC34-DAB2-C72B-567A-9DD732CF9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31" name="Line 11">
            <a:extLst>
              <a:ext uri="{FF2B5EF4-FFF2-40B4-BE49-F238E27FC236}">
                <a16:creationId xmlns:a16="http://schemas.microsoft.com/office/drawing/2014/main" id="{54D351A1-3266-8125-2928-F0D734459A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05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32" name="Text Box 13">
            <a:extLst>
              <a:ext uri="{FF2B5EF4-FFF2-40B4-BE49-F238E27FC236}">
                <a16:creationId xmlns:a16="http://schemas.microsoft.com/office/drawing/2014/main" id="{24C24100-4CA4-1324-D158-EDEC23CE6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33" name="Text Box 14">
            <a:extLst>
              <a:ext uri="{FF2B5EF4-FFF2-40B4-BE49-F238E27FC236}">
                <a16:creationId xmlns:a16="http://schemas.microsoft.com/office/drawing/2014/main" id="{65C5C6E7-CD5E-D440-68E4-AAAED9951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34" name="Text Box 15">
            <a:extLst>
              <a:ext uri="{FF2B5EF4-FFF2-40B4-BE49-F238E27FC236}">
                <a16:creationId xmlns:a16="http://schemas.microsoft.com/office/drawing/2014/main" id="{E8FAF17C-B793-0264-7492-1FDA2DDBF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35" name="Text Box 16">
            <a:extLst>
              <a:ext uri="{FF2B5EF4-FFF2-40B4-BE49-F238E27FC236}">
                <a16:creationId xmlns:a16="http://schemas.microsoft.com/office/drawing/2014/main" id="{9D1F44B9-41B4-1BEA-E828-BB159EC47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36" name="Text Box 17">
            <a:extLst>
              <a:ext uri="{FF2B5EF4-FFF2-40B4-BE49-F238E27FC236}">
                <a16:creationId xmlns:a16="http://schemas.microsoft.com/office/drawing/2014/main" id="{8A21632C-7AB2-211A-60E1-72EA124FA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37" name="Text Box 18">
            <a:extLst>
              <a:ext uri="{FF2B5EF4-FFF2-40B4-BE49-F238E27FC236}">
                <a16:creationId xmlns:a16="http://schemas.microsoft.com/office/drawing/2014/main" id="{32E6081A-6FC3-3E05-CD8A-E0171C447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38" name="Text Box 19">
            <a:extLst>
              <a:ext uri="{FF2B5EF4-FFF2-40B4-BE49-F238E27FC236}">
                <a16:creationId xmlns:a16="http://schemas.microsoft.com/office/drawing/2014/main" id="{E0C33DC0-FE45-0B47-DBD7-96A041A70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39" name="Text Box 20">
            <a:extLst>
              <a:ext uri="{FF2B5EF4-FFF2-40B4-BE49-F238E27FC236}">
                <a16:creationId xmlns:a16="http://schemas.microsoft.com/office/drawing/2014/main" id="{2FAB6881-C695-C588-510B-70B877558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0" name="Text Box 21">
            <a:extLst>
              <a:ext uri="{FF2B5EF4-FFF2-40B4-BE49-F238E27FC236}">
                <a16:creationId xmlns:a16="http://schemas.microsoft.com/office/drawing/2014/main" id="{ADC80F6C-55D7-57E7-FA93-387B3DC05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1" name="Text Box 22">
            <a:extLst>
              <a:ext uri="{FF2B5EF4-FFF2-40B4-BE49-F238E27FC236}">
                <a16:creationId xmlns:a16="http://schemas.microsoft.com/office/drawing/2014/main" id="{FD737AAC-AC35-CDCD-21C8-A48A6D9C0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2" name="Text Box 24">
            <a:extLst>
              <a:ext uri="{FF2B5EF4-FFF2-40B4-BE49-F238E27FC236}">
                <a16:creationId xmlns:a16="http://schemas.microsoft.com/office/drawing/2014/main" id="{53E78C91-A374-7C2B-20CC-95BD686DE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3" name="Text Box 25">
            <a:extLst>
              <a:ext uri="{FF2B5EF4-FFF2-40B4-BE49-F238E27FC236}">
                <a16:creationId xmlns:a16="http://schemas.microsoft.com/office/drawing/2014/main" id="{A72AAD83-184B-0A9E-9FD9-D3C233D26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4" name="Text Box 26">
            <a:extLst>
              <a:ext uri="{FF2B5EF4-FFF2-40B4-BE49-F238E27FC236}">
                <a16:creationId xmlns:a16="http://schemas.microsoft.com/office/drawing/2014/main" id="{C226C01B-6981-4AAE-054D-D7D260DD7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5" name="Text Box 27">
            <a:extLst>
              <a:ext uri="{FF2B5EF4-FFF2-40B4-BE49-F238E27FC236}">
                <a16:creationId xmlns:a16="http://schemas.microsoft.com/office/drawing/2014/main" id="{385EE097-5DE1-4486-1531-00F6C366B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6" name="Text Box 28">
            <a:extLst>
              <a:ext uri="{FF2B5EF4-FFF2-40B4-BE49-F238E27FC236}">
                <a16:creationId xmlns:a16="http://schemas.microsoft.com/office/drawing/2014/main" id="{B8A03FEF-968A-4413-D6F9-F2031E230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7" name="Text Box 29">
            <a:extLst>
              <a:ext uri="{FF2B5EF4-FFF2-40B4-BE49-F238E27FC236}">
                <a16:creationId xmlns:a16="http://schemas.microsoft.com/office/drawing/2014/main" id="{B4D18958-494D-5C88-C5EB-C90141C0A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8" name="Text Box 30">
            <a:extLst>
              <a:ext uri="{FF2B5EF4-FFF2-40B4-BE49-F238E27FC236}">
                <a16:creationId xmlns:a16="http://schemas.microsoft.com/office/drawing/2014/main" id="{434469AD-EB18-3C72-EF60-634B79546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9" name="Text Box 31">
            <a:extLst>
              <a:ext uri="{FF2B5EF4-FFF2-40B4-BE49-F238E27FC236}">
                <a16:creationId xmlns:a16="http://schemas.microsoft.com/office/drawing/2014/main" id="{60CE4F26-66CB-845C-EF1D-74D19391B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50" name="Text Box 34">
            <a:extLst>
              <a:ext uri="{FF2B5EF4-FFF2-40B4-BE49-F238E27FC236}">
                <a16:creationId xmlns:a16="http://schemas.microsoft.com/office/drawing/2014/main" id="{2CD7A0D1-0D43-343E-1C1D-B38FE2BBD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0751" name="Group 3">
            <a:extLst>
              <a:ext uri="{FF2B5EF4-FFF2-40B4-BE49-F238E27FC236}">
                <a16:creationId xmlns:a16="http://schemas.microsoft.com/office/drawing/2014/main" id="{B3ACBDBA-E56A-2CEF-F93A-EAF3BF025F8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30809" name="Rectangle 4">
              <a:extLst>
                <a:ext uri="{FF2B5EF4-FFF2-40B4-BE49-F238E27FC236}">
                  <a16:creationId xmlns:a16="http://schemas.microsoft.com/office/drawing/2014/main" id="{CC047B02-EB2B-85ED-111C-1B5A30FD9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810" name="Text Box 5">
              <a:extLst>
                <a:ext uri="{FF2B5EF4-FFF2-40B4-BE49-F238E27FC236}">
                  <a16:creationId xmlns:a16="http://schemas.microsoft.com/office/drawing/2014/main" id="{2303DB60-2BD1-F853-1D79-3359746B09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52" name="Group 6">
            <a:extLst>
              <a:ext uri="{FF2B5EF4-FFF2-40B4-BE49-F238E27FC236}">
                <a16:creationId xmlns:a16="http://schemas.microsoft.com/office/drawing/2014/main" id="{E9C95876-1DB1-6EE9-2D07-62087DABE2D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30807" name="Rectangle 7">
              <a:extLst>
                <a:ext uri="{FF2B5EF4-FFF2-40B4-BE49-F238E27FC236}">
                  <a16:creationId xmlns:a16="http://schemas.microsoft.com/office/drawing/2014/main" id="{E4162568-CE1F-31CF-9822-7BBEF3209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808" name="Text Box 8">
              <a:extLst>
                <a:ext uri="{FF2B5EF4-FFF2-40B4-BE49-F238E27FC236}">
                  <a16:creationId xmlns:a16="http://schemas.microsoft.com/office/drawing/2014/main" id="{60CAEAFD-EB75-815E-E348-9C6B19BED4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53" name="Group 9">
            <a:extLst>
              <a:ext uri="{FF2B5EF4-FFF2-40B4-BE49-F238E27FC236}">
                <a16:creationId xmlns:a16="http://schemas.microsoft.com/office/drawing/2014/main" id="{9C4F19E0-5312-33C9-E99D-B7E5076297C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30805" name="Rectangle 10">
              <a:extLst>
                <a:ext uri="{FF2B5EF4-FFF2-40B4-BE49-F238E27FC236}">
                  <a16:creationId xmlns:a16="http://schemas.microsoft.com/office/drawing/2014/main" id="{C5E3B318-F93C-6EA4-9FF5-8E9A214DB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806" name="Text Box 11">
              <a:extLst>
                <a:ext uri="{FF2B5EF4-FFF2-40B4-BE49-F238E27FC236}">
                  <a16:creationId xmlns:a16="http://schemas.microsoft.com/office/drawing/2014/main" id="{E5718443-AD29-5DA0-1366-85A92F052F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54" name="Group 12">
            <a:extLst>
              <a:ext uri="{FF2B5EF4-FFF2-40B4-BE49-F238E27FC236}">
                <a16:creationId xmlns:a16="http://schemas.microsoft.com/office/drawing/2014/main" id="{C4FDE24E-B790-B6AA-EC0D-046CD8E6602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30803" name="Rectangle 13">
              <a:extLst>
                <a:ext uri="{FF2B5EF4-FFF2-40B4-BE49-F238E27FC236}">
                  <a16:creationId xmlns:a16="http://schemas.microsoft.com/office/drawing/2014/main" id="{15CE87FF-6089-CDB8-FDD6-953A81EFD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804" name="Text Box 14">
              <a:extLst>
                <a:ext uri="{FF2B5EF4-FFF2-40B4-BE49-F238E27FC236}">
                  <a16:creationId xmlns:a16="http://schemas.microsoft.com/office/drawing/2014/main" id="{2545AA9D-0517-0637-0C04-286E375C22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0755" name="Line 15">
            <a:extLst>
              <a:ext uri="{FF2B5EF4-FFF2-40B4-BE49-F238E27FC236}">
                <a16:creationId xmlns:a16="http://schemas.microsoft.com/office/drawing/2014/main" id="{17C038A0-7739-B65A-BD70-F896140E0D2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0756" name="Text Box 16">
            <a:extLst>
              <a:ext uri="{FF2B5EF4-FFF2-40B4-BE49-F238E27FC236}">
                <a16:creationId xmlns:a16="http://schemas.microsoft.com/office/drawing/2014/main" id="{25A98AF3-518E-2DEE-8F7D-B8B28DE5C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30757" name="Text Box 17">
            <a:extLst>
              <a:ext uri="{FF2B5EF4-FFF2-40B4-BE49-F238E27FC236}">
                <a16:creationId xmlns:a16="http://schemas.microsoft.com/office/drawing/2014/main" id="{7C19C7DC-EAB7-94AF-553C-5698A1BEF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58" name="Text Box 18">
            <a:extLst>
              <a:ext uri="{FF2B5EF4-FFF2-40B4-BE49-F238E27FC236}">
                <a16:creationId xmlns:a16="http://schemas.microsoft.com/office/drawing/2014/main" id="{A8165595-07D4-9839-AE3A-D05D5325B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59" name="Text Box 19">
            <a:extLst>
              <a:ext uri="{FF2B5EF4-FFF2-40B4-BE49-F238E27FC236}">
                <a16:creationId xmlns:a16="http://schemas.microsoft.com/office/drawing/2014/main" id="{36164D8F-8FCA-8ED2-A6DB-A05EB505C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60" name="Text Box 20">
            <a:extLst>
              <a:ext uri="{FF2B5EF4-FFF2-40B4-BE49-F238E27FC236}">
                <a16:creationId xmlns:a16="http://schemas.microsoft.com/office/drawing/2014/main" id="{F656444F-378D-E653-5C6C-DEC04FFBA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61" name="Text Box 21">
            <a:extLst>
              <a:ext uri="{FF2B5EF4-FFF2-40B4-BE49-F238E27FC236}">
                <a16:creationId xmlns:a16="http://schemas.microsoft.com/office/drawing/2014/main" id="{440DF604-92C4-D05B-3F7C-5DAA2469F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0762" name="Group 22">
            <a:extLst>
              <a:ext uri="{FF2B5EF4-FFF2-40B4-BE49-F238E27FC236}">
                <a16:creationId xmlns:a16="http://schemas.microsoft.com/office/drawing/2014/main" id="{A0DC81D6-6B6F-1FD5-696B-4E2F1A5678B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30801" name="Rectangle 23">
              <a:extLst>
                <a:ext uri="{FF2B5EF4-FFF2-40B4-BE49-F238E27FC236}">
                  <a16:creationId xmlns:a16="http://schemas.microsoft.com/office/drawing/2014/main" id="{DE5DD36B-6A90-99DB-9F5E-D8C8B28F3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802" name="Text Box 24">
              <a:extLst>
                <a:ext uri="{FF2B5EF4-FFF2-40B4-BE49-F238E27FC236}">
                  <a16:creationId xmlns:a16="http://schemas.microsoft.com/office/drawing/2014/main" id="{8A37490F-C925-D8FC-6E45-3FDF06EDDF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63" name="Group 25">
            <a:extLst>
              <a:ext uri="{FF2B5EF4-FFF2-40B4-BE49-F238E27FC236}">
                <a16:creationId xmlns:a16="http://schemas.microsoft.com/office/drawing/2014/main" id="{D2A82E42-0A74-66B4-174F-72CB970411A1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30799" name="Rectangle 26">
              <a:extLst>
                <a:ext uri="{FF2B5EF4-FFF2-40B4-BE49-F238E27FC236}">
                  <a16:creationId xmlns:a16="http://schemas.microsoft.com/office/drawing/2014/main" id="{BEA8AC8C-D3BC-15B0-6786-936052DA4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800" name="Text Box 27">
              <a:extLst>
                <a:ext uri="{FF2B5EF4-FFF2-40B4-BE49-F238E27FC236}">
                  <a16:creationId xmlns:a16="http://schemas.microsoft.com/office/drawing/2014/main" id="{DD8D2F67-86C0-FF9C-68F9-A36DD177DF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64" name="Group 28">
            <a:extLst>
              <a:ext uri="{FF2B5EF4-FFF2-40B4-BE49-F238E27FC236}">
                <a16:creationId xmlns:a16="http://schemas.microsoft.com/office/drawing/2014/main" id="{D91333BE-818D-985F-B9D0-990E68D0647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30797" name="Rectangle 29">
              <a:extLst>
                <a:ext uri="{FF2B5EF4-FFF2-40B4-BE49-F238E27FC236}">
                  <a16:creationId xmlns:a16="http://schemas.microsoft.com/office/drawing/2014/main" id="{3D6296A1-4A19-4416-4ED6-8824AFC42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98" name="Text Box 30">
              <a:extLst>
                <a:ext uri="{FF2B5EF4-FFF2-40B4-BE49-F238E27FC236}">
                  <a16:creationId xmlns:a16="http://schemas.microsoft.com/office/drawing/2014/main" id="{20B0C1E3-1DF7-EF3A-FF78-571B99D0C0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65" name="Group 31">
            <a:extLst>
              <a:ext uri="{FF2B5EF4-FFF2-40B4-BE49-F238E27FC236}">
                <a16:creationId xmlns:a16="http://schemas.microsoft.com/office/drawing/2014/main" id="{98AEC8B1-0779-E082-93C5-72E4FAE7759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30795" name="Rectangle 32">
              <a:extLst>
                <a:ext uri="{FF2B5EF4-FFF2-40B4-BE49-F238E27FC236}">
                  <a16:creationId xmlns:a16="http://schemas.microsoft.com/office/drawing/2014/main" id="{7E691867-65F4-EAC2-1108-3B933A56C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96" name="Text Box 33">
              <a:extLst>
                <a:ext uri="{FF2B5EF4-FFF2-40B4-BE49-F238E27FC236}">
                  <a16:creationId xmlns:a16="http://schemas.microsoft.com/office/drawing/2014/main" id="{47BAD140-7FFE-C245-AFDA-63FEF6303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0766" name="Text Box 34">
            <a:extLst>
              <a:ext uri="{FF2B5EF4-FFF2-40B4-BE49-F238E27FC236}">
                <a16:creationId xmlns:a16="http://schemas.microsoft.com/office/drawing/2014/main" id="{C0431871-B639-D836-D666-903D916A8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67" name="Text Box 35">
            <a:extLst>
              <a:ext uri="{FF2B5EF4-FFF2-40B4-BE49-F238E27FC236}">
                <a16:creationId xmlns:a16="http://schemas.microsoft.com/office/drawing/2014/main" id="{FF96FE49-B70B-A537-D483-BCB5173AF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0768" name="Group 36">
            <a:extLst>
              <a:ext uri="{FF2B5EF4-FFF2-40B4-BE49-F238E27FC236}">
                <a16:creationId xmlns:a16="http://schemas.microsoft.com/office/drawing/2014/main" id="{C08DC9C7-66B1-55CE-F410-34F737F1718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30793" name="Rectangle 37">
              <a:extLst>
                <a:ext uri="{FF2B5EF4-FFF2-40B4-BE49-F238E27FC236}">
                  <a16:creationId xmlns:a16="http://schemas.microsoft.com/office/drawing/2014/main" id="{5D1D5498-2215-61D2-8528-5E24A2476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94" name="Text Box 38">
              <a:extLst>
                <a:ext uri="{FF2B5EF4-FFF2-40B4-BE49-F238E27FC236}">
                  <a16:creationId xmlns:a16="http://schemas.microsoft.com/office/drawing/2014/main" id="{10160253-2CA9-262C-8E61-1F76306C63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69" name="Group 39">
            <a:extLst>
              <a:ext uri="{FF2B5EF4-FFF2-40B4-BE49-F238E27FC236}">
                <a16:creationId xmlns:a16="http://schemas.microsoft.com/office/drawing/2014/main" id="{DC66C144-E102-BAC0-5F9C-CBDA28718198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30791" name="Rectangle 40">
              <a:extLst>
                <a:ext uri="{FF2B5EF4-FFF2-40B4-BE49-F238E27FC236}">
                  <a16:creationId xmlns:a16="http://schemas.microsoft.com/office/drawing/2014/main" id="{36E4F69D-AAD2-9A72-6973-A0C091096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92" name="Text Box 41">
              <a:extLst>
                <a:ext uri="{FF2B5EF4-FFF2-40B4-BE49-F238E27FC236}">
                  <a16:creationId xmlns:a16="http://schemas.microsoft.com/office/drawing/2014/main" id="{4416C99A-8D6D-3C6A-6534-28C395A54F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70" name="Group 42">
            <a:extLst>
              <a:ext uri="{FF2B5EF4-FFF2-40B4-BE49-F238E27FC236}">
                <a16:creationId xmlns:a16="http://schemas.microsoft.com/office/drawing/2014/main" id="{ED072780-41BE-371A-3C8A-7169D1015EAD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30789" name="Rectangle 43">
              <a:extLst>
                <a:ext uri="{FF2B5EF4-FFF2-40B4-BE49-F238E27FC236}">
                  <a16:creationId xmlns:a16="http://schemas.microsoft.com/office/drawing/2014/main" id="{0AD6CC5F-2D89-7600-8498-EA338397A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90" name="Text Box 44">
              <a:extLst>
                <a:ext uri="{FF2B5EF4-FFF2-40B4-BE49-F238E27FC236}">
                  <a16:creationId xmlns:a16="http://schemas.microsoft.com/office/drawing/2014/main" id="{C31C0A8F-2805-A84C-F481-F1F14B634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71" name="Group 45">
            <a:extLst>
              <a:ext uri="{FF2B5EF4-FFF2-40B4-BE49-F238E27FC236}">
                <a16:creationId xmlns:a16="http://schemas.microsoft.com/office/drawing/2014/main" id="{FD2A6734-8CFD-E262-5BC9-631AE5C96EA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30787" name="Rectangle 46">
              <a:extLst>
                <a:ext uri="{FF2B5EF4-FFF2-40B4-BE49-F238E27FC236}">
                  <a16:creationId xmlns:a16="http://schemas.microsoft.com/office/drawing/2014/main" id="{6D07D846-BE83-DE03-16EB-A9C8B7014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88" name="Text Box 47">
              <a:extLst>
                <a:ext uri="{FF2B5EF4-FFF2-40B4-BE49-F238E27FC236}">
                  <a16:creationId xmlns:a16="http://schemas.microsoft.com/office/drawing/2014/main" id="{FBF36391-DDE2-833B-4D42-9AB0A3954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72" name="Group 48">
            <a:extLst>
              <a:ext uri="{FF2B5EF4-FFF2-40B4-BE49-F238E27FC236}">
                <a16:creationId xmlns:a16="http://schemas.microsoft.com/office/drawing/2014/main" id="{21A2E370-3F31-FDE2-6008-6F3329599773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30785" name="Rectangle 49">
              <a:extLst>
                <a:ext uri="{FF2B5EF4-FFF2-40B4-BE49-F238E27FC236}">
                  <a16:creationId xmlns:a16="http://schemas.microsoft.com/office/drawing/2014/main" id="{4547437B-FD09-703D-233B-5E32BE867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86" name="Text Box 50">
              <a:extLst>
                <a:ext uri="{FF2B5EF4-FFF2-40B4-BE49-F238E27FC236}">
                  <a16:creationId xmlns:a16="http://schemas.microsoft.com/office/drawing/2014/main" id="{C0589CB9-F6D7-4410-52A2-A6F1997F82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73" name="Group 51">
            <a:extLst>
              <a:ext uri="{FF2B5EF4-FFF2-40B4-BE49-F238E27FC236}">
                <a16:creationId xmlns:a16="http://schemas.microsoft.com/office/drawing/2014/main" id="{E5F81C2D-177D-76B4-B9D7-3A19D007C80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30783" name="Rectangle 52">
              <a:extLst>
                <a:ext uri="{FF2B5EF4-FFF2-40B4-BE49-F238E27FC236}">
                  <a16:creationId xmlns:a16="http://schemas.microsoft.com/office/drawing/2014/main" id="{6D386A9B-BFEA-DE49-8502-332E1A12F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84" name="Text Box 53">
              <a:extLst>
                <a:ext uri="{FF2B5EF4-FFF2-40B4-BE49-F238E27FC236}">
                  <a16:creationId xmlns:a16="http://schemas.microsoft.com/office/drawing/2014/main" id="{13778716-15A5-99CA-D37C-5B3FCE7383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74" name="Group 54">
            <a:extLst>
              <a:ext uri="{FF2B5EF4-FFF2-40B4-BE49-F238E27FC236}">
                <a16:creationId xmlns:a16="http://schemas.microsoft.com/office/drawing/2014/main" id="{FD029623-6910-7123-1913-58E8014E1E5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30781" name="Rectangle 55">
              <a:extLst>
                <a:ext uri="{FF2B5EF4-FFF2-40B4-BE49-F238E27FC236}">
                  <a16:creationId xmlns:a16="http://schemas.microsoft.com/office/drawing/2014/main" id="{D50D67CB-A86E-A193-2654-E33242051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82" name="Text Box 56">
              <a:extLst>
                <a:ext uri="{FF2B5EF4-FFF2-40B4-BE49-F238E27FC236}">
                  <a16:creationId xmlns:a16="http://schemas.microsoft.com/office/drawing/2014/main" id="{BEE2BFFE-268C-0208-7F64-A6BD33FC65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75" name="Group 57">
            <a:extLst>
              <a:ext uri="{FF2B5EF4-FFF2-40B4-BE49-F238E27FC236}">
                <a16:creationId xmlns:a16="http://schemas.microsoft.com/office/drawing/2014/main" id="{447308E2-1B87-37F5-498D-DCEA1FC56FBA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30779" name="Rectangle 58">
              <a:extLst>
                <a:ext uri="{FF2B5EF4-FFF2-40B4-BE49-F238E27FC236}">
                  <a16:creationId xmlns:a16="http://schemas.microsoft.com/office/drawing/2014/main" id="{36E40CF2-E250-14BE-8E01-C7F795B16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80" name="Text Box 59">
              <a:extLst>
                <a:ext uri="{FF2B5EF4-FFF2-40B4-BE49-F238E27FC236}">
                  <a16:creationId xmlns:a16="http://schemas.microsoft.com/office/drawing/2014/main" id="{5F4DBEDA-F391-B81D-34E3-51262ABDFC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0776" name="Text Box 60">
            <a:extLst>
              <a:ext uri="{FF2B5EF4-FFF2-40B4-BE49-F238E27FC236}">
                <a16:creationId xmlns:a16="http://schemas.microsoft.com/office/drawing/2014/main" id="{25DE7DEF-77A3-F42C-6D2A-B260A8A61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77" name="Text Box 61">
            <a:extLst>
              <a:ext uri="{FF2B5EF4-FFF2-40B4-BE49-F238E27FC236}">
                <a16:creationId xmlns:a16="http://schemas.microsoft.com/office/drawing/2014/main" id="{A6183363-DD89-CB87-F56D-CB77C26A5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78" name="Οβάλ 1">
            <a:extLst>
              <a:ext uri="{FF2B5EF4-FFF2-40B4-BE49-F238E27FC236}">
                <a16:creationId xmlns:a16="http://schemas.microsoft.com/office/drawing/2014/main" id="{EE79E1ED-6C37-0FCA-4316-62477C2B9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429000"/>
            <a:ext cx="814387" cy="32766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E6A6E9C9-6837-1674-A0B8-0EB62F8E11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218A604-0182-A0E4-C643-A0F2D4965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1,5,9,13	 - - 0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31748" name="Line 4">
            <a:extLst>
              <a:ext uri="{FF2B5EF4-FFF2-40B4-BE49-F238E27FC236}">
                <a16:creationId xmlns:a16="http://schemas.microsoft.com/office/drawing/2014/main" id="{29BB8E50-0C20-18E8-2B54-55E45B4B304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49" name="Line 5">
            <a:extLst>
              <a:ext uri="{FF2B5EF4-FFF2-40B4-BE49-F238E27FC236}">
                <a16:creationId xmlns:a16="http://schemas.microsoft.com/office/drawing/2014/main" id="{16C134B7-EB93-C56C-B421-3A61950807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50" name="Line 6">
            <a:extLst>
              <a:ext uri="{FF2B5EF4-FFF2-40B4-BE49-F238E27FC236}">
                <a16:creationId xmlns:a16="http://schemas.microsoft.com/office/drawing/2014/main" id="{F7B27D08-C6B6-AA7A-9E83-50EF019A8BC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51" name="Line 7">
            <a:extLst>
              <a:ext uri="{FF2B5EF4-FFF2-40B4-BE49-F238E27FC236}">
                <a16:creationId xmlns:a16="http://schemas.microsoft.com/office/drawing/2014/main" id="{5FB91512-4714-9DE7-4DA2-B361361F40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52" name="Line 8">
            <a:extLst>
              <a:ext uri="{FF2B5EF4-FFF2-40B4-BE49-F238E27FC236}">
                <a16:creationId xmlns:a16="http://schemas.microsoft.com/office/drawing/2014/main" id="{4A33F652-9708-2B7D-B1A5-14CD662CC4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53" name="Line 9">
            <a:extLst>
              <a:ext uri="{FF2B5EF4-FFF2-40B4-BE49-F238E27FC236}">
                <a16:creationId xmlns:a16="http://schemas.microsoft.com/office/drawing/2014/main" id="{64B7BE75-4960-8FC3-A813-62855EDCFC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54" name="Line 10">
            <a:extLst>
              <a:ext uri="{FF2B5EF4-FFF2-40B4-BE49-F238E27FC236}">
                <a16:creationId xmlns:a16="http://schemas.microsoft.com/office/drawing/2014/main" id="{6D36DC16-04EC-54D1-9C00-415E86EAF0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55" name="Line 11">
            <a:extLst>
              <a:ext uri="{FF2B5EF4-FFF2-40B4-BE49-F238E27FC236}">
                <a16:creationId xmlns:a16="http://schemas.microsoft.com/office/drawing/2014/main" id="{D6CD65C8-CBFA-E9E8-C527-3E865C56D8B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05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56" name="Text Box 13">
            <a:extLst>
              <a:ext uri="{FF2B5EF4-FFF2-40B4-BE49-F238E27FC236}">
                <a16:creationId xmlns:a16="http://schemas.microsoft.com/office/drawing/2014/main" id="{4C3A069E-A15D-E321-6FDB-6C72F06A0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57" name="Text Box 14">
            <a:extLst>
              <a:ext uri="{FF2B5EF4-FFF2-40B4-BE49-F238E27FC236}">
                <a16:creationId xmlns:a16="http://schemas.microsoft.com/office/drawing/2014/main" id="{EF812367-240F-EBB0-7073-8D399878E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58" name="Text Box 15">
            <a:extLst>
              <a:ext uri="{FF2B5EF4-FFF2-40B4-BE49-F238E27FC236}">
                <a16:creationId xmlns:a16="http://schemas.microsoft.com/office/drawing/2014/main" id="{4E8DAF0C-DC08-E347-7ABC-F9F8831DD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59" name="Text Box 16">
            <a:extLst>
              <a:ext uri="{FF2B5EF4-FFF2-40B4-BE49-F238E27FC236}">
                <a16:creationId xmlns:a16="http://schemas.microsoft.com/office/drawing/2014/main" id="{C0BA8424-6480-8388-C63F-5A572A65A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0" name="Text Box 17">
            <a:extLst>
              <a:ext uri="{FF2B5EF4-FFF2-40B4-BE49-F238E27FC236}">
                <a16:creationId xmlns:a16="http://schemas.microsoft.com/office/drawing/2014/main" id="{AC65A904-410F-773E-ADD9-83F665A6B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1" name="Text Box 18">
            <a:extLst>
              <a:ext uri="{FF2B5EF4-FFF2-40B4-BE49-F238E27FC236}">
                <a16:creationId xmlns:a16="http://schemas.microsoft.com/office/drawing/2014/main" id="{422F649B-DB0C-8723-8670-3BE2C1639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2" name="Text Box 19">
            <a:extLst>
              <a:ext uri="{FF2B5EF4-FFF2-40B4-BE49-F238E27FC236}">
                <a16:creationId xmlns:a16="http://schemas.microsoft.com/office/drawing/2014/main" id="{195AF2A7-B573-2B70-24DA-D1F690F47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3" name="Text Box 20">
            <a:extLst>
              <a:ext uri="{FF2B5EF4-FFF2-40B4-BE49-F238E27FC236}">
                <a16:creationId xmlns:a16="http://schemas.microsoft.com/office/drawing/2014/main" id="{E1209872-A735-F5AD-9516-EFC3925AF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4" name="Text Box 21">
            <a:extLst>
              <a:ext uri="{FF2B5EF4-FFF2-40B4-BE49-F238E27FC236}">
                <a16:creationId xmlns:a16="http://schemas.microsoft.com/office/drawing/2014/main" id="{43AC8CD5-14D9-23E3-8F2A-A3BF21040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5" name="Text Box 22">
            <a:extLst>
              <a:ext uri="{FF2B5EF4-FFF2-40B4-BE49-F238E27FC236}">
                <a16:creationId xmlns:a16="http://schemas.microsoft.com/office/drawing/2014/main" id="{7D895781-385B-C221-EC42-EB1409D6B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6" name="Text Box 24">
            <a:extLst>
              <a:ext uri="{FF2B5EF4-FFF2-40B4-BE49-F238E27FC236}">
                <a16:creationId xmlns:a16="http://schemas.microsoft.com/office/drawing/2014/main" id="{C38A2F24-AD16-DFA4-0799-45D3FF10C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7" name="Text Box 25">
            <a:extLst>
              <a:ext uri="{FF2B5EF4-FFF2-40B4-BE49-F238E27FC236}">
                <a16:creationId xmlns:a16="http://schemas.microsoft.com/office/drawing/2014/main" id="{E1BE09C6-115F-6B6B-5D66-5E0BA0557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8" name="Text Box 26">
            <a:extLst>
              <a:ext uri="{FF2B5EF4-FFF2-40B4-BE49-F238E27FC236}">
                <a16:creationId xmlns:a16="http://schemas.microsoft.com/office/drawing/2014/main" id="{D9BF0DBC-D783-9D21-8D0C-5E5C6E844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69" name="Text Box 27">
            <a:extLst>
              <a:ext uri="{FF2B5EF4-FFF2-40B4-BE49-F238E27FC236}">
                <a16:creationId xmlns:a16="http://schemas.microsoft.com/office/drawing/2014/main" id="{FDAF0A41-F850-C483-B5A1-57B71CC6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70" name="Text Box 28">
            <a:extLst>
              <a:ext uri="{FF2B5EF4-FFF2-40B4-BE49-F238E27FC236}">
                <a16:creationId xmlns:a16="http://schemas.microsoft.com/office/drawing/2014/main" id="{280DC6DB-FCC7-7AC9-A28A-487520B2D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71" name="Text Box 29">
            <a:extLst>
              <a:ext uri="{FF2B5EF4-FFF2-40B4-BE49-F238E27FC236}">
                <a16:creationId xmlns:a16="http://schemas.microsoft.com/office/drawing/2014/main" id="{E7F298EC-6C0D-E020-D5B4-639BD5D84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72" name="Text Box 30">
            <a:extLst>
              <a:ext uri="{FF2B5EF4-FFF2-40B4-BE49-F238E27FC236}">
                <a16:creationId xmlns:a16="http://schemas.microsoft.com/office/drawing/2014/main" id="{820D8038-C3E4-950A-F2E5-44AEBAA7E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73" name="Text Box 31">
            <a:extLst>
              <a:ext uri="{FF2B5EF4-FFF2-40B4-BE49-F238E27FC236}">
                <a16:creationId xmlns:a16="http://schemas.microsoft.com/office/drawing/2014/main" id="{90D1231D-4879-003F-BC7A-F964C192B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74" name="Text Box 34">
            <a:extLst>
              <a:ext uri="{FF2B5EF4-FFF2-40B4-BE49-F238E27FC236}">
                <a16:creationId xmlns:a16="http://schemas.microsoft.com/office/drawing/2014/main" id="{A6384731-D116-54CF-31CE-135EFD1E3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75" name="Text Box 35">
            <a:extLst>
              <a:ext uri="{FF2B5EF4-FFF2-40B4-BE49-F238E27FC236}">
                <a16:creationId xmlns:a16="http://schemas.microsoft.com/office/drawing/2014/main" id="{B11D853E-69E1-F345-F72B-9F22F509E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1776" name="Group 3">
            <a:extLst>
              <a:ext uri="{FF2B5EF4-FFF2-40B4-BE49-F238E27FC236}">
                <a16:creationId xmlns:a16="http://schemas.microsoft.com/office/drawing/2014/main" id="{CD97924B-CD5A-2FC8-47F6-684D78AC243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31834" name="Rectangle 4">
              <a:extLst>
                <a:ext uri="{FF2B5EF4-FFF2-40B4-BE49-F238E27FC236}">
                  <a16:creationId xmlns:a16="http://schemas.microsoft.com/office/drawing/2014/main" id="{A15B4796-1FFA-6A1A-0259-A5C1CC27F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35" name="Text Box 5">
              <a:extLst>
                <a:ext uri="{FF2B5EF4-FFF2-40B4-BE49-F238E27FC236}">
                  <a16:creationId xmlns:a16="http://schemas.microsoft.com/office/drawing/2014/main" id="{CEDC1698-82F9-3D10-5F21-73C44FBAAB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77" name="Group 6">
            <a:extLst>
              <a:ext uri="{FF2B5EF4-FFF2-40B4-BE49-F238E27FC236}">
                <a16:creationId xmlns:a16="http://schemas.microsoft.com/office/drawing/2014/main" id="{8F29FF3A-7DF7-77CC-0226-682E09ACB0C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31832" name="Rectangle 7">
              <a:extLst>
                <a:ext uri="{FF2B5EF4-FFF2-40B4-BE49-F238E27FC236}">
                  <a16:creationId xmlns:a16="http://schemas.microsoft.com/office/drawing/2014/main" id="{9FBE0B55-0562-51AD-94DA-D08A33D84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33" name="Text Box 8">
              <a:extLst>
                <a:ext uri="{FF2B5EF4-FFF2-40B4-BE49-F238E27FC236}">
                  <a16:creationId xmlns:a16="http://schemas.microsoft.com/office/drawing/2014/main" id="{548FADE2-3876-02EF-ACB8-A8D15528A2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78" name="Group 9">
            <a:extLst>
              <a:ext uri="{FF2B5EF4-FFF2-40B4-BE49-F238E27FC236}">
                <a16:creationId xmlns:a16="http://schemas.microsoft.com/office/drawing/2014/main" id="{411F7994-5200-0FAB-562A-2F9057916C0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31830" name="Rectangle 10">
              <a:extLst>
                <a:ext uri="{FF2B5EF4-FFF2-40B4-BE49-F238E27FC236}">
                  <a16:creationId xmlns:a16="http://schemas.microsoft.com/office/drawing/2014/main" id="{10B91112-482C-E188-FAFE-6ED5E58F9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31" name="Text Box 11">
              <a:extLst>
                <a:ext uri="{FF2B5EF4-FFF2-40B4-BE49-F238E27FC236}">
                  <a16:creationId xmlns:a16="http://schemas.microsoft.com/office/drawing/2014/main" id="{876E2184-BBEA-8764-DEBD-A17DF54EF1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79" name="Group 12">
            <a:extLst>
              <a:ext uri="{FF2B5EF4-FFF2-40B4-BE49-F238E27FC236}">
                <a16:creationId xmlns:a16="http://schemas.microsoft.com/office/drawing/2014/main" id="{9649EF49-195C-3770-BEF1-1681339500E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31828" name="Rectangle 13">
              <a:extLst>
                <a:ext uri="{FF2B5EF4-FFF2-40B4-BE49-F238E27FC236}">
                  <a16:creationId xmlns:a16="http://schemas.microsoft.com/office/drawing/2014/main" id="{E112799F-4641-8DE2-4AAA-853DAA8FB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29" name="Text Box 14">
              <a:extLst>
                <a:ext uri="{FF2B5EF4-FFF2-40B4-BE49-F238E27FC236}">
                  <a16:creationId xmlns:a16="http://schemas.microsoft.com/office/drawing/2014/main" id="{53A7009C-91CB-4430-B5EB-D0BA37161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80" name="Line 15">
            <a:extLst>
              <a:ext uri="{FF2B5EF4-FFF2-40B4-BE49-F238E27FC236}">
                <a16:creationId xmlns:a16="http://schemas.microsoft.com/office/drawing/2014/main" id="{C26A7E2F-53A3-5DB7-6ACF-08D296BE225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81" name="Text Box 16">
            <a:extLst>
              <a:ext uri="{FF2B5EF4-FFF2-40B4-BE49-F238E27FC236}">
                <a16:creationId xmlns:a16="http://schemas.microsoft.com/office/drawing/2014/main" id="{F6467AF0-6861-91A6-D922-B6954F2C2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31782" name="Text Box 17">
            <a:extLst>
              <a:ext uri="{FF2B5EF4-FFF2-40B4-BE49-F238E27FC236}">
                <a16:creationId xmlns:a16="http://schemas.microsoft.com/office/drawing/2014/main" id="{0ED4E4C8-8457-E77D-745E-FA72BD190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83" name="Text Box 18">
            <a:extLst>
              <a:ext uri="{FF2B5EF4-FFF2-40B4-BE49-F238E27FC236}">
                <a16:creationId xmlns:a16="http://schemas.microsoft.com/office/drawing/2014/main" id="{8E9CE855-C10D-892A-4912-5D054FE4C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84" name="Text Box 19">
            <a:extLst>
              <a:ext uri="{FF2B5EF4-FFF2-40B4-BE49-F238E27FC236}">
                <a16:creationId xmlns:a16="http://schemas.microsoft.com/office/drawing/2014/main" id="{63FA6FE8-90D1-5B40-5CE4-C052561C4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85" name="Text Box 20">
            <a:extLst>
              <a:ext uri="{FF2B5EF4-FFF2-40B4-BE49-F238E27FC236}">
                <a16:creationId xmlns:a16="http://schemas.microsoft.com/office/drawing/2014/main" id="{1A1DC845-E5DC-EE03-B7B5-D6D7FB21D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86" name="Text Box 21">
            <a:extLst>
              <a:ext uri="{FF2B5EF4-FFF2-40B4-BE49-F238E27FC236}">
                <a16:creationId xmlns:a16="http://schemas.microsoft.com/office/drawing/2014/main" id="{3ED6A353-7EBB-DBB2-1AE8-3C9AD01CF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1787" name="Group 22">
            <a:extLst>
              <a:ext uri="{FF2B5EF4-FFF2-40B4-BE49-F238E27FC236}">
                <a16:creationId xmlns:a16="http://schemas.microsoft.com/office/drawing/2014/main" id="{E027C9EA-99CD-1DDC-D2C4-EDE747EED51C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31826" name="Rectangle 23">
              <a:extLst>
                <a:ext uri="{FF2B5EF4-FFF2-40B4-BE49-F238E27FC236}">
                  <a16:creationId xmlns:a16="http://schemas.microsoft.com/office/drawing/2014/main" id="{1D1F178A-5000-CF36-3D8A-0A56132DC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27" name="Text Box 24">
              <a:extLst>
                <a:ext uri="{FF2B5EF4-FFF2-40B4-BE49-F238E27FC236}">
                  <a16:creationId xmlns:a16="http://schemas.microsoft.com/office/drawing/2014/main" id="{B26EAAA7-9EE4-3A10-0C97-DDB857383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88" name="Group 25">
            <a:extLst>
              <a:ext uri="{FF2B5EF4-FFF2-40B4-BE49-F238E27FC236}">
                <a16:creationId xmlns:a16="http://schemas.microsoft.com/office/drawing/2014/main" id="{BCF517B9-8081-B3B6-7F71-601C257B016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31824" name="Rectangle 26">
              <a:extLst>
                <a:ext uri="{FF2B5EF4-FFF2-40B4-BE49-F238E27FC236}">
                  <a16:creationId xmlns:a16="http://schemas.microsoft.com/office/drawing/2014/main" id="{AF897CFF-46F7-004E-45BB-B9A53623E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25" name="Text Box 27">
              <a:extLst>
                <a:ext uri="{FF2B5EF4-FFF2-40B4-BE49-F238E27FC236}">
                  <a16:creationId xmlns:a16="http://schemas.microsoft.com/office/drawing/2014/main" id="{3D133096-DF42-E423-F910-155E3AEDC1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89" name="Group 28">
            <a:extLst>
              <a:ext uri="{FF2B5EF4-FFF2-40B4-BE49-F238E27FC236}">
                <a16:creationId xmlns:a16="http://schemas.microsoft.com/office/drawing/2014/main" id="{D70548E5-2F23-E4FE-9683-B5EEAD1A619D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31822" name="Rectangle 29">
              <a:extLst>
                <a:ext uri="{FF2B5EF4-FFF2-40B4-BE49-F238E27FC236}">
                  <a16:creationId xmlns:a16="http://schemas.microsoft.com/office/drawing/2014/main" id="{40BD9426-C8A0-4D52-126E-414AE01B6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23" name="Text Box 30">
              <a:extLst>
                <a:ext uri="{FF2B5EF4-FFF2-40B4-BE49-F238E27FC236}">
                  <a16:creationId xmlns:a16="http://schemas.microsoft.com/office/drawing/2014/main" id="{7F13ACA9-A881-C22C-5C61-BFF59F8EBE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90" name="Group 31">
            <a:extLst>
              <a:ext uri="{FF2B5EF4-FFF2-40B4-BE49-F238E27FC236}">
                <a16:creationId xmlns:a16="http://schemas.microsoft.com/office/drawing/2014/main" id="{4E45E4F3-EB51-25BB-0649-5FC12ED6D109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31820" name="Rectangle 32">
              <a:extLst>
                <a:ext uri="{FF2B5EF4-FFF2-40B4-BE49-F238E27FC236}">
                  <a16:creationId xmlns:a16="http://schemas.microsoft.com/office/drawing/2014/main" id="{9FE0F643-5741-EDA9-4A2B-E0ACF9639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21" name="Text Box 33">
              <a:extLst>
                <a:ext uri="{FF2B5EF4-FFF2-40B4-BE49-F238E27FC236}">
                  <a16:creationId xmlns:a16="http://schemas.microsoft.com/office/drawing/2014/main" id="{9385A4F8-487B-1A8B-6216-4D474680B8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91" name="Text Box 34">
            <a:extLst>
              <a:ext uri="{FF2B5EF4-FFF2-40B4-BE49-F238E27FC236}">
                <a16:creationId xmlns:a16="http://schemas.microsoft.com/office/drawing/2014/main" id="{BB3747A1-A690-3592-98AA-ADEA6E4CB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792" name="Text Box 35">
            <a:extLst>
              <a:ext uri="{FF2B5EF4-FFF2-40B4-BE49-F238E27FC236}">
                <a16:creationId xmlns:a16="http://schemas.microsoft.com/office/drawing/2014/main" id="{C4E2168E-D7B0-4948-3246-F727E4D17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1793" name="Group 36">
            <a:extLst>
              <a:ext uri="{FF2B5EF4-FFF2-40B4-BE49-F238E27FC236}">
                <a16:creationId xmlns:a16="http://schemas.microsoft.com/office/drawing/2014/main" id="{69D0092A-4404-A770-FD6A-EA1CADBDC392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31818" name="Rectangle 37">
              <a:extLst>
                <a:ext uri="{FF2B5EF4-FFF2-40B4-BE49-F238E27FC236}">
                  <a16:creationId xmlns:a16="http://schemas.microsoft.com/office/drawing/2014/main" id="{AC750F18-558F-1AFB-F17F-687464F70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19" name="Text Box 38">
              <a:extLst>
                <a:ext uri="{FF2B5EF4-FFF2-40B4-BE49-F238E27FC236}">
                  <a16:creationId xmlns:a16="http://schemas.microsoft.com/office/drawing/2014/main" id="{57144A02-5A10-0330-DE99-B55DD2A40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94" name="Group 39">
            <a:extLst>
              <a:ext uri="{FF2B5EF4-FFF2-40B4-BE49-F238E27FC236}">
                <a16:creationId xmlns:a16="http://schemas.microsoft.com/office/drawing/2014/main" id="{2C5A06BE-6733-49C6-588F-2F8090CEA45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31816" name="Rectangle 40">
              <a:extLst>
                <a:ext uri="{FF2B5EF4-FFF2-40B4-BE49-F238E27FC236}">
                  <a16:creationId xmlns:a16="http://schemas.microsoft.com/office/drawing/2014/main" id="{EE782E4A-C8C4-D6FB-9C13-1A5CF2AA6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17" name="Text Box 41">
              <a:extLst>
                <a:ext uri="{FF2B5EF4-FFF2-40B4-BE49-F238E27FC236}">
                  <a16:creationId xmlns:a16="http://schemas.microsoft.com/office/drawing/2014/main" id="{AC1236F1-9B63-21C2-8D6D-39D8AD9DA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95" name="Group 42">
            <a:extLst>
              <a:ext uri="{FF2B5EF4-FFF2-40B4-BE49-F238E27FC236}">
                <a16:creationId xmlns:a16="http://schemas.microsoft.com/office/drawing/2014/main" id="{9A166A4D-5D07-EA9A-78E9-A274A840720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31814" name="Rectangle 43">
              <a:extLst>
                <a:ext uri="{FF2B5EF4-FFF2-40B4-BE49-F238E27FC236}">
                  <a16:creationId xmlns:a16="http://schemas.microsoft.com/office/drawing/2014/main" id="{691B73BE-E87E-964D-C19E-38DFE1BB2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15" name="Text Box 44">
              <a:extLst>
                <a:ext uri="{FF2B5EF4-FFF2-40B4-BE49-F238E27FC236}">
                  <a16:creationId xmlns:a16="http://schemas.microsoft.com/office/drawing/2014/main" id="{818AF69B-74D9-7C0C-FDBA-86804802A3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96" name="Group 45">
            <a:extLst>
              <a:ext uri="{FF2B5EF4-FFF2-40B4-BE49-F238E27FC236}">
                <a16:creationId xmlns:a16="http://schemas.microsoft.com/office/drawing/2014/main" id="{57CD4994-6176-A5D0-3F04-1301095C9AC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31812" name="Rectangle 46">
              <a:extLst>
                <a:ext uri="{FF2B5EF4-FFF2-40B4-BE49-F238E27FC236}">
                  <a16:creationId xmlns:a16="http://schemas.microsoft.com/office/drawing/2014/main" id="{A86DE449-DF27-DD36-9D29-65F08A2E1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13" name="Text Box 47">
              <a:extLst>
                <a:ext uri="{FF2B5EF4-FFF2-40B4-BE49-F238E27FC236}">
                  <a16:creationId xmlns:a16="http://schemas.microsoft.com/office/drawing/2014/main" id="{952F9DA6-B834-1F43-57E8-BE0441A2A5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97" name="Group 48">
            <a:extLst>
              <a:ext uri="{FF2B5EF4-FFF2-40B4-BE49-F238E27FC236}">
                <a16:creationId xmlns:a16="http://schemas.microsoft.com/office/drawing/2014/main" id="{18DEAF77-4C70-690A-3117-854FEA6DA9B6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31810" name="Rectangle 49">
              <a:extLst>
                <a:ext uri="{FF2B5EF4-FFF2-40B4-BE49-F238E27FC236}">
                  <a16:creationId xmlns:a16="http://schemas.microsoft.com/office/drawing/2014/main" id="{48F25873-8311-C133-E6A4-A88694AE2B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11" name="Text Box 50">
              <a:extLst>
                <a:ext uri="{FF2B5EF4-FFF2-40B4-BE49-F238E27FC236}">
                  <a16:creationId xmlns:a16="http://schemas.microsoft.com/office/drawing/2014/main" id="{98539E56-EDC9-0696-842B-F74CD206C7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98" name="Group 51">
            <a:extLst>
              <a:ext uri="{FF2B5EF4-FFF2-40B4-BE49-F238E27FC236}">
                <a16:creationId xmlns:a16="http://schemas.microsoft.com/office/drawing/2014/main" id="{7F4B4E30-12A1-3BB9-75E5-EC4EC79ECFB4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31808" name="Rectangle 52">
              <a:extLst>
                <a:ext uri="{FF2B5EF4-FFF2-40B4-BE49-F238E27FC236}">
                  <a16:creationId xmlns:a16="http://schemas.microsoft.com/office/drawing/2014/main" id="{D212ECDD-D1D1-F2A6-C9AD-12035CDB9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09" name="Text Box 53">
              <a:extLst>
                <a:ext uri="{FF2B5EF4-FFF2-40B4-BE49-F238E27FC236}">
                  <a16:creationId xmlns:a16="http://schemas.microsoft.com/office/drawing/2014/main" id="{CC244DBC-9218-0A14-6019-A0D0B844BA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99" name="Group 54">
            <a:extLst>
              <a:ext uri="{FF2B5EF4-FFF2-40B4-BE49-F238E27FC236}">
                <a16:creationId xmlns:a16="http://schemas.microsoft.com/office/drawing/2014/main" id="{4724305D-765E-3110-0D36-5CCFD5271029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31806" name="Rectangle 55">
              <a:extLst>
                <a:ext uri="{FF2B5EF4-FFF2-40B4-BE49-F238E27FC236}">
                  <a16:creationId xmlns:a16="http://schemas.microsoft.com/office/drawing/2014/main" id="{681F0778-B30A-0760-4CC3-6A213D97A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07" name="Text Box 56">
              <a:extLst>
                <a:ext uri="{FF2B5EF4-FFF2-40B4-BE49-F238E27FC236}">
                  <a16:creationId xmlns:a16="http://schemas.microsoft.com/office/drawing/2014/main" id="{F55FBD14-9FC2-A28D-AB5D-BB1106B87E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800" name="Group 57">
            <a:extLst>
              <a:ext uri="{FF2B5EF4-FFF2-40B4-BE49-F238E27FC236}">
                <a16:creationId xmlns:a16="http://schemas.microsoft.com/office/drawing/2014/main" id="{89210390-AB36-5050-3552-A3CD5831431D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31804" name="Rectangle 58">
              <a:extLst>
                <a:ext uri="{FF2B5EF4-FFF2-40B4-BE49-F238E27FC236}">
                  <a16:creationId xmlns:a16="http://schemas.microsoft.com/office/drawing/2014/main" id="{C22440AB-4D0E-BB56-042F-EA3F84E54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05" name="Text Box 59">
              <a:extLst>
                <a:ext uri="{FF2B5EF4-FFF2-40B4-BE49-F238E27FC236}">
                  <a16:creationId xmlns:a16="http://schemas.microsoft.com/office/drawing/2014/main" id="{CF808432-EB86-79FA-6767-08DBF26FBC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801" name="Text Box 60">
            <a:extLst>
              <a:ext uri="{FF2B5EF4-FFF2-40B4-BE49-F238E27FC236}">
                <a16:creationId xmlns:a16="http://schemas.microsoft.com/office/drawing/2014/main" id="{D6C51B62-6066-4D3C-00B1-8D0CB4888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802" name="Text Box 61">
            <a:extLst>
              <a:ext uri="{FF2B5EF4-FFF2-40B4-BE49-F238E27FC236}">
                <a16:creationId xmlns:a16="http://schemas.microsoft.com/office/drawing/2014/main" id="{B7687ABE-2AEE-F000-CCF6-FE6C8CEB4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1803" name="Οβάλ 1">
            <a:extLst>
              <a:ext uri="{FF2B5EF4-FFF2-40B4-BE49-F238E27FC236}">
                <a16:creationId xmlns:a16="http://schemas.microsoft.com/office/drawing/2014/main" id="{40C2A5B9-9827-B434-FE3F-69D112089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429000"/>
            <a:ext cx="814387" cy="32766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7676205-52D2-9FFE-934C-CD47A8614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Χάρτης </a:t>
            </a:r>
            <a:r>
              <a:rPr lang="en-US" altLang="en-US"/>
              <a:t>Karnaugh</a:t>
            </a:r>
            <a:r>
              <a:rPr lang="el-GR" altLang="en-US"/>
              <a:t> τεσσάρων μεταβλητών</a:t>
            </a:r>
            <a:endParaRPr lang="en-US" altLang="en-US"/>
          </a:p>
        </p:txBody>
      </p:sp>
      <p:grpSp>
        <p:nvGrpSpPr>
          <p:cNvPr id="5123" name="Group 3">
            <a:extLst>
              <a:ext uri="{FF2B5EF4-FFF2-40B4-BE49-F238E27FC236}">
                <a16:creationId xmlns:a16="http://schemas.microsoft.com/office/drawing/2014/main" id="{8F893279-9529-0BA1-EE28-0EC6E0F58FC1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5182" name="Rectangle 4">
              <a:extLst>
                <a:ext uri="{FF2B5EF4-FFF2-40B4-BE49-F238E27FC236}">
                  <a16:creationId xmlns:a16="http://schemas.microsoft.com/office/drawing/2014/main" id="{4152B334-39CB-35F3-3D99-3D32F7956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83" name="Text Box 5">
              <a:extLst>
                <a:ext uri="{FF2B5EF4-FFF2-40B4-BE49-F238E27FC236}">
                  <a16:creationId xmlns:a16="http://schemas.microsoft.com/office/drawing/2014/main" id="{B2D4C55B-8FFA-C559-E5FD-A3F63338B0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4" name="Group 6">
            <a:extLst>
              <a:ext uri="{FF2B5EF4-FFF2-40B4-BE49-F238E27FC236}">
                <a16:creationId xmlns:a16="http://schemas.microsoft.com/office/drawing/2014/main" id="{D7B01283-ABBF-6652-450B-153A31A5BC74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5180" name="Rectangle 7">
              <a:extLst>
                <a:ext uri="{FF2B5EF4-FFF2-40B4-BE49-F238E27FC236}">
                  <a16:creationId xmlns:a16="http://schemas.microsoft.com/office/drawing/2014/main" id="{19658F84-FC19-88FE-549F-CF9B2948F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81" name="Text Box 8">
              <a:extLst>
                <a:ext uri="{FF2B5EF4-FFF2-40B4-BE49-F238E27FC236}">
                  <a16:creationId xmlns:a16="http://schemas.microsoft.com/office/drawing/2014/main" id="{79CADAF4-18B0-94D2-0424-BEE83B7A10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5" name="Group 9">
            <a:extLst>
              <a:ext uri="{FF2B5EF4-FFF2-40B4-BE49-F238E27FC236}">
                <a16:creationId xmlns:a16="http://schemas.microsoft.com/office/drawing/2014/main" id="{DB8BB22E-87FE-BDAE-846A-0F8620F6630B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5178" name="Rectangle 10">
              <a:extLst>
                <a:ext uri="{FF2B5EF4-FFF2-40B4-BE49-F238E27FC236}">
                  <a16:creationId xmlns:a16="http://schemas.microsoft.com/office/drawing/2014/main" id="{C5E5B635-A8A2-609E-078A-B1C0F64FE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79" name="Text Box 11">
              <a:extLst>
                <a:ext uri="{FF2B5EF4-FFF2-40B4-BE49-F238E27FC236}">
                  <a16:creationId xmlns:a16="http://schemas.microsoft.com/office/drawing/2014/main" id="{33E04716-D553-8954-9D26-93455C652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6" name="Group 12">
            <a:extLst>
              <a:ext uri="{FF2B5EF4-FFF2-40B4-BE49-F238E27FC236}">
                <a16:creationId xmlns:a16="http://schemas.microsoft.com/office/drawing/2014/main" id="{D23C3D41-06A0-D811-04C2-C6E07BCA7BE8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5176" name="Rectangle 13">
              <a:extLst>
                <a:ext uri="{FF2B5EF4-FFF2-40B4-BE49-F238E27FC236}">
                  <a16:creationId xmlns:a16="http://schemas.microsoft.com/office/drawing/2014/main" id="{CA242324-C074-C0A3-2B76-E3F8D8592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77" name="Text Box 14">
              <a:extLst>
                <a:ext uri="{FF2B5EF4-FFF2-40B4-BE49-F238E27FC236}">
                  <a16:creationId xmlns:a16="http://schemas.microsoft.com/office/drawing/2014/main" id="{8C17151D-0585-D40A-091B-2B951E6DB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5127" name="Line 15">
            <a:extLst>
              <a:ext uri="{FF2B5EF4-FFF2-40B4-BE49-F238E27FC236}">
                <a16:creationId xmlns:a16="http://schemas.microsoft.com/office/drawing/2014/main" id="{81EE0A6A-C7D9-C0EA-DE5A-5687CB79F30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8" name="Text Box 16">
            <a:extLst>
              <a:ext uri="{FF2B5EF4-FFF2-40B4-BE49-F238E27FC236}">
                <a16:creationId xmlns:a16="http://schemas.microsoft.com/office/drawing/2014/main" id="{98A54FB9-B507-4065-F40E-5E7D380D7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5129" name="Text Box 17">
            <a:extLst>
              <a:ext uri="{FF2B5EF4-FFF2-40B4-BE49-F238E27FC236}">
                <a16:creationId xmlns:a16="http://schemas.microsoft.com/office/drawing/2014/main" id="{B6B20B14-3E82-41FB-A60F-6634B0005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30" name="Text Box 18">
            <a:extLst>
              <a:ext uri="{FF2B5EF4-FFF2-40B4-BE49-F238E27FC236}">
                <a16:creationId xmlns:a16="http://schemas.microsoft.com/office/drawing/2014/main" id="{5730A191-1662-3A8E-247D-83318C374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31" name="Text Box 19">
            <a:extLst>
              <a:ext uri="{FF2B5EF4-FFF2-40B4-BE49-F238E27FC236}">
                <a16:creationId xmlns:a16="http://schemas.microsoft.com/office/drawing/2014/main" id="{2C49A5E9-DED0-5E33-DA8A-F136125A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32" name="Text Box 20">
            <a:extLst>
              <a:ext uri="{FF2B5EF4-FFF2-40B4-BE49-F238E27FC236}">
                <a16:creationId xmlns:a16="http://schemas.microsoft.com/office/drawing/2014/main" id="{AEF1627A-608E-4BD2-03B5-8DFED8942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33" name="Text Box 21">
            <a:extLst>
              <a:ext uri="{FF2B5EF4-FFF2-40B4-BE49-F238E27FC236}">
                <a16:creationId xmlns:a16="http://schemas.microsoft.com/office/drawing/2014/main" id="{7FCBAC50-7C09-4863-3804-C6698F942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5134" name="Group 22">
            <a:extLst>
              <a:ext uri="{FF2B5EF4-FFF2-40B4-BE49-F238E27FC236}">
                <a16:creationId xmlns:a16="http://schemas.microsoft.com/office/drawing/2014/main" id="{9E1E143A-A8C7-7C7C-FA1A-6C64DB14084C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5174" name="Rectangle 23">
              <a:extLst>
                <a:ext uri="{FF2B5EF4-FFF2-40B4-BE49-F238E27FC236}">
                  <a16:creationId xmlns:a16="http://schemas.microsoft.com/office/drawing/2014/main" id="{535AAB00-11CF-8626-4915-FC56AB6F2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75" name="Text Box 24">
              <a:extLst>
                <a:ext uri="{FF2B5EF4-FFF2-40B4-BE49-F238E27FC236}">
                  <a16:creationId xmlns:a16="http://schemas.microsoft.com/office/drawing/2014/main" id="{35021A6D-AF37-0BEB-F69B-B4AEDE556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35" name="Group 25">
            <a:extLst>
              <a:ext uri="{FF2B5EF4-FFF2-40B4-BE49-F238E27FC236}">
                <a16:creationId xmlns:a16="http://schemas.microsoft.com/office/drawing/2014/main" id="{DB5A3289-7635-B497-FD95-8EB08BB15833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5172" name="Rectangle 26">
              <a:extLst>
                <a:ext uri="{FF2B5EF4-FFF2-40B4-BE49-F238E27FC236}">
                  <a16:creationId xmlns:a16="http://schemas.microsoft.com/office/drawing/2014/main" id="{C3CBC92D-2EBF-87AB-E84E-382AF47F1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73" name="Text Box 27">
              <a:extLst>
                <a:ext uri="{FF2B5EF4-FFF2-40B4-BE49-F238E27FC236}">
                  <a16:creationId xmlns:a16="http://schemas.microsoft.com/office/drawing/2014/main" id="{50E261D9-0870-237D-1861-2A1AF0BCC0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36" name="Group 28">
            <a:extLst>
              <a:ext uri="{FF2B5EF4-FFF2-40B4-BE49-F238E27FC236}">
                <a16:creationId xmlns:a16="http://schemas.microsoft.com/office/drawing/2014/main" id="{29FA327D-16E0-5DE5-A4AF-C968A7DEA415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5170" name="Rectangle 29">
              <a:extLst>
                <a:ext uri="{FF2B5EF4-FFF2-40B4-BE49-F238E27FC236}">
                  <a16:creationId xmlns:a16="http://schemas.microsoft.com/office/drawing/2014/main" id="{F8C955C1-F073-A2DE-6D8E-B1454FB76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71" name="Text Box 30">
              <a:extLst>
                <a:ext uri="{FF2B5EF4-FFF2-40B4-BE49-F238E27FC236}">
                  <a16:creationId xmlns:a16="http://schemas.microsoft.com/office/drawing/2014/main" id="{5DDB7263-0FB9-E541-E8D9-F74DD9B115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37" name="Group 31">
            <a:extLst>
              <a:ext uri="{FF2B5EF4-FFF2-40B4-BE49-F238E27FC236}">
                <a16:creationId xmlns:a16="http://schemas.microsoft.com/office/drawing/2014/main" id="{8D0B332F-E61C-BA1E-7781-1383901303B4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5168" name="Rectangle 32">
              <a:extLst>
                <a:ext uri="{FF2B5EF4-FFF2-40B4-BE49-F238E27FC236}">
                  <a16:creationId xmlns:a16="http://schemas.microsoft.com/office/drawing/2014/main" id="{C5F61981-0428-E703-335A-A79AA8571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69" name="Text Box 33">
              <a:extLst>
                <a:ext uri="{FF2B5EF4-FFF2-40B4-BE49-F238E27FC236}">
                  <a16:creationId xmlns:a16="http://schemas.microsoft.com/office/drawing/2014/main" id="{4E9504CD-6EC6-087F-1DAF-F1FCD66886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5138" name="Text Box 34">
            <a:extLst>
              <a:ext uri="{FF2B5EF4-FFF2-40B4-BE49-F238E27FC236}">
                <a16:creationId xmlns:a16="http://schemas.microsoft.com/office/drawing/2014/main" id="{C8954C76-0D77-7675-6426-94794A84D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39" name="Text Box 35">
            <a:extLst>
              <a:ext uri="{FF2B5EF4-FFF2-40B4-BE49-F238E27FC236}">
                <a16:creationId xmlns:a16="http://schemas.microsoft.com/office/drawing/2014/main" id="{B86D9624-71E2-6E09-46A2-AD8CC3EEC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5140" name="Group 36">
            <a:extLst>
              <a:ext uri="{FF2B5EF4-FFF2-40B4-BE49-F238E27FC236}">
                <a16:creationId xmlns:a16="http://schemas.microsoft.com/office/drawing/2014/main" id="{27EC163A-B819-F9B3-D2EF-E358AAD19D4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5166" name="Rectangle 37">
              <a:extLst>
                <a:ext uri="{FF2B5EF4-FFF2-40B4-BE49-F238E27FC236}">
                  <a16:creationId xmlns:a16="http://schemas.microsoft.com/office/drawing/2014/main" id="{E2EEDAD8-3FF6-D6B4-1B55-F5798443C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67" name="Text Box 38">
              <a:extLst>
                <a:ext uri="{FF2B5EF4-FFF2-40B4-BE49-F238E27FC236}">
                  <a16:creationId xmlns:a16="http://schemas.microsoft.com/office/drawing/2014/main" id="{8402C293-59FC-6465-2B85-B5B9EA80B2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41" name="Group 39">
            <a:extLst>
              <a:ext uri="{FF2B5EF4-FFF2-40B4-BE49-F238E27FC236}">
                <a16:creationId xmlns:a16="http://schemas.microsoft.com/office/drawing/2014/main" id="{2E29A4EB-FF77-49EB-483A-97F939973992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5164" name="Rectangle 40">
              <a:extLst>
                <a:ext uri="{FF2B5EF4-FFF2-40B4-BE49-F238E27FC236}">
                  <a16:creationId xmlns:a16="http://schemas.microsoft.com/office/drawing/2014/main" id="{DCB69D95-4DA3-4850-C188-C085CC015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65" name="Text Box 41">
              <a:extLst>
                <a:ext uri="{FF2B5EF4-FFF2-40B4-BE49-F238E27FC236}">
                  <a16:creationId xmlns:a16="http://schemas.microsoft.com/office/drawing/2014/main" id="{67B46DAC-E97F-3080-7733-113591C9D0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42" name="Group 42">
            <a:extLst>
              <a:ext uri="{FF2B5EF4-FFF2-40B4-BE49-F238E27FC236}">
                <a16:creationId xmlns:a16="http://schemas.microsoft.com/office/drawing/2014/main" id="{7A2CF1A4-109F-52EE-29DC-37F14E03995F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5162" name="Rectangle 43">
              <a:extLst>
                <a:ext uri="{FF2B5EF4-FFF2-40B4-BE49-F238E27FC236}">
                  <a16:creationId xmlns:a16="http://schemas.microsoft.com/office/drawing/2014/main" id="{B4D613C2-D6D6-38BF-9834-E58EA5797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63" name="Text Box 44">
              <a:extLst>
                <a:ext uri="{FF2B5EF4-FFF2-40B4-BE49-F238E27FC236}">
                  <a16:creationId xmlns:a16="http://schemas.microsoft.com/office/drawing/2014/main" id="{A2FF5065-083C-F9D5-3D56-7104C30185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43" name="Group 45">
            <a:extLst>
              <a:ext uri="{FF2B5EF4-FFF2-40B4-BE49-F238E27FC236}">
                <a16:creationId xmlns:a16="http://schemas.microsoft.com/office/drawing/2014/main" id="{B693E506-8136-DA97-5975-7EEBE7BF4B7B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5160" name="Rectangle 46">
              <a:extLst>
                <a:ext uri="{FF2B5EF4-FFF2-40B4-BE49-F238E27FC236}">
                  <a16:creationId xmlns:a16="http://schemas.microsoft.com/office/drawing/2014/main" id="{B8710047-8060-20BB-17ED-66DCF21A71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61" name="Text Box 47">
              <a:extLst>
                <a:ext uri="{FF2B5EF4-FFF2-40B4-BE49-F238E27FC236}">
                  <a16:creationId xmlns:a16="http://schemas.microsoft.com/office/drawing/2014/main" id="{37DE00E7-E9EE-71D9-4DB6-5C92E0192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44" name="Group 48">
            <a:extLst>
              <a:ext uri="{FF2B5EF4-FFF2-40B4-BE49-F238E27FC236}">
                <a16:creationId xmlns:a16="http://schemas.microsoft.com/office/drawing/2014/main" id="{AEE2B7AD-E813-2265-4E3B-F1B495D64334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5158" name="Rectangle 49">
              <a:extLst>
                <a:ext uri="{FF2B5EF4-FFF2-40B4-BE49-F238E27FC236}">
                  <a16:creationId xmlns:a16="http://schemas.microsoft.com/office/drawing/2014/main" id="{24B63D34-30C3-0278-52FF-6E54CE254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59" name="Text Box 50">
              <a:extLst>
                <a:ext uri="{FF2B5EF4-FFF2-40B4-BE49-F238E27FC236}">
                  <a16:creationId xmlns:a16="http://schemas.microsoft.com/office/drawing/2014/main" id="{27B45609-32A6-C307-489A-FFF387D8E5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45" name="Group 51">
            <a:extLst>
              <a:ext uri="{FF2B5EF4-FFF2-40B4-BE49-F238E27FC236}">
                <a16:creationId xmlns:a16="http://schemas.microsoft.com/office/drawing/2014/main" id="{508E0C61-E56A-CEC4-0B31-8F12B5CDDDA6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5156" name="Rectangle 52">
              <a:extLst>
                <a:ext uri="{FF2B5EF4-FFF2-40B4-BE49-F238E27FC236}">
                  <a16:creationId xmlns:a16="http://schemas.microsoft.com/office/drawing/2014/main" id="{DE5999D5-3D30-CF8E-351E-7AA6AC4C4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57" name="Text Box 53">
              <a:extLst>
                <a:ext uri="{FF2B5EF4-FFF2-40B4-BE49-F238E27FC236}">
                  <a16:creationId xmlns:a16="http://schemas.microsoft.com/office/drawing/2014/main" id="{6E9352AE-FF12-3077-04B5-D088F017C9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46" name="Group 54">
            <a:extLst>
              <a:ext uri="{FF2B5EF4-FFF2-40B4-BE49-F238E27FC236}">
                <a16:creationId xmlns:a16="http://schemas.microsoft.com/office/drawing/2014/main" id="{0BAC18CF-02F0-FF55-0911-1668B86C842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5154" name="Rectangle 55">
              <a:extLst>
                <a:ext uri="{FF2B5EF4-FFF2-40B4-BE49-F238E27FC236}">
                  <a16:creationId xmlns:a16="http://schemas.microsoft.com/office/drawing/2014/main" id="{9AE044A8-8E1C-C4A9-CB26-7020B725D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55" name="Text Box 56">
              <a:extLst>
                <a:ext uri="{FF2B5EF4-FFF2-40B4-BE49-F238E27FC236}">
                  <a16:creationId xmlns:a16="http://schemas.microsoft.com/office/drawing/2014/main" id="{D7AB0122-DE1C-AE6B-64B7-5F5E8B76F0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47" name="Group 57">
            <a:extLst>
              <a:ext uri="{FF2B5EF4-FFF2-40B4-BE49-F238E27FC236}">
                <a16:creationId xmlns:a16="http://schemas.microsoft.com/office/drawing/2014/main" id="{67E74967-35FB-26EF-FF79-0BD9821B7FDA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5152" name="Rectangle 58">
              <a:extLst>
                <a:ext uri="{FF2B5EF4-FFF2-40B4-BE49-F238E27FC236}">
                  <a16:creationId xmlns:a16="http://schemas.microsoft.com/office/drawing/2014/main" id="{166AA267-7000-27EE-8FC1-E57BD399B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53" name="Text Box 59">
              <a:extLst>
                <a:ext uri="{FF2B5EF4-FFF2-40B4-BE49-F238E27FC236}">
                  <a16:creationId xmlns:a16="http://schemas.microsoft.com/office/drawing/2014/main" id="{3F864050-5569-3966-2E9E-C5E775FA5C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5148" name="Text Box 60">
            <a:extLst>
              <a:ext uri="{FF2B5EF4-FFF2-40B4-BE49-F238E27FC236}">
                <a16:creationId xmlns:a16="http://schemas.microsoft.com/office/drawing/2014/main" id="{F64AD481-FC27-3FEC-7354-EF14135F8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49" name="Text Box 61">
            <a:extLst>
              <a:ext uri="{FF2B5EF4-FFF2-40B4-BE49-F238E27FC236}">
                <a16:creationId xmlns:a16="http://schemas.microsoft.com/office/drawing/2014/main" id="{05087A6A-A3FC-23D3-869D-AD7426A0E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50" name="Text Box 65">
            <a:extLst>
              <a:ext uri="{FF2B5EF4-FFF2-40B4-BE49-F238E27FC236}">
                <a16:creationId xmlns:a16="http://schemas.microsoft.com/office/drawing/2014/main" id="{BAC3D546-3E0C-1877-42F7-D572207C3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50958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yz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51" name="AutoShape 63">
            <a:extLst>
              <a:ext uri="{FF2B5EF4-FFF2-40B4-BE49-F238E27FC236}">
                <a16:creationId xmlns:a16="http://schemas.microsoft.com/office/drawing/2014/main" id="{156A5CB1-90E8-C54B-87B5-0B050C03BFB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086100" y="4152900"/>
            <a:ext cx="3200400" cy="5334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5249092F-C42F-5709-CAE2-1A098EDBCF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AE37AF6-CDB3-C5CC-2246-00FC2A1C85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1,5,9,13	 - - 0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5,7,13,15 - 1 –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32772" name="Line 4">
            <a:extLst>
              <a:ext uri="{FF2B5EF4-FFF2-40B4-BE49-F238E27FC236}">
                <a16:creationId xmlns:a16="http://schemas.microsoft.com/office/drawing/2014/main" id="{97BD3FFB-AD09-E95D-5D95-F36239D48E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3" name="Line 5">
            <a:extLst>
              <a:ext uri="{FF2B5EF4-FFF2-40B4-BE49-F238E27FC236}">
                <a16:creationId xmlns:a16="http://schemas.microsoft.com/office/drawing/2014/main" id="{9823C57D-FFD4-93FC-898F-9CF88AFDC27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4" name="Line 6">
            <a:extLst>
              <a:ext uri="{FF2B5EF4-FFF2-40B4-BE49-F238E27FC236}">
                <a16:creationId xmlns:a16="http://schemas.microsoft.com/office/drawing/2014/main" id="{980053FD-7904-07E3-E64A-B324D856011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5" name="Line 7">
            <a:extLst>
              <a:ext uri="{FF2B5EF4-FFF2-40B4-BE49-F238E27FC236}">
                <a16:creationId xmlns:a16="http://schemas.microsoft.com/office/drawing/2014/main" id="{99BCB91B-2236-4131-5B3B-307042FA8C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6" name="Line 8">
            <a:extLst>
              <a:ext uri="{FF2B5EF4-FFF2-40B4-BE49-F238E27FC236}">
                <a16:creationId xmlns:a16="http://schemas.microsoft.com/office/drawing/2014/main" id="{83A25305-B349-2CD3-FB60-67E649D9928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7" name="Line 9">
            <a:extLst>
              <a:ext uri="{FF2B5EF4-FFF2-40B4-BE49-F238E27FC236}">
                <a16:creationId xmlns:a16="http://schemas.microsoft.com/office/drawing/2014/main" id="{D3D2CB84-41DA-F6FE-C30C-7086736D26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8" name="Line 10">
            <a:extLst>
              <a:ext uri="{FF2B5EF4-FFF2-40B4-BE49-F238E27FC236}">
                <a16:creationId xmlns:a16="http://schemas.microsoft.com/office/drawing/2014/main" id="{979E2669-C889-444B-F4B9-3708E6A2047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79" name="Line 11">
            <a:extLst>
              <a:ext uri="{FF2B5EF4-FFF2-40B4-BE49-F238E27FC236}">
                <a16:creationId xmlns:a16="http://schemas.microsoft.com/office/drawing/2014/main" id="{102BE56E-8C2D-FD8B-6703-F56C2797B84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05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80" name="Line 12">
            <a:extLst>
              <a:ext uri="{FF2B5EF4-FFF2-40B4-BE49-F238E27FC236}">
                <a16:creationId xmlns:a16="http://schemas.microsoft.com/office/drawing/2014/main" id="{BF6434C1-B0A1-97ED-9150-97050A0164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362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781" name="Text Box 13">
            <a:extLst>
              <a:ext uri="{FF2B5EF4-FFF2-40B4-BE49-F238E27FC236}">
                <a16:creationId xmlns:a16="http://schemas.microsoft.com/office/drawing/2014/main" id="{EE4A2792-9C81-ED87-1DE7-A53E94F79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2" name="Text Box 14">
            <a:extLst>
              <a:ext uri="{FF2B5EF4-FFF2-40B4-BE49-F238E27FC236}">
                <a16:creationId xmlns:a16="http://schemas.microsoft.com/office/drawing/2014/main" id="{5FA53821-93C0-E902-5325-873A5F7F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3" name="Text Box 15">
            <a:extLst>
              <a:ext uri="{FF2B5EF4-FFF2-40B4-BE49-F238E27FC236}">
                <a16:creationId xmlns:a16="http://schemas.microsoft.com/office/drawing/2014/main" id="{89ACB549-A74E-C05F-926F-C4F58EF7D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4" name="Text Box 16">
            <a:extLst>
              <a:ext uri="{FF2B5EF4-FFF2-40B4-BE49-F238E27FC236}">
                <a16:creationId xmlns:a16="http://schemas.microsoft.com/office/drawing/2014/main" id="{61574523-4574-4178-9ABC-1F8CF7977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5" name="Text Box 17">
            <a:extLst>
              <a:ext uri="{FF2B5EF4-FFF2-40B4-BE49-F238E27FC236}">
                <a16:creationId xmlns:a16="http://schemas.microsoft.com/office/drawing/2014/main" id="{1C0A7F43-31F0-78EB-403D-DEB8D3EC7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6" name="Text Box 18">
            <a:extLst>
              <a:ext uri="{FF2B5EF4-FFF2-40B4-BE49-F238E27FC236}">
                <a16:creationId xmlns:a16="http://schemas.microsoft.com/office/drawing/2014/main" id="{DC318F54-3E3E-A4CD-33DE-4BB849081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7" name="Text Box 19">
            <a:extLst>
              <a:ext uri="{FF2B5EF4-FFF2-40B4-BE49-F238E27FC236}">
                <a16:creationId xmlns:a16="http://schemas.microsoft.com/office/drawing/2014/main" id="{36E15DD7-A7F2-766B-BD04-F048AE56D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8" name="Text Box 20">
            <a:extLst>
              <a:ext uri="{FF2B5EF4-FFF2-40B4-BE49-F238E27FC236}">
                <a16:creationId xmlns:a16="http://schemas.microsoft.com/office/drawing/2014/main" id="{4BA62482-3F0E-A5D0-5477-364B3F355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89" name="Text Box 21">
            <a:extLst>
              <a:ext uri="{FF2B5EF4-FFF2-40B4-BE49-F238E27FC236}">
                <a16:creationId xmlns:a16="http://schemas.microsoft.com/office/drawing/2014/main" id="{CA3FE305-CC54-A2C5-8264-57945560A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0" name="Text Box 22">
            <a:extLst>
              <a:ext uri="{FF2B5EF4-FFF2-40B4-BE49-F238E27FC236}">
                <a16:creationId xmlns:a16="http://schemas.microsoft.com/office/drawing/2014/main" id="{7CEE76C8-4130-1CEF-4B16-F546E0B89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1" name="Text Box 23">
            <a:extLst>
              <a:ext uri="{FF2B5EF4-FFF2-40B4-BE49-F238E27FC236}">
                <a16:creationId xmlns:a16="http://schemas.microsoft.com/office/drawing/2014/main" id="{B41C4F76-7067-7243-E25A-86FCA205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2" name="Text Box 24">
            <a:extLst>
              <a:ext uri="{FF2B5EF4-FFF2-40B4-BE49-F238E27FC236}">
                <a16:creationId xmlns:a16="http://schemas.microsoft.com/office/drawing/2014/main" id="{880F4200-A424-1CA2-B81C-47A678717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3" name="Text Box 25">
            <a:extLst>
              <a:ext uri="{FF2B5EF4-FFF2-40B4-BE49-F238E27FC236}">
                <a16:creationId xmlns:a16="http://schemas.microsoft.com/office/drawing/2014/main" id="{2BEF3641-1A96-1DCB-25E3-BBC8B9F9B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4" name="Text Box 26">
            <a:extLst>
              <a:ext uri="{FF2B5EF4-FFF2-40B4-BE49-F238E27FC236}">
                <a16:creationId xmlns:a16="http://schemas.microsoft.com/office/drawing/2014/main" id="{D0E606DD-704D-19AD-0282-5F69CDCEB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5" name="Text Box 27">
            <a:extLst>
              <a:ext uri="{FF2B5EF4-FFF2-40B4-BE49-F238E27FC236}">
                <a16:creationId xmlns:a16="http://schemas.microsoft.com/office/drawing/2014/main" id="{EF9BC5A5-6F95-F048-1D46-E55094A77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6" name="Text Box 28">
            <a:extLst>
              <a:ext uri="{FF2B5EF4-FFF2-40B4-BE49-F238E27FC236}">
                <a16:creationId xmlns:a16="http://schemas.microsoft.com/office/drawing/2014/main" id="{5C5D9583-479D-CDFB-5C6D-9CBB3F206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7" name="Text Box 29">
            <a:extLst>
              <a:ext uri="{FF2B5EF4-FFF2-40B4-BE49-F238E27FC236}">
                <a16:creationId xmlns:a16="http://schemas.microsoft.com/office/drawing/2014/main" id="{2EF3022F-2224-BE81-96BE-7D4319F98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8" name="Text Box 30">
            <a:extLst>
              <a:ext uri="{FF2B5EF4-FFF2-40B4-BE49-F238E27FC236}">
                <a16:creationId xmlns:a16="http://schemas.microsoft.com/office/drawing/2014/main" id="{D1F12EA9-8AE0-B538-9A4F-5144BA03A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799" name="Text Box 31">
            <a:extLst>
              <a:ext uri="{FF2B5EF4-FFF2-40B4-BE49-F238E27FC236}">
                <a16:creationId xmlns:a16="http://schemas.microsoft.com/office/drawing/2014/main" id="{C785919D-DCD0-78FC-1B05-B23E29C46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00" name="Text Box 32">
            <a:extLst>
              <a:ext uri="{FF2B5EF4-FFF2-40B4-BE49-F238E27FC236}">
                <a16:creationId xmlns:a16="http://schemas.microsoft.com/office/drawing/2014/main" id="{6338D0A7-3317-0A7A-5E02-5132018C5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01" name="Text Box 34">
            <a:extLst>
              <a:ext uri="{FF2B5EF4-FFF2-40B4-BE49-F238E27FC236}">
                <a16:creationId xmlns:a16="http://schemas.microsoft.com/office/drawing/2014/main" id="{4440D1DD-BA1D-88A0-8605-7F1C58B60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02" name="Text Box 35">
            <a:extLst>
              <a:ext uri="{FF2B5EF4-FFF2-40B4-BE49-F238E27FC236}">
                <a16:creationId xmlns:a16="http://schemas.microsoft.com/office/drawing/2014/main" id="{C1D26B17-B799-C1CE-4CA0-39D69456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2803" name="Group 3">
            <a:extLst>
              <a:ext uri="{FF2B5EF4-FFF2-40B4-BE49-F238E27FC236}">
                <a16:creationId xmlns:a16="http://schemas.microsoft.com/office/drawing/2014/main" id="{2C103B6E-03F8-3887-B081-F80E551C5D3C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32861" name="Rectangle 4">
              <a:extLst>
                <a:ext uri="{FF2B5EF4-FFF2-40B4-BE49-F238E27FC236}">
                  <a16:creationId xmlns:a16="http://schemas.microsoft.com/office/drawing/2014/main" id="{F2708081-2D33-39C2-4E2D-E4864C079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62" name="Text Box 5">
              <a:extLst>
                <a:ext uri="{FF2B5EF4-FFF2-40B4-BE49-F238E27FC236}">
                  <a16:creationId xmlns:a16="http://schemas.microsoft.com/office/drawing/2014/main" id="{CD8E3AFC-5D1C-333F-028A-851917EF28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04" name="Group 6">
            <a:extLst>
              <a:ext uri="{FF2B5EF4-FFF2-40B4-BE49-F238E27FC236}">
                <a16:creationId xmlns:a16="http://schemas.microsoft.com/office/drawing/2014/main" id="{DADCF1B7-B07F-984E-5176-84E34F0907BA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32859" name="Rectangle 7">
              <a:extLst>
                <a:ext uri="{FF2B5EF4-FFF2-40B4-BE49-F238E27FC236}">
                  <a16:creationId xmlns:a16="http://schemas.microsoft.com/office/drawing/2014/main" id="{6C0CD6BC-BE29-2587-14CF-2F615F7A1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60" name="Text Box 8">
              <a:extLst>
                <a:ext uri="{FF2B5EF4-FFF2-40B4-BE49-F238E27FC236}">
                  <a16:creationId xmlns:a16="http://schemas.microsoft.com/office/drawing/2014/main" id="{A0C8BF0D-3BF1-3FF2-0096-F72D187EA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05" name="Group 9">
            <a:extLst>
              <a:ext uri="{FF2B5EF4-FFF2-40B4-BE49-F238E27FC236}">
                <a16:creationId xmlns:a16="http://schemas.microsoft.com/office/drawing/2014/main" id="{8660E5FF-BBF6-D6FE-4E42-2B5F20D81001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32857" name="Rectangle 10">
              <a:extLst>
                <a:ext uri="{FF2B5EF4-FFF2-40B4-BE49-F238E27FC236}">
                  <a16:creationId xmlns:a16="http://schemas.microsoft.com/office/drawing/2014/main" id="{131F54D7-951A-514F-5290-225997E89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58" name="Text Box 11">
              <a:extLst>
                <a:ext uri="{FF2B5EF4-FFF2-40B4-BE49-F238E27FC236}">
                  <a16:creationId xmlns:a16="http://schemas.microsoft.com/office/drawing/2014/main" id="{4410960D-8699-08FB-C013-A88E60276B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06" name="Group 12">
            <a:extLst>
              <a:ext uri="{FF2B5EF4-FFF2-40B4-BE49-F238E27FC236}">
                <a16:creationId xmlns:a16="http://schemas.microsoft.com/office/drawing/2014/main" id="{7ABDD4A4-2C2C-B8A6-B0C6-FF82A12E535B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32855" name="Rectangle 13">
              <a:extLst>
                <a:ext uri="{FF2B5EF4-FFF2-40B4-BE49-F238E27FC236}">
                  <a16:creationId xmlns:a16="http://schemas.microsoft.com/office/drawing/2014/main" id="{5E77CB82-833B-85A9-C788-F52002D4F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56" name="Text Box 14">
              <a:extLst>
                <a:ext uri="{FF2B5EF4-FFF2-40B4-BE49-F238E27FC236}">
                  <a16:creationId xmlns:a16="http://schemas.microsoft.com/office/drawing/2014/main" id="{7F9A305D-0990-EAFA-F87D-ADE770F15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2807" name="Line 15">
            <a:extLst>
              <a:ext uri="{FF2B5EF4-FFF2-40B4-BE49-F238E27FC236}">
                <a16:creationId xmlns:a16="http://schemas.microsoft.com/office/drawing/2014/main" id="{CF3DFB44-EECD-0584-6CE9-290AA98C2B8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2808" name="Text Box 16">
            <a:extLst>
              <a:ext uri="{FF2B5EF4-FFF2-40B4-BE49-F238E27FC236}">
                <a16:creationId xmlns:a16="http://schemas.microsoft.com/office/drawing/2014/main" id="{EAE7580D-94CE-4B01-71A2-383E4413C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32809" name="Text Box 17">
            <a:extLst>
              <a:ext uri="{FF2B5EF4-FFF2-40B4-BE49-F238E27FC236}">
                <a16:creationId xmlns:a16="http://schemas.microsoft.com/office/drawing/2014/main" id="{DF8EF772-363F-E122-2253-C442B813B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10" name="Text Box 18">
            <a:extLst>
              <a:ext uri="{FF2B5EF4-FFF2-40B4-BE49-F238E27FC236}">
                <a16:creationId xmlns:a16="http://schemas.microsoft.com/office/drawing/2014/main" id="{88FFEA24-5E04-BDF4-614D-195AE66F8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11" name="Text Box 19">
            <a:extLst>
              <a:ext uri="{FF2B5EF4-FFF2-40B4-BE49-F238E27FC236}">
                <a16:creationId xmlns:a16="http://schemas.microsoft.com/office/drawing/2014/main" id="{A9C7FFC1-F055-8B7E-372D-306881312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12" name="Text Box 20">
            <a:extLst>
              <a:ext uri="{FF2B5EF4-FFF2-40B4-BE49-F238E27FC236}">
                <a16:creationId xmlns:a16="http://schemas.microsoft.com/office/drawing/2014/main" id="{F551D02A-6E1F-8AE4-8BB5-3754425B0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13" name="Text Box 21">
            <a:extLst>
              <a:ext uri="{FF2B5EF4-FFF2-40B4-BE49-F238E27FC236}">
                <a16:creationId xmlns:a16="http://schemas.microsoft.com/office/drawing/2014/main" id="{688A873D-1EDD-D9F0-9DC5-39D8A2C50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2814" name="Group 22">
            <a:extLst>
              <a:ext uri="{FF2B5EF4-FFF2-40B4-BE49-F238E27FC236}">
                <a16:creationId xmlns:a16="http://schemas.microsoft.com/office/drawing/2014/main" id="{94D72F9A-368E-3E14-CF52-6EE3DD9F311D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32853" name="Rectangle 23">
              <a:extLst>
                <a:ext uri="{FF2B5EF4-FFF2-40B4-BE49-F238E27FC236}">
                  <a16:creationId xmlns:a16="http://schemas.microsoft.com/office/drawing/2014/main" id="{D9C198D8-3BAB-564B-9745-39A0505D3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54" name="Text Box 24">
              <a:extLst>
                <a:ext uri="{FF2B5EF4-FFF2-40B4-BE49-F238E27FC236}">
                  <a16:creationId xmlns:a16="http://schemas.microsoft.com/office/drawing/2014/main" id="{994F15B2-0F7F-192F-9C1A-74BE57D2A5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15" name="Group 25">
            <a:extLst>
              <a:ext uri="{FF2B5EF4-FFF2-40B4-BE49-F238E27FC236}">
                <a16:creationId xmlns:a16="http://schemas.microsoft.com/office/drawing/2014/main" id="{28A0F3DE-F323-07E5-E10C-36C3378D84E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32851" name="Rectangle 26">
              <a:extLst>
                <a:ext uri="{FF2B5EF4-FFF2-40B4-BE49-F238E27FC236}">
                  <a16:creationId xmlns:a16="http://schemas.microsoft.com/office/drawing/2014/main" id="{A84DE40E-A8CD-58B7-F246-EC2EF8D65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52" name="Text Box 27">
              <a:extLst>
                <a:ext uri="{FF2B5EF4-FFF2-40B4-BE49-F238E27FC236}">
                  <a16:creationId xmlns:a16="http://schemas.microsoft.com/office/drawing/2014/main" id="{481421F7-F25B-4B8E-2646-A51A78019A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16" name="Group 28">
            <a:extLst>
              <a:ext uri="{FF2B5EF4-FFF2-40B4-BE49-F238E27FC236}">
                <a16:creationId xmlns:a16="http://schemas.microsoft.com/office/drawing/2014/main" id="{79DAD6C6-9DA2-C611-1E2F-16B829E640C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32849" name="Rectangle 29">
              <a:extLst>
                <a:ext uri="{FF2B5EF4-FFF2-40B4-BE49-F238E27FC236}">
                  <a16:creationId xmlns:a16="http://schemas.microsoft.com/office/drawing/2014/main" id="{FF775056-97F0-97DF-629F-1482DF5DB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50" name="Text Box 30">
              <a:extLst>
                <a:ext uri="{FF2B5EF4-FFF2-40B4-BE49-F238E27FC236}">
                  <a16:creationId xmlns:a16="http://schemas.microsoft.com/office/drawing/2014/main" id="{94A36DF0-48BB-14B3-FDDC-E127FFA5C4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17" name="Group 31">
            <a:extLst>
              <a:ext uri="{FF2B5EF4-FFF2-40B4-BE49-F238E27FC236}">
                <a16:creationId xmlns:a16="http://schemas.microsoft.com/office/drawing/2014/main" id="{B9035D96-0FF3-093A-2890-7C1F011CC8F1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32847" name="Rectangle 32">
              <a:extLst>
                <a:ext uri="{FF2B5EF4-FFF2-40B4-BE49-F238E27FC236}">
                  <a16:creationId xmlns:a16="http://schemas.microsoft.com/office/drawing/2014/main" id="{FA041725-65BF-BBB0-E9E7-9BF98F416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48" name="Text Box 33">
              <a:extLst>
                <a:ext uri="{FF2B5EF4-FFF2-40B4-BE49-F238E27FC236}">
                  <a16:creationId xmlns:a16="http://schemas.microsoft.com/office/drawing/2014/main" id="{B8629818-4CB2-4B86-2D55-80AAA850DC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2818" name="Text Box 34">
            <a:extLst>
              <a:ext uri="{FF2B5EF4-FFF2-40B4-BE49-F238E27FC236}">
                <a16:creationId xmlns:a16="http://schemas.microsoft.com/office/drawing/2014/main" id="{642D398E-04E2-307D-7864-EED76BDB8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19" name="Text Box 35">
            <a:extLst>
              <a:ext uri="{FF2B5EF4-FFF2-40B4-BE49-F238E27FC236}">
                <a16:creationId xmlns:a16="http://schemas.microsoft.com/office/drawing/2014/main" id="{678EE9BC-3BA5-03D0-4191-73D06BF33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2820" name="Group 36">
            <a:extLst>
              <a:ext uri="{FF2B5EF4-FFF2-40B4-BE49-F238E27FC236}">
                <a16:creationId xmlns:a16="http://schemas.microsoft.com/office/drawing/2014/main" id="{3ADA6EA4-47D6-27D8-B2F6-F8665805DA0A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32845" name="Rectangle 37">
              <a:extLst>
                <a:ext uri="{FF2B5EF4-FFF2-40B4-BE49-F238E27FC236}">
                  <a16:creationId xmlns:a16="http://schemas.microsoft.com/office/drawing/2014/main" id="{B3D8B8BD-F030-1015-26B1-B7EB804E0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46" name="Text Box 38">
              <a:extLst>
                <a:ext uri="{FF2B5EF4-FFF2-40B4-BE49-F238E27FC236}">
                  <a16:creationId xmlns:a16="http://schemas.microsoft.com/office/drawing/2014/main" id="{A0426A4D-2714-D5AE-6879-00AC0AA581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21" name="Group 39">
            <a:extLst>
              <a:ext uri="{FF2B5EF4-FFF2-40B4-BE49-F238E27FC236}">
                <a16:creationId xmlns:a16="http://schemas.microsoft.com/office/drawing/2014/main" id="{4D4B7FD0-A622-11CA-490B-CD7AE5E0498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32843" name="Rectangle 40">
              <a:extLst>
                <a:ext uri="{FF2B5EF4-FFF2-40B4-BE49-F238E27FC236}">
                  <a16:creationId xmlns:a16="http://schemas.microsoft.com/office/drawing/2014/main" id="{8974BF79-DF9D-4210-97B4-ECA76A553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44" name="Text Box 41">
              <a:extLst>
                <a:ext uri="{FF2B5EF4-FFF2-40B4-BE49-F238E27FC236}">
                  <a16:creationId xmlns:a16="http://schemas.microsoft.com/office/drawing/2014/main" id="{C674F17C-E862-C99F-25FA-1E9C3F90CC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22" name="Group 42">
            <a:extLst>
              <a:ext uri="{FF2B5EF4-FFF2-40B4-BE49-F238E27FC236}">
                <a16:creationId xmlns:a16="http://schemas.microsoft.com/office/drawing/2014/main" id="{1CFE9F5C-4967-3F9C-C299-DC2A649361D0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32841" name="Rectangle 43">
              <a:extLst>
                <a:ext uri="{FF2B5EF4-FFF2-40B4-BE49-F238E27FC236}">
                  <a16:creationId xmlns:a16="http://schemas.microsoft.com/office/drawing/2014/main" id="{6AABDE76-4612-83E6-E67D-CA7DF9409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42" name="Text Box 44">
              <a:extLst>
                <a:ext uri="{FF2B5EF4-FFF2-40B4-BE49-F238E27FC236}">
                  <a16:creationId xmlns:a16="http://schemas.microsoft.com/office/drawing/2014/main" id="{E0778135-ACAE-D409-6A66-7A6D348DD5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23" name="Group 45">
            <a:extLst>
              <a:ext uri="{FF2B5EF4-FFF2-40B4-BE49-F238E27FC236}">
                <a16:creationId xmlns:a16="http://schemas.microsoft.com/office/drawing/2014/main" id="{9BBBDDCA-3ADB-3E5F-81C1-B119349F07D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32839" name="Rectangle 46">
              <a:extLst>
                <a:ext uri="{FF2B5EF4-FFF2-40B4-BE49-F238E27FC236}">
                  <a16:creationId xmlns:a16="http://schemas.microsoft.com/office/drawing/2014/main" id="{BD136B2A-5154-8CE8-2F3E-4ABE46DC9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40" name="Text Box 47">
              <a:extLst>
                <a:ext uri="{FF2B5EF4-FFF2-40B4-BE49-F238E27FC236}">
                  <a16:creationId xmlns:a16="http://schemas.microsoft.com/office/drawing/2014/main" id="{FE0E6CC4-3C33-C98A-E128-7BD67F9EB7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24" name="Group 48">
            <a:extLst>
              <a:ext uri="{FF2B5EF4-FFF2-40B4-BE49-F238E27FC236}">
                <a16:creationId xmlns:a16="http://schemas.microsoft.com/office/drawing/2014/main" id="{D821C2B7-77DA-5449-704C-796C83692803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32837" name="Rectangle 49">
              <a:extLst>
                <a:ext uri="{FF2B5EF4-FFF2-40B4-BE49-F238E27FC236}">
                  <a16:creationId xmlns:a16="http://schemas.microsoft.com/office/drawing/2014/main" id="{CB3430C5-04B2-82F3-CC23-1CF64B0AF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38" name="Text Box 50">
              <a:extLst>
                <a:ext uri="{FF2B5EF4-FFF2-40B4-BE49-F238E27FC236}">
                  <a16:creationId xmlns:a16="http://schemas.microsoft.com/office/drawing/2014/main" id="{54F7F7AE-05C3-8186-0DA3-1C46E8D2EE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25" name="Group 51">
            <a:extLst>
              <a:ext uri="{FF2B5EF4-FFF2-40B4-BE49-F238E27FC236}">
                <a16:creationId xmlns:a16="http://schemas.microsoft.com/office/drawing/2014/main" id="{8755E573-094B-0639-5A7A-29C44B30428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32835" name="Rectangle 52">
              <a:extLst>
                <a:ext uri="{FF2B5EF4-FFF2-40B4-BE49-F238E27FC236}">
                  <a16:creationId xmlns:a16="http://schemas.microsoft.com/office/drawing/2014/main" id="{D25DF495-1CC3-0734-4B74-571B9B2BC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36" name="Text Box 53">
              <a:extLst>
                <a:ext uri="{FF2B5EF4-FFF2-40B4-BE49-F238E27FC236}">
                  <a16:creationId xmlns:a16="http://schemas.microsoft.com/office/drawing/2014/main" id="{E119EEF6-2BF4-905E-878F-33FFDF907E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26" name="Group 54">
            <a:extLst>
              <a:ext uri="{FF2B5EF4-FFF2-40B4-BE49-F238E27FC236}">
                <a16:creationId xmlns:a16="http://schemas.microsoft.com/office/drawing/2014/main" id="{9F8BBE43-41D6-B536-3910-71A4EB9EED97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32833" name="Rectangle 55">
              <a:extLst>
                <a:ext uri="{FF2B5EF4-FFF2-40B4-BE49-F238E27FC236}">
                  <a16:creationId xmlns:a16="http://schemas.microsoft.com/office/drawing/2014/main" id="{5AE9A2E2-6DF8-62D8-0B53-69C1C668D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34" name="Text Box 56">
              <a:extLst>
                <a:ext uri="{FF2B5EF4-FFF2-40B4-BE49-F238E27FC236}">
                  <a16:creationId xmlns:a16="http://schemas.microsoft.com/office/drawing/2014/main" id="{6774B036-D571-6579-12C8-A44887DF09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827" name="Group 57">
            <a:extLst>
              <a:ext uri="{FF2B5EF4-FFF2-40B4-BE49-F238E27FC236}">
                <a16:creationId xmlns:a16="http://schemas.microsoft.com/office/drawing/2014/main" id="{867E8206-C7FF-7988-321A-A777138987EA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32831" name="Rectangle 58">
              <a:extLst>
                <a:ext uri="{FF2B5EF4-FFF2-40B4-BE49-F238E27FC236}">
                  <a16:creationId xmlns:a16="http://schemas.microsoft.com/office/drawing/2014/main" id="{A04D548E-BCA1-38B1-5957-13BF51BD6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2832" name="Text Box 59">
              <a:extLst>
                <a:ext uri="{FF2B5EF4-FFF2-40B4-BE49-F238E27FC236}">
                  <a16:creationId xmlns:a16="http://schemas.microsoft.com/office/drawing/2014/main" id="{E6FBD8F3-BFA8-9785-91C5-C25DFDE4B5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2828" name="Text Box 60">
            <a:extLst>
              <a:ext uri="{FF2B5EF4-FFF2-40B4-BE49-F238E27FC236}">
                <a16:creationId xmlns:a16="http://schemas.microsoft.com/office/drawing/2014/main" id="{BDCF5FF3-B916-F636-4831-E0594E561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29" name="Text Box 61">
            <a:extLst>
              <a:ext uri="{FF2B5EF4-FFF2-40B4-BE49-F238E27FC236}">
                <a16:creationId xmlns:a16="http://schemas.microsoft.com/office/drawing/2014/main" id="{2DDCD91B-CBE9-12EC-4929-EE71A5FD1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2830" name="Οβάλ 1">
            <a:extLst>
              <a:ext uri="{FF2B5EF4-FFF2-40B4-BE49-F238E27FC236}">
                <a16:creationId xmlns:a16="http://schemas.microsoft.com/office/drawing/2014/main" id="{5263F051-3F1A-94D8-5F7D-7021A326D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265613"/>
            <a:ext cx="1566863" cy="160178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38040E8-52E2-B834-D6E3-766949AF2A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F2ACCCAB-8CDC-F500-2B85-6447D9539D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1,5,9,13	 - - 0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5,7,13,15 - 1 –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33796" name="Line 4">
            <a:extLst>
              <a:ext uri="{FF2B5EF4-FFF2-40B4-BE49-F238E27FC236}">
                <a16:creationId xmlns:a16="http://schemas.microsoft.com/office/drawing/2014/main" id="{1F411AF0-15F4-BFFF-DB5D-FD121A5E080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797" name="Line 5">
            <a:extLst>
              <a:ext uri="{FF2B5EF4-FFF2-40B4-BE49-F238E27FC236}">
                <a16:creationId xmlns:a16="http://schemas.microsoft.com/office/drawing/2014/main" id="{20072B6B-34E9-9EA0-2ECD-B8D2FFBCCF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798" name="Line 6">
            <a:extLst>
              <a:ext uri="{FF2B5EF4-FFF2-40B4-BE49-F238E27FC236}">
                <a16:creationId xmlns:a16="http://schemas.microsoft.com/office/drawing/2014/main" id="{BCA845FD-AF0F-56D5-59F6-8DBB035482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799" name="Line 7">
            <a:extLst>
              <a:ext uri="{FF2B5EF4-FFF2-40B4-BE49-F238E27FC236}">
                <a16:creationId xmlns:a16="http://schemas.microsoft.com/office/drawing/2014/main" id="{B59BBA32-959C-5C24-F9BA-8E3A0D1A7A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800" name="Line 8">
            <a:extLst>
              <a:ext uri="{FF2B5EF4-FFF2-40B4-BE49-F238E27FC236}">
                <a16:creationId xmlns:a16="http://schemas.microsoft.com/office/drawing/2014/main" id="{1184264E-D31E-65E7-5204-007A4E8DB5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801" name="Line 9">
            <a:extLst>
              <a:ext uri="{FF2B5EF4-FFF2-40B4-BE49-F238E27FC236}">
                <a16:creationId xmlns:a16="http://schemas.microsoft.com/office/drawing/2014/main" id="{04E6B883-B20E-76C2-BA29-1D3705BC87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802" name="Line 10">
            <a:extLst>
              <a:ext uri="{FF2B5EF4-FFF2-40B4-BE49-F238E27FC236}">
                <a16:creationId xmlns:a16="http://schemas.microsoft.com/office/drawing/2014/main" id="{2771D9AB-3C37-37DA-CCF8-AC14DC3D4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803" name="Line 11">
            <a:extLst>
              <a:ext uri="{FF2B5EF4-FFF2-40B4-BE49-F238E27FC236}">
                <a16:creationId xmlns:a16="http://schemas.microsoft.com/office/drawing/2014/main" id="{1E9617D7-25FE-5553-7CB6-A9B5C35932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05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804" name="Line 12">
            <a:extLst>
              <a:ext uri="{FF2B5EF4-FFF2-40B4-BE49-F238E27FC236}">
                <a16:creationId xmlns:a16="http://schemas.microsoft.com/office/drawing/2014/main" id="{24227B5C-89C4-D002-2AEA-1FDA8FF080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362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32B8F176-ACB6-3587-3C27-B41597ABC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06" name="Text Box 14">
            <a:extLst>
              <a:ext uri="{FF2B5EF4-FFF2-40B4-BE49-F238E27FC236}">
                <a16:creationId xmlns:a16="http://schemas.microsoft.com/office/drawing/2014/main" id="{D9E27BD5-043F-2DC8-FEA4-34FA21F9A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07" name="Text Box 15">
            <a:extLst>
              <a:ext uri="{FF2B5EF4-FFF2-40B4-BE49-F238E27FC236}">
                <a16:creationId xmlns:a16="http://schemas.microsoft.com/office/drawing/2014/main" id="{1EAFE7D3-A528-1592-BD92-0F5FD655C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08" name="Text Box 16">
            <a:extLst>
              <a:ext uri="{FF2B5EF4-FFF2-40B4-BE49-F238E27FC236}">
                <a16:creationId xmlns:a16="http://schemas.microsoft.com/office/drawing/2014/main" id="{EBDCF075-1BE7-0F64-C653-C9B9072F3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09" name="Text Box 17">
            <a:extLst>
              <a:ext uri="{FF2B5EF4-FFF2-40B4-BE49-F238E27FC236}">
                <a16:creationId xmlns:a16="http://schemas.microsoft.com/office/drawing/2014/main" id="{0D99A8E8-5153-B077-C194-1699B2AEC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0" name="Text Box 18">
            <a:extLst>
              <a:ext uri="{FF2B5EF4-FFF2-40B4-BE49-F238E27FC236}">
                <a16:creationId xmlns:a16="http://schemas.microsoft.com/office/drawing/2014/main" id="{EA62858B-C262-EE32-09C6-6869098B7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1" name="Text Box 19">
            <a:extLst>
              <a:ext uri="{FF2B5EF4-FFF2-40B4-BE49-F238E27FC236}">
                <a16:creationId xmlns:a16="http://schemas.microsoft.com/office/drawing/2014/main" id="{C1DFDE2C-0861-C58D-5C8F-88EEE663F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2" name="Text Box 20">
            <a:extLst>
              <a:ext uri="{FF2B5EF4-FFF2-40B4-BE49-F238E27FC236}">
                <a16:creationId xmlns:a16="http://schemas.microsoft.com/office/drawing/2014/main" id="{A7A06265-7E1E-988C-8B38-543A0EA9C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3" name="Text Box 21">
            <a:extLst>
              <a:ext uri="{FF2B5EF4-FFF2-40B4-BE49-F238E27FC236}">
                <a16:creationId xmlns:a16="http://schemas.microsoft.com/office/drawing/2014/main" id="{745863E5-2DCF-99B6-9D6D-C911A8793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4" name="Text Box 22">
            <a:extLst>
              <a:ext uri="{FF2B5EF4-FFF2-40B4-BE49-F238E27FC236}">
                <a16:creationId xmlns:a16="http://schemas.microsoft.com/office/drawing/2014/main" id="{5DAE9C9F-5D7F-1155-8C1C-B785E73F8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5" name="Text Box 23">
            <a:extLst>
              <a:ext uri="{FF2B5EF4-FFF2-40B4-BE49-F238E27FC236}">
                <a16:creationId xmlns:a16="http://schemas.microsoft.com/office/drawing/2014/main" id="{471545EB-043F-C550-F361-A37AED0E4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6" name="Text Box 24">
            <a:extLst>
              <a:ext uri="{FF2B5EF4-FFF2-40B4-BE49-F238E27FC236}">
                <a16:creationId xmlns:a16="http://schemas.microsoft.com/office/drawing/2014/main" id="{2395D8D2-DA49-3365-C61A-A9BBD7F15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7" name="Text Box 25">
            <a:extLst>
              <a:ext uri="{FF2B5EF4-FFF2-40B4-BE49-F238E27FC236}">
                <a16:creationId xmlns:a16="http://schemas.microsoft.com/office/drawing/2014/main" id="{1A319D1F-EEE8-AC34-FEF2-F84F89220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8" name="Text Box 26">
            <a:extLst>
              <a:ext uri="{FF2B5EF4-FFF2-40B4-BE49-F238E27FC236}">
                <a16:creationId xmlns:a16="http://schemas.microsoft.com/office/drawing/2014/main" id="{DB92BC4C-12E5-1698-2779-1AB24C64E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19" name="Text Box 27">
            <a:extLst>
              <a:ext uri="{FF2B5EF4-FFF2-40B4-BE49-F238E27FC236}">
                <a16:creationId xmlns:a16="http://schemas.microsoft.com/office/drawing/2014/main" id="{3549DA76-4A4C-5764-990F-5A056E0BE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0" name="Text Box 28">
            <a:extLst>
              <a:ext uri="{FF2B5EF4-FFF2-40B4-BE49-F238E27FC236}">
                <a16:creationId xmlns:a16="http://schemas.microsoft.com/office/drawing/2014/main" id="{F68580B8-5E8C-68D0-0242-39B7DA4E2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1" name="Text Box 29">
            <a:extLst>
              <a:ext uri="{FF2B5EF4-FFF2-40B4-BE49-F238E27FC236}">
                <a16:creationId xmlns:a16="http://schemas.microsoft.com/office/drawing/2014/main" id="{39D2F2F5-823B-81B9-9051-E12E67BB7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2" name="Text Box 30">
            <a:extLst>
              <a:ext uri="{FF2B5EF4-FFF2-40B4-BE49-F238E27FC236}">
                <a16:creationId xmlns:a16="http://schemas.microsoft.com/office/drawing/2014/main" id="{949B59E4-8C12-23D6-85F3-3000AE5F7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3" name="Text Box 31">
            <a:extLst>
              <a:ext uri="{FF2B5EF4-FFF2-40B4-BE49-F238E27FC236}">
                <a16:creationId xmlns:a16="http://schemas.microsoft.com/office/drawing/2014/main" id="{0E8CD1AC-49B3-6D69-FEF7-BCB031165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4" name="Text Box 32">
            <a:extLst>
              <a:ext uri="{FF2B5EF4-FFF2-40B4-BE49-F238E27FC236}">
                <a16:creationId xmlns:a16="http://schemas.microsoft.com/office/drawing/2014/main" id="{AFFB05D7-B6B2-8838-44F8-8233404E3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5" name="Text Box 33">
            <a:extLst>
              <a:ext uri="{FF2B5EF4-FFF2-40B4-BE49-F238E27FC236}">
                <a16:creationId xmlns:a16="http://schemas.microsoft.com/office/drawing/2014/main" id="{A5CA82CF-58A0-D689-8676-3749B2D4B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6" name="Text Box 34">
            <a:extLst>
              <a:ext uri="{FF2B5EF4-FFF2-40B4-BE49-F238E27FC236}">
                <a16:creationId xmlns:a16="http://schemas.microsoft.com/office/drawing/2014/main" id="{E5A1F0B6-8919-450D-75FB-64605C559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27" name="Text Box 35">
            <a:extLst>
              <a:ext uri="{FF2B5EF4-FFF2-40B4-BE49-F238E27FC236}">
                <a16:creationId xmlns:a16="http://schemas.microsoft.com/office/drawing/2014/main" id="{D75E42B1-3B83-8C59-41ED-1BAFB977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3828" name="Group 3">
            <a:extLst>
              <a:ext uri="{FF2B5EF4-FFF2-40B4-BE49-F238E27FC236}">
                <a16:creationId xmlns:a16="http://schemas.microsoft.com/office/drawing/2014/main" id="{4B76EED0-BDA1-0767-A14C-425180AFFD1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33886" name="Rectangle 4">
              <a:extLst>
                <a:ext uri="{FF2B5EF4-FFF2-40B4-BE49-F238E27FC236}">
                  <a16:creationId xmlns:a16="http://schemas.microsoft.com/office/drawing/2014/main" id="{107DCADF-40EF-A5AC-601D-6C9387F1D7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87" name="Text Box 5">
              <a:extLst>
                <a:ext uri="{FF2B5EF4-FFF2-40B4-BE49-F238E27FC236}">
                  <a16:creationId xmlns:a16="http://schemas.microsoft.com/office/drawing/2014/main" id="{D289339A-D37A-495C-8FB4-41E308774E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29" name="Group 6">
            <a:extLst>
              <a:ext uri="{FF2B5EF4-FFF2-40B4-BE49-F238E27FC236}">
                <a16:creationId xmlns:a16="http://schemas.microsoft.com/office/drawing/2014/main" id="{B8B695F7-45ED-0BEE-6C3D-69F2F73121C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33884" name="Rectangle 7">
              <a:extLst>
                <a:ext uri="{FF2B5EF4-FFF2-40B4-BE49-F238E27FC236}">
                  <a16:creationId xmlns:a16="http://schemas.microsoft.com/office/drawing/2014/main" id="{96D6DA68-CDF4-8B5B-0716-876FEF55C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85" name="Text Box 8">
              <a:extLst>
                <a:ext uri="{FF2B5EF4-FFF2-40B4-BE49-F238E27FC236}">
                  <a16:creationId xmlns:a16="http://schemas.microsoft.com/office/drawing/2014/main" id="{1937F517-3546-9A63-ADA5-C3FA9EE514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30" name="Group 9">
            <a:extLst>
              <a:ext uri="{FF2B5EF4-FFF2-40B4-BE49-F238E27FC236}">
                <a16:creationId xmlns:a16="http://schemas.microsoft.com/office/drawing/2014/main" id="{2AD985AE-B905-39FF-F16D-88269695B27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33882" name="Rectangle 10">
              <a:extLst>
                <a:ext uri="{FF2B5EF4-FFF2-40B4-BE49-F238E27FC236}">
                  <a16:creationId xmlns:a16="http://schemas.microsoft.com/office/drawing/2014/main" id="{49E57FAD-5C8E-A796-5A3C-09C3EC471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83" name="Text Box 11">
              <a:extLst>
                <a:ext uri="{FF2B5EF4-FFF2-40B4-BE49-F238E27FC236}">
                  <a16:creationId xmlns:a16="http://schemas.microsoft.com/office/drawing/2014/main" id="{AD08632F-CE3C-59F9-C222-1365EE564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31" name="Group 12">
            <a:extLst>
              <a:ext uri="{FF2B5EF4-FFF2-40B4-BE49-F238E27FC236}">
                <a16:creationId xmlns:a16="http://schemas.microsoft.com/office/drawing/2014/main" id="{FCF8534D-96E5-F906-AB8C-A4957ED5E75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33880" name="Rectangle 13">
              <a:extLst>
                <a:ext uri="{FF2B5EF4-FFF2-40B4-BE49-F238E27FC236}">
                  <a16:creationId xmlns:a16="http://schemas.microsoft.com/office/drawing/2014/main" id="{FB640716-FCE9-CB52-8268-E84F5CA9D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81" name="Text Box 14">
              <a:extLst>
                <a:ext uri="{FF2B5EF4-FFF2-40B4-BE49-F238E27FC236}">
                  <a16:creationId xmlns:a16="http://schemas.microsoft.com/office/drawing/2014/main" id="{871F6D00-7E26-C58B-50FE-33DEC9F771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3832" name="Line 15">
            <a:extLst>
              <a:ext uri="{FF2B5EF4-FFF2-40B4-BE49-F238E27FC236}">
                <a16:creationId xmlns:a16="http://schemas.microsoft.com/office/drawing/2014/main" id="{C6F6A96E-9073-F099-A755-875B50FBBCE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833" name="Text Box 16">
            <a:extLst>
              <a:ext uri="{FF2B5EF4-FFF2-40B4-BE49-F238E27FC236}">
                <a16:creationId xmlns:a16="http://schemas.microsoft.com/office/drawing/2014/main" id="{87963560-93B3-EA32-A959-B6A7531D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33834" name="Text Box 17">
            <a:extLst>
              <a:ext uri="{FF2B5EF4-FFF2-40B4-BE49-F238E27FC236}">
                <a16:creationId xmlns:a16="http://schemas.microsoft.com/office/drawing/2014/main" id="{7A57CD09-1938-5102-F6B1-A3999D01C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35" name="Text Box 18">
            <a:extLst>
              <a:ext uri="{FF2B5EF4-FFF2-40B4-BE49-F238E27FC236}">
                <a16:creationId xmlns:a16="http://schemas.microsoft.com/office/drawing/2014/main" id="{7662A10F-F514-437E-D8BF-189DFF5AC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36" name="Text Box 19">
            <a:extLst>
              <a:ext uri="{FF2B5EF4-FFF2-40B4-BE49-F238E27FC236}">
                <a16:creationId xmlns:a16="http://schemas.microsoft.com/office/drawing/2014/main" id="{E9E9BBA2-D77D-2594-FA83-6EE50A36D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37" name="Text Box 20">
            <a:extLst>
              <a:ext uri="{FF2B5EF4-FFF2-40B4-BE49-F238E27FC236}">
                <a16:creationId xmlns:a16="http://schemas.microsoft.com/office/drawing/2014/main" id="{CE2D0EA7-0E90-2432-6D22-70104D302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38" name="Text Box 21">
            <a:extLst>
              <a:ext uri="{FF2B5EF4-FFF2-40B4-BE49-F238E27FC236}">
                <a16:creationId xmlns:a16="http://schemas.microsoft.com/office/drawing/2014/main" id="{06F4E48D-3011-8745-B7C6-7E84F83B8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3839" name="Group 22">
            <a:extLst>
              <a:ext uri="{FF2B5EF4-FFF2-40B4-BE49-F238E27FC236}">
                <a16:creationId xmlns:a16="http://schemas.microsoft.com/office/drawing/2014/main" id="{E2BF412A-9949-B07B-34B9-F7D30A7D16C3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33878" name="Rectangle 23">
              <a:extLst>
                <a:ext uri="{FF2B5EF4-FFF2-40B4-BE49-F238E27FC236}">
                  <a16:creationId xmlns:a16="http://schemas.microsoft.com/office/drawing/2014/main" id="{D2FB8B33-67F7-F9EB-C094-A20E7A285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79" name="Text Box 24">
              <a:extLst>
                <a:ext uri="{FF2B5EF4-FFF2-40B4-BE49-F238E27FC236}">
                  <a16:creationId xmlns:a16="http://schemas.microsoft.com/office/drawing/2014/main" id="{82300AC7-4662-7338-9829-F6DF496F7D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40" name="Group 25">
            <a:extLst>
              <a:ext uri="{FF2B5EF4-FFF2-40B4-BE49-F238E27FC236}">
                <a16:creationId xmlns:a16="http://schemas.microsoft.com/office/drawing/2014/main" id="{F500EABC-80C8-94B3-653A-2591015AB080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33876" name="Rectangle 26">
              <a:extLst>
                <a:ext uri="{FF2B5EF4-FFF2-40B4-BE49-F238E27FC236}">
                  <a16:creationId xmlns:a16="http://schemas.microsoft.com/office/drawing/2014/main" id="{4D98CC89-0322-52BD-2738-A62023938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77" name="Text Box 27">
              <a:extLst>
                <a:ext uri="{FF2B5EF4-FFF2-40B4-BE49-F238E27FC236}">
                  <a16:creationId xmlns:a16="http://schemas.microsoft.com/office/drawing/2014/main" id="{FA05430D-10AD-CC9A-2925-CFFCA2B708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41" name="Group 28">
            <a:extLst>
              <a:ext uri="{FF2B5EF4-FFF2-40B4-BE49-F238E27FC236}">
                <a16:creationId xmlns:a16="http://schemas.microsoft.com/office/drawing/2014/main" id="{6D197AE9-04A4-6FC9-087B-54025F7E20CA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33874" name="Rectangle 29">
              <a:extLst>
                <a:ext uri="{FF2B5EF4-FFF2-40B4-BE49-F238E27FC236}">
                  <a16:creationId xmlns:a16="http://schemas.microsoft.com/office/drawing/2014/main" id="{55EE28AD-19A9-85E7-5DCA-F7E81FA96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75" name="Text Box 30">
              <a:extLst>
                <a:ext uri="{FF2B5EF4-FFF2-40B4-BE49-F238E27FC236}">
                  <a16:creationId xmlns:a16="http://schemas.microsoft.com/office/drawing/2014/main" id="{EF16DAAC-0846-8BEA-394C-65E93C8C26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42" name="Group 31">
            <a:extLst>
              <a:ext uri="{FF2B5EF4-FFF2-40B4-BE49-F238E27FC236}">
                <a16:creationId xmlns:a16="http://schemas.microsoft.com/office/drawing/2014/main" id="{E9A74B50-9DA5-4731-79E0-F13E4C744B8D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33872" name="Rectangle 32">
              <a:extLst>
                <a:ext uri="{FF2B5EF4-FFF2-40B4-BE49-F238E27FC236}">
                  <a16:creationId xmlns:a16="http://schemas.microsoft.com/office/drawing/2014/main" id="{566508F2-B2C4-E4AB-7D2C-1530A23A4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73" name="Text Box 33">
              <a:extLst>
                <a:ext uri="{FF2B5EF4-FFF2-40B4-BE49-F238E27FC236}">
                  <a16:creationId xmlns:a16="http://schemas.microsoft.com/office/drawing/2014/main" id="{F49DBDF8-8C56-4BAE-29E9-94A39ADA69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3843" name="Text Box 34">
            <a:extLst>
              <a:ext uri="{FF2B5EF4-FFF2-40B4-BE49-F238E27FC236}">
                <a16:creationId xmlns:a16="http://schemas.microsoft.com/office/drawing/2014/main" id="{A4AFE239-705B-7876-D3B3-72DE7142F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44" name="Text Box 35">
            <a:extLst>
              <a:ext uri="{FF2B5EF4-FFF2-40B4-BE49-F238E27FC236}">
                <a16:creationId xmlns:a16="http://schemas.microsoft.com/office/drawing/2014/main" id="{21B4860D-161F-6B7A-42C1-769D22A34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3845" name="Group 36">
            <a:extLst>
              <a:ext uri="{FF2B5EF4-FFF2-40B4-BE49-F238E27FC236}">
                <a16:creationId xmlns:a16="http://schemas.microsoft.com/office/drawing/2014/main" id="{F57539F2-BAF3-557B-537F-6B53906C6DE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33870" name="Rectangle 37">
              <a:extLst>
                <a:ext uri="{FF2B5EF4-FFF2-40B4-BE49-F238E27FC236}">
                  <a16:creationId xmlns:a16="http://schemas.microsoft.com/office/drawing/2014/main" id="{54421B01-72E1-5390-F0D1-FCAF8D0FA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71" name="Text Box 38">
              <a:extLst>
                <a:ext uri="{FF2B5EF4-FFF2-40B4-BE49-F238E27FC236}">
                  <a16:creationId xmlns:a16="http://schemas.microsoft.com/office/drawing/2014/main" id="{C5A24505-D598-20A4-499C-F4D12809B3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46" name="Group 39">
            <a:extLst>
              <a:ext uri="{FF2B5EF4-FFF2-40B4-BE49-F238E27FC236}">
                <a16:creationId xmlns:a16="http://schemas.microsoft.com/office/drawing/2014/main" id="{7F0F4A09-805D-D44A-BBF0-4649DC1FE0D5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33868" name="Rectangle 40">
              <a:extLst>
                <a:ext uri="{FF2B5EF4-FFF2-40B4-BE49-F238E27FC236}">
                  <a16:creationId xmlns:a16="http://schemas.microsoft.com/office/drawing/2014/main" id="{BDDB69F7-A653-E44D-83C2-C3F1B3C2A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69" name="Text Box 41">
              <a:extLst>
                <a:ext uri="{FF2B5EF4-FFF2-40B4-BE49-F238E27FC236}">
                  <a16:creationId xmlns:a16="http://schemas.microsoft.com/office/drawing/2014/main" id="{C67FAAE5-6443-0C66-1691-222A5F44EA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47" name="Group 42">
            <a:extLst>
              <a:ext uri="{FF2B5EF4-FFF2-40B4-BE49-F238E27FC236}">
                <a16:creationId xmlns:a16="http://schemas.microsoft.com/office/drawing/2014/main" id="{E04CE995-0AE9-978D-E61C-8A82C97D538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33866" name="Rectangle 43">
              <a:extLst>
                <a:ext uri="{FF2B5EF4-FFF2-40B4-BE49-F238E27FC236}">
                  <a16:creationId xmlns:a16="http://schemas.microsoft.com/office/drawing/2014/main" id="{3DA91430-0462-748A-664D-E0ACEFE18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67" name="Text Box 44">
              <a:extLst>
                <a:ext uri="{FF2B5EF4-FFF2-40B4-BE49-F238E27FC236}">
                  <a16:creationId xmlns:a16="http://schemas.microsoft.com/office/drawing/2014/main" id="{3E29850B-5630-3CFE-5F40-49B22C0106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48" name="Group 45">
            <a:extLst>
              <a:ext uri="{FF2B5EF4-FFF2-40B4-BE49-F238E27FC236}">
                <a16:creationId xmlns:a16="http://schemas.microsoft.com/office/drawing/2014/main" id="{5488C765-8BC9-89D8-3DAD-6878452850B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33864" name="Rectangle 46">
              <a:extLst>
                <a:ext uri="{FF2B5EF4-FFF2-40B4-BE49-F238E27FC236}">
                  <a16:creationId xmlns:a16="http://schemas.microsoft.com/office/drawing/2014/main" id="{2025551A-89A2-6DC2-4E3F-E4DCDDF36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65" name="Text Box 47">
              <a:extLst>
                <a:ext uri="{FF2B5EF4-FFF2-40B4-BE49-F238E27FC236}">
                  <a16:creationId xmlns:a16="http://schemas.microsoft.com/office/drawing/2014/main" id="{15046078-34E5-62FE-A8BA-28349AE0E0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49" name="Group 48">
            <a:extLst>
              <a:ext uri="{FF2B5EF4-FFF2-40B4-BE49-F238E27FC236}">
                <a16:creationId xmlns:a16="http://schemas.microsoft.com/office/drawing/2014/main" id="{37DEF5E2-09BC-CE0C-4647-35ED3C22F6F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33862" name="Rectangle 49">
              <a:extLst>
                <a:ext uri="{FF2B5EF4-FFF2-40B4-BE49-F238E27FC236}">
                  <a16:creationId xmlns:a16="http://schemas.microsoft.com/office/drawing/2014/main" id="{44C51CF5-750D-9C2A-3038-6A289E309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63" name="Text Box 50">
              <a:extLst>
                <a:ext uri="{FF2B5EF4-FFF2-40B4-BE49-F238E27FC236}">
                  <a16:creationId xmlns:a16="http://schemas.microsoft.com/office/drawing/2014/main" id="{69432FF2-A0E5-1DFA-A590-BE81C46B54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50" name="Group 51">
            <a:extLst>
              <a:ext uri="{FF2B5EF4-FFF2-40B4-BE49-F238E27FC236}">
                <a16:creationId xmlns:a16="http://schemas.microsoft.com/office/drawing/2014/main" id="{EFE4194A-C9CB-68AD-0AC7-220189CD3CE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33860" name="Rectangle 52">
              <a:extLst>
                <a:ext uri="{FF2B5EF4-FFF2-40B4-BE49-F238E27FC236}">
                  <a16:creationId xmlns:a16="http://schemas.microsoft.com/office/drawing/2014/main" id="{18C5AE34-8015-2542-F86B-91F2F32D9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61" name="Text Box 53">
              <a:extLst>
                <a:ext uri="{FF2B5EF4-FFF2-40B4-BE49-F238E27FC236}">
                  <a16:creationId xmlns:a16="http://schemas.microsoft.com/office/drawing/2014/main" id="{EEB4F2F4-B93E-4567-D08D-6AE047080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51" name="Group 54">
            <a:extLst>
              <a:ext uri="{FF2B5EF4-FFF2-40B4-BE49-F238E27FC236}">
                <a16:creationId xmlns:a16="http://schemas.microsoft.com/office/drawing/2014/main" id="{CF9FC7DC-6E24-CAAA-4C3D-66A1C82A8F3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33858" name="Rectangle 55">
              <a:extLst>
                <a:ext uri="{FF2B5EF4-FFF2-40B4-BE49-F238E27FC236}">
                  <a16:creationId xmlns:a16="http://schemas.microsoft.com/office/drawing/2014/main" id="{3E1FE66C-4FA5-6899-03EC-F170B2FE9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59" name="Text Box 56">
              <a:extLst>
                <a:ext uri="{FF2B5EF4-FFF2-40B4-BE49-F238E27FC236}">
                  <a16:creationId xmlns:a16="http://schemas.microsoft.com/office/drawing/2014/main" id="{E64EF821-4062-6647-61A8-32CC69929C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852" name="Group 57">
            <a:extLst>
              <a:ext uri="{FF2B5EF4-FFF2-40B4-BE49-F238E27FC236}">
                <a16:creationId xmlns:a16="http://schemas.microsoft.com/office/drawing/2014/main" id="{C9D8EF30-C689-999C-CA27-B6BF63F14487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33856" name="Rectangle 58">
              <a:extLst>
                <a:ext uri="{FF2B5EF4-FFF2-40B4-BE49-F238E27FC236}">
                  <a16:creationId xmlns:a16="http://schemas.microsoft.com/office/drawing/2014/main" id="{FB8F8EE8-C508-644F-A8F8-2A9FCD5EF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3857" name="Text Box 59">
              <a:extLst>
                <a:ext uri="{FF2B5EF4-FFF2-40B4-BE49-F238E27FC236}">
                  <a16:creationId xmlns:a16="http://schemas.microsoft.com/office/drawing/2014/main" id="{D67BB8B1-2397-CCAB-CD1E-E79F1B0F29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3853" name="Text Box 60">
            <a:extLst>
              <a:ext uri="{FF2B5EF4-FFF2-40B4-BE49-F238E27FC236}">
                <a16:creationId xmlns:a16="http://schemas.microsoft.com/office/drawing/2014/main" id="{1440E8CB-4213-3160-DAD4-8CE555EBA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54" name="Text Box 61">
            <a:extLst>
              <a:ext uri="{FF2B5EF4-FFF2-40B4-BE49-F238E27FC236}">
                <a16:creationId xmlns:a16="http://schemas.microsoft.com/office/drawing/2014/main" id="{89A1225F-F692-E2DB-D55A-3A3938748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3855" name="Οβάλ 1">
            <a:extLst>
              <a:ext uri="{FF2B5EF4-FFF2-40B4-BE49-F238E27FC236}">
                <a16:creationId xmlns:a16="http://schemas.microsoft.com/office/drawing/2014/main" id="{5C822BFD-8268-AB4E-ADE4-73AE6E810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265613"/>
            <a:ext cx="1566863" cy="160178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C70E45A-C933-0FB6-7F5F-3FACE43017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CC64851-92F0-6E9F-3051-530C3E7845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– 0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1,5,9,13	 - - 0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5,7,13,15 - 1 – 1	</a:t>
            </a:r>
            <a:r>
              <a:rPr lang="el-GR" altLang="en-US" sz="1800" b="1"/>
              <a:t> </a:t>
            </a:r>
            <a:endParaRPr lang="en-US" altLang="en-US" sz="1800" b="1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34820" name="Line 4">
            <a:extLst>
              <a:ext uri="{FF2B5EF4-FFF2-40B4-BE49-F238E27FC236}">
                <a16:creationId xmlns:a16="http://schemas.microsoft.com/office/drawing/2014/main" id="{AF63A2C7-569E-882C-1156-488287C90D3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1" name="Line 5">
            <a:extLst>
              <a:ext uri="{FF2B5EF4-FFF2-40B4-BE49-F238E27FC236}">
                <a16:creationId xmlns:a16="http://schemas.microsoft.com/office/drawing/2014/main" id="{98A2BDFB-AD6B-0DCC-7C28-4FA735DAC4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2" name="Line 6">
            <a:extLst>
              <a:ext uri="{FF2B5EF4-FFF2-40B4-BE49-F238E27FC236}">
                <a16:creationId xmlns:a16="http://schemas.microsoft.com/office/drawing/2014/main" id="{3D99584D-1151-CC26-0A3F-97092D992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3" name="Line 7">
            <a:extLst>
              <a:ext uri="{FF2B5EF4-FFF2-40B4-BE49-F238E27FC236}">
                <a16:creationId xmlns:a16="http://schemas.microsoft.com/office/drawing/2014/main" id="{CFCFCEDC-EA32-D8F7-6EB1-65B302CBC74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4" name="Line 8">
            <a:extLst>
              <a:ext uri="{FF2B5EF4-FFF2-40B4-BE49-F238E27FC236}">
                <a16:creationId xmlns:a16="http://schemas.microsoft.com/office/drawing/2014/main" id="{525C50B0-9999-27C6-89F7-0C9D46103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5" name="Line 9">
            <a:extLst>
              <a:ext uri="{FF2B5EF4-FFF2-40B4-BE49-F238E27FC236}">
                <a16:creationId xmlns:a16="http://schemas.microsoft.com/office/drawing/2014/main" id="{289C038D-8D1D-52FB-8D48-8934D57BDA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6" name="Line 10">
            <a:extLst>
              <a:ext uri="{FF2B5EF4-FFF2-40B4-BE49-F238E27FC236}">
                <a16:creationId xmlns:a16="http://schemas.microsoft.com/office/drawing/2014/main" id="{2894EDD6-2802-69A7-B064-CE8666D2A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7" name="Line 11">
            <a:extLst>
              <a:ext uri="{FF2B5EF4-FFF2-40B4-BE49-F238E27FC236}">
                <a16:creationId xmlns:a16="http://schemas.microsoft.com/office/drawing/2014/main" id="{2797E0B5-4F08-7912-3313-E12445A48AF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05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8" name="Line 12">
            <a:extLst>
              <a:ext uri="{FF2B5EF4-FFF2-40B4-BE49-F238E27FC236}">
                <a16:creationId xmlns:a16="http://schemas.microsoft.com/office/drawing/2014/main" id="{22AEA3CB-CF47-B253-B3E4-624B80853D5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362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29" name="Text Box 13">
            <a:extLst>
              <a:ext uri="{FF2B5EF4-FFF2-40B4-BE49-F238E27FC236}">
                <a16:creationId xmlns:a16="http://schemas.microsoft.com/office/drawing/2014/main" id="{69D59382-550C-954D-89B0-BE8C8C942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0" name="Text Box 14">
            <a:extLst>
              <a:ext uri="{FF2B5EF4-FFF2-40B4-BE49-F238E27FC236}">
                <a16:creationId xmlns:a16="http://schemas.microsoft.com/office/drawing/2014/main" id="{4F100D9A-5032-E22F-F308-FC9FF725A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1" name="Text Box 15">
            <a:extLst>
              <a:ext uri="{FF2B5EF4-FFF2-40B4-BE49-F238E27FC236}">
                <a16:creationId xmlns:a16="http://schemas.microsoft.com/office/drawing/2014/main" id="{E9D00382-F928-3F13-337E-AC77E0D36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2" name="Text Box 16">
            <a:extLst>
              <a:ext uri="{FF2B5EF4-FFF2-40B4-BE49-F238E27FC236}">
                <a16:creationId xmlns:a16="http://schemas.microsoft.com/office/drawing/2014/main" id="{4C3C649E-8907-0346-AB5D-E348B7786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3" name="Text Box 17">
            <a:extLst>
              <a:ext uri="{FF2B5EF4-FFF2-40B4-BE49-F238E27FC236}">
                <a16:creationId xmlns:a16="http://schemas.microsoft.com/office/drawing/2014/main" id="{82D0FF5D-3BE8-4670-8DB5-99BF81EA3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4" name="Text Box 18">
            <a:extLst>
              <a:ext uri="{FF2B5EF4-FFF2-40B4-BE49-F238E27FC236}">
                <a16:creationId xmlns:a16="http://schemas.microsoft.com/office/drawing/2014/main" id="{71B2997C-E92F-4B37-A22C-CF8A7829E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5" name="Text Box 19">
            <a:extLst>
              <a:ext uri="{FF2B5EF4-FFF2-40B4-BE49-F238E27FC236}">
                <a16:creationId xmlns:a16="http://schemas.microsoft.com/office/drawing/2014/main" id="{E17CCFBD-5D3A-725D-FC31-2A7D8476D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6" name="Text Box 20">
            <a:extLst>
              <a:ext uri="{FF2B5EF4-FFF2-40B4-BE49-F238E27FC236}">
                <a16:creationId xmlns:a16="http://schemas.microsoft.com/office/drawing/2014/main" id="{81E93033-24EE-C1F5-4EF0-4CD062562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7" name="Text Box 21">
            <a:extLst>
              <a:ext uri="{FF2B5EF4-FFF2-40B4-BE49-F238E27FC236}">
                <a16:creationId xmlns:a16="http://schemas.microsoft.com/office/drawing/2014/main" id="{B24193DA-5DA7-33A5-ECC1-4FD898B16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8" name="Text Box 22">
            <a:extLst>
              <a:ext uri="{FF2B5EF4-FFF2-40B4-BE49-F238E27FC236}">
                <a16:creationId xmlns:a16="http://schemas.microsoft.com/office/drawing/2014/main" id="{98E8050B-ACF1-FF9E-647A-CA0F5A8AE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39" name="Text Box 23">
            <a:extLst>
              <a:ext uri="{FF2B5EF4-FFF2-40B4-BE49-F238E27FC236}">
                <a16:creationId xmlns:a16="http://schemas.microsoft.com/office/drawing/2014/main" id="{8E9961DB-AADD-725E-0590-164BDFFAE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0" name="Text Box 24">
            <a:extLst>
              <a:ext uri="{FF2B5EF4-FFF2-40B4-BE49-F238E27FC236}">
                <a16:creationId xmlns:a16="http://schemas.microsoft.com/office/drawing/2014/main" id="{00E2E9C0-F029-947A-8144-710D5DFF0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1" name="Text Box 25">
            <a:extLst>
              <a:ext uri="{FF2B5EF4-FFF2-40B4-BE49-F238E27FC236}">
                <a16:creationId xmlns:a16="http://schemas.microsoft.com/office/drawing/2014/main" id="{2B5DF529-EE6D-51C2-136B-D5D933AEA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2" name="Text Box 26">
            <a:extLst>
              <a:ext uri="{FF2B5EF4-FFF2-40B4-BE49-F238E27FC236}">
                <a16:creationId xmlns:a16="http://schemas.microsoft.com/office/drawing/2014/main" id="{49CED3C6-D045-5E94-3A4C-CED796318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3" name="Text Box 27">
            <a:extLst>
              <a:ext uri="{FF2B5EF4-FFF2-40B4-BE49-F238E27FC236}">
                <a16:creationId xmlns:a16="http://schemas.microsoft.com/office/drawing/2014/main" id="{A5EABF3B-7D68-E7B9-6EC4-A5D954553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4" name="Text Box 28">
            <a:extLst>
              <a:ext uri="{FF2B5EF4-FFF2-40B4-BE49-F238E27FC236}">
                <a16:creationId xmlns:a16="http://schemas.microsoft.com/office/drawing/2014/main" id="{EF918026-C12F-4ED8-E72B-F19E2F267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5" name="Text Box 29">
            <a:extLst>
              <a:ext uri="{FF2B5EF4-FFF2-40B4-BE49-F238E27FC236}">
                <a16:creationId xmlns:a16="http://schemas.microsoft.com/office/drawing/2014/main" id="{DAB0A805-EA3C-AE8E-4A58-3CC0CDBB6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6" name="Text Box 30">
            <a:extLst>
              <a:ext uri="{FF2B5EF4-FFF2-40B4-BE49-F238E27FC236}">
                <a16:creationId xmlns:a16="http://schemas.microsoft.com/office/drawing/2014/main" id="{EF66B26D-E1A3-B958-6E56-853AB8939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7" name="Text Box 31">
            <a:extLst>
              <a:ext uri="{FF2B5EF4-FFF2-40B4-BE49-F238E27FC236}">
                <a16:creationId xmlns:a16="http://schemas.microsoft.com/office/drawing/2014/main" id="{77AF2710-2854-1691-056E-B5D9E68A0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8" name="Text Box 32">
            <a:extLst>
              <a:ext uri="{FF2B5EF4-FFF2-40B4-BE49-F238E27FC236}">
                <a16:creationId xmlns:a16="http://schemas.microsoft.com/office/drawing/2014/main" id="{A4BBC962-5ADA-EC7A-D9AD-00D170477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49" name="Text Box 33">
            <a:extLst>
              <a:ext uri="{FF2B5EF4-FFF2-40B4-BE49-F238E27FC236}">
                <a16:creationId xmlns:a16="http://schemas.microsoft.com/office/drawing/2014/main" id="{B5AC3BA8-23CD-7CA8-2C7C-1BA7BC277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50" name="Text Box 34">
            <a:extLst>
              <a:ext uri="{FF2B5EF4-FFF2-40B4-BE49-F238E27FC236}">
                <a16:creationId xmlns:a16="http://schemas.microsoft.com/office/drawing/2014/main" id="{117DB4D8-61E6-A9FC-F5EB-59B06F21F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51" name="Text Box 35">
            <a:extLst>
              <a:ext uri="{FF2B5EF4-FFF2-40B4-BE49-F238E27FC236}">
                <a16:creationId xmlns:a16="http://schemas.microsoft.com/office/drawing/2014/main" id="{AB09E4A7-FB08-09CA-DF9E-88278498C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4852" name="Group 3">
            <a:extLst>
              <a:ext uri="{FF2B5EF4-FFF2-40B4-BE49-F238E27FC236}">
                <a16:creationId xmlns:a16="http://schemas.microsoft.com/office/drawing/2014/main" id="{C37B2FE6-15A5-F57C-4299-997DE8755EBE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34909" name="Rectangle 4">
              <a:extLst>
                <a:ext uri="{FF2B5EF4-FFF2-40B4-BE49-F238E27FC236}">
                  <a16:creationId xmlns:a16="http://schemas.microsoft.com/office/drawing/2014/main" id="{7055DC93-41AE-BD6A-5D19-FB85365FE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910" name="Text Box 5">
              <a:extLst>
                <a:ext uri="{FF2B5EF4-FFF2-40B4-BE49-F238E27FC236}">
                  <a16:creationId xmlns:a16="http://schemas.microsoft.com/office/drawing/2014/main" id="{673F368D-D5EC-B023-2B03-5E3ECEE9C7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53" name="Group 6">
            <a:extLst>
              <a:ext uri="{FF2B5EF4-FFF2-40B4-BE49-F238E27FC236}">
                <a16:creationId xmlns:a16="http://schemas.microsoft.com/office/drawing/2014/main" id="{F02EC676-9056-B0AC-6EA0-81100D68AA2D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34907" name="Rectangle 7">
              <a:extLst>
                <a:ext uri="{FF2B5EF4-FFF2-40B4-BE49-F238E27FC236}">
                  <a16:creationId xmlns:a16="http://schemas.microsoft.com/office/drawing/2014/main" id="{2CA75A83-E615-EBCF-320A-C26380DE3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908" name="Text Box 8">
              <a:extLst>
                <a:ext uri="{FF2B5EF4-FFF2-40B4-BE49-F238E27FC236}">
                  <a16:creationId xmlns:a16="http://schemas.microsoft.com/office/drawing/2014/main" id="{6FCFF129-F0CF-B078-62DD-E500B94DC9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54" name="Group 9">
            <a:extLst>
              <a:ext uri="{FF2B5EF4-FFF2-40B4-BE49-F238E27FC236}">
                <a16:creationId xmlns:a16="http://schemas.microsoft.com/office/drawing/2014/main" id="{3A3B12C0-CB1C-E6A5-D8C0-EE0400B5F61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34905" name="Rectangle 10">
              <a:extLst>
                <a:ext uri="{FF2B5EF4-FFF2-40B4-BE49-F238E27FC236}">
                  <a16:creationId xmlns:a16="http://schemas.microsoft.com/office/drawing/2014/main" id="{1E50A167-62F5-91D1-1914-5B75F0070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906" name="Text Box 11">
              <a:extLst>
                <a:ext uri="{FF2B5EF4-FFF2-40B4-BE49-F238E27FC236}">
                  <a16:creationId xmlns:a16="http://schemas.microsoft.com/office/drawing/2014/main" id="{D011FCF7-5A1D-BDA4-B237-855003E081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55" name="Group 12">
            <a:extLst>
              <a:ext uri="{FF2B5EF4-FFF2-40B4-BE49-F238E27FC236}">
                <a16:creationId xmlns:a16="http://schemas.microsoft.com/office/drawing/2014/main" id="{B281717C-C9B7-E084-0BE3-888CDA48A7B5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34903" name="Rectangle 13">
              <a:extLst>
                <a:ext uri="{FF2B5EF4-FFF2-40B4-BE49-F238E27FC236}">
                  <a16:creationId xmlns:a16="http://schemas.microsoft.com/office/drawing/2014/main" id="{FE60BFD0-23C6-175D-7AF4-E905AF873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904" name="Text Box 14">
              <a:extLst>
                <a:ext uri="{FF2B5EF4-FFF2-40B4-BE49-F238E27FC236}">
                  <a16:creationId xmlns:a16="http://schemas.microsoft.com/office/drawing/2014/main" id="{4F35A312-C79C-F764-46FF-779F246D2E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4856" name="Line 15">
            <a:extLst>
              <a:ext uri="{FF2B5EF4-FFF2-40B4-BE49-F238E27FC236}">
                <a16:creationId xmlns:a16="http://schemas.microsoft.com/office/drawing/2014/main" id="{EFA8A7A7-9E10-CF47-FFA0-9A313E08E9B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57" name="Text Box 16">
            <a:extLst>
              <a:ext uri="{FF2B5EF4-FFF2-40B4-BE49-F238E27FC236}">
                <a16:creationId xmlns:a16="http://schemas.microsoft.com/office/drawing/2014/main" id="{31A904E0-4B7F-F6B1-0E36-2C724651E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34858" name="Text Box 17">
            <a:extLst>
              <a:ext uri="{FF2B5EF4-FFF2-40B4-BE49-F238E27FC236}">
                <a16:creationId xmlns:a16="http://schemas.microsoft.com/office/drawing/2014/main" id="{E48FF1F6-A70A-7BA1-3189-EA648D8BD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59" name="Text Box 18">
            <a:extLst>
              <a:ext uri="{FF2B5EF4-FFF2-40B4-BE49-F238E27FC236}">
                <a16:creationId xmlns:a16="http://schemas.microsoft.com/office/drawing/2014/main" id="{846F248C-A9D6-9F46-D38C-FDA7501BC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60" name="Text Box 19">
            <a:extLst>
              <a:ext uri="{FF2B5EF4-FFF2-40B4-BE49-F238E27FC236}">
                <a16:creationId xmlns:a16="http://schemas.microsoft.com/office/drawing/2014/main" id="{699716C3-6208-0418-2FE4-BC1411A40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61" name="Text Box 20">
            <a:extLst>
              <a:ext uri="{FF2B5EF4-FFF2-40B4-BE49-F238E27FC236}">
                <a16:creationId xmlns:a16="http://schemas.microsoft.com/office/drawing/2014/main" id="{F2E65BD7-2633-E8C1-9EE3-E7FED134E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62" name="Text Box 21">
            <a:extLst>
              <a:ext uri="{FF2B5EF4-FFF2-40B4-BE49-F238E27FC236}">
                <a16:creationId xmlns:a16="http://schemas.microsoft.com/office/drawing/2014/main" id="{86551B59-982E-D7CE-93C4-5842F428F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4863" name="Group 22">
            <a:extLst>
              <a:ext uri="{FF2B5EF4-FFF2-40B4-BE49-F238E27FC236}">
                <a16:creationId xmlns:a16="http://schemas.microsoft.com/office/drawing/2014/main" id="{6296B9DB-1E9B-2544-B593-98AF5E9626A1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34901" name="Rectangle 23">
              <a:extLst>
                <a:ext uri="{FF2B5EF4-FFF2-40B4-BE49-F238E27FC236}">
                  <a16:creationId xmlns:a16="http://schemas.microsoft.com/office/drawing/2014/main" id="{D6C77FD0-CE7C-2FB2-EB7A-45E53C02C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902" name="Text Box 24">
              <a:extLst>
                <a:ext uri="{FF2B5EF4-FFF2-40B4-BE49-F238E27FC236}">
                  <a16:creationId xmlns:a16="http://schemas.microsoft.com/office/drawing/2014/main" id="{0C7B6F30-CFEF-D3B1-6376-4B5E55D57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64" name="Group 25">
            <a:extLst>
              <a:ext uri="{FF2B5EF4-FFF2-40B4-BE49-F238E27FC236}">
                <a16:creationId xmlns:a16="http://schemas.microsoft.com/office/drawing/2014/main" id="{899A7B43-E9DB-4702-E511-1F71226FB167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34899" name="Rectangle 26">
              <a:extLst>
                <a:ext uri="{FF2B5EF4-FFF2-40B4-BE49-F238E27FC236}">
                  <a16:creationId xmlns:a16="http://schemas.microsoft.com/office/drawing/2014/main" id="{8E28AE52-5296-B7BB-ED1F-10DF00C0F3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900" name="Text Box 27">
              <a:extLst>
                <a:ext uri="{FF2B5EF4-FFF2-40B4-BE49-F238E27FC236}">
                  <a16:creationId xmlns:a16="http://schemas.microsoft.com/office/drawing/2014/main" id="{BA5E8CCD-E900-C2A2-068A-E629E8D666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65" name="Group 28">
            <a:extLst>
              <a:ext uri="{FF2B5EF4-FFF2-40B4-BE49-F238E27FC236}">
                <a16:creationId xmlns:a16="http://schemas.microsoft.com/office/drawing/2014/main" id="{478BD10D-88CE-2E67-A344-EC8F46A980F4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34897" name="Rectangle 29">
              <a:extLst>
                <a:ext uri="{FF2B5EF4-FFF2-40B4-BE49-F238E27FC236}">
                  <a16:creationId xmlns:a16="http://schemas.microsoft.com/office/drawing/2014/main" id="{6FEF4413-5BBA-C449-DBA6-E7B7B5576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98" name="Text Box 30">
              <a:extLst>
                <a:ext uri="{FF2B5EF4-FFF2-40B4-BE49-F238E27FC236}">
                  <a16:creationId xmlns:a16="http://schemas.microsoft.com/office/drawing/2014/main" id="{939034E6-DC33-73E3-599B-468F3062BE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66" name="Group 31">
            <a:extLst>
              <a:ext uri="{FF2B5EF4-FFF2-40B4-BE49-F238E27FC236}">
                <a16:creationId xmlns:a16="http://schemas.microsoft.com/office/drawing/2014/main" id="{D8FF8268-16F1-EC76-B534-329551DDE6F4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34895" name="Rectangle 32">
              <a:extLst>
                <a:ext uri="{FF2B5EF4-FFF2-40B4-BE49-F238E27FC236}">
                  <a16:creationId xmlns:a16="http://schemas.microsoft.com/office/drawing/2014/main" id="{E26F37A3-F229-F16A-D71B-CC4485D46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96" name="Text Box 33">
              <a:extLst>
                <a:ext uri="{FF2B5EF4-FFF2-40B4-BE49-F238E27FC236}">
                  <a16:creationId xmlns:a16="http://schemas.microsoft.com/office/drawing/2014/main" id="{67EFF2E1-E7C7-A778-A095-6EBCB6DE7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4867" name="Text Box 34">
            <a:extLst>
              <a:ext uri="{FF2B5EF4-FFF2-40B4-BE49-F238E27FC236}">
                <a16:creationId xmlns:a16="http://schemas.microsoft.com/office/drawing/2014/main" id="{4E8715EE-21F0-2966-02D1-C71C72E83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68" name="Text Box 35">
            <a:extLst>
              <a:ext uri="{FF2B5EF4-FFF2-40B4-BE49-F238E27FC236}">
                <a16:creationId xmlns:a16="http://schemas.microsoft.com/office/drawing/2014/main" id="{B7F4187B-90D2-3D2B-4BDE-4D6454312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4869" name="Group 36">
            <a:extLst>
              <a:ext uri="{FF2B5EF4-FFF2-40B4-BE49-F238E27FC236}">
                <a16:creationId xmlns:a16="http://schemas.microsoft.com/office/drawing/2014/main" id="{7453E8DD-2F68-6E02-68D9-45D81C9F49CB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34893" name="Rectangle 37">
              <a:extLst>
                <a:ext uri="{FF2B5EF4-FFF2-40B4-BE49-F238E27FC236}">
                  <a16:creationId xmlns:a16="http://schemas.microsoft.com/office/drawing/2014/main" id="{2ED7C9EB-4F0F-8535-2C82-8C92C4810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94" name="Text Box 38">
              <a:extLst>
                <a:ext uri="{FF2B5EF4-FFF2-40B4-BE49-F238E27FC236}">
                  <a16:creationId xmlns:a16="http://schemas.microsoft.com/office/drawing/2014/main" id="{EFACF441-542F-2424-83DB-034FE462F7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70" name="Group 39">
            <a:extLst>
              <a:ext uri="{FF2B5EF4-FFF2-40B4-BE49-F238E27FC236}">
                <a16:creationId xmlns:a16="http://schemas.microsoft.com/office/drawing/2014/main" id="{E54D27FA-C655-B010-01E7-58C2DA0B9F02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34891" name="Rectangle 40">
              <a:extLst>
                <a:ext uri="{FF2B5EF4-FFF2-40B4-BE49-F238E27FC236}">
                  <a16:creationId xmlns:a16="http://schemas.microsoft.com/office/drawing/2014/main" id="{798DAC3C-42DA-B757-C3EF-9E57B21C7C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92" name="Text Box 41">
              <a:extLst>
                <a:ext uri="{FF2B5EF4-FFF2-40B4-BE49-F238E27FC236}">
                  <a16:creationId xmlns:a16="http://schemas.microsoft.com/office/drawing/2014/main" id="{9D9CFB87-B9A6-E011-BFE6-723D149A02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71" name="Group 42">
            <a:extLst>
              <a:ext uri="{FF2B5EF4-FFF2-40B4-BE49-F238E27FC236}">
                <a16:creationId xmlns:a16="http://schemas.microsoft.com/office/drawing/2014/main" id="{A871BA11-7621-0892-28E6-B11AF1B84FDF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34889" name="Rectangle 43">
              <a:extLst>
                <a:ext uri="{FF2B5EF4-FFF2-40B4-BE49-F238E27FC236}">
                  <a16:creationId xmlns:a16="http://schemas.microsoft.com/office/drawing/2014/main" id="{1EA4131F-E77F-BE94-A4B5-22EE7BE8E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90" name="Text Box 44">
              <a:extLst>
                <a:ext uri="{FF2B5EF4-FFF2-40B4-BE49-F238E27FC236}">
                  <a16:creationId xmlns:a16="http://schemas.microsoft.com/office/drawing/2014/main" id="{CD0FE5D1-9177-EC02-28BF-DD3B9D8C25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72" name="Group 45">
            <a:extLst>
              <a:ext uri="{FF2B5EF4-FFF2-40B4-BE49-F238E27FC236}">
                <a16:creationId xmlns:a16="http://schemas.microsoft.com/office/drawing/2014/main" id="{BCE94ADE-77A3-42F6-89B5-B22A0BCABA56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34887" name="Rectangle 46">
              <a:extLst>
                <a:ext uri="{FF2B5EF4-FFF2-40B4-BE49-F238E27FC236}">
                  <a16:creationId xmlns:a16="http://schemas.microsoft.com/office/drawing/2014/main" id="{2FE0915A-AD78-5071-E6BB-28DB1B62EF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88" name="Text Box 47">
              <a:extLst>
                <a:ext uri="{FF2B5EF4-FFF2-40B4-BE49-F238E27FC236}">
                  <a16:creationId xmlns:a16="http://schemas.microsoft.com/office/drawing/2014/main" id="{6DDCACDA-AD61-E7CB-97AC-5475E02D9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73" name="Group 48">
            <a:extLst>
              <a:ext uri="{FF2B5EF4-FFF2-40B4-BE49-F238E27FC236}">
                <a16:creationId xmlns:a16="http://schemas.microsoft.com/office/drawing/2014/main" id="{3C8762F0-5660-F13D-6D91-79FDF9D04FC3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34885" name="Rectangle 49">
              <a:extLst>
                <a:ext uri="{FF2B5EF4-FFF2-40B4-BE49-F238E27FC236}">
                  <a16:creationId xmlns:a16="http://schemas.microsoft.com/office/drawing/2014/main" id="{6FF63225-F64F-8BDE-2660-354EB3AF9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86" name="Text Box 50">
              <a:extLst>
                <a:ext uri="{FF2B5EF4-FFF2-40B4-BE49-F238E27FC236}">
                  <a16:creationId xmlns:a16="http://schemas.microsoft.com/office/drawing/2014/main" id="{6D91DE92-BEEF-447C-1CEA-241F8D8B1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74" name="Group 51">
            <a:extLst>
              <a:ext uri="{FF2B5EF4-FFF2-40B4-BE49-F238E27FC236}">
                <a16:creationId xmlns:a16="http://schemas.microsoft.com/office/drawing/2014/main" id="{FC27578B-AA7F-0628-2B88-57F12E50572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34883" name="Rectangle 52">
              <a:extLst>
                <a:ext uri="{FF2B5EF4-FFF2-40B4-BE49-F238E27FC236}">
                  <a16:creationId xmlns:a16="http://schemas.microsoft.com/office/drawing/2014/main" id="{500AB009-3DBB-00A8-0170-A533345FE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84" name="Text Box 53">
              <a:extLst>
                <a:ext uri="{FF2B5EF4-FFF2-40B4-BE49-F238E27FC236}">
                  <a16:creationId xmlns:a16="http://schemas.microsoft.com/office/drawing/2014/main" id="{F4100E55-58D0-1A87-81B8-C6710310CA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75" name="Group 54">
            <a:extLst>
              <a:ext uri="{FF2B5EF4-FFF2-40B4-BE49-F238E27FC236}">
                <a16:creationId xmlns:a16="http://schemas.microsoft.com/office/drawing/2014/main" id="{920C69B7-0CD7-EB7F-7DA5-F70CB1AF5AEA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34881" name="Rectangle 55">
              <a:extLst>
                <a:ext uri="{FF2B5EF4-FFF2-40B4-BE49-F238E27FC236}">
                  <a16:creationId xmlns:a16="http://schemas.microsoft.com/office/drawing/2014/main" id="{E7AABC1A-6EDF-F34A-23E0-CE4395EC7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82" name="Text Box 56">
              <a:extLst>
                <a:ext uri="{FF2B5EF4-FFF2-40B4-BE49-F238E27FC236}">
                  <a16:creationId xmlns:a16="http://schemas.microsoft.com/office/drawing/2014/main" id="{8B6A3F11-9F20-8E6E-26C1-2990E2DA55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4876" name="Group 57">
            <a:extLst>
              <a:ext uri="{FF2B5EF4-FFF2-40B4-BE49-F238E27FC236}">
                <a16:creationId xmlns:a16="http://schemas.microsoft.com/office/drawing/2014/main" id="{00659BB1-4374-837E-4047-0136ABE99128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34879" name="Rectangle 58">
              <a:extLst>
                <a:ext uri="{FF2B5EF4-FFF2-40B4-BE49-F238E27FC236}">
                  <a16:creationId xmlns:a16="http://schemas.microsoft.com/office/drawing/2014/main" id="{6DF77813-E1D9-3B53-1039-253FF8C2F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4880" name="Text Box 59">
              <a:extLst>
                <a:ext uri="{FF2B5EF4-FFF2-40B4-BE49-F238E27FC236}">
                  <a16:creationId xmlns:a16="http://schemas.microsoft.com/office/drawing/2014/main" id="{4A840449-A19E-E357-35CA-FADE077FC6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4877" name="Text Box 60">
            <a:extLst>
              <a:ext uri="{FF2B5EF4-FFF2-40B4-BE49-F238E27FC236}">
                <a16:creationId xmlns:a16="http://schemas.microsoft.com/office/drawing/2014/main" id="{9CDBF68E-8B49-E98A-B1E3-8D789FA60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4878" name="Text Box 61">
            <a:extLst>
              <a:ext uri="{FF2B5EF4-FFF2-40B4-BE49-F238E27FC236}">
                <a16:creationId xmlns:a16="http://schemas.microsoft.com/office/drawing/2014/main" id="{090F2F46-7FFD-7553-16B9-F46D598C0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9A89F6EC-5D2F-37EC-B386-0B4637160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97FADE8C-5FBA-09AE-BF44-887630C387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n-US" altLang="en-US" sz="1800" b="1"/>
              <a:t>A = x’y’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- 0 - 0	</a:t>
            </a:r>
            <a:r>
              <a:rPr lang="en-US" altLang="en-US" sz="1800" b="1"/>
              <a:t>B = x’z’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1,5,9,13	 - - 0 1	</a:t>
            </a:r>
            <a:r>
              <a:rPr lang="en-US" altLang="en-US" sz="1800" b="1"/>
              <a:t>C = y’z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5,7,13,15 - 1 - 1	</a:t>
            </a:r>
            <a:r>
              <a:rPr lang="en-US" altLang="en-US" sz="1800" b="1"/>
              <a:t>D = xz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35844" name="Line 4">
            <a:extLst>
              <a:ext uri="{FF2B5EF4-FFF2-40B4-BE49-F238E27FC236}">
                <a16:creationId xmlns:a16="http://schemas.microsoft.com/office/drawing/2014/main" id="{6C1C3E01-E617-BCAC-02EF-A71AFB01BC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45" name="Line 5">
            <a:extLst>
              <a:ext uri="{FF2B5EF4-FFF2-40B4-BE49-F238E27FC236}">
                <a16:creationId xmlns:a16="http://schemas.microsoft.com/office/drawing/2014/main" id="{24923BA6-3E01-F5A9-5A95-96A3041DAD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46" name="Line 6">
            <a:extLst>
              <a:ext uri="{FF2B5EF4-FFF2-40B4-BE49-F238E27FC236}">
                <a16:creationId xmlns:a16="http://schemas.microsoft.com/office/drawing/2014/main" id="{09EE04A2-CF45-3E60-B054-73074054A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47" name="Line 7">
            <a:extLst>
              <a:ext uri="{FF2B5EF4-FFF2-40B4-BE49-F238E27FC236}">
                <a16:creationId xmlns:a16="http://schemas.microsoft.com/office/drawing/2014/main" id="{D64E705A-0F31-84BE-D3AA-B520230E40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48" name="Line 8">
            <a:extLst>
              <a:ext uri="{FF2B5EF4-FFF2-40B4-BE49-F238E27FC236}">
                <a16:creationId xmlns:a16="http://schemas.microsoft.com/office/drawing/2014/main" id="{DAE5CF9B-177C-AFEF-0584-DBB364E501D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49" name="Line 9">
            <a:extLst>
              <a:ext uri="{FF2B5EF4-FFF2-40B4-BE49-F238E27FC236}">
                <a16:creationId xmlns:a16="http://schemas.microsoft.com/office/drawing/2014/main" id="{E574B70F-2D7E-6B83-8377-9EC5779FEB3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50" name="Line 10">
            <a:extLst>
              <a:ext uri="{FF2B5EF4-FFF2-40B4-BE49-F238E27FC236}">
                <a16:creationId xmlns:a16="http://schemas.microsoft.com/office/drawing/2014/main" id="{116E7B6A-9483-FFD5-E2DD-2A3C7B5C74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51" name="Line 11">
            <a:extLst>
              <a:ext uri="{FF2B5EF4-FFF2-40B4-BE49-F238E27FC236}">
                <a16:creationId xmlns:a16="http://schemas.microsoft.com/office/drawing/2014/main" id="{62A13B3D-C9E2-2C36-24F1-B6167489ECF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05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52" name="Line 12">
            <a:extLst>
              <a:ext uri="{FF2B5EF4-FFF2-40B4-BE49-F238E27FC236}">
                <a16:creationId xmlns:a16="http://schemas.microsoft.com/office/drawing/2014/main" id="{BEC2BAAB-02FD-F98C-04D6-F2AE804CA7F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362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5853" name="Text Box 13">
            <a:extLst>
              <a:ext uri="{FF2B5EF4-FFF2-40B4-BE49-F238E27FC236}">
                <a16:creationId xmlns:a16="http://schemas.microsoft.com/office/drawing/2014/main" id="{1450823F-11DA-3865-FA6B-5DCC7848D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54" name="Text Box 14">
            <a:extLst>
              <a:ext uri="{FF2B5EF4-FFF2-40B4-BE49-F238E27FC236}">
                <a16:creationId xmlns:a16="http://schemas.microsoft.com/office/drawing/2014/main" id="{0D7032FD-5ED6-B44E-DF0D-378E72955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55" name="Text Box 15">
            <a:extLst>
              <a:ext uri="{FF2B5EF4-FFF2-40B4-BE49-F238E27FC236}">
                <a16:creationId xmlns:a16="http://schemas.microsoft.com/office/drawing/2014/main" id="{A9BEB3C1-03CA-3B14-B6BC-FD639BBC2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56" name="Text Box 16">
            <a:extLst>
              <a:ext uri="{FF2B5EF4-FFF2-40B4-BE49-F238E27FC236}">
                <a16:creationId xmlns:a16="http://schemas.microsoft.com/office/drawing/2014/main" id="{FE64A7F4-5A77-215E-BD24-36EEC98CA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57" name="Text Box 17">
            <a:extLst>
              <a:ext uri="{FF2B5EF4-FFF2-40B4-BE49-F238E27FC236}">
                <a16:creationId xmlns:a16="http://schemas.microsoft.com/office/drawing/2014/main" id="{0D6785EB-3263-0EA1-ACB6-CF71EF36E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58" name="Text Box 18">
            <a:extLst>
              <a:ext uri="{FF2B5EF4-FFF2-40B4-BE49-F238E27FC236}">
                <a16:creationId xmlns:a16="http://schemas.microsoft.com/office/drawing/2014/main" id="{DA5978F3-88AD-06B4-6633-F4E0074A2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59" name="Text Box 19">
            <a:extLst>
              <a:ext uri="{FF2B5EF4-FFF2-40B4-BE49-F238E27FC236}">
                <a16:creationId xmlns:a16="http://schemas.microsoft.com/office/drawing/2014/main" id="{43A287AB-6F84-CC1A-8CFA-174858C3B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0" name="Text Box 20">
            <a:extLst>
              <a:ext uri="{FF2B5EF4-FFF2-40B4-BE49-F238E27FC236}">
                <a16:creationId xmlns:a16="http://schemas.microsoft.com/office/drawing/2014/main" id="{41546599-8674-7046-5B0A-AB3251A6B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1" name="Text Box 21">
            <a:extLst>
              <a:ext uri="{FF2B5EF4-FFF2-40B4-BE49-F238E27FC236}">
                <a16:creationId xmlns:a16="http://schemas.microsoft.com/office/drawing/2014/main" id="{6899A4E0-94B6-577B-45CE-7DE5D2626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2" name="Text Box 22">
            <a:extLst>
              <a:ext uri="{FF2B5EF4-FFF2-40B4-BE49-F238E27FC236}">
                <a16:creationId xmlns:a16="http://schemas.microsoft.com/office/drawing/2014/main" id="{724277BC-2264-E714-DB5B-2639632B9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3" name="Text Box 23">
            <a:extLst>
              <a:ext uri="{FF2B5EF4-FFF2-40B4-BE49-F238E27FC236}">
                <a16:creationId xmlns:a16="http://schemas.microsoft.com/office/drawing/2014/main" id="{5F523C9E-D1A3-D546-BE8A-B661C697B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4" name="Text Box 24">
            <a:extLst>
              <a:ext uri="{FF2B5EF4-FFF2-40B4-BE49-F238E27FC236}">
                <a16:creationId xmlns:a16="http://schemas.microsoft.com/office/drawing/2014/main" id="{97E82D5C-DC90-925C-5E38-B1E180446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5" name="Text Box 25">
            <a:extLst>
              <a:ext uri="{FF2B5EF4-FFF2-40B4-BE49-F238E27FC236}">
                <a16:creationId xmlns:a16="http://schemas.microsoft.com/office/drawing/2014/main" id="{495412C2-77E9-C711-C436-F4A669980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6" name="Text Box 26">
            <a:extLst>
              <a:ext uri="{FF2B5EF4-FFF2-40B4-BE49-F238E27FC236}">
                <a16:creationId xmlns:a16="http://schemas.microsoft.com/office/drawing/2014/main" id="{8673A4B6-781D-4D40-11E8-DA2B04911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7" name="Text Box 27">
            <a:extLst>
              <a:ext uri="{FF2B5EF4-FFF2-40B4-BE49-F238E27FC236}">
                <a16:creationId xmlns:a16="http://schemas.microsoft.com/office/drawing/2014/main" id="{835A7D71-AC09-10AB-976F-3FA7D2DBE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8" name="Text Box 28">
            <a:extLst>
              <a:ext uri="{FF2B5EF4-FFF2-40B4-BE49-F238E27FC236}">
                <a16:creationId xmlns:a16="http://schemas.microsoft.com/office/drawing/2014/main" id="{1EEEE411-47B3-1639-C0F8-8A4FFF17D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69" name="Text Box 29">
            <a:extLst>
              <a:ext uri="{FF2B5EF4-FFF2-40B4-BE49-F238E27FC236}">
                <a16:creationId xmlns:a16="http://schemas.microsoft.com/office/drawing/2014/main" id="{7C72F624-E43A-7794-40C2-B47E29D92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70" name="Text Box 30">
            <a:extLst>
              <a:ext uri="{FF2B5EF4-FFF2-40B4-BE49-F238E27FC236}">
                <a16:creationId xmlns:a16="http://schemas.microsoft.com/office/drawing/2014/main" id="{DF7CEAC6-4FE5-A37A-8089-1B40EA593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71" name="Text Box 31">
            <a:extLst>
              <a:ext uri="{FF2B5EF4-FFF2-40B4-BE49-F238E27FC236}">
                <a16:creationId xmlns:a16="http://schemas.microsoft.com/office/drawing/2014/main" id="{2A5E7258-EEA6-45B6-4F67-58B90F8B5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72" name="Text Box 32">
            <a:extLst>
              <a:ext uri="{FF2B5EF4-FFF2-40B4-BE49-F238E27FC236}">
                <a16:creationId xmlns:a16="http://schemas.microsoft.com/office/drawing/2014/main" id="{148289FA-4459-1BC6-3789-7B7B4E1C0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73" name="Text Box 33">
            <a:extLst>
              <a:ext uri="{FF2B5EF4-FFF2-40B4-BE49-F238E27FC236}">
                <a16:creationId xmlns:a16="http://schemas.microsoft.com/office/drawing/2014/main" id="{ED1E9501-E70E-E355-CA89-A13B8B9ED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74" name="Text Box 34">
            <a:extLst>
              <a:ext uri="{FF2B5EF4-FFF2-40B4-BE49-F238E27FC236}">
                <a16:creationId xmlns:a16="http://schemas.microsoft.com/office/drawing/2014/main" id="{2322F760-948F-258C-CDAB-10FCBD107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5875" name="Text Box 35">
            <a:extLst>
              <a:ext uri="{FF2B5EF4-FFF2-40B4-BE49-F238E27FC236}">
                <a16:creationId xmlns:a16="http://schemas.microsoft.com/office/drawing/2014/main" id="{971E60A1-5E02-C74D-3A8D-A41AE0F99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77E9A4E9-423C-8C83-F213-8C6C3B9C51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/>
              <a:t>f(w,x,y,z) = </a:t>
            </a:r>
            <a:r>
              <a:rPr lang="el-GR" altLang="en-US"/>
              <a:t>Σ(0,1,2,5,7,8,9,10,13,15)</a:t>
            </a:r>
            <a:endParaRPr lang="en-US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DEAC7AE7-5DA3-6F74-B7A9-60DD1C73F4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w x y z 		w x y z			w x y 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0	0 0 0 0	   0,1	0 0 0 -		0,1,8,9	 - 0 0 -	</a:t>
            </a:r>
            <a:r>
              <a:rPr lang="en-US" altLang="en-US" sz="1800" b="1">
                <a:solidFill>
                  <a:srgbClr val="66FF33"/>
                </a:solidFill>
              </a:rPr>
              <a:t>A = x’y’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0 0 0 1	   0,2	0 0 - 0		0,2,8,10	 - 0 - 0	</a:t>
            </a:r>
            <a:r>
              <a:rPr lang="en-US" altLang="en-US" sz="1800" b="1">
                <a:solidFill>
                  <a:srgbClr val="FF0000"/>
                </a:solidFill>
              </a:rPr>
              <a:t>B = x’z’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0 0 1 0	   0,8	- 0 0 0		1,5,9,13	 - - 0 1	</a:t>
            </a:r>
            <a:r>
              <a:rPr lang="en-US" altLang="en-US" sz="1800" b="1">
                <a:solidFill>
                  <a:srgbClr val="FFFF00"/>
                </a:solidFill>
              </a:rPr>
              <a:t>C = y’z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8	1 0 0 0	   1,5	0 - 0 1		5,7,13,15 - 1 - 1	</a:t>
            </a:r>
            <a:r>
              <a:rPr lang="en-US" altLang="en-US" sz="1800" b="1">
                <a:solidFill>
                  <a:srgbClr val="FFC000"/>
                </a:solidFill>
              </a:rPr>
              <a:t>D = xz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5	0 1 0 1	   1,9	- 0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9	1 0 0 1	   2,10	- 0 1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10	1 0 1 0	   8,9	1 0 0 -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7	0 1 1 1	   8,10	1 0 - 0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1 1 0 1	   5,7	0 1 - 1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1 1 1 1	   5,13	- 1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9,13	1 - 0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 7,15	- 1 1 1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			  13,15	1 1 - 1</a:t>
            </a:r>
          </a:p>
        </p:txBody>
      </p:sp>
      <p:sp>
        <p:nvSpPr>
          <p:cNvPr id="36868" name="Line 4">
            <a:extLst>
              <a:ext uri="{FF2B5EF4-FFF2-40B4-BE49-F238E27FC236}">
                <a16:creationId xmlns:a16="http://schemas.microsoft.com/office/drawing/2014/main" id="{52039656-AA38-2DAC-25F8-A053F9DC88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69" name="Line 5">
            <a:extLst>
              <a:ext uri="{FF2B5EF4-FFF2-40B4-BE49-F238E27FC236}">
                <a16:creationId xmlns:a16="http://schemas.microsoft.com/office/drawing/2014/main" id="{F742982F-960B-2BD4-A4EA-5CDDBFFEC4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743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0" name="Line 6">
            <a:extLst>
              <a:ext uri="{FF2B5EF4-FFF2-40B4-BE49-F238E27FC236}">
                <a16:creationId xmlns:a16="http://schemas.microsoft.com/office/drawing/2014/main" id="{1B69A31E-C3E0-926B-CABD-6CA0735ADB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733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1" name="Line 7">
            <a:extLst>
              <a:ext uri="{FF2B5EF4-FFF2-40B4-BE49-F238E27FC236}">
                <a16:creationId xmlns:a16="http://schemas.microsoft.com/office/drawing/2014/main" id="{818B358F-6608-D8D2-2666-638C0CEB8D8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2" name="Line 8">
            <a:extLst>
              <a:ext uri="{FF2B5EF4-FFF2-40B4-BE49-F238E27FC236}">
                <a16:creationId xmlns:a16="http://schemas.microsoft.com/office/drawing/2014/main" id="{909B8A39-C8E0-5ED8-C013-4567320DB6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362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3" name="Line 9">
            <a:extLst>
              <a:ext uri="{FF2B5EF4-FFF2-40B4-BE49-F238E27FC236}">
                <a16:creationId xmlns:a16="http://schemas.microsoft.com/office/drawing/2014/main" id="{A0929E83-8790-1BD9-2FCA-3489762F138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038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4" name="Line 10">
            <a:extLst>
              <a:ext uri="{FF2B5EF4-FFF2-40B4-BE49-F238E27FC236}">
                <a16:creationId xmlns:a16="http://schemas.microsoft.com/office/drawing/2014/main" id="{1881F638-14B3-EE81-C093-3558C5CFFE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0292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5" name="Line 11">
            <a:extLst>
              <a:ext uri="{FF2B5EF4-FFF2-40B4-BE49-F238E27FC236}">
                <a16:creationId xmlns:a16="http://schemas.microsoft.com/office/drawing/2014/main" id="{43AECAF0-C0E9-1DC4-4948-E0D9C63E7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057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6" name="Line 12">
            <a:extLst>
              <a:ext uri="{FF2B5EF4-FFF2-40B4-BE49-F238E27FC236}">
                <a16:creationId xmlns:a16="http://schemas.microsoft.com/office/drawing/2014/main" id="{BACF92B6-DF6D-E4B1-AC53-CA6DAEE27B77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362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877" name="Text Box 13">
            <a:extLst>
              <a:ext uri="{FF2B5EF4-FFF2-40B4-BE49-F238E27FC236}">
                <a16:creationId xmlns:a16="http://schemas.microsoft.com/office/drawing/2014/main" id="{10934E67-176F-8265-EBAD-77CFFCBB3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335088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78" name="Text Box 14">
            <a:extLst>
              <a:ext uri="{FF2B5EF4-FFF2-40B4-BE49-F238E27FC236}">
                <a16:creationId xmlns:a16="http://schemas.microsoft.com/office/drawing/2014/main" id="{D960D4E9-430A-952B-932B-63D47731C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6670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79" name="Text Box 15">
            <a:extLst>
              <a:ext uri="{FF2B5EF4-FFF2-40B4-BE49-F238E27FC236}">
                <a16:creationId xmlns:a16="http://schemas.microsoft.com/office/drawing/2014/main" id="{CD76BA86-EC26-C565-BF3C-10D8B4E71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676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0" name="Text Box 16">
            <a:extLst>
              <a:ext uri="{FF2B5EF4-FFF2-40B4-BE49-F238E27FC236}">
                <a16:creationId xmlns:a16="http://schemas.microsoft.com/office/drawing/2014/main" id="{B4594D68-E18F-F984-3339-78996BA1E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971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1" name="Text Box 17">
            <a:extLst>
              <a:ext uri="{FF2B5EF4-FFF2-40B4-BE49-F238E27FC236}">
                <a16:creationId xmlns:a16="http://schemas.microsoft.com/office/drawing/2014/main" id="{94FF5CE9-BE5F-47F1-2A8F-55CA9C8F8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981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2" name="Text Box 18">
            <a:extLst>
              <a:ext uri="{FF2B5EF4-FFF2-40B4-BE49-F238E27FC236}">
                <a16:creationId xmlns:a16="http://schemas.microsoft.com/office/drawing/2014/main" id="{14C55E3B-C9B1-FF3E-01EF-534269DAE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3528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3" name="Text Box 19">
            <a:extLst>
              <a:ext uri="{FF2B5EF4-FFF2-40B4-BE49-F238E27FC236}">
                <a16:creationId xmlns:a16="http://schemas.microsoft.com/office/drawing/2014/main" id="{E93A1D63-7E9F-4979-7048-85C7061DD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4" name="Text Box 20">
            <a:extLst>
              <a:ext uri="{FF2B5EF4-FFF2-40B4-BE49-F238E27FC236}">
                <a16:creationId xmlns:a16="http://schemas.microsoft.com/office/drawing/2014/main" id="{80C1495F-6E49-4455-58FA-607248F92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657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5" name="Text Box 21">
            <a:extLst>
              <a:ext uri="{FF2B5EF4-FFF2-40B4-BE49-F238E27FC236}">
                <a16:creationId xmlns:a16="http://schemas.microsoft.com/office/drawing/2014/main" id="{520CAC36-F80C-7C80-622E-824B17EE0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43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6" name="Text Box 22">
            <a:extLst>
              <a:ext uri="{FF2B5EF4-FFF2-40B4-BE49-F238E27FC236}">
                <a16:creationId xmlns:a16="http://schemas.microsoft.com/office/drawing/2014/main" id="{D020FDAB-BF84-A1FB-8F59-C827E6FC7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962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7" name="Text Box 23">
            <a:extLst>
              <a:ext uri="{FF2B5EF4-FFF2-40B4-BE49-F238E27FC236}">
                <a16:creationId xmlns:a16="http://schemas.microsoft.com/office/drawing/2014/main" id="{CB502D03-010F-C50F-3582-4F689E30C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8" name="Text Box 24">
            <a:extLst>
              <a:ext uri="{FF2B5EF4-FFF2-40B4-BE49-F238E27FC236}">
                <a16:creationId xmlns:a16="http://schemas.microsoft.com/office/drawing/2014/main" id="{4E88955E-59D8-D34C-AAD1-167CCF4DF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89" name="Text Box 25">
            <a:extLst>
              <a:ext uri="{FF2B5EF4-FFF2-40B4-BE49-F238E27FC236}">
                <a16:creationId xmlns:a16="http://schemas.microsoft.com/office/drawing/2014/main" id="{3D1F29A7-8777-1617-D99E-BB7166A7C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0" name="Text Box 26">
            <a:extLst>
              <a:ext uri="{FF2B5EF4-FFF2-40B4-BE49-F238E27FC236}">
                <a16:creationId xmlns:a16="http://schemas.microsoft.com/office/drawing/2014/main" id="{36C9606B-8A16-20A7-CBE9-AF5944813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1" name="Text Box 27">
            <a:extLst>
              <a:ext uri="{FF2B5EF4-FFF2-40B4-BE49-F238E27FC236}">
                <a16:creationId xmlns:a16="http://schemas.microsoft.com/office/drawing/2014/main" id="{EDDEC417-5883-98BD-3DDC-087590F3D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2" name="Text Box 28">
            <a:extLst>
              <a:ext uri="{FF2B5EF4-FFF2-40B4-BE49-F238E27FC236}">
                <a16:creationId xmlns:a16="http://schemas.microsoft.com/office/drawing/2014/main" id="{C1AAD72F-7D07-A3E6-F934-ADC739ACC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925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3" name="Text Box 29">
            <a:extLst>
              <a:ext uri="{FF2B5EF4-FFF2-40B4-BE49-F238E27FC236}">
                <a16:creationId xmlns:a16="http://schemas.microsoft.com/office/drawing/2014/main" id="{B7214187-49CE-83A0-FC5D-AF6859C03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4" name="Text Box 30">
            <a:extLst>
              <a:ext uri="{FF2B5EF4-FFF2-40B4-BE49-F238E27FC236}">
                <a16:creationId xmlns:a16="http://schemas.microsoft.com/office/drawing/2014/main" id="{F8B0C3DC-F474-9E1A-FF2A-F466244F3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5" name="Text Box 31">
            <a:extLst>
              <a:ext uri="{FF2B5EF4-FFF2-40B4-BE49-F238E27FC236}">
                <a16:creationId xmlns:a16="http://schemas.microsoft.com/office/drawing/2014/main" id="{6E62C843-BD47-25BD-B1B5-0608C71D0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6" name="Text Box 32">
            <a:extLst>
              <a:ext uri="{FF2B5EF4-FFF2-40B4-BE49-F238E27FC236}">
                <a16:creationId xmlns:a16="http://schemas.microsoft.com/office/drawing/2014/main" id="{1B358DF8-B8B6-E51E-FF02-8C30E68A0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7" name="Text Box 33">
            <a:extLst>
              <a:ext uri="{FF2B5EF4-FFF2-40B4-BE49-F238E27FC236}">
                <a16:creationId xmlns:a16="http://schemas.microsoft.com/office/drawing/2014/main" id="{75810CEC-C192-5C5F-35AB-E3402DA2E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8" name="Text Box 34">
            <a:extLst>
              <a:ext uri="{FF2B5EF4-FFF2-40B4-BE49-F238E27FC236}">
                <a16:creationId xmlns:a16="http://schemas.microsoft.com/office/drawing/2014/main" id="{8A2831DA-4AB9-65A5-33BA-1C5AD56C5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99" name="Text Box 35">
            <a:extLst>
              <a:ext uri="{FF2B5EF4-FFF2-40B4-BE49-F238E27FC236}">
                <a16:creationId xmlns:a16="http://schemas.microsoft.com/office/drawing/2014/main" id="{C6A78DB5-84F8-D69F-08E6-277E615F5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6900" name="Group 3">
            <a:extLst>
              <a:ext uri="{FF2B5EF4-FFF2-40B4-BE49-F238E27FC236}">
                <a16:creationId xmlns:a16="http://schemas.microsoft.com/office/drawing/2014/main" id="{96680D4D-F40E-C1DC-E0E8-3BED38E882EF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54388"/>
            <a:ext cx="838200" cy="838200"/>
            <a:chOff x="1344" y="1680"/>
            <a:chExt cx="528" cy="528"/>
          </a:xfrm>
        </p:grpSpPr>
        <p:sp>
          <p:nvSpPr>
            <p:cNvPr id="36965" name="Rectangle 4">
              <a:extLst>
                <a:ext uri="{FF2B5EF4-FFF2-40B4-BE49-F238E27FC236}">
                  <a16:creationId xmlns:a16="http://schemas.microsoft.com/office/drawing/2014/main" id="{0F9E934A-F1BE-7330-4B4D-B6D8212B9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66" name="Text Box 5">
              <a:extLst>
                <a:ext uri="{FF2B5EF4-FFF2-40B4-BE49-F238E27FC236}">
                  <a16:creationId xmlns:a16="http://schemas.microsoft.com/office/drawing/2014/main" id="{BAB8B509-7900-0D4D-8499-57D9125AF9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01" name="Group 6">
            <a:extLst>
              <a:ext uri="{FF2B5EF4-FFF2-40B4-BE49-F238E27FC236}">
                <a16:creationId xmlns:a16="http://schemas.microsoft.com/office/drawing/2014/main" id="{F4914E8A-2C02-0BA8-506F-83B32E93B6B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3354388"/>
            <a:ext cx="838200" cy="838200"/>
            <a:chOff x="1344" y="1680"/>
            <a:chExt cx="528" cy="528"/>
          </a:xfrm>
        </p:grpSpPr>
        <p:sp>
          <p:nvSpPr>
            <p:cNvPr id="36963" name="Rectangle 7">
              <a:extLst>
                <a:ext uri="{FF2B5EF4-FFF2-40B4-BE49-F238E27FC236}">
                  <a16:creationId xmlns:a16="http://schemas.microsoft.com/office/drawing/2014/main" id="{3421DD20-EA0A-8102-73E3-DCEFA7BD2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64" name="Text Box 8">
              <a:extLst>
                <a:ext uri="{FF2B5EF4-FFF2-40B4-BE49-F238E27FC236}">
                  <a16:creationId xmlns:a16="http://schemas.microsoft.com/office/drawing/2014/main" id="{E5F67E26-A53A-1757-C0CD-A0764CEF9C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02" name="Group 9">
            <a:extLst>
              <a:ext uri="{FF2B5EF4-FFF2-40B4-BE49-F238E27FC236}">
                <a16:creationId xmlns:a16="http://schemas.microsoft.com/office/drawing/2014/main" id="{47DD6440-99D9-B875-64B6-A56165D9BCE7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192588"/>
            <a:ext cx="838200" cy="838200"/>
            <a:chOff x="1344" y="1680"/>
            <a:chExt cx="528" cy="528"/>
          </a:xfrm>
        </p:grpSpPr>
        <p:sp>
          <p:nvSpPr>
            <p:cNvPr id="36961" name="Rectangle 10">
              <a:extLst>
                <a:ext uri="{FF2B5EF4-FFF2-40B4-BE49-F238E27FC236}">
                  <a16:creationId xmlns:a16="http://schemas.microsoft.com/office/drawing/2014/main" id="{0E9C8AB0-C010-7AAE-2B05-AB5C4035C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62" name="Text Box 11">
              <a:extLst>
                <a:ext uri="{FF2B5EF4-FFF2-40B4-BE49-F238E27FC236}">
                  <a16:creationId xmlns:a16="http://schemas.microsoft.com/office/drawing/2014/main" id="{134A17DF-433A-EA7C-8F68-FC2DC17ADA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03" name="Group 12">
            <a:extLst>
              <a:ext uri="{FF2B5EF4-FFF2-40B4-BE49-F238E27FC236}">
                <a16:creationId xmlns:a16="http://schemas.microsoft.com/office/drawing/2014/main" id="{A77C3B19-CCB1-AE57-7A58-04D2DE65769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192588"/>
            <a:ext cx="838200" cy="838200"/>
            <a:chOff x="1344" y="1680"/>
            <a:chExt cx="528" cy="528"/>
          </a:xfrm>
        </p:grpSpPr>
        <p:sp>
          <p:nvSpPr>
            <p:cNvPr id="36959" name="Rectangle 13">
              <a:extLst>
                <a:ext uri="{FF2B5EF4-FFF2-40B4-BE49-F238E27FC236}">
                  <a16:creationId xmlns:a16="http://schemas.microsoft.com/office/drawing/2014/main" id="{2D9A2908-D8CE-B9A6-99CD-1962C1902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60" name="Text Box 14">
              <a:extLst>
                <a:ext uri="{FF2B5EF4-FFF2-40B4-BE49-F238E27FC236}">
                  <a16:creationId xmlns:a16="http://schemas.microsoft.com/office/drawing/2014/main" id="{E9D3BB51-48CC-49E7-5B20-3F785E0208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6904" name="Line 15">
            <a:extLst>
              <a:ext uri="{FF2B5EF4-FFF2-40B4-BE49-F238E27FC236}">
                <a16:creationId xmlns:a16="http://schemas.microsoft.com/office/drawing/2014/main" id="{7F01CA55-49FD-9F60-BBDB-293632B40B4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200" y="28209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6905" name="Text Box 16">
            <a:extLst>
              <a:ext uri="{FF2B5EF4-FFF2-40B4-BE49-F238E27FC236}">
                <a16:creationId xmlns:a16="http://schemas.microsoft.com/office/drawing/2014/main" id="{6361C17B-9CFE-3188-0BB0-D8A2ED75D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590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36906" name="Text Box 17">
            <a:extLst>
              <a:ext uri="{FF2B5EF4-FFF2-40B4-BE49-F238E27FC236}">
                <a16:creationId xmlns:a16="http://schemas.microsoft.com/office/drawing/2014/main" id="{68E4429A-C082-64C9-64DD-EA0D205B3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9718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7" name="Text Box 18">
            <a:extLst>
              <a:ext uri="{FF2B5EF4-FFF2-40B4-BE49-F238E27FC236}">
                <a16:creationId xmlns:a16="http://schemas.microsoft.com/office/drawing/2014/main" id="{1508C0DB-8E7C-9212-D1DE-BA56C1C29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8" name="Text Box 19">
            <a:extLst>
              <a:ext uri="{FF2B5EF4-FFF2-40B4-BE49-F238E27FC236}">
                <a16:creationId xmlns:a16="http://schemas.microsoft.com/office/drawing/2014/main" id="{1841E0EE-C26E-2F7A-1ACF-5F6886BBE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09" name="Text Box 20">
            <a:extLst>
              <a:ext uri="{FF2B5EF4-FFF2-40B4-BE49-F238E27FC236}">
                <a16:creationId xmlns:a16="http://schemas.microsoft.com/office/drawing/2014/main" id="{916374E8-2265-B262-C8EC-1067D4305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3505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10" name="Text Box 21">
            <a:extLst>
              <a:ext uri="{FF2B5EF4-FFF2-40B4-BE49-F238E27FC236}">
                <a16:creationId xmlns:a16="http://schemas.microsoft.com/office/drawing/2014/main" id="{6CA5B283-0828-1BA7-F06E-D8D98D86D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4211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6911" name="Group 22">
            <a:extLst>
              <a:ext uri="{FF2B5EF4-FFF2-40B4-BE49-F238E27FC236}">
                <a16:creationId xmlns:a16="http://schemas.microsoft.com/office/drawing/2014/main" id="{12EFDEAC-DB9A-76ED-3603-C7007E0830CB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354388"/>
            <a:ext cx="838200" cy="838200"/>
            <a:chOff x="1344" y="1680"/>
            <a:chExt cx="528" cy="528"/>
          </a:xfrm>
        </p:grpSpPr>
        <p:sp>
          <p:nvSpPr>
            <p:cNvPr id="36957" name="Rectangle 23">
              <a:extLst>
                <a:ext uri="{FF2B5EF4-FFF2-40B4-BE49-F238E27FC236}">
                  <a16:creationId xmlns:a16="http://schemas.microsoft.com/office/drawing/2014/main" id="{7DB624C5-3DF2-5447-8020-253807EBA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58" name="Text Box 24">
              <a:extLst>
                <a:ext uri="{FF2B5EF4-FFF2-40B4-BE49-F238E27FC236}">
                  <a16:creationId xmlns:a16="http://schemas.microsoft.com/office/drawing/2014/main" id="{96486CF2-18ED-78A8-A698-F3A74D5780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12" name="Group 25">
            <a:extLst>
              <a:ext uri="{FF2B5EF4-FFF2-40B4-BE49-F238E27FC236}">
                <a16:creationId xmlns:a16="http://schemas.microsoft.com/office/drawing/2014/main" id="{96690AFF-DCFC-A9AF-636B-027C068807E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3354388"/>
            <a:ext cx="838200" cy="838200"/>
            <a:chOff x="1344" y="1680"/>
            <a:chExt cx="528" cy="528"/>
          </a:xfrm>
        </p:grpSpPr>
        <p:sp>
          <p:nvSpPr>
            <p:cNvPr id="36955" name="Rectangle 26">
              <a:extLst>
                <a:ext uri="{FF2B5EF4-FFF2-40B4-BE49-F238E27FC236}">
                  <a16:creationId xmlns:a16="http://schemas.microsoft.com/office/drawing/2014/main" id="{FD24D7BE-7AD0-878F-0797-E26C231D1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56" name="Text Box 27">
              <a:extLst>
                <a:ext uri="{FF2B5EF4-FFF2-40B4-BE49-F238E27FC236}">
                  <a16:creationId xmlns:a16="http://schemas.microsoft.com/office/drawing/2014/main" id="{CEC8AA6F-724C-DC19-C2AD-BF83B79E0E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13" name="Group 28">
            <a:extLst>
              <a:ext uri="{FF2B5EF4-FFF2-40B4-BE49-F238E27FC236}">
                <a16:creationId xmlns:a16="http://schemas.microsoft.com/office/drawing/2014/main" id="{3E6DB247-0D96-985F-7CA4-F0C3916B0023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192588"/>
            <a:ext cx="838200" cy="838200"/>
            <a:chOff x="1344" y="1680"/>
            <a:chExt cx="528" cy="528"/>
          </a:xfrm>
        </p:grpSpPr>
        <p:sp>
          <p:nvSpPr>
            <p:cNvPr id="36953" name="Rectangle 29">
              <a:extLst>
                <a:ext uri="{FF2B5EF4-FFF2-40B4-BE49-F238E27FC236}">
                  <a16:creationId xmlns:a16="http://schemas.microsoft.com/office/drawing/2014/main" id="{0F125E65-02BB-0808-C6DE-AB571DACA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54" name="Text Box 30">
              <a:extLst>
                <a:ext uri="{FF2B5EF4-FFF2-40B4-BE49-F238E27FC236}">
                  <a16:creationId xmlns:a16="http://schemas.microsoft.com/office/drawing/2014/main" id="{9962754C-8758-A015-17BA-0FEA5FABA5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14" name="Group 31">
            <a:extLst>
              <a:ext uri="{FF2B5EF4-FFF2-40B4-BE49-F238E27FC236}">
                <a16:creationId xmlns:a16="http://schemas.microsoft.com/office/drawing/2014/main" id="{4657C0A8-BAE1-4E4A-4A33-D8D80EC8AA2D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4192588"/>
            <a:ext cx="838200" cy="838200"/>
            <a:chOff x="1344" y="1680"/>
            <a:chExt cx="528" cy="528"/>
          </a:xfrm>
        </p:grpSpPr>
        <p:sp>
          <p:nvSpPr>
            <p:cNvPr id="36951" name="Rectangle 32">
              <a:extLst>
                <a:ext uri="{FF2B5EF4-FFF2-40B4-BE49-F238E27FC236}">
                  <a16:creationId xmlns:a16="http://schemas.microsoft.com/office/drawing/2014/main" id="{D6DD13BA-A980-62A9-FAC8-BF6569CAD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52" name="Text Box 33">
              <a:extLst>
                <a:ext uri="{FF2B5EF4-FFF2-40B4-BE49-F238E27FC236}">
                  <a16:creationId xmlns:a16="http://schemas.microsoft.com/office/drawing/2014/main" id="{C63D1E53-5D9F-0663-83B0-44505CF0E0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6915" name="Text Box 34">
            <a:extLst>
              <a:ext uri="{FF2B5EF4-FFF2-40B4-BE49-F238E27FC236}">
                <a16:creationId xmlns:a16="http://schemas.microsoft.com/office/drawing/2014/main" id="{C092E435-F565-44B3-F929-2BE9A2B6A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16" name="Text Box 35">
            <a:extLst>
              <a:ext uri="{FF2B5EF4-FFF2-40B4-BE49-F238E27FC236}">
                <a16:creationId xmlns:a16="http://schemas.microsoft.com/office/drawing/2014/main" id="{DFBBFCB2-F053-998D-444E-C07E8FBF5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5" y="28209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6917" name="Group 36">
            <a:extLst>
              <a:ext uri="{FF2B5EF4-FFF2-40B4-BE49-F238E27FC236}">
                <a16:creationId xmlns:a16="http://schemas.microsoft.com/office/drawing/2014/main" id="{52A08C13-92DB-B2FA-D33E-58108D354C47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029200"/>
            <a:ext cx="838200" cy="838200"/>
            <a:chOff x="1344" y="1680"/>
            <a:chExt cx="528" cy="528"/>
          </a:xfrm>
        </p:grpSpPr>
        <p:sp>
          <p:nvSpPr>
            <p:cNvPr id="36949" name="Rectangle 37">
              <a:extLst>
                <a:ext uri="{FF2B5EF4-FFF2-40B4-BE49-F238E27FC236}">
                  <a16:creationId xmlns:a16="http://schemas.microsoft.com/office/drawing/2014/main" id="{0B847D4C-C6BC-923B-EDD3-DD9ACB7AE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50" name="Text Box 38">
              <a:extLst>
                <a:ext uri="{FF2B5EF4-FFF2-40B4-BE49-F238E27FC236}">
                  <a16:creationId xmlns:a16="http://schemas.microsoft.com/office/drawing/2014/main" id="{1D2CF5EE-63F6-98F0-C9F9-069E27C40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18" name="Group 39">
            <a:extLst>
              <a:ext uri="{FF2B5EF4-FFF2-40B4-BE49-F238E27FC236}">
                <a16:creationId xmlns:a16="http://schemas.microsoft.com/office/drawing/2014/main" id="{03A37B9C-C6A1-8D72-8435-612B2CD2096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029200"/>
            <a:ext cx="838200" cy="838200"/>
            <a:chOff x="1344" y="1680"/>
            <a:chExt cx="528" cy="528"/>
          </a:xfrm>
        </p:grpSpPr>
        <p:sp>
          <p:nvSpPr>
            <p:cNvPr id="36947" name="Rectangle 40">
              <a:extLst>
                <a:ext uri="{FF2B5EF4-FFF2-40B4-BE49-F238E27FC236}">
                  <a16:creationId xmlns:a16="http://schemas.microsoft.com/office/drawing/2014/main" id="{2EB40CF7-8F16-18B8-3BEC-FD31F196C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48" name="Text Box 41">
              <a:extLst>
                <a:ext uri="{FF2B5EF4-FFF2-40B4-BE49-F238E27FC236}">
                  <a16:creationId xmlns:a16="http://schemas.microsoft.com/office/drawing/2014/main" id="{D81BC7BD-58D0-BDCE-21BF-AFBBAC4204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19" name="Group 42">
            <a:extLst>
              <a:ext uri="{FF2B5EF4-FFF2-40B4-BE49-F238E27FC236}">
                <a16:creationId xmlns:a16="http://schemas.microsoft.com/office/drawing/2014/main" id="{8C787476-6E08-A211-59D3-7420D3664A9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5867400"/>
            <a:ext cx="838200" cy="838200"/>
            <a:chOff x="1344" y="1680"/>
            <a:chExt cx="528" cy="528"/>
          </a:xfrm>
        </p:grpSpPr>
        <p:sp>
          <p:nvSpPr>
            <p:cNvPr id="36945" name="Rectangle 43">
              <a:extLst>
                <a:ext uri="{FF2B5EF4-FFF2-40B4-BE49-F238E27FC236}">
                  <a16:creationId xmlns:a16="http://schemas.microsoft.com/office/drawing/2014/main" id="{61FF2F6D-1399-6B40-108F-2A4C0B542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46" name="Text Box 44">
              <a:extLst>
                <a:ext uri="{FF2B5EF4-FFF2-40B4-BE49-F238E27FC236}">
                  <a16:creationId xmlns:a16="http://schemas.microsoft.com/office/drawing/2014/main" id="{C6CC3603-A33A-970C-5476-43014764CB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20" name="Group 45">
            <a:extLst>
              <a:ext uri="{FF2B5EF4-FFF2-40B4-BE49-F238E27FC236}">
                <a16:creationId xmlns:a16="http://schemas.microsoft.com/office/drawing/2014/main" id="{9B9E69E7-2866-39D5-3744-4A685D60C878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5867400"/>
            <a:ext cx="838200" cy="838200"/>
            <a:chOff x="1344" y="1680"/>
            <a:chExt cx="528" cy="528"/>
          </a:xfrm>
        </p:grpSpPr>
        <p:sp>
          <p:nvSpPr>
            <p:cNvPr id="36943" name="Rectangle 46">
              <a:extLst>
                <a:ext uri="{FF2B5EF4-FFF2-40B4-BE49-F238E27FC236}">
                  <a16:creationId xmlns:a16="http://schemas.microsoft.com/office/drawing/2014/main" id="{DCA658A9-35A9-614C-9307-40592ECCC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44" name="Text Box 47">
              <a:extLst>
                <a:ext uri="{FF2B5EF4-FFF2-40B4-BE49-F238E27FC236}">
                  <a16:creationId xmlns:a16="http://schemas.microsoft.com/office/drawing/2014/main" id="{F7CFA111-8A43-53A1-0C3B-8C2F8FE349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21" name="Group 48">
            <a:extLst>
              <a:ext uri="{FF2B5EF4-FFF2-40B4-BE49-F238E27FC236}">
                <a16:creationId xmlns:a16="http://schemas.microsoft.com/office/drawing/2014/main" id="{1E0CDE92-25AB-925B-336E-C836D8D5BC6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029200"/>
            <a:ext cx="838200" cy="838200"/>
            <a:chOff x="1344" y="1680"/>
            <a:chExt cx="528" cy="528"/>
          </a:xfrm>
        </p:grpSpPr>
        <p:sp>
          <p:nvSpPr>
            <p:cNvPr id="36941" name="Rectangle 49">
              <a:extLst>
                <a:ext uri="{FF2B5EF4-FFF2-40B4-BE49-F238E27FC236}">
                  <a16:creationId xmlns:a16="http://schemas.microsoft.com/office/drawing/2014/main" id="{F831AE33-6C47-D195-5A24-6A9841438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42" name="Text Box 50">
              <a:extLst>
                <a:ext uri="{FF2B5EF4-FFF2-40B4-BE49-F238E27FC236}">
                  <a16:creationId xmlns:a16="http://schemas.microsoft.com/office/drawing/2014/main" id="{2A40B881-B5FC-AD6F-DA13-88713CC9D7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22" name="Group 51">
            <a:extLst>
              <a:ext uri="{FF2B5EF4-FFF2-40B4-BE49-F238E27FC236}">
                <a16:creationId xmlns:a16="http://schemas.microsoft.com/office/drawing/2014/main" id="{D66F7E7F-0815-34AE-EAEE-FD37B6E3E73B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029200"/>
            <a:ext cx="838200" cy="838200"/>
            <a:chOff x="1344" y="1680"/>
            <a:chExt cx="528" cy="528"/>
          </a:xfrm>
        </p:grpSpPr>
        <p:sp>
          <p:nvSpPr>
            <p:cNvPr id="36939" name="Rectangle 52">
              <a:extLst>
                <a:ext uri="{FF2B5EF4-FFF2-40B4-BE49-F238E27FC236}">
                  <a16:creationId xmlns:a16="http://schemas.microsoft.com/office/drawing/2014/main" id="{4EE40179-95F5-E675-EABE-AE1F03455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40" name="Text Box 53">
              <a:extLst>
                <a:ext uri="{FF2B5EF4-FFF2-40B4-BE49-F238E27FC236}">
                  <a16:creationId xmlns:a16="http://schemas.microsoft.com/office/drawing/2014/main" id="{E2BBC69A-C126-F9B9-68D0-56C631A374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23" name="Group 54">
            <a:extLst>
              <a:ext uri="{FF2B5EF4-FFF2-40B4-BE49-F238E27FC236}">
                <a16:creationId xmlns:a16="http://schemas.microsoft.com/office/drawing/2014/main" id="{B1C1F2F6-CC41-95C3-78DD-5163D562C2F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867400"/>
            <a:ext cx="838200" cy="838200"/>
            <a:chOff x="1344" y="1680"/>
            <a:chExt cx="528" cy="528"/>
          </a:xfrm>
        </p:grpSpPr>
        <p:sp>
          <p:nvSpPr>
            <p:cNvPr id="36937" name="Rectangle 55">
              <a:extLst>
                <a:ext uri="{FF2B5EF4-FFF2-40B4-BE49-F238E27FC236}">
                  <a16:creationId xmlns:a16="http://schemas.microsoft.com/office/drawing/2014/main" id="{5B07C9A0-730C-A614-57E4-95D44B111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38" name="Text Box 56">
              <a:extLst>
                <a:ext uri="{FF2B5EF4-FFF2-40B4-BE49-F238E27FC236}">
                  <a16:creationId xmlns:a16="http://schemas.microsoft.com/office/drawing/2014/main" id="{612458E8-6033-A311-CC71-ED0857A91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6924" name="Group 57">
            <a:extLst>
              <a:ext uri="{FF2B5EF4-FFF2-40B4-BE49-F238E27FC236}">
                <a16:creationId xmlns:a16="http://schemas.microsoft.com/office/drawing/2014/main" id="{5E3BF0C2-3FF7-9237-0E9E-576106EEE66C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5867400"/>
            <a:ext cx="838200" cy="838200"/>
            <a:chOff x="1344" y="1680"/>
            <a:chExt cx="528" cy="528"/>
          </a:xfrm>
        </p:grpSpPr>
        <p:sp>
          <p:nvSpPr>
            <p:cNvPr id="36935" name="Rectangle 58">
              <a:extLst>
                <a:ext uri="{FF2B5EF4-FFF2-40B4-BE49-F238E27FC236}">
                  <a16:creationId xmlns:a16="http://schemas.microsoft.com/office/drawing/2014/main" id="{DCBC0F29-0270-2DE1-F186-14861CDA0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936" name="Text Box 59">
              <a:extLst>
                <a:ext uri="{FF2B5EF4-FFF2-40B4-BE49-F238E27FC236}">
                  <a16:creationId xmlns:a16="http://schemas.microsoft.com/office/drawing/2014/main" id="{D423A019-B4DF-CFEB-3EC9-4D2A9AD443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6925" name="Text Box 60">
            <a:extLst>
              <a:ext uri="{FF2B5EF4-FFF2-40B4-BE49-F238E27FC236}">
                <a16:creationId xmlns:a16="http://schemas.microsoft.com/office/drawing/2014/main" id="{20C9033B-0A35-6BD6-3889-0814106C0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52578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26" name="Text Box 61">
            <a:extLst>
              <a:ext uri="{FF2B5EF4-FFF2-40B4-BE49-F238E27FC236}">
                <a16:creationId xmlns:a16="http://schemas.microsoft.com/office/drawing/2014/main" id="{064B75E6-FD24-D8C8-80B4-1027A1870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60960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927" name="Οβάλ 1">
            <a:extLst>
              <a:ext uri="{FF2B5EF4-FFF2-40B4-BE49-F238E27FC236}">
                <a16:creationId xmlns:a16="http://schemas.microsoft.com/office/drawing/2014/main" id="{30FE281F-8CBE-6713-A08C-DDFAB0C18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265613"/>
            <a:ext cx="1566863" cy="1601787"/>
          </a:xfrm>
          <a:prstGeom prst="ellipse">
            <a:avLst/>
          </a:prstGeom>
          <a:noFill/>
          <a:ln w="381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36928" name="Οβάλ 2">
            <a:extLst>
              <a:ext uri="{FF2B5EF4-FFF2-40B4-BE49-F238E27FC236}">
                <a16:creationId xmlns:a16="http://schemas.microsoft.com/office/drawing/2014/main" id="{39214F26-4AA3-C5B0-9C0E-6E4FF4181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429000"/>
            <a:ext cx="814387" cy="3276600"/>
          </a:xfrm>
          <a:prstGeom prst="ellips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36929" name="Ελεύθερη σχεδίαση: Σχήμα 3">
            <a:extLst>
              <a:ext uri="{FF2B5EF4-FFF2-40B4-BE49-F238E27FC236}">
                <a16:creationId xmlns:a16="http://schemas.microsoft.com/office/drawing/2014/main" id="{868C1AAA-5ABE-F043-1663-75F8FA815811}"/>
              </a:ext>
            </a:extLst>
          </p:cNvPr>
          <p:cNvSpPr>
            <a:spLocks/>
          </p:cNvSpPr>
          <p:nvPr/>
        </p:nvSpPr>
        <p:spPr bwMode="auto">
          <a:xfrm>
            <a:off x="5659438" y="3454400"/>
            <a:ext cx="630237" cy="639763"/>
          </a:xfrm>
          <a:custGeom>
            <a:avLst/>
            <a:gdLst>
              <a:gd name="T0" fmla="*/ 631506 w 629920"/>
              <a:gd name="T1" fmla="*/ 0 h 640080"/>
              <a:gd name="T2" fmla="*/ 519465 w 629920"/>
              <a:gd name="T3" fmla="*/ 445935 h 640080"/>
              <a:gd name="T4" fmla="*/ 0 w 629920"/>
              <a:gd name="T5" fmla="*/ 638496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6930" name="Ελεύθερη σχεδίαση: Σχήμα 4">
            <a:extLst>
              <a:ext uri="{FF2B5EF4-FFF2-40B4-BE49-F238E27FC236}">
                <a16:creationId xmlns:a16="http://schemas.microsoft.com/office/drawing/2014/main" id="{672CECD9-9A81-F457-E24B-9CAA18CBCC98}"/>
              </a:ext>
            </a:extLst>
          </p:cNvPr>
          <p:cNvSpPr>
            <a:spLocks/>
          </p:cNvSpPr>
          <p:nvPr/>
        </p:nvSpPr>
        <p:spPr bwMode="auto">
          <a:xfrm flipH="1">
            <a:off x="8132763" y="3475038"/>
            <a:ext cx="630237" cy="639762"/>
          </a:xfrm>
          <a:custGeom>
            <a:avLst/>
            <a:gdLst>
              <a:gd name="T0" fmla="*/ 631506 w 629920"/>
              <a:gd name="T1" fmla="*/ 0 h 640080"/>
              <a:gd name="T2" fmla="*/ 519465 w 629920"/>
              <a:gd name="T3" fmla="*/ 445930 h 640080"/>
              <a:gd name="T4" fmla="*/ 0 w 629920"/>
              <a:gd name="T5" fmla="*/ 638491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6931" name="Ελεύθερη σχεδίαση: Σχήμα 5">
            <a:extLst>
              <a:ext uri="{FF2B5EF4-FFF2-40B4-BE49-F238E27FC236}">
                <a16:creationId xmlns:a16="http://schemas.microsoft.com/office/drawing/2014/main" id="{682EFB5F-0900-6A44-FF9C-AFBF98194C05}"/>
              </a:ext>
            </a:extLst>
          </p:cNvPr>
          <p:cNvSpPr>
            <a:spLocks/>
          </p:cNvSpPr>
          <p:nvPr/>
        </p:nvSpPr>
        <p:spPr bwMode="auto">
          <a:xfrm flipV="1">
            <a:off x="5638800" y="5969000"/>
            <a:ext cx="630238" cy="639763"/>
          </a:xfrm>
          <a:custGeom>
            <a:avLst/>
            <a:gdLst>
              <a:gd name="T0" fmla="*/ 631511 w 629920"/>
              <a:gd name="T1" fmla="*/ 0 h 640080"/>
              <a:gd name="T2" fmla="*/ 519470 w 629920"/>
              <a:gd name="T3" fmla="*/ 445935 h 640080"/>
              <a:gd name="T4" fmla="*/ 0 w 629920"/>
              <a:gd name="T5" fmla="*/ 638496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6932" name="Ελεύθερη σχεδίαση: Σχήμα 6">
            <a:extLst>
              <a:ext uri="{FF2B5EF4-FFF2-40B4-BE49-F238E27FC236}">
                <a16:creationId xmlns:a16="http://schemas.microsoft.com/office/drawing/2014/main" id="{E435FB8E-C725-F000-DBED-35BF239D90C3}"/>
              </a:ext>
            </a:extLst>
          </p:cNvPr>
          <p:cNvSpPr>
            <a:spLocks/>
          </p:cNvSpPr>
          <p:nvPr/>
        </p:nvSpPr>
        <p:spPr bwMode="auto">
          <a:xfrm flipH="1" flipV="1">
            <a:off x="8112125" y="5989638"/>
            <a:ext cx="630238" cy="639762"/>
          </a:xfrm>
          <a:custGeom>
            <a:avLst/>
            <a:gdLst>
              <a:gd name="T0" fmla="*/ 631511 w 629920"/>
              <a:gd name="T1" fmla="*/ 0 h 640080"/>
              <a:gd name="T2" fmla="*/ 519470 w 629920"/>
              <a:gd name="T3" fmla="*/ 445930 h 640080"/>
              <a:gd name="T4" fmla="*/ 0 w 629920"/>
              <a:gd name="T5" fmla="*/ 638491 h 6400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9920" h="640080">
                <a:moveTo>
                  <a:pt x="629920" y="0"/>
                </a:moveTo>
                <a:cubicBezTo>
                  <a:pt x="626533" y="170180"/>
                  <a:pt x="623147" y="340360"/>
                  <a:pt x="518160" y="447040"/>
                </a:cubicBezTo>
                <a:cubicBezTo>
                  <a:pt x="413173" y="553720"/>
                  <a:pt x="206586" y="596900"/>
                  <a:pt x="0" y="640080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6933" name="Ελεύθερη σχεδίαση: Σχήμα 7">
            <a:extLst>
              <a:ext uri="{FF2B5EF4-FFF2-40B4-BE49-F238E27FC236}">
                <a16:creationId xmlns:a16="http://schemas.microsoft.com/office/drawing/2014/main" id="{1FED1F28-AA64-50EB-D87E-DEF8434FD97D}"/>
              </a:ext>
            </a:extLst>
          </p:cNvPr>
          <p:cNvSpPr>
            <a:spLocks/>
          </p:cNvSpPr>
          <p:nvPr/>
        </p:nvSpPr>
        <p:spPr bwMode="auto">
          <a:xfrm>
            <a:off x="5586413" y="3535363"/>
            <a:ext cx="1546225" cy="579437"/>
          </a:xfrm>
          <a:custGeom>
            <a:avLst/>
            <a:gdLst>
              <a:gd name="T0" fmla="*/ 31735 w 1545500"/>
              <a:gd name="T1" fmla="*/ 0 h 579543"/>
              <a:gd name="T2" fmla="*/ 164125 w 1545500"/>
              <a:gd name="T3" fmla="*/ 507535 h 579543"/>
              <a:gd name="T4" fmla="*/ 1304716 w 1545500"/>
              <a:gd name="T5" fmla="*/ 527835 h 579543"/>
              <a:gd name="T6" fmla="*/ 1549128 w 1545500"/>
              <a:gd name="T7" fmla="*/ 60905 h 57954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45500" h="579543">
                <a:moveTo>
                  <a:pt x="31660" y="0"/>
                </a:moveTo>
                <a:cubicBezTo>
                  <a:pt x="-8134" y="209973"/>
                  <a:pt x="-47927" y="419947"/>
                  <a:pt x="163740" y="508000"/>
                </a:cubicBezTo>
                <a:cubicBezTo>
                  <a:pt x="375407" y="596053"/>
                  <a:pt x="1071367" y="602827"/>
                  <a:pt x="1301660" y="528320"/>
                </a:cubicBezTo>
                <a:cubicBezTo>
                  <a:pt x="1531953" y="453813"/>
                  <a:pt x="1538726" y="257386"/>
                  <a:pt x="1545500" y="60960"/>
                </a:cubicBezTo>
              </a:path>
            </a:pathLst>
          </a:custGeom>
          <a:noFill/>
          <a:ln w="3810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6934" name="Ελεύθερη σχεδίαση: Σχήμα 8">
            <a:extLst>
              <a:ext uri="{FF2B5EF4-FFF2-40B4-BE49-F238E27FC236}">
                <a16:creationId xmlns:a16="http://schemas.microsoft.com/office/drawing/2014/main" id="{BBA14DD2-B84F-7062-A256-3202C2DF4A5E}"/>
              </a:ext>
            </a:extLst>
          </p:cNvPr>
          <p:cNvSpPr>
            <a:spLocks/>
          </p:cNvSpPr>
          <p:nvPr/>
        </p:nvSpPr>
        <p:spPr bwMode="auto">
          <a:xfrm flipV="1">
            <a:off x="5562600" y="5973763"/>
            <a:ext cx="1546225" cy="579437"/>
          </a:xfrm>
          <a:custGeom>
            <a:avLst/>
            <a:gdLst>
              <a:gd name="T0" fmla="*/ 31735 w 1545500"/>
              <a:gd name="T1" fmla="*/ 0 h 579543"/>
              <a:gd name="T2" fmla="*/ 164125 w 1545500"/>
              <a:gd name="T3" fmla="*/ 507535 h 579543"/>
              <a:gd name="T4" fmla="*/ 1304716 w 1545500"/>
              <a:gd name="T5" fmla="*/ 527835 h 579543"/>
              <a:gd name="T6" fmla="*/ 1549128 w 1545500"/>
              <a:gd name="T7" fmla="*/ 60905 h 57954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45500" h="579543">
                <a:moveTo>
                  <a:pt x="31660" y="0"/>
                </a:moveTo>
                <a:cubicBezTo>
                  <a:pt x="-8134" y="209973"/>
                  <a:pt x="-47927" y="419947"/>
                  <a:pt x="163740" y="508000"/>
                </a:cubicBezTo>
                <a:cubicBezTo>
                  <a:pt x="375407" y="596053"/>
                  <a:pt x="1071367" y="602827"/>
                  <a:pt x="1301660" y="528320"/>
                </a:cubicBezTo>
                <a:cubicBezTo>
                  <a:pt x="1531953" y="453813"/>
                  <a:pt x="1538726" y="257386"/>
                  <a:pt x="1545500" y="60960"/>
                </a:cubicBezTo>
              </a:path>
            </a:pathLst>
          </a:custGeom>
          <a:noFill/>
          <a:ln w="38100" cap="flat" cmpd="sng" algn="ctr">
            <a:solidFill>
              <a:srgbClr val="66FF3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65FA80F-2629-9A30-7A9B-FF148A01D5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37891" name="Object 3">
            <a:extLst>
              <a:ext uri="{FF2B5EF4-FFF2-40B4-BE49-F238E27FC236}">
                <a16:creationId xmlns:a16="http://schemas.microsoft.com/office/drawing/2014/main" id="{D964897A-A28B-8B86-5573-6E6361CB47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4225" y="2514600"/>
          <a:ext cx="5937250" cy="270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34456" imgH="2718816" progId="Word.Document.8">
                  <p:embed/>
                </p:oleObj>
              </mc:Choice>
              <mc:Fallback>
                <p:oleObj name="Document" r:id="rId2" imgW="5934456" imgH="271881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225" y="2514600"/>
                        <a:ext cx="5937250" cy="270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980" name="Oval 4">
            <a:extLst>
              <a:ext uri="{FF2B5EF4-FFF2-40B4-BE49-F238E27FC236}">
                <a16:creationId xmlns:a16="http://schemas.microsoft.com/office/drawing/2014/main" id="{F28DD182-955E-5D55-B219-A7E8E6EEB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133600"/>
            <a:ext cx="381000" cy="32004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6981" name="Oval 5">
            <a:extLst>
              <a:ext uri="{FF2B5EF4-FFF2-40B4-BE49-F238E27FC236}">
                <a16:creationId xmlns:a16="http://schemas.microsoft.com/office/drawing/2014/main" id="{E345A6E1-C820-9C09-1B67-54239CF55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2057400"/>
            <a:ext cx="381000" cy="320040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6982" name="Text Box 6">
            <a:extLst>
              <a:ext uri="{FF2B5EF4-FFF2-40B4-BE49-F238E27FC236}">
                <a16:creationId xmlns:a16="http://schemas.microsoft.com/office/drawing/2014/main" id="{3CD203D6-A8CE-2181-0E31-EFE73DBC0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1812925"/>
            <a:ext cx="2265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Essential (</a:t>
            </a:r>
            <a:r>
              <a:rPr lang="el-GR" altLang="en-US" sz="1600" b="1"/>
              <a:t>ουσιώδεις</a:t>
            </a:r>
            <a:r>
              <a:rPr lang="en-US" altLang="en-US" sz="1600" b="1"/>
              <a:t>)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6983" name="Line 7">
            <a:extLst>
              <a:ext uri="{FF2B5EF4-FFF2-40B4-BE49-F238E27FC236}">
                <a16:creationId xmlns:a16="http://schemas.microsoft.com/office/drawing/2014/main" id="{F0219081-0AA4-FCBA-5F05-E5E0BC468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2209800"/>
            <a:ext cx="15240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6984" name="Line 8">
            <a:extLst>
              <a:ext uri="{FF2B5EF4-FFF2-40B4-BE49-F238E27FC236}">
                <a16:creationId xmlns:a16="http://schemas.microsoft.com/office/drawing/2014/main" id="{E5B9920A-E0E3-A8FA-A10C-8593D4A1F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2209800"/>
            <a:ext cx="19050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 animBg="1"/>
      <p:bldP spid="126981" grpId="0" animBg="1"/>
      <p:bldP spid="12698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DB20AE19-A1D6-3706-C776-94171B3C9E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38915" name="Object 3">
            <a:extLst>
              <a:ext uri="{FF2B5EF4-FFF2-40B4-BE49-F238E27FC236}">
                <a16:creationId xmlns:a16="http://schemas.microsoft.com/office/drawing/2014/main" id="{B8DE1B0F-CE9B-B449-1DA2-AD89DF1392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4225" y="2514600"/>
          <a:ext cx="5937250" cy="270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34456" imgH="2718816" progId="Word.Document.8">
                  <p:embed/>
                </p:oleObj>
              </mc:Choice>
              <mc:Fallback>
                <p:oleObj name="Document" r:id="rId2" imgW="5934456" imgH="271881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225" y="2514600"/>
                        <a:ext cx="5937250" cy="270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Oval 4">
            <a:extLst>
              <a:ext uri="{FF2B5EF4-FFF2-40B4-BE49-F238E27FC236}">
                <a16:creationId xmlns:a16="http://schemas.microsoft.com/office/drawing/2014/main" id="{8D16C063-F1D7-F360-917B-F8D7B2BA6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352800"/>
            <a:ext cx="6629400" cy="4572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>
            <a:extLst>
              <a:ext uri="{FF2B5EF4-FFF2-40B4-BE49-F238E27FC236}">
                <a16:creationId xmlns:a16="http://schemas.microsoft.com/office/drawing/2014/main" id="{5B7E246D-BD61-4D8D-AC8B-A04938A13C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39939" name="Object 1027">
            <a:extLst>
              <a:ext uri="{FF2B5EF4-FFF2-40B4-BE49-F238E27FC236}">
                <a16:creationId xmlns:a16="http://schemas.microsoft.com/office/drawing/2014/main" id="{84D391D2-AA58-05C3-24D3-60CA7BFDE1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4225" y="2514600"/>
          <a:ext cx="5937250" cy="270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34456" imgH="2718816" progId="Word.Document.8">
                  <p:embed/>
                </p:oleObj>
              </mc:Choice>
              <mc:Fallback>
                <p:oleObj name="Document" r:id="rId2" imgW="5934456" imgH="2718816" progId="Word.Document.8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225" y="2514600"/>
                        <a:ext cx="5937250" cy="270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Oval 1028">
            <a:extLst>
              <a:ext uri="{FF2B5EF4-FFF2-40B4-BE49-F238E27FC236}">
                <a16:creationId xmlns:a16="http://schemas.microsoft.com/office/drawing/2014/main" id="{CC7E9A52-1FAF-90D3-9CD1-233857F83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191000"/>
            <a:ext cx="6629400" cy="4572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>
            <a:extLst>
              <a:ext uri="{FF2B5EF4-FFF2-40B4-BE49-F238E27FC236}">
                <a16:creationId xmlns:a16="http://schemas.microsoft.com/office/drawing/2014/main" id="{29697B37-5FD1-09C8-F1F7-B47179BE6B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40963" name="Object 1027">
            <a:extLst>
              <a:ext uri="{FF2B5EF4-FFF2-40B4-BE49-F238E27FC236}">
                <a16:creationId xmlns:a16="http://schemas.microsoft.com/office/drawing/2014/main" id="{D67B73CF-A975-5A4F-4AD0-D303CD5AA0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4225" y="2514600"/>
          <a:ext cx="5937250" cy="270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6648" imgH="2718816" progId="Word.Document.8">
                  <p:embed/>
                </p:oleObj>
              </mc:Choice>
              <mc:Fallback>
                <p:oleObj name="Document" r:id="rId2" imgW="5946648" imgH="2718816" progId="Word.Document.8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225" y="2514600"/>
                        <a:ext cx="5937250" cy="270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" name="Oval 1028">
            <a:extLst>
              <a:ext uri="{FF2B5EF4-FFF2-40B4-BE49-F238E27FC236}">
                <a16:creationId xmlns:a16="http://schemas.microsoft.com/office/drawing/2014/main" id="{BDBD7128-D39B-B801-7CB0-16641D2B4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895600"/>
            <a:ext cx="6629400" cy="4572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>
            <a:extLst>
              <a:ext uri="{FF2B5EF4-FFF2-40B4-BE49-F238E27FC236}">
                <a16:creationId xmlns:a16="http://schemas.microsoft.com/office/drawing/2014/main" id="{CA5C583B-F5B7-981C-8629-AAD1549BD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41987" name="Object 1027">
            <a:extLst>
              <a:ext uri="{FF2B5EF4-FFF2-40B4-BE49-F238E27FC236}">
                <a16:creationId xmlns:a16="http://schemas.microsoft.com/office/drawing/2014/main" id="{61CCCCAE-5900-2CCC-1B6B-662EDB284A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4225" y="2514600"/>
          <a:ext cx="5937250" cy="270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6648" imgH="2718816" progId="Word.Document.8">
                  <p:embed/>
                </p:oleObj>
              </mc:Choice>
              <mc:Fallback>
                <p:oleObj name="Document" r:id="rId2" imgW="5946648" imgH="2718816" progId="Word.Document.8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225" y="2514600"/>
                        <a:ext cx="5937250" cy="270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8" name="Text Box 1029">
            <a:extLst>
              <a:ext uri="{FF2B5EF4-FFF2-40B4-BE49-F238E27FC236}">
                <a16:creationId xmlns:a16="http://schemas.microsoft.com/office/drawing/2014/main" id="{84703C2A-672F-8E35-1B4D-8C0A77B63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715000"/>
            <a:ext cx="307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 Black" panose="020B0A04020102020204" pitchFamily="34" charset="0"/>
              </a:rPr>
              <a:t>F = xz + x’z’ + x’y’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B9EAF6E-C5B2-98CF-63F5-8564BEC1A1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Χάρτης </a:t>
            </a:r>
            <a:r>
              <a:rPr lang="en-US" altLang="en-US"/>
              <a:t>Karnaugh</a:t>
            </a:r>
            <a:r>
              <a:rPr lang="el-GR" altLang="en-US"/>
              <a:t> τεσσάρων μεταβλητών</a:t>
            </a:r>
            <a:endParaRPr lang="en-US" altLang="en-US"/>
          </a:p>
        </p:txBody>
      </p:sp>
      <p:grpSp>
        <p:nvGrpSpPr>
          <p:cNvPr id="6147" name="Group 3">
            <a:extLst>
              <a:ext uri="{FF2B5EF4-FFF2-40B4-BE49-F238E27FC236}">
                <a16:creationId xmlns:a16="http://schemas.microsoft.com/office/drawing/2014/main" id="{9BF02AA6-EC55-45CE-2BC5-3ECAC5BAB118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6206" name="Rectangle 4">
              <a:extLst>
                <a:ext uri="{FF2B5EF4-FFF2-40B4-BE49-F238E27FC236}">
                  <a16:creationId xmlns:a16="http://schemas.microsoft.com/office/drawing/2014/main" id="{504765D7-6654-E291-3A3B-F74CE4FBD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207" name="Text Box 5">
              <a:extLst>
                <a:ext uri="{FF2B5EF4-FFF2-40B4-BE49-F238E27FC236}">
                  <a16:creationId xmlns:a16="http://schemas.microsoft.com/office/drawing/2014/main" id="{3234A7AB-6FE6-F848-8380-DD44A10ED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48" name="Group 6">
            <a:extLst>
              <a:ext uri="{FF2B5EF4-FFF2-40B4-BE49-F238E27FC236}">
                <a16:creationId xmlns:a16="http://schemas.microsoft.com/office/drawing/2014/main" id="{0F2639CB-064F-A41D-23E2-B620A6E0164E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6204" name="Rectangle 7">
              <a:extLst>
                <a:ext uri="{FF2B5EF4-FFF2-40B4-BE49-F238E27FC236}">
                  <a16:creationId xmlns:a16="http://schemas.microsoft.com/office/drawing/2014/main" id="{ADF73062-C988-1A1C-61BE-4099F51D4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205" name="Text Box 8">
              <a:extLst>
                <a:ext uri="{FF2B5EF4-FFF2-40B4-BE49-F238E27FC236}">
                  <a16:creationId xmlns:a16="http://schemas.microsoft.com/office/drawing/2014/main" id="{82157E2F-C6BC-A2B9-9F88-7DDD47FC46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49" name="Group 9">
            <a:extLst>
              <a:ext uri="{FF2B5EF4-FFF2-40B4-BE49-F238E27FC236}">
                <a16:creationId xmlns:a16="http://schemas.microsoft.com/office/drawing/2014/main" id="{717A1CC1-5089-8C1C-46D9-7821B19017C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6202" name="Rectangle 10">
              <a:extLst>
                <a:ext uri="{FF2B5EF4-FFF2-40B4-BE49-F238E27FC236}">
                  <a16:creationId xmlns:a16="http://schemas.microsoft.com/office/drawing/2014/main" id="{96F7799B-9E96-5734-DEDB-389423DAC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203" name="Text Box 11">
              <a:extLst>
                <a:ext uri="{FF2B5EF4-FFF2-40B4-BE49-F238E27FC236}">
                  <a16:creationId xmlns:a16="http://schemas.microsoft.com/office/drawing/2014/main" id="{0AC7D320-CA9E-CFD8-DADB-DE4AC9903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50" name="Group 12">
            <a:extLst>
              <a:ext uri="{FF2B5EF4-FFF2-40B4-BE49-F238E27FC236}">
                <a16:creationId xmlns:a16="http://schemas.microsoft.com/office/drawing/2014/main" id="{3A73EF51-D8D5-65C0-7198-66BCA3B9D07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6200" name="Rectangle 13">
              <a:extLst>
                <a:ext uri="{FF2B5EF4-FFF2-40B4-BE49-F238E27FC236}">
                  <a16:creationId xmlns:a16="http://schemas.microsoft.com/office/drawing/2014/main" id="{13490F16-1689-9DB4-5702-34B152120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201" name="Text Box 14">
              <a:extLst>
                <a:ext uri="{FF2B5EF4-FFF2-40B4-BE49-F238E27FC236}">
                  <a16:creationId xmlns:a16="http://schemas.microsoft.com/office/drawing/2014/main" id="{989C97AF-8DBA-A854-A466-316C387DE1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6151" name="Line 15">
            <a:extLst>
              <a:ext uri="{FF2B5EF4-FFF2-40B4-BE49-F238E27FC236}">
                <a16:creationId xmlns:a16="http://schemas.microsoft.com/office/drawing/2014/main" id="{E2825F15-377A-7F7C-16F5-A551D469B4D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152" name="Text Box 16">
            <a:extLst>
              <a:ext uri="{FF2B5EF4-FFF2-40B4-BE49-F238E27FC236}">
                <a16:creationId xmlns:a16="http://schemas.microsoft.com/office/drawing/2014/main" id="{FDA126B5-8AF4-F7F7-84BA-1CE0DE3DF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6153" name="Text Box 17">
            <a:extLst>
              <a:ext uri="{FF2B5EF4-FFF2-40B4-BE49-F238E27FC236}">
                <a16:creationId xmlns:a16="http://schemas.microsoft.com/office/drawing/2014/main" id="{A8935EBD-029D-ECA0-ECE5-185B85216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54" name="Text Box 18">
            <a:extLst>
              <a:ext uri="{FF2B5EF4-FFF2-40B4-BE49-F238E27FC236}">
                <a16:creationId xmlns:a16="http://schemas.microsoft.com/office/drawing/2014/main" id="{20A477E8-E3E9-983C-2A42-EFF4A3A66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55" name="Text Box 19">
            <a:extLst>
              <a:ext uri="{FF2B5EF4-FFF2-40B4-BE49-F238E27FC236}">
                <a16:creationId xmlns:a16="http://schemas.microsoft.com/office/drawing/2014/main" id="{5B9B9542-3B6F-6C34-B791-EA2F81DBC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56" name="Text Box 20">
            <a:extLst>
              <a:ext uri="{FF2B5EF4-FFF2-40B4-BE49-F238E27FC236}">
                <a16:creationId xmlns:a16="http://schemas.microsoft.com/office/drawing/2014/main" id="{1D301DA6-BEE1-D3CA-9542-2C5B7D692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57" name="Text Box 21">
            <a:extLst>
              <a:ext uri="{FF2B5EF4-FFF2-40B4-BE49-F238E27FC236}">
                <a16:creationId xmlns:a16="http://schemas.microsoft.com/office/drawing/2014/main" id="{7CE61CDB-FAB7-CD6D-6446-DC1158581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6158" name="Group 22">
            <a:extLst>
              <a:ext uri="{FF2B5EF4-FFF2-40B4-BE49-F238E27FC236}">
                <a16:creationId xmlns:a16="http://schemas.microsoft.com/office/drawing/2014/main" id="{7068610A-4875-BCD9-7A4E-33FB2B865EC0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6198" name="Rectangle 23">
              <a:extLst>
                <a:ext uri="{FF2B5EF4-FFF2-40B4-BE49-F238E27FC236}">
                  <a16:creationId xmlns:a16="http://schemas.microsoft.com/office/drawing/2014/main" id="{7F15BD11-3EEA-6F1B-F17D-0C0C7A9CA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99" name="Text Box 24">
              <a:extLst>
                <a:ext uri="{FF2B5EF4-FFF2-40B4-BE49-F238E27FC236}">
                  <a16:creationId xmlns:a16="http://schemas.microsoft.com/office/drawing/2014/main" id="{FC6AEF5C-8156-46EE-C7A9-DB66E134A1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59" name="Group 25">
            <a:extLst>
              <a:ext uri="{FF2B5EF4-FFF2-40B4-BE49-F238E27FC236}">
                <a16:creationId xmlns:a16="http://schemas.microsoft.com/office/drawing/2014/main" id="{B81BC86A-4D25-5C6A-B9EA-B3C5CCBC3FDB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6196" name="Rectangle 26">
              <a:extLst>
                <a:ext uri="{FF2B5EF4-FFF2-40B4-BE49-F238E27FC236}">
                  <a16:creationId xmlns:a16="http://schemas.microsoft.com/office/drawing/2014/main" id="{87C6368C-B8FD-4DDC-71FB-F755525BB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97" name="Text Box 27">
              <a:extLst>
                <a:ext uri="{FF2B5EF4-FFF2-40B4-BE49-F238E27FC236}">
                  <a16:creationId xmlns:a16="http://schemas.microsoft.com/office/drawing/2014/main" id="{A51C85CF-8EF2-F471-D9CB-4F7CB6975F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60" name="Group 28">
            <a:extLst>
              <a:ext uri="{FF2B5EF4-FFF2-40B4-BE49-F238E27FC236}">
                <a16:creationId xmlns:a16="http://schemas.microsoft.com/office/drawing/2014/main" id="{3500EB02-5FC5-62C7-65E6-FD0AEDE649B3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6194" name="Rectangle 29">
              <a:extLst>
                <a:ext uri="{FF2B5EF4-FFF2-40B4-BE49-F238E27FC236}">
                  <a16:creationId xmlns:a16="http://schemas.microsoft.com/office/drawing/2014/main" id="{24AA2377-DE5A-5CD0-48B5-459E50B4B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95" name="Text Box 30">
              <a:extLst>
                <a:ext uri="{FF2B5EF4-FFF2-40B4-BE49-F238E27FC236}">
                  <a16:creationId xmlns:a16="http://schemas.microsoft.com/office/drawing/2014/main" id="{B9ED6321-3972-565F-EA0F-7743212630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61" name="Group 31">
            <a:extLst>
              <a:ext uri="{FF2B5EF4-FFF2-40B4-BE49-F238E27FC236}">
                <a16:creationId xmlns:a16="http://schemas.microsoft.com/office/drawing/2014/main" id="{D2AF1AFC-CB41-891A-DD50-6450332EEC06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6192" name="Rectangle 32">
              <a:extLst>
                <a:ext uri="{FF2B5EF4-FFF2-40B4-BE49-F238E27FC236}">
                  <a16:creationId xmlns:a16="http://schemas.microsoft.com/office/drawing/2014/main" id="{611611AE-3130-8B9A-8E88-B9341ABAA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93" name="Text Box 33">
              <a:extLst>
                <a:ext uri="{FF2B5EF4-FFF2-40B4-BE49-F238E27FC236}">
                  <a16:creationId xmlns:a16="http://schemas.microsoft.com/office/drawing/2014/main" id="{008EBA3E-DC19-4443-ED69-702CEB33B3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6162" name="Text Box 34">
            <a:extLst>
              <a:ext uri="{FF2B5EF4-FFF2-40B4-BE49-F238E27FC236}">
                <a16:creationId xmlns:a16="http://schemas.microsoft.com/office/drawing/2014/main" id="{0EC049A0-C214-7D63-A287-8299A3FD6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63" name="Text Box 35">
            <a:extLst>
              <a:ext uri="{FF2B5EF4-FFF2-40B4-BE49-F238E27FC236}">
                <a16:creationId xmlns:a16="http://schemas.microsoft.com/office/drawing/2014/main" id="{2F8797D8-4271-5EFA-79F8-6E1497137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6164" name="Group 36">
            <a:extLst>
              <a:ext uri="{FF2B5EF4-FFF2-40B4-BE49-F238E27FC236}">
                <a16:creationId xmlns:a16="http://schemas.microsoft.com/office/drawing/2014/main" id="{EA5E7755-1B64-1251-18AE-E7C628C8F8E4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6190" name="Rectangle 37">
              <a:extLst>
                <a:ext uri="{FF2B5EF4-FFF2-40B4-BE49-F238E27FC236}">
                  <a16:creationId xmlns:a16="http://schemas.microsoft.com/office/drawing/2014/main" id="{1B215793-A877-E09C-CC65-59D6128FC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91" name="Text Box 38">
              <a:extLst>
                <a:ext uri="{FF2B5EF4-FFF2-40B4-BE49-F238E27FC236}">
                  <a16:creationId xmlns:a16="http://schemas.microsoft.com/office/drawing/2014/main" id="{16FC8EF1-D377-0B91-5E70-974086A005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65" name="Group 39">
            <a:extLst>
              <a:ext uri="{FF2B5EF4-FFF2-40B4-BE49-F238E27FC236}">
                <a16:creationId xmlns:a16="http://schemas.microsoft.com/office/drawing/2014/main" id="{CA9D6994-6F64-E021-81BF-0F6136204359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6188" name="Rectangle 40">
              <a:extLst>
                <a:ext uri="{FF2B5EF4-FFF2-40B4-BE49-F238E27FC236}">
                  <a16:creationId xmlns:a16="http://schemas.microsoft.com/office/drawing/2014/main" id="{1B97C760-72BE-73D4-F83A-6F9A3AE0B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89" name="Text Box 41">
              <a:extLst>
                <a:ext uri="{FF2B5EF4-FFF2-40B4-BE49-F238E27FC236}">
                  <a16:creationId xmlns:a16="http://schemas.microsoft.com/office/drawing/2014/main" id="{C539DEEB-4C1A-9C7E-8B34-368E36998E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66" name="Group 42">
            <a:extLst>
              <a:ext uri="{FF2B5EF4-FFF2-40B4-BE49-F238E27FC236}">
                <a16:creationId xmlns:a16="http://schemas.microsoft.com/office/drawing/2014/main" id="{97F96F19-FCBC-791E-5F38-E93749827567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6186" name="Rectangle 43">
              <a:extLst>
                <a:ext uri="{FF2B5EF4-FFF2-40B4-BE49-F238E27FC236}">
                  <a16:creationId xmlns:a16="http://schemas.microsoft.com/office/drawing/2014/main" id="{0810E58B-2AB1-0C4F-1FC4-A29AB4DDE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87" name="Text Box 44">
              <a:extLst>
                <a:ext uri="{FF2B5EF4-FFF2-40B4-BE49-F238E27FC236}">
                  <a16:creationId xmlns:a16="http://schemas.microsoft.com/office/drawing/2014/main" id="{14844ED5-7743-6B54-9D57-F78857450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67" name="Group 45">
            <a:extLst>
              <a:ext uri="{FF2B5EF4-FFF2-40B4-BE49-F238E27FC236}">
                <a16:creationId xmlns:a16="http://schemas.microsoft.com/office/drawing/2014/main" id="{F8A1F3B1-5B7A-8ECD-A457-777715653FB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6184" name="Rectangle 46">
              <a:extLst>
                <a:ext uri="{FF2B5EF4-FFF2-40B4-BE49-F238E27FC236}">
                  <a16:creationId xmlns:a16="http://schemas.microsoft.com/office/drawing/2014/main" id="{661A6732-A60F-7C4E-F652-3E5F2F294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85" name="Text Box 47">
              <a:extLst>
                <a:ext uri="{FF2B5EF4-FFF2-40B4-BE49-F238E27FC236}">
                  <a16:creationId xmlns:a16="http://schemas.microsoft.com/office/drawing/2014/main" id="{D9E052EC-9E5D-C3AB-8CE5-77AC1EAB28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68" name="Group 48">
            <a:extLst>
              <a:ext uri="{FF2B5EF4-FFF2-40B4-BE49-F238E27FC236}">
                <a16:creationId xmlns:a16="http://schemas.microsoft.com/office/drawing/2014/main" id="{4532F091-4831-2DA0-52A4-C69AD0BB7C5F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6182" name="Rectangle 49">
              <a:extLst>
                <a:ext uri="{FF2B5EF4-FFF2-40B4-BE49-F238E27FC236}">
                  <a16:creationId xmlns:a16="http://schemas.microsoft.com/office/drawing/2014/main" id="{22F7536D-94D1-79AA-B041-8DC74B546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83" name="Text Box 50">
              <a:extLst>
                <a:ext uri="{FF2B5EF4-FFF2-40B4-BE49-F238E27FC236}">
                  <a16:creationId xmlns:a16="http://schemas.microsoft.com/office/drawing/2014/main" id="{DE3DB0CD-D296-EE01-0849-FEF4D75489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69" name="Group 51">
            <a:extLst>
              <a:ext uri="{FF2B5EF4-FFF2-40B4-BE49-F238E27FC236}">
                <a16:creationId xmlns:a16="http://schemas.microsoft.com/office/drawing/2014/main" id="{4FA0AB2A-8A52-7936-C9CF-333E000C39C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6180" name="Rectangle 52">
              <a:extLst>
                <a:ext uri="{FF2B5EF4-FFF2-40B4-BE49-F238E27FC236}">
                  <a16:creationId xmlns:a16="http://schemas.microsoft.com/office/drawing/2014/main" id="{8E977371-5686-E7C6-4E21-FB6CA4A9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81" name="Text Box 53">
              <a:extLst>
                <a:ext uri="{FF2B5EF4-FFF2-40B4-BE49-F238E27FC236}">
                  <a16:creationId xmlns:a16="http://schemas.microsoft.com/office/drawing/2014/main" id="{B8F2E2A9-A5BD-D3B5-03CA-50490EEA28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70" name="Group 54">
            <a:extLst>
              <a:ext uri="{FF2B5EF4-FFF2-40B4-BE49-F238E27FC236}">
                <a16:creationId xmlns:a16="http://schemas.microsoft.com/office/drawing/2014/main" id="{EB6438F4-78AA-6177-AC08-005705C35E37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6178" name="Rectangle 55">
              <a:extLst>
                <a:ext uri="{FF2B5EF4-FFF2-40B4-BE49-F238E27FC236}">
                  <a16:creationId xmlns:a16="http://schemas.microsoft.com/office/drawing/2014/main" id="{67A006EA-771B-8900-F00B-282112135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79" name="Text Box 56">
              <a:extLst>
                <a:ext uri="{FF2B5EF4-FFF2-40B4-BE49-F238E27FC236}">
                  <a16:creationId xmlns:a16="http://schemas.microsoft.com/office/drawing/2014/main" id="{02CD9A11-D31F-6EBF-5647-CBC2EA781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71" name="Group 57">
            <a:extLst>
              <a:ext uri="{FF2B5EF4-FFF2-40B4-BE49-F238E27FC236}">
                <a16:creationId xmlns:a16="http://schemas.microsoft.com/office/drawing/2014/main" id="{6186CF30-9C26-11C6-203A-25E9599AB804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6176" name="Rectangle 58">
              <a:extLst>
                <a:ext uri="{FF2B5EF4-FFF2-40B4-BE49-F238E27FC236}">
                  <a16:creationId xmlns:a16="http://schemas.microsoft.com/office/drawing/2014/main" id="{70CEBE34-65F3-B0C7-D740-08EDC9B617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77" name="Text Box 59">
              <a:extLst>
                <a:ext uri="{FF2B5EF4-FFF2-40B4-BE49-F238E27FC236}">
                  <a16:creationId xmlns:a16="http://schemas.microsoft.com/office/drawing/2014/main" id="{20386BA6-5EC4-7D07-C6E9-2127B79253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6172" name="Text Box 60">
            <a:extLst>
              <a:ext uri="{FF2B5EF4-FFF2-40B4-BE49-F238E27FC236}">
                <a16:creationId xmlns:a16="http://schemas.microsoft.com/office/drawing/2014/main" id="{D6E8233D-6568-B830-5309-0FA2552F5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73" name="Text Box 61">
            <a:extLst>
              <a:ext uri="{FF2B5EF4-FFF2-40B4-BE49-F238E27FC236}">
                <a16:creationId xmlns:a16="http://schemas.microsoft.com/office/drawing/2014/main" id="{FAEAC97E-AEBE-5E6D-2379-20AAB3BF8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74" name="Text Box 65">
            <a:extLst>
              <a:ext uri="{FF2B5EF4-FFF2-40B4-BE49-F238E27FC236}">
                <a16:creationId xmlns:a16="http://schemas.microsoft.com/office/drawing/2014/main" id="{5631E940-3816-C5D6-186A-DC20218EE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338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z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75" name="AutoShape 63">
            <a:extLst>
              <a:ext uri="{FF2B5EF4-FFF2-40B4-BE49-F238E27FC236}">
                <a16:creationId xmlns:a16="http://schemas.microsoft.com/office/drawing/2014/main" id="{3CDC6D77-FF5A-62C2-F0AB-BAAF68877F2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628900" y="3695700"/>
            <a:ext cx="3200400" cy="1447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>
            <a:extLst>
              <a:ext uri="{FF2B5EF4-FFF2-40B4-BE49-F238E27FC236}">
                <a16:creationId xmlns:a16="http://schemas.microsoft.com/office/drawing/2014/main" id="{D6A7A298-2955-35CF-9A79-55353A0EF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43011" name="Object 1027">
            <a:extLst>
              <a:ext uri="{FF2B5EF4-FFF2-40B4-BE49-F238E27FC236}">
                <a16:creationId xmlns:a16="http://schemas.microsoft.com/office/drawing/2014/main" id="{6DDB88B0-684A-D1EC-532A-D2A654075E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2514600"/>
          <a:ext cx="5856288" cy="267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5614" imgH="2720089" progId="Word.Document.8">
                  <p:embed/>
                </p:oleObj>
              </mc:Choice>
              <mc:Fallback>
                <p:oleObj name="Document" r:id="rId2" imgW="5945614" imgH="2720089" progId="Word.Document.8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514600"/>
                        <a:ext cx="5856288" cy="267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Text Box 1029">
            <a:extLst>
              <a:ext uri="{FF2B5EF4-FFF2-40B4-BE49-F238E27FC236}">
                <a16:creationId xmlns:a16="http://schemas.microsoft.com/office/drawing/2014/main" id="{C4894297-FCC7-FA82-5E55-A9418E16C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715000"/>
            <a:ext cx="29829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 Black" panose="020B0A04020102020204" pitchFamily="34" charset="0"/>
              </a:rPr>
              <a:t>F = xz + x’z’ + y’z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1">
            <a:extLst>
              <a:ext uri="{FF2B5EF4-FFF2-40B4-BE49-F238E27FC236}">
                <a16:creationId xmlns:a16="http://schemas.microsoft.com/office/drawing/2014/main" id="{20B8AEF4-C106-62FC-8AE1-7FFF64CC30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  <a:endParaRPr lang="el-GR" altLang="el-GR"/>
          </a:p>
        </p:txBody>
      </p:sp>
      <p:sp>
        <p:nvSpPr>
          <p:cNvPr id="44035" name="Text Box 1029">
            <a:extLst>
              <a:ext uri="{FF2B5EF4-FFF2-40B4-BE49-F238E27FC236}">
                <a16:creationId xmlns:a16="http://schemas.microsoft.com/office/drawing/2014/main" id="{FB9A27DF-46F4-9B5C-6C59-875E5E71A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905000"/>
            <a:ext cx="307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 Black" panose="020B0A04020102020204" pitchFamily="34" charset="0"/>
              </a:rPr>
              <a:t>F = xz + x’z’ + x’y’</a:t>
            </a:r>
          </a:p>
        </p:txBody>
      </p:sp>
      <p:sp>
        <p:nvSpPr>
          <p:cNvPr id="44036" name="Text Box 1029">
            <a:extLst>
              <a:ext uri="{FF2B5EF4-FFF2-40B4-BE49-F238E27FC236}">
                <a16:creationId xmlns:a16="http://schemas.microsoft.com/office/drawing/2014/main" id="{F3C19230-6269-1452-4F36-68CD58DDE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3200"/>
            <a:ext cx="29829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 Black" panose="020B0A04020102020204" pitchFamily="34" charset="0"/>
              </a:rPr>
              <a:t>F = xz + x’z’ + y’z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1">
            <a:extLst>
              <a:ext uri="{FF2B5EF4-FFF2-40B4-BE49-F238E27FC236}">
                <a16:creationId xmlns:a16="http://schemas.microsoft.com/office/drawing/2014/main" id="{E690ADCF-8C34-F5AF-FFC4-4655976DB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  <a:endParaRPr lang="el-GR" altLang="el-GR"/>
          </a:p>
        </p:txBody>
      </p:sp>
      <p:sp>
        <p:nvSpPr>
          <p:cNvPr id="45059" name="Text Box 1029">
            <a:extLst>
              <a:ext uri="{FF2B5EF4-FFF2-40B4-BE49-F238E27FC236}">
                <a16:creationId xmlns:a16="http://schemas.microsoft.com/office/drawing/2014/main" id="{31E81F9F-D81A-A994-7B6D-83AE7B188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905000"/>
            <a:ext cx="307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 Black" panose="020B0A04020102020204" pitchFamily="34" charset="0"/>
              </a:rPr>
              <a:t>F = xz + x’z’ + x’y’</a:t>
            </a:r>
          </a:p>
        </p:txBody>
      </p:sp>
      <p:sp>
        <p:nvSpPr>
          <p:cNvPr id="45060" name="Text Box 1029">
            <a:extLst>
              <a:ext uri="{FF2B5EF4-FFF2-40B4-BE49-F238E27FC236}">
                <a16:creationId xmlns:a16="http://schemas.microsoft.com/office/drawing/2014/main" id="{77502791-377B-2128-59F9-136EA3B31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3200"/>
            <a:ext cx="29829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 Black" panose="020B0A04020102020204" pitchFamily="34" charset="0"/>
              </a:rPr>
              <a:t>F = xz + x’z’ + y’z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75F631-949B-5148-0678-5AD43A5DE1E7}"/>
              </a:ext>
            </a:extLst>
          </p:cNvPr>
          <p:cNvSpPr txBox="1"/>
          <p:nvPr/>
        </p:nvSpPr>
        <p:spPr>
          <a:xfrm>
            <a:off x="1981200" y="3652838"/>
            <a:ext cx="54102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b="1" dirty="0">
                <a:latin typeface="+mn-lt"/>
              </a:rPr>
              <a:t>F = </a:t>
            </a:r>
            <a:r>
              <a:rPr lang="el-GR" altLang="en-US" b="1" dirty="0">
                <a:latin typeface="+mn-lt"/>
              </a:rPr>
              <a:t>Σ(0,1,2,5,7,8,9,10,13,15)</a:t>
            </a:r>
            <a:endParaRPr lang="el-GR" b="1" dirty="0">
              <a:latin typeface="+mn-l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89DD0A9F-26B9-59DE-10A5-EEA91A2A4B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8BEC6C4D-F6B5-A355-8689-E6D3BBA0B2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BCC05156-0520-E01A-DE69-E4775F010D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47108" name="Line 36">
            <a:extLst>
              <a:ext uri="{FF2B5EF4-FFF2-40B4-BE49-F238E27FC236}">
                <a16:creationId xmlns:a16="http://schemas.microsoft.com/office/drawing/2014/main" id="{07B5125D-6BF0-080A-69FD-C968C570D9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7109" name="Line 37">
            <a:extLst>
              <a:ext uri="{FF2B5EF4-FFF2-40B4-BE49-F238E27FC236}">
                <a16:creationId xmlns:a16="http://schemas.microsoft.com/office/drawing/2014/main" id="{DEA7F53C-A50E-B66D-1EEF-9E26D970B6A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7110" name="Line 38">
            <a:extLst>
              <a:ext uri="{FF2B5EF4-FFF2-40B4-BE49-F238E27FC236}">
                <a16:creationId xmlns:a16="http://schemas.microsoft.com/office/drawing/2014/main" id="{E574F1B1-A88D-041F-5047-71AE9066BB6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7111" name="Line 39">
            <a:extLst>
              <a:ext uri="{FF2B5EF4-FFF2-40B4-BE49-F238E27FC236}">
                <a16:creationId xmlns:a16="http://schemas.microsoft.com/office/drawing/2014/main" id="{C9F9532D-1659-9530-21B6-6FC5266DB1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AF1C4DC-8B21-E7AA-E6C5-B5297B5E7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22692C98-045D-D722-4363-6A5B8385D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48132" name="Line 36">
            <a:extLst>
              <a:ext uri="{FF2B5EF4-FFF2-40B4-BE49-F238E27FC236}">
                <a16:creationId xmlns:a16="http://schemas.microsoft.com/office/drawing/2014/main" id="{FB2E53F8-1A81-861A-4C24-4E4B2C2AF69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8133" name="Line 37">
            <a:extLst>
              <a:ext uri="{FF2B5EF4-FFF2-40B4-BE49-F238E27FC236}">
                <a16:creationId xmlns:a16="http://schemas.microsoft.com/office/drawing/2014/main" id="{210E2678-6E66-C372-915E-56560BA766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8134" name="Line 38">
            <a:extLst>
              <a:ext uri="{FF2B5EF4-FFF2-40B4-BE49-F238E27FC236}">
                <a16:creationId xmlns:a16="http://schemas.microsoft.com/office/drawing/2014/main" id="{695FB3DB-EBE4-3134-4A6E-D40A6E0F0F9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8135" name="Line 39">
            <a:extLst>
              <a:ext uri="{FF2B5EF4-FFF2-40B4-BE49-F238E27FC236}">
                <a16:creationId xmlns:a16="http://schemas.microsoft.com/office/drawing/2014/main" id="{CE79FC27-FBB9-E8FF-D119-B99B8D3EB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8136" name="Text Box 40">
            <a:extLst>
              <a:ext uri="{FF2B5EF4-FFF2-40B4-BE49-F238E27FC236}">
                <a16:creationId xmlns:a16="http://schemas.microsoft.com/office/drawing/2014/main" id="{BADDD7E5-FF4F-01D0-81CE-7B6EB4650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8137" name="Text Box 43">
            <a:extLst>
              <a:ext uri="{FF2B5EF4-FFF2-40B4-BE49-F238E27FC236}">
                <a16:creationId xmlns:a16="http://schemas.microsoft.com/office/drawing/2014/main" id="{86E676E1-182F-DD36-D3C8-4F22E33C8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BACA244-F136-20DD-0600-AE1EE5670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D13B28C8-2848-0CF3-CB6A-587E6FAC9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49156" name="Line 36">
            <a:extLst>
              <a:ext uri="{FF2B5EF4-FFF2-40B4-BE49-F238E27FC236}">
                <a16:creationId xmlns:a16="http://schemas.microsoft.com/office/drawing/2014/main" id="{94063E3F-28EF-FD62-C700-9A282053BB5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57" name="Line 37">
            <a:extLst>
              <a:ext uri="{FF2B5EF4-FFF2-40B4-BE49-F238E27FC236}">
                <a16:creationId xmlns:a16="http://schemas.microsoft.com/office/drawing/2014/main" id="{CB90E5A8-0BDB-EDEB-52EC-923891264BE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58" name="Line 38">
            <a:extLst>
              <a:ext uri="{FF2B5EF4-FFF2-40B4-BE49-F238E27FC236}">
                <a16:creationId xmlns:a16="http://schemas.microsoft.com/office/drawing/2014/main" id="{AB6F27DD-D7BF-4D9E-BF41-B66953BE09C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59" name="Line 39">
            <a:extLst>
              <a:ext uri="{FF2B5EF4-FFF2-40B4-BE49-F238E27FC236}">
                <a16:creationId xmlns:a16="http://schemas.microsoft.com/office/drawing/2014/main" id="{E86345AF-475C-12EB-8FB5-F0F39D12646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60" name="Text Box 40">
            <a:extLst>
              <a:ext uri="{FF2B5EF4-FFF2-40B4-BE49-F238E27FC236}">
                <a16:creationId xmlns:a16="http://schemas.microsoft.com/office/drawing/2014/main" id="{0A389CF8-C85F-B17F-7C2C-1E7A5E15A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9161" name="Text Box 41">
            <a:extLst>
              <a:ext uri="{FF2B5EF4-FFF2-40B4-BE49-F238E27FC236}">
                <a16:creationId xmlns:a16="http://schemas.microsoft.com/office/drawing/2014/main" id="{4CB09B3D-2748-D67A-69D2-B15C872DA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9162" name="Text Box 43">
            <a:extLst>
              <a:ext uri="{FF2B5EF4-FFF2-40B4-BE49-F238E27FC236}">
                <a16:creationId xmlns:a16="http://schemas.microsoft.com/office/drawing/2014/main" id="{46414E2A-762C-50F2-BC0A-29317F909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9163" name="Text Box 44">
            <a:extLst>
              <a:ext uri="{FF2B5EF4-FFF2-40B4-BE49-F238E27FC236}">
                <a16:creationId xmlns:a16="http://schemas.microsoft.com/office/drawing/2014/main" id="{DBF6D401-4292-0F38-4E4A-81E94DE97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3DD35FA-54FA-E08F-8F6E-C109CDA4C5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E11D3FCD-FE24-8EDC-C6F4-F0419D7BD0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0180" name="Line 36">
            <a:extLst>
              <a:ext uri="{FF2B5EF4-FFF2-40B4-BE49-F238E27FC236}">
                <a16:creationId xmlns:a16="http://schemas.microsoft.com/office/drawing/2014/main" id="{B115627C-1CB1-9D43-5046-92EA7BFDB27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81" name="Line 37">
            <a:extLst>
              <a:ext uri="{FF2B5EF4-FFF2-40B4-BE49-F238E27FC236}">
                <a16:creationId xmlns:a16="http://schemas.microsoft.com/office/drawing/2014/main" id="{49BD4243-FDDF-4DC6-CBA2-D43F9A962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82" name="Line 38">
            <a:extLst>
              <a:ext uri="{FF2B5EF4-FFF2-40B4-BE49-F238E27FC236}">
                <a16:creationId xmlns:a16="http://schemas.microsoft.com/office/drawing/2014/main" id="{2895FE53-89C6-E692-A4C9-27DE4507F2D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83" name="Line 39">
            <a:extLst>
              <a:ext uri="{FF2B5EF4-FFF2-40B4-BE49-F238E27FC236}">
                <a16:creationId xmlns:a16="http://schemas.microsoft.com/office/drawing/2014/main" id="{1D64A738-7764-5573-0CA9-E18C3F273A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84" name="Text Box 40">
            <a:extLst>
              <a:ext uri="{FF2B5EF4-FFF2-40B4-BE49-F238E27FC236}">
                <a16:creationId xmlns:a16="http://schemas.microsoft.com/office/drawing/2014/main" id="{C98862F6-9F9D-498E-CC7C-16D1D67C9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85" name="Text Box 41">
            <a:extLst>
              <a:ext uri="{FF2B5EF4-FFF2-40B4-BE49-F238E27FC236}">
                <a16:creationId xmlns:a16="http://schemas.microsoft.com/office/drawing/2014/main" id="{EF69A138-9504-2C4D-2669-CF7D460ED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86" name="Text Box 42">
            <a:extLst>
              <a:ext uri="{FF2B5EF4-FFF2-40B4-BE49-F238E27FC236}">
                <a16:creationId xmlns:a16="http://schemas.microsoft.com/office/drawing/2014/main" id="{D6BD07DB-088F-8983-73F2-1AA725572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87" name="Text Box 47">
            <a:extLst>
              <a:ext uri="{FF2B5EF4-FFF2-40B4-BE49-F238E27FC236}">
                <a16:creationId xmlns:a16="http://schemas.microsoft.com/office/drawing/2014/main" id="{5C195E2F-FBA0-B1A3-06D1-89872FDB9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88" name="Line 56">
            <a:extLst>
              <a:ext uri="{FF2B5EF4-FFF2-40B4-BE49-F238E27FC236}">
                <a16:creationId xmlns:a16="http://schemas.microsoft.com/office/drawing/2014/main" id="{0DAC1743-4D64-248A-83DB-7BCF6AAB29D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0189" name="Text Box 42">
            <a:extLst>
              <a:ext uri="{FF2B5EF4-FFF2-40B4-BE49-F238E27FC236}">
                <a16:creationId xmlns:a16="http://schemas.microsoft.com/office/drawing/2014/main" id="{0368DE8C-C1EA-B11B-EA10-983E8CD08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90" name="Text Box 42">
            <a:extLst>
              <a:ext uri="{FF2B5EF4-FFF2-40B4-BE49-F238E27FC236}">
                <a16:creationId xmlns:a16="http://schemas.microsoft.com/office/drawing/2014/main" id="{B4C1FDD1-5858-4641-6ADD-26A958F63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6FFB2AA8-6FA1-5F16-569A-B34BD50013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3A9AC752-8174-B6D9-0E3C-B99171A96D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1204" name="Line 36">
            <a:extLst>
              <a:ext uri="{FF2B5EF4-FFF2-40B4-BE49-F238E27FC236}">
                <a16:creationId xmlns:a16="http://schemas.microsoft.com/office/drawing/2014/main" id="{EFC13A3E-99AD-25CC-397E-7E6B50DEDB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05" name="Line 37">
            <a:extLst>
              <a:ext uri="{FF2B5EF4-FFF2-40B4-BE49-F238E27FC236}">
                <a16:creationId xmlns:a16="http://schemas.microsoft.com/office/drawing/2014/main" id="{34AA187E-48A8-21AE-F1FC-7CBDDF0DE0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06" name="Line 38">
            <a:extLst>
              <a:ext uri="{FF2B5EF4-FFF2-40B4-BE49-F238E27FC236}">
                <a16:creationId xmlns:a16="http://schemas.microsoft.com/office/drawing/2014/main" id="{48233A3A-2CD3-07CF-E023-E7E45A455D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07" name="Line 39">
            <a:extLst>
              <a:ext uri="{FF2B5EF4-FFF2-40B4-BE49-F238E27FC236}">
                <a16:creationId xmlns:a16="http://schemas.microsoft.com/office/drawing/2014/main" id="{48A33F21-AD7C-D9DE-93F4-F77586F07A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1208" name="Text Box 40">
            <a:extLst>
              <a:ext uri="{FF2B5EF4-FFF2-40B4-BE49-F238E27FC236}">
                <a16:creationId xmlns:a16="http://schemas.microsoft.com/office/drawing/2014/main" id="{04000558-52F2-21DE-8D5E-A332D6A71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09" name="Text Box 41">
            <a:extLst>
              <a:ext uri="{FF2B5EF4-FFF2-40B4-BE49-F238E27FC236}">
                <a16:creationId xmlns:a16="http://schemas.microsoft.com/office/drawing/2014/main" id="{4156692F-AF6F-7C3A-D437-0835637EC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10" name="Text Box 42">
            <a:extLst>
              <a:ext uri="{FF2B5EF4-FFF2-40B4-BE49-F238E27FC236}">
                <a16:creationId xmlns:a16="http://schemas.microsoft.com/office/drawing/2014/main" id="{D65C9CD6-ABDA-23BF-E39E-F936689B6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11" name="Text Box 43">
            <a:extLst>
              <a:ext uri="{FF2B5EF4-FFF2-40B4-BE49-F238E27FC236}">
                <a16:creationId xmlns:a16="http://schemas.microsoft.com/office/drawing/2014/main" id="{296278CE-9A0C-D98E-5C2F-47D5D7DD9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12" name="Text Box 44">
            <a:extLst>
              <a:ext uri="{FF2B5EF4-FFF2-40B4-BE49-F238E27FC236}">
                <a16:creationId xmlns:a16="http://schemas.microsoft.com/office/drawing/2014/main" id="{40EE14A7-E3EC-9D18-ED8A-745AAF059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13" name="Text Box 47">
            <a:extLst>
              <a:ext uri="{FF2B5EF4-FFF2-40B4-BE49-F238E27FC236}">
                <a16:creationId xmlns:a16="http://schemas.microsoft.com/office/drawing/2014/main" id="{6BB30665-42E9-67B7-8BF4-CC5EA05A9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14" name="Text Box 48">
            <a:extLst>
              <a:ext uri="{FF2B5EF4-FFF2-40B4-BE49-F238E27FC236}">
                <a16:creationId xmlns:a16="http://schemas.microsoft.com/office/drawing/2014/main" id="{B5E2C20A-3424-1B67-613D-C720A5645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15" name="Line 56">
            <a:extLst>
              <a:ext uri="{FF2B5EF4-FFF2-40B4-BE49-F238E27FC236}">
                <a16:creationId xmlns:a16="http://schemas.microsoft.com/office/drawing/2014/main" id="{D60CFB02-85A6-E477-D329-C2D591EF227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5ED64B61-3F49-D875-A1A6-BCD8E4C026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65D0BDC1-9975-DA57-0296-DE3677D795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2228" name="Line 36">
            <a:extLst>
              <a:ext uri="{FF2B5EF4-FFF2-40B4-BE49-F238E27FC236}">
                <a16:creationId xmlns:a16="http://schemas.microsoft.com/office/drawing/2014/main" id="{8D1F8B3F-8ED6-7E30-505A-73DF121C67B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2229" name="Line 37">
            <a:extLst>
              <a:ext uri="{FF2B5EF4-FFF2-40B4-BE49-F238E27FC236}">
                <a16:creationId xmlns:a16="http://schemas.microsoft.com/office/drawing/2014/main" id="{C9000477-1BA7-78A4-67D6-904F0420A1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2230" name="Line 38">
            <a:extLst>
              <a:ext uri="{FF2B5EF4-FFF2-40B4-BE49-F238E27FC236}">
                <a16:creationId xmlns:a16="http://schemas.microsoft.com/office/drawing/2014/main" id="{BF9C734B-7304-C7CC-E782-F9B2658EA4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2231" name="Line 39">
            <a:extLst>
              <a:ext uri="{FF2B5EF4-FFF2-40B4-BE49-F238E27FC236}">
                <a16:creationId xmlns:a16="http://schemas.microsoft.com/office/drawing/2014/main" id="{A355D87B-11C3-369A-6A8C-D56ED85A8B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2232" name="Text Box 40">
            <a:extLst>
              <a:ext uri="{FF2B5EF4-FFF2-40B4-BE49-F238E27FC236}">
                <a16:creationId xmlns:a16="http://schemas.microsoft.com/office/drawing/2014/main" id="{13E9507B-6C08-1ACB-9AAC-A50D9EFAA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33" name="Text Box 41">
            <a:extLst>
              <a:ext uri="{FF2B5EF4-FFF2-40B4-BE49-F238E27FC236}">
                <a16:creationId xmlns:a16="http://schemas.microsoft.com/office/drawing/2014/main" id="{3190A55D-7FDF-47FD-E946-EFE54509F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34" name="Text Box 42">
            <a:extLst>
              <a:ext uri="{FF2B5EF4-FFF2-40B4-BE49-F238E27FC236}">
                <a16:creationId xmlns:a16="http://schemas.microsoft.com/office/drawing/2014/main" id="{31C83B6C-80F9-7D93-FDE4-BB4370F20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35" name="Text Box 43">
            <a:extLst>
              <a:ext uri="{FF2B5EF4-FFF2-40B4-BE49-F238E27FC236}">
                <a16:creationId xmlns:a16="http://schemas.microsoft.com/office/drawing/2014/main" id="{6482C6E9-F9D4-16D1-4FBF-34F95CC6F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36" name="Text Box 44">
            <a:extLst>
              <a:ext uri="{FF2B5EF4-FFF2-40B4-BE49-F238E27FC236}">
                <a16:creationId xmlns:a16="http://schemas.microsoft.com/office/drawing/2014/main" id="{3FED8355-7A18-DC7F-B70A-12DF2FF98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37" name="Text Box 47">
            <a:extLst>
              <a:ext uri="{FF2B5EF4-FFF2-40B4-BE49-F238E27FC236}">
                <a16:creationId xmlns:a16="http://schemas.microsoft.com/office/drawing/2014/main" id="{557456B7-A3C0-3721-00D9-5F72731AB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38" name="Text Box 48">
            <a:extLst>
              <a:ext uri="{FF2B5EF4-FFF2-40B4-BE49-F238E27FC236}">
                <a16:creationId xmlns:a16="http://schemas.microsoft.com/office/drawing/2014/main" id="{8617DCEE-78B6-F4BD-E07D-4DEF32C63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39" name="Text Box 49">
            <a:extLst>
              <a:ext uri="{FF2B5EF4-FFF2-40B4-BE49-F238E27FC236}">
                <a16:creationId xmlns:a16="http://schemas.microsoft.com/office/drawing/2014/main" id="{B30C4720-CE1D-FF5D-1C53-8A5C2CF8C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2240" name="Line 56">
            <a:extLst>
              <a:ext uri="{FF2B5EF4-FFF2-40B4-BE49-F238E27FC236}">
                <a16:creationId xmlns:a16="http://schemas.microsoft.com/office/drawing/2014/main" id="{1041796D-A75E-EDC3-D5B4-57B8DE248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D55229B-1E64-8F4D-3E83-F1E73A4621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Χάρτης </a:t>
            </a:r>
            <a:r>
              <a:rPr lang="en-US" altLang="en-US"/>
              <a:t>Karnaugh</a:t>
            </a:r>
            <a:r>
              <a:rPr lang="el-GR" altLang="en-US"/>
              <a:t> τεσσάρων μεταβλητών</a:t>
            </a:r>
            <a:endParaRPr lang="en-US" altLang="en-US"/>
          </a:p>
        </p:txBody>
      </p:sp>
      <p:grpSp>
        <p:nvGrpSpPr>
          <p:cNvPr id="7171" name="Group 3">
            <a:extLst>
              <a:ext uri="{FF2B5EF4-FFF2-40B4-BE49-F238E27FC236}">
                <a16:creationId xmlns:a16="http://schemas.microsoft.com/office/drawing/2014/main" id="{E97E755A-5B0B-6DB0-6DD9-2F2586DE42B0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7231" name="Rectangle 4">
              <a:extLst>
                <a:ext uri="{FF2B5EF4-FFF2-40B4-BE49-F238E27FC236}">
                  <a16:creationId xmlns:a16="http://schemas.microsoft.com/office/drawing/2014/main" id="{76064F7A-0133-F3B9-4936-356897AE6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32" name="Text Box 5">
              <a:extLst>
                <a:ext uri="{FF2B5EF4-FFF2-40B4-BE49-F238E27FC236}">
                  <a16:creationId xmlns:a16="http://schemas.microsoft.com/office/drawing/2014/main" id="{2A74739F-FF4B-0F23-09E7-5D62D0EFA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72" name="Group 6">
            <a:extLst>
              <a:ext uri="{FF2B5EF4-FFF2-40B4-BE49-F238E27FC236}">
                <a16:creationId xmlns:a16="http://schemas.microsoft.com/office/drawing/2014/main" id="{EB2D301F-112B-1DD3-57DD-9BA0BAAFB2C1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7229" name="Rectangle 7">
              <a:extLst>
                <a:ext uri="{FF2B5EF4-FFF2-40B4-BE49-F238E27FC236}">
                  <a16:creationId xmlns:a16="http://schemas.microsoft.com/office/drawing/2014/main" id="{78AD01C0-57B9-3530-45CE-871439821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30" name="Text Box 8">
              <a:extLst>
                <a:ext uri="{FF2B5EF4-FFF2-40B4-BE49-F238E27FC236}">
                  <a16:creationId xmlns:a16="http://schemas.microsoft.com/office/drawing/2014/main" id="{21C5E8B0-49FD-F271-B4D3-CBE94436C4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73" name="Group 9">
            <a:extLst>
              <a:ext uri="{FF2B5EF4-FFF2-40B4-BE49-F238E27FC236}">
                <a16:creationId xmlns:a16="http://schemas.microsoft.com/office/drawing/2014/main" id="{333A2736-9A78-182B-CF89-95063F35FA1D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7227" name="Rectangle 10">
              <a:extLst>
                <a:ext uri="{FF2B5EF4-FFF2-40B4-BE49-F238E27FC236}">
                  <a16:creationId xmlns:a16="http://schemas.microsoft.com/office/drawing/2014/main" id="{EE6E3E2E-AE2F-CD3B-73EB-A3CF9D27D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28" name="Text Box 11">
              <a:extLst>
                <a:ext uri="{FF2B5EF4-FFF2-40B4-BE49-F238E27FC236}">
                  <a16:creationId xmlns:a16="http://schemas.microsoft.com/office/drawing/2014/main" id="{184F2DEE-04FF-3997-6BE6-702C304392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74" name="Group 12">
            <a:extLst>
              <a:ext uri="{FF2B5EF4-FFF2-40B4-BE49-F238E27FC236}">
                <a16:creationId xmlns:a16="http://schemas.microsoft.com/office/drawing/2014/main" id="{ADF29D0C-3E35-A369-5919-889A7845515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7225" name="Rectangle 13">
              <a:extLst>
                <a:ext uri="{FF2B5EF4-FFF2-40B4-BE49-F238E27FC236}">
                  <a16:creationId xmlns:a16="http://schemas.microsoft.com/office/drawing/2014/main" id="{82957054-2E81-FAB0-ED22-F9BE4BC56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26" name="Text Box 14">
              <a:extLst>
                <a:ext uri="{FF2B5EF4-FFF2-40B4-BE49-F238E27FC236}">
                  <a16:creationId xmlns:a16="http://schemas.microsoft.com/office/drawing/2014/main" id="{EE5A957D-5D7E-5085-008D-4656F2FC98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7175" name="Line 15">
            <a:extLst>
              <a:ext uri="{FF2B5EF4-FFF2-40B4-BE49-F238E27FC236}">
                <a16:creationId xmlns:a16="http://schemas.microsoft.com/office/drawing/2014/main" id="{F1EA7F95-8E72-C60E-3382-D1A3B2EFF7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76" name="Text Box 16">
            <a:extLst>
              <a:ext uri="{FF2B5EF4-FFF2-40B4-BE49-F238E27FC236}">
                <a16:creationId xmlns:a16="http://schemas.microsoft.com/office/drawing/2014/main" id="{EAD0FCFB-A0EB-3C8F-2D3D-31F1C0D27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7177" name="Text Box 17">
            <a:extLst>
              <a:ext uri="{FF2B5EF4-FFF2-40B4-BE49-F238E27FC236}">
                <a16:creationId xmlns:a16="http://schemas.microsoft.com/office/drawing/2014/main" id="{7FE4FAC0-0406-9CFD-1B79-1A6C380EC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8" name="Text Box 18">
            <a:extLst>
              <a:ext uri="{FF2B5EF4-FFF2-40B4-BE49-F238E27FC236}">
                <a16:creationId xmlns:a16="http://schemas.microsoft.com/office/drawing/2014/main" id="{A7802480-8D9B-3457-5C75-84BEAA7A0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9" name="Text Box 19">
            <a:extLst>
              <a:ext uri="{FF2B5EF4-FFF2-40B4-BE49-F238E27FC236}">
                <a16:creationId xmlns:a16="http://schemas.microsoft.com/office/drawing/2014/main" id="{C9DB21FB-90C1-2E3E-9614-54FF4D84F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80" name="Text Box 20">
            <a:extLst>
              <a:ext uri="{FF2B5EF4-FFF2-40B4-BE49-F238E27FC236}">
                <a16:creationId xmlns:a16="http://schemas.microsoft.com/office/drawing/2014/main" id="{31610217-0FE9-A60F-98E9-5F4FC3686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81" name="Text Box 21">
            <a:extLst>
              <a:ext uri="{FF2B5EF4-FFF2-40B4-BE49-F238E27FC236}">
                <a16:creationId xmlns:a16="http://schemas.microsoft.com/office/drawing/2014/main" id="{40127002-134A-716D-42B5-185629676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7182" name="Group 22">
            <a:extLst>
              <a:ext uri="{FF2B5EF4-FFF2-40B4-BE49-F238E27FC236}">
                <a16:creationId xmlns:a16="http://schemas.microsoft.com/office/drawing/2014/main" id="{BE8078F9-E2C5-AD4C-7B2A-7C44B482198F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7223" name="Rectangle 23">
              <a:extLst>
                <a:ext uri="{FF2B5EF4-FFF2-40B4-BE49-F238E27FC236}">
                  <a16:creationId xmlns:a16="http://schemas.microsoft.com/office/drawing/2014/main" id="{4793547A-7DC4-ACD1-CDE6-3CFB42474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24" name="Text Box 24">
              <a:extLst>
                <a:ext uri="{FF2B5EF4-FFF2-40B4-BE49-F238E27FC236}">
                  <a16:creationId xmlns:a16="http://schemas.microsoft.com/office/drawing/2014/main" id="{8B895307-E107-28A9-B230-FA6CB40B1C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83" name="Group 25">
            <a:extLst>
              <a:ext uri="{FF2B5EF4-FFF2-40B4-BE49-F238E27FC236}">
                <a16:creationId xmlns:a16="http://schemas.microsoft.com/office/drawing/2014/main" id="{0A58F84D-67EE-2F99-B4ED-9024172FD93B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7221" name="Rectangle 26">
              <a:extLst>
                <a:ext uri="{FF2B5EF4-FFF2-40B4-BE49-F238E27FC236}">
                  <a16:creationId xmlns:a16="http://schemas.microsoft.com/office/drawing/2014/main" id="{B31FF147-F41C-6414-3786-1F0290DFB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22" name="Text Box 27">
              <a:extLst>
                <a:ext uri="{FF2B5EF4-FFF2-40B4-BE49-F238E27FC236}">
                  <a16:creationId xmlns:a16="http://schemas.microsoft.com/office/drawing/2014/main" id="{F0B447E9-10FA-884A-5B7E-B54D3F78E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84" name="Group 28">
            <a:extLst>
              <a:ext uri="{FF2B5EF4-FFF2-40B4-BE49-F238E27FC236}">
                <a16:creationId xmlns:a16="http://schemas.microsoft.com/office/drawing/2014/main" id="{6EBB1607-B4F9-737B-1390-BEFF9DD005F3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7219" name="Rectangle 29">
              <a:extLst>
                <a:ext uri="{FF2B5EF4-FFF2-40B4-BE49-F238E27FC236}">
                  <a16:creationId xmlns:a16="http://schemas.microsoft.com/office/drawing/2014/main" id="{21BA0FCB-8DA2-25AF-693A-32BA31C1E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20" name="Text Box 30">
              <a:extLst>
                <a:ext uri="{FF2B5EF4-FFF2-40B4-BE49-F238E27FC236}">
                  <a16:creationId xmlns:a16="http://schemas.microsoft.com/office/drawing/2014/main" id="{E064CFB5-5667-C6C8-7623-5631EE68EF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85" name="Group 31">
            <a:extLst>
              <a:ext uri="{FF2B5EF4-FFF2-40B4-BE49-F238E27FC236}">
                <a16:creationId xmlns:a16="http://schemas.microsoft.com/office/drawing/2014/main" id="{C3F5E958-E789-CE01-CB7D-DC097A374CB6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7217" name="Rectangle 32">
              <a:extLst>
                <a:ext uri="{FF2B5EF4-FFF2-40B4-BE49-F238E27FC236}">
                  <a16:creationId xmlns:a16="http://schemas.microsoft.com/office/drawing/2014/main" id="{A2A40141-9FDC-9E10-A2B4-271A00220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18" name="Text Box 33">
              <a:extLst>
                <a:ext uri="{FF2B5EF4-FFF2-40B4-BE49-F238E27FC236}">
                  <a16:creationId xmlns:a16="http://schemas.microsoft.com/office/drawing/2014/main" id="{82870675-05B3-B34C-61E5-4336D8197C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7186" name="Text Box 34">
            <a:extLst>
              <a:ext uri="{FF2B5EF4-FFF2-40B4-BE49-F238E27FC236}">
                <a16:creationId xmlns:a16="http://schemas.microsoft.com/office/drawing/2014/main" id="{F20B93F2-F858-075F-6F99-D5867F765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87" name="Text Box 35">
            <a:extLst>
              <a:ext uri="{FF2B5EF4-FFF2-40B4-BE49-F238E27FC236}">
                <a16:creationId xmlns:a16="http://schemas.microsoft.com/office/drawing/2014/main" id="{190A6211-C39E-49B0-0F8F-905F9B186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7188" name="Group 36">
            <a:extLst>
              <a:ext uri="{FF2B5EF4-FFF2-40B4-BE49-F238E27FC236}">
                <a16:creationId xmlns:a16="http://schemas.microsoft.com/office/drawing/2014/main" id="{1897C2F4-962D-293F-7FEA-5124B7B6FF74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7215" name="Rectangle 37">
              <a:extLst>
                <a:ext uri="{FF2B5EF4-FFF2-40B4-BE49-F238E27FC236}">
                  <a16:creationId xmlns:a16="http://schemas.microsoft.com/office/drawing/2014/main" id="{EF1BF767-BEDF-AA74-340A-2BB6A6C12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16" name="Text Box 38">
              <a:extLst>
                <a:ext uri="{FF2B5EF4-FFF2-40B4-BE49-F238E27FC236}">
                  <a16:creationId xmlns:a16="http://schemas.microsoft.com/office/drawing/2014/main" id="{5696314E-B0CF-59A5-48EE-3C875DF7C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89" name="Group 39">
            <a:extLst>
              <a:ext uri="{FF2B5EF4-FFF2-40B4-BE49-F238E27FC236}">
                <a16:creationId xmlns:a16="http://schemas.microsoft.com/office/drawing/2014/main" id="{7876DAA9-DAA7-71C3-64C9-95F1C948AA5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7213" name="Rectangle 40">
              <a:extLst>
                <a:ext uri="{FF2B5EF4-FFF2-40B4-BE49-F238E27FC236}">
                  <a16:creationId xmlns:a16="http://schemas.microsoft.com/office/drawing/2014/main" id="{AF2621DC-5546-A559-FC45-4388C414A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14" name="Text Box 41">
              <a:extLst>
                <a:ext uri="{FF2B5EF4-FFF2-40B4-BE49-F238E27FC236}">
                  <a16:creationId xmlns:a16="http://schemas.microsoft.com/office/drawing/2014/main" id="{2D11DF1E-FF92-21ED-17F3-7A746AB58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90" name="Group 42">
            <a:extLst>
              <a:ext uri="{FF2B5EF4-FFF2-40B4-BE49-F238E27FC236}">
                <a16:creationId xmlns:a16="http://schemas.microsoft.com/office/drawing/2014/main" id="{D2728DB1-7B0C-A7E0-F6B0-A1B328F2558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7211" name="Rectangle 43">
              <a:extLst>
                <a:ext uri="{FF2B5EF4-FFF2-40B4-BE49-F238E27FC236}">
                  <a16:creationId xmlns:a16="http://schemas.microsoft.com/office/drawing/2014/main" id="{D34626FD-B223-6335-4D77-5259E5B54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12" name="Text Box 44">
              <a:extLst>
                <a:ext uri="{FF2B5EF4-FFF2-40B4-BE49-F238E27FC236}">
                  <a16:creationId xmlns:a16="http://schemas.microsoft.com/office/drawing/2014/main" id="{838B03F5-CAD4-6103-DC46-83708564E2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91" name="Group 45">
            <a:extLst>
              <a:ext uri="{FF2B5EF4-FFF2-40B4-BE49-F238E27FC236}">
                <a16:creationId xmlns:a16="http://schemas.microsoft.com/office/drawing/2014/main" id="{C60CAC1E-8AC3-E465-4B9E-CD6AEE54A361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7209" name="Rectangle 46">
              <a:extLst>
                <a:ext uri="{FF2B5EF4-FFF2-40B4-BE49-F238E27FC236}">
                  <a16:creationId xmlns:a16="http://schemas.microsoft.com/office/drawing/2014/main" id="{917E3C9C-18E1-92DD-F7B7-ED5FC7B4B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10" name="Text Box 47">
              <a:extLst>
                <a:ext uri="{FF2B5EF4-FFF2-40B4-BE49-F238E27FC236}">
                  <a16:creationId xmlns:a16="http://schemas.microsoft.com/office/drawing/2014/main" id="{FFB09EE2-49D6-B8BA-76D4-E603999B5F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92" name="Group 48">
            <a:extLst>
              <a:ext uri="{FF2B5EF4-FFF2-40B4-BE49-F238E27FC236}">
                <a16:creationId xmlns:a16="http://schemas.microsoft.com/office/drawing/2014/main" id="{63774CEF-4C44-A93A-F5B8-709A47FCBE8C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7207" name="Rectangle 49">
              <a:extLst>
                <a:ext uri="{FF2B5EF4-FFF2-40B4-BE49-F238E27FC236}">
                  <a16:creationId xmlns:a16="http://schemas.microsoft.com/office/drawing/2014/main" id="{1D02B10D-82AD-E3FE-901D-E34711C04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08" name="Text Box 50">
              <a:extLst>
                <a:ext uri="{FF2B5EF4-FFF2-40B4-BE49-F238E27FC236}">
                  <a16:creationId xmlns:a16="http://schemas.microsoft.com/office/drawing/2014/main" id="{725FC20F-CAF1-F503-BCCD-3ABBAC1E60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93" name="Group 51">
            <a:extLst>
              <a:ext uri="{FF2B5EF4-FFF2-40B4-BE49-F238E27FC236}">
                <a16:creationId xmlns:a16="http://schemas.microsoft.com/office/drawing/2014/main" id="{86814F09-67A6-C64F-61DD-28C2CC64A02A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7205" name="Rectangle 52">
              <a:extLst>
                <a:ext uri="{FF2B5EF4-FFF2-40B4-BE49-F238E27FC236}">
                  <a16:creationId xmlns:a16="http://schemas.microsoft.com/office/drawing/2014/main" id="{16CE60F6-DF39-17D3-C43C-3B6E8FCED7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06" name="Text Box 53">
              <a:extLst>
                <a:ext uri="{FF2B5EF4-FFF2-40B4-BE49-F238E27FC236}">
                  <a16:creationId xmlns:a16="http://schemas.microsoft.com/office/drawing/2014/main" id="{FF283F91-6589-A6F8-D588-5A084DE547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94" name="Group 54">
            <a:extLst>
              <a:ext uri="{FF2B5EF4-FFF2-40B4-BE49-F238E27FC236}">
                <a16:creationId xmlns:a16="http://schemas.microsoft.com/office/drawing/2014/main" id="{B9F4D245-0350-2299-AA56-C993600D885D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7203" name="Rectangle 55">
              <a:extLst>
                <a:ext uri="{FF2B5EF4-FFF2-40B4-BE49-F238E27FC236}">
                  <a16:creationId xmlns:a16="http://schemas.microsoft.com/office/drawing/2014/main" id="{1E83E351-5703-AFDA-B470-06913CA21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04" name="Text Box 56">
              <a:extLst>
                <a:ext uri="{FF2B5EF4-FFF2-40B4-BE49-F238E27FC236}">
                  <a16:creationId xmlns:a16="http://schemas.microsoft.com/office/drawing/2014/main" id="{0E3412B8-104F-722C-2E88-641F9A70B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195" name="Group 57">
            <a:extLst>
              <a:ext uri="{FF2B5EF4-FFF2-40B4-BE49-F238E27FC236}">
                <a16:creationId xmlns:a16="http://schemas.microsoft.com/office/drawing/2014/main" id="{4491D3A4-33B7-FE3D-3779-94E84792FCCB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7201" name="Rectangle 58">
              <a:extLst>
                <a:ext uri="{FF2B5EF4-FFF2-40B4-BE49-F238E27FC236}">
                  <a16:creationId xmlns:a16="http://schemas.microsoft.com/office/drawing/2014/main" id="{3E1A90E8-A025-B1D3-AF23-A82E72C28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202" name="Text Box 59">
              <a:extLst>
                <a:ext uri="{FF2B5EF4-FFF2-40B4-BE49-F238E27FC236}">
                  <a16:creationId xmlns:a16="http://schemas.microsoft.com/office/drawing/2014/main" id="{95451D6A-4F2A-CE5D-D6B0-2F3F2051D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7196" name="Text Box 60">
            <a:extLst>
              <a:ext uri="{FF2B5EF4-FFF2-40B4-BE49-F238E27FC236}">
                <a16:creationId xmlns:a16="http://schemas.microsoft.com/office/drawing/2014/main" id="{60271311-6171-94DE-9180-23EB3020C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97" name="Text Box 61">
            <a:extLst>
              <a:ext uri="{FF2B5EF4-FFF2-40B4-BE49-F238E27FC236}">
                <a16:creationId xmlns:a16="http://schemas.microsoft.com/office/drawing/2014/main" id="{3A20A3E4-8BF7-25BF-D62F-02006BC06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98" name="Text Box 65">
            <a:extLst>
              <a:ext uri="{FF2B5EF4-FFF2-40B4-BE49-F238E27FC236}">
                <a16:creationId xmlns:a16="http://schemas.microsoft.com/office/drawing/2014/main" id="{59ED01B3-CBCC-B1AA-897E-8649D5C64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3556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y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99" name="AutoShape 63">
            <a:extLst>
              <a:ext uri="{FF2B5EF4-FFF2-40B4-BE49-F238E27FC236}">
                <a16:creationId xmlns:a16="http://schemas.microsoft.com/office/drawing/2014/main" id="{B5307027-5B25-839C-C099-88B260CFA19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467100" y="3771900"/>
            <a:ext cx="3200400" cy="12954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4ECEC-3695-C8B5-9BEC-E8DE3BD07EB8}"/>
              </a:ext>
            </a:extLst>
          </p:cNvPr>
          <p:cNvSpPr txBox="1"/>
          <p:nvPr/>
        </p:nvSpPr>
        <p:spPr>
          <a:xfrm>
            <a:off x="6275388" y="4724400"/>
            <a:ext cx="258603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latin typeface="+mn-lt"/>
              </a:rPr>
              <a:t>Άρα το </a:t>
            </a:r>
            <a:r>
              <a:rPr lang="en-US" dirty="0" err="1">
                <a:latin typeface="+mn-lt"/>
              </a:rPr>
              <a:t>yz</a:t>
            </a:r>
            <a:r>
              <a:rPr lang="en-US" dirty="0">
                <a:latin typeface="+mn-lt"/>
              </a:rPr>
              <a:t> </a:t>
            </a:r>
            <a:r>
              <a:rPr lang="el-GR" dirty="0">
                <a:latin typeface="+mn-lt"/>
              </a:rPr>
              <a:t>είναι</a:t>
            </a:r>
          </a:p>
          <a:p>
            <a:pPr>
              <a:defRPr/>
            </a:pPr>
            <a:r>
              <a:rPr lang="en-US" dirty="0">
                <a:latin typeface="+mn-lt"/>
              </a:rPr>
              <a:t>prime implicant</a:t>
            </a:r>
            <a:r>
              <a:rPr lang="el-GR" dirty="0">
                <a:latin typeface="+mn-lt"/>
              </a:rPr>
              <a:t>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504CB74E-4FE1-AF97-F9D8-DB45C717A1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2403E19-EF4A-11E8-195B-1E2DA45417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3252" name="Line 36">
            <a:extLst>
              <a:ext uri="{FF2B5EF4-FFF2-40B4-BE49-F238E27FC236}">
                <a16:creationId xmlns:a16="http://schemas.microsoft.com/office/drawing/2014/main" id="{E5684A2D-37F0-2485-8919-AAB333793BC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53" name="Line 37">
            <a:extLst>
              <a:ext uri="{FF2B5EF4-FFF2-40B4-BE49-F238E27FC236}">
                <a16:creationId xmlns:a16="http://schemas.microsoft.com/office/drawing/2014/main" id="{2BDD7648-05B1-0595-1396-E68D874A9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54" name="Line 38">
            <a:extLst>
              <a:ext uri="{FF2B5EF4-FFF2-40B4-BE49-F238E27FC236}">
                <a16:creationId xmlns:a16="http://schemas.microsoft.com/office/drawing/2014/main" id="{4F0A6C96-3606-E047-ACE5-C39E0006E8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55" name="Line 39">
            <a:extLst>
              <a:ext uri="{FF2B5EF4-FFF2-40B4-BE49-F238E27FC236}">
                <a16:creationId xmlns:a16="http://schemas.microsoft.com/office/drawing/2014/main" id="{B43E5962-3CCD-2850-E7F0-412B7E529F5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3256" name="Text Box 40">
            <a:extLst>
              <a:ext uri="{FF2B5EF4-FFF2-40B4-BE49-F238E27FC236}">
                <a16:creationId xmlns:a16="http://schemas.microsoft.com/office/drawing/2014/main" id="{14519B52-813C-F34F-2A3E-DAA799D1C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57" name="Text Box 41">
            <a:extLst>
              <a:ext uri="{FF2B5EF4-FFF2-40B4-BE49-F238E27FC236}">
                <a16:creationId xmlns:a16="http://schemas.microsoft.com/office/drawing/2014/main" id="{53F92239-8588-0755-88B0-71A3F301B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58" name="Text Box 42">
            <a:extLst>
              <a:ext uri="{FF2B5EF4-FFF2-40B4-BE49-F238E27FC236}">
                <a16:creationId xmlns:a16="http://schemas.microsoft.com/office/drawing/2014/main" id="{668045A9-B045-35FB-B7D0-41BBB25EE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59" name="Text Box 43">
            <a:extLst>
              <a:ext uri="{FF2B5EF4-FFF2-40B4-BE49-F238E27FC236}">
                <a16:creationId xmlns:a16="http://schemas.microsoft.com/office/drawing/2014/main" id="{269540E3-5079-D954-B2D0-01E983000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60" name="Text Box 44">
            <a:extLst>
              <a:ext uri="{FF2B5EF4-FFF2-40B4-BE49-F238E27FC236}">
                <a16:creationId xmlns:a16="http://schemas.microsoft.com/office/drawing/2014/main" id="{445C434B-A82E-4AB0-DCAC-B04BECC8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61" name="Text Box 47">
            <a:extLst>
              <a:ext uri="{FF2B5EF4-FFF2-40B4-BE49-F238E27FC236}">
                <a16:creationId xmlns:a16="http://schemas.microsoft.com/office/drawing/2014/main" id="{1B75FAB3-BAAB-1264-C63F-77F7FE65D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62" name="Text Box 48">
            <a:extLst>
              <a:ext uri="{FF2B5EF4-FFF2-40B4-BE49-F238E27FC236}">
                <a16:creationId xmlns:a16="http://schemas.microsoft.com/office/drawing/2014/main" id="{78CBEB07-6296-32DB-60BC-4CCC033B6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63" name="Text Box 49">
            <a:extLst>
              <a:ext uri="{FF2B5EF4-FFF2-40B4-BE49-F238E27FC236}">
                <a16:creationId xmlns:a16="http://schemas.microsoft.com/office/drawing/2014/main" id="{381CA0B9-77F9-FD1B-DBDD-6005B5921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64" name="Text Box 50">
            <a:extLst>
              <a:ext uri="{FF2B5EF4-FFF2-40B4-BE49-F238E27FC236}">
                <a16:creationId xmlns:a16="http://schemas.microsoft.com/office/drawing/2014/main" id="{432A8B47-0B80-7DD9-4151-4D33AC394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3265" name="Line 56">
            <a:extLst>
              <a:ext uri="{FF2B5EF4-FFF2-40B4-BE49-F238E27FC236}">
                <a16:creationId xmlns:a16="http://schemas.microsoft.com/office/drawing/2014/main" id="{A82F5C22-E600-FD02-8407-D1F1D5CC83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AFE8CAD-B7ED-0F73-7245-3A397D15C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60697A4A-5572-3094-5D95-0675B28FD0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4276" name="Line 36">
            <a:extLst>
              <a:ext uri="{FF2B5EF4-FFF2-40B4-BE49-F238E27FC236}">
                <a16:creationId xmlns:a16="http://schemas.microsoft.com/office/drawing/2014/main" id="{4ADFF420-8899-E511-1B82-727946CA5DA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4277" name="Line 37">
            <a:extLst>
              <a:ext uri="{FF2B5EF4-FFF2-40B4-BE49-F238E27FC236}">
                <a16:creationId xmlns:a16="http://schemas.microsoft.com/office/drawing/2014/main" id="{D10276E1-A41B-D4F5-2897-B234C02E032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4278" name="Line 38">
            <a:extLst>
              <a:ext uri="{FF2B5EF4-FFF2-40B4-BE49-F238E27FC236}">
                <a16:creationId xmlns:a16="http://schemas.microsoft.com/office/drawing/2014/main" id="{2258130B-D12C-F9ED-3391-965FA3619F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4279" name="Line 39">
            <a:extLst>
              <a:ext uri="{FF2B5EF4-FFF2-40B4-BE49-F238E27FC236}">
                <a16:creationId xmlns:a16="http://schemas.microsoft.com/office/drawing/2014/main" id="{73E07EDE-D4A7-E53A-8D5D-41595B053C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4280" name="Text Box 40">
            <a:extLst>
              <a:ext uri="{FF2B5EF4-FFF2-40B4-BE49-F238E27FC236}">
                <a16:creationId xmlns:a16="http://schemas.microsoft.com/office/drawing/2014/main" id="{667B29F2-0F86-CBF4-E4CB-75DBC1B56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1" name="Text Box 41">
            <a:extLst>
              <a:ext uri="{FF2B5EF4-FFF2-40B4-BE49-F238E27FC236}">
                <a16:creationId xmlns:a16="http://schemas.microsoft.com/office/drawing/2014/main" id="{A807D982-562B-9761-BC3D-E172D2A3B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2" name="Text Box 42">
            <a:extLst>
              <a:ext uri="{FF2B5EF4-FFF2-40B4-BE49-F238E27FC236}">
                <a16:creationId xmlns:a16="http://schemas.microsoft.com/office/drawing/2014/main" id="{D93F3994-9E45-B5AD-CA0C-4EA997B28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3" name="Text Box 43">
            <a:extLst>
              <a:ext uri="{FF2B5EF4-FFF2-40B4-BE49-F238E27FC236}">
                <a16:creationId xmlns:a16="http://schemas.microsoft.com/office/drawing/2014/main" id="{F95CFB13-4D02-335A-F94D-F1111DD62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4" name="Text Box 44">
            <a:extLst>
              <a:ext uri="{FF2B5EF4-FFF2-40B4-BE49-F238E27FC236}">
                <a16:creationId xmlns:a16="http://schemas.microsoft.com/office/drawing/2014/main" id="{4DDD98AF-B107-2270-8B96-A47155799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5" name="Text Box 47">
            <a:extLst>
              <a:ext uri="{FF2B5EF4-FFF2-40B4-BE49-F238E27FC236}">
                <a16:creationId xmlns:a16="http://schemas.microsoft.com/office/drawing/2014/main" id="{19009420-AF19-9F48-32A9-1737C972E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6" name="Text Box 48">
            <a:extLst>
              <a:ext uri="{FF2B5EF4-FFF2-40B4-BE49-F238E27FC236}">
                <a16:creationId xmlns:a16="http://schemas.microsoft.com/office/drawing/2014/main" id="{3418F6A7-2F3A-0776-F2F4-7206171E1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7" name="Text Box 49">
            <a:extLst>
              <a:ext uri="{FF2B5EF4-FFF2-40B4-BE49-F238E27FC236}">
                <a16:creationId xmlns:a16="http://schemas.microsoft.com/office/drawing/2014/main" id="{D3FE9288-11C1-5BAE-0BB7-FB76501FD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8" name="Text Box 50">
            <a:extLst>
              <a:ext uri="{FF2B5EF4-FFF2-40B4-BE49-F238E27FC236}">
                <a16:creationId xmlns:a16="http://schemas.microsoft.com/office/drawing/2014/main" id="{A2C75316-F905-F902-0BBE-25662A21E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4289" name="Line 56">
            <a:extLst>
              <a:ext uri="{FF2B5EF4-FFF2-40B4-BE49-F238E27FC236}">
                <a16:creationId xmlns:a16="http://schemas.microsoft.com/office/drawing/2014/main" id="{4A7EDBED-4037-8C65-D217-FFD7D48186D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D0CFF87-41C2-0955-EB0F-86CA47E913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C9E11F66-AFA4-8071-A8C5-445BB96C9B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5300" name="Line 36">
            <a:extLst>
              <a:ext uri="{FF2B5EF4-FFF2-40B4-BE49-F238E27FC236}">
                <a16:creationId xmlns:a16="http://schemas.microsoft.com/office/drawing/2014/main" id="{16F84EDB-E7DF-9522-44EA-896F79B101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5301" name="Line 37">
            <a:extLst>
              <a:ext uri="{FF2B5EF4-FFF2-40B4-BE49-F238E27FC236}">
                <a16:creationId xmlns:a16="http://schemas.microsoft.com/office/drawing/2014/main" id="{5BD199B8-B75F-3ED1-3EE1-F9FA13FFE51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5302" name="Line 38">
            <a:extLst>
              <a:ext uri="{FF2B5EF4-FFF2-40B4-BE49-F238E27FC236}">
                <a16:creationId xmlns:a16="http://schemas.microsoft.com/office/drawing/2014/main" id="{28FE0D85-0D29-C16B-089C-825FCB5FDB6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5303" name="Line 39">
            <a:extLst>
              <a:ext uri="{FF2B5EF4-FFF2-40B4-BE49-F238E27FC236}">
                <a16:creationId xmlns:a16="http://schemas.microsoft.com/office/drawing/2014/main" id="{83FBC6F6-A732-9648-A71F-84DDBADC47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5304" name="Text Box 40">
            <a:extLst>
              <a:ext uri="{FF2B5EF4-FFF2-40B4-BE49-F238E27FC236}">
                <a16:creationId xmlns:a16="http://schemas.microsoft.com/office/drawing/2014/main" id="{75AC9D9F-8A6F-32DE-F5C5-997959545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05" name="Text Box 41">
            <a:extLst>
              <a:ext uri="{FF2B5EF4-FFF2-40B4-BE49-F238E27FC236}">
                <a16:creationId xmlns:a16="http://schemas.microsoft.com/office/drawing/2014/main" id="{C7423543-0283-BB40-C592-605D0BC44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06" name="Text Box 42">
            <a:extLst>
              <a:ext uri="{FF2B5EF4-FFF2-40B4-BE49-F238E27FC236}">
                <a16:creationId xmlns:a16="http://schemas.microsoft.com/office/drawing/2014/main" id="{1973DD62-1D48-CADA-7E4D-58E944B3B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07" name="Text Box 43">
            <a:extLst>
              <a:ext uri="{FF2B5EF4-FFF2-40B4-BE49-F238E27FC236}">
                <a16:creationId xmlns:a16="http://schemas.microsoft.com/office/drawing/2014/main" id="{72597FA5-FCBE-8E33-3B33-ABEAB6AB1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08" name="Text Box 44">
            <a:extLst>
              <a:ext uri="{FF2B5EF4-FFF2-40B4-BE49-F238E27FC236}">
                <a16:creationId xmlns:a16="http://schemas.microsoft.com/office/drawing/2014/main" id="{4BE588AF-C3C5-67FC-A983-09A659A15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09" name="Text Box 45">
            <a:extLst>
              <a:ext uri="{FF2B5EF4-FFF2-40B4-BE49-F238E27FC236}">
                <a16:creationId xmlns:a16="http://schemas.microsoft.com/office/drawing/2014/main" id="{224748B5-3233-F7FF-258D-5B93999FC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10" name="Text Box 47">
            <a:extLst>
              <a:ext uri="{FF2B5EF4-FFF2-40B4-BE49-F238E27FC236}">
                <a16:creationId xmlns:a16="http://schemas.microsoft.com/office/drawing/2014/main" id="{62BB9E94-CF75-EA99-4CC3-308D33B37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11" name="Text Box 48">
            <a:extLst>
              <a:ext uri="{FF2B5EF4-FFF2-40B4-BE49-F238E27FC236}">
                <a16:creationId xmlns:a16="http://schemas.microsoft.com/office/drawing/2014/main" id="{38ABB1C0-615A-1436-A795-1B6F49CED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12" name="Text Box 49">
            <a:extLst>
              <a:ext uri="{FF2B5EF4-FFF2-40B4-BE49-F238E27FC236}">
                <a16:creationId xmlns:a16="http://schemas.microsoft.com/office/drawing/2014/main" id="{EAE9350E-21C3-9F10-2AF2-F9A56F835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13" name="Text Box 50">
            <a:extLst>
              <a:ext uri="{FF2B5EF4-FFF2-40B4-BE49-F238E27FC236}">
                <a16:creationId xmlns:a16="http://schemas.microsoft.com/office/drawing/2014/main" id="{990AAE7F-3FC1-F4C7-30E4-827553E0A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5314" name="Line 56">
            <a:extLst>
              <a:ext uri="{FF2B5EF4-FFF2-40B4-BE49-F238E27FC236}">
                <a16:creationId xmlns:a16="http://schemas.microsoft.com/office/drawing/2014/main" id="{CC719CF9-9119-45E3-2F4A-FB12E1BE85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0145B4CC-F97A-E388-A8AB-08F3BFFC8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8968077D-E864-B8C5-32E2-88978C4950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6324" name="Line 36">
            <a:extLst>
              <a:ext uri="{FF2B5EF4-FFF2-40B4-BE49-F238E27FC236}">
                <a16:creationId xmlns:a16="http://schemas.microsoft.com/office/drawing/2014/main" id="{83644BCC-19FD-AC38-68D8-661E2B4CC3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6325" name="Line 37">
            <a:extLst>
              <a:ext uri="{FF2B5EF4-FFF2-40B4-BE49-F238E27FC236}">
                <a16:creationId xmlns:a16="http://schemas.microsoft.com/office/drawing/2014/main" id="{16C4FF7E-8194-E4DC-06AA-BF25FEF93B3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6326" name="Line 38">
            <a:extLst>
              <a:ext uri="{FF2B5EF4-FFF2-40B4-BE49-F238E27FC236}">
                <a16:creationId xmlns:a16="http://schemas.microsoft.com/office/drawing/2014/main" id="{CE641AD3-2D77-9B83-A1E0-6873A97C7E3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6327" name="Line 39">
            <a:extLst>
              <a:ext uri="{FF2B5EF4-FFF2-40B4-BE49-F238E27FC236}">
                <a16:creationId xmlns:a16="http://schemas.microsoft.com/office/drawing/2014/main" id="{519BDE11-32B4-CC73-EE6A-63FD627670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6328" name="Text Box 40">
            <a:extLst>
              <a:ext uri="{FF2B5EF4-FFF2-40B4-BE49-F238E27FC236}">
                <a16:creationId xmlns:a16="http://schemas.microsoft.com/office/drawing/2014/main" id="{19DFBA56-68EB-570D-284E-F1045E7DB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29" name="Text Box 41">
            <a:extLst>
              <a:ext uri="{FF2B5EF4-FFF2-40B4-BE49-F238E27FC236}">
                <a16:creationId xmlns:a16="http://schemas.microsoft.com/office/drawing/2014/main" id="{9867A7C2-C50B-9BC6-064D-2534EDA95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0" name="Text Box 42">
            <a:extLst>
              <a:ext uri="{FF2B5EF4-FFF2-40B4-BE49-F238E27FC236}">
                <a16:creationId xmlns:a16="http://schemas.microsoft.com/office/drawing/2014/main" id="{7FAF5300-D7B1-CAF1-3DE8-53089A402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1" name="Text Box 43">
            <a:extLst>
              <a:ext uri="{FF2B5EF4-FFF2-40B4-BE49-F238E27FC236}">
                <a16:creationId xmlns:a16="http://schemas.microsoft.com/office/drawing/2014/main" id="{7E3A764E-24B3-EAF4-D882-99E9EC90F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2" name="Text Box 44">
            <a:extLst>
              <a:ext uri="{FF2B5EF4-FFF2-40B4-BE49-F238E27FC236}">
                <a16:creationId xmlns:a16="http://schemas.microsoft.com/office/drawing/2014/main" id="{461D4A43-17AD-5270-7E50-48947DA79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3" name="Text Box 45">
            <a:extLst>
              <a:ext uri="{FF2B5EF4-FFF2-40B4-BE49-F238E27FC236}">
                <a16:creationId xmlns:a16="http://schemas.microsoft.com/office/drawing/2014/main" id="{552DD034-D0EC-2CB4-B849-355C30EE0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4" name="Text Box 46">
            <a:extLst>
              <a:ext uri="{FF2B5EF4-FFF2-40B4-BE49-F238E27FC236}">
                <a16:creationId xmlns:a16="http://schemas.microsoft.com/office/drawing/2014/main" id="{39258932-2F57-2BCB-B37B-79FDB073C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5" name="Text Box 47">
            <a:extLst>
              <a:ext uri="{FF2B5EF4-FFF2-40B4-BE49-F238E27FC236}">
                <a16:creationId xmlns:a16="http://schemas.microsoft.com/office/drawing/2014/main" id="{1153B87F-FCC7-C97B-5BCE-B409049BD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6" name="Text Box 48">
            <a:extLst>
              <a:ext uri="{FF2B5EF4-FFF2-40B4-BE49-F238E27FC236}">
                <a16:creationId xmlns:a16="http://schemas.microsoft.com/office/drawing/2014/main" id="{9D4E81CC-4B6D-8D0A-6565-D17E0D2E1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7" name="Text Box 49">
            <a:extLst>
              <a:ext uri="{FF2B5EF4-FFF2-40B4-BE49-F238E27FC236}">
                <a16:creationId xmlns:a16="http://schemas.microsoft.com/office/drawing/2014/main" id="{CEC3D1AD-FEB8-85D4-6CD4-3BE3380AA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8" name="Text Box 50">
            <a:extLst>
              <a:ext uri="{FF2B5EF4-FFF2-40B4-BE49-F238E27FC236}">
                <a16:creationId xmlns:a16="http://schemas.microsoft.com/office/drawing/2014/main" id="{FD391EF5-DCB1-9369-91A4-6F2C658E5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6339" name="Line 56">
            <a:extLst>
              <a:ext uri="{FF2B5EF4-FFF2-40B4-BE49-F238E27FC236}">
                <a16:creationId xmlns:a16="http://schemas.microsoft.com/office/drawing/2014/main" id="{C236E4DD-A889-A7B3-E4E3-C50500033BB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FB2D4A02-F0F4-D04C-1FEE-4DB04D758E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EDEDD262-E184-25DD-04D7-FF6B6787F7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7348" name="Line 36">
            <a:extLst>
              <a:ext uri="{FF2B5EF4-FFF2-40B4-BE49-F238E27FC236}">
                <a16:creationId xmlns:a16="http://schemas.microsoft.com/office/drawing/2014/main" id="{110D7787-8E62-3F5B-DF95-1F1B86E021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49" name="Line 37">
            <a:extLst>
              <a:ext uri="{FF2B5EF4-FFF2-40B4-BE49-F238E27FC236}">
                <a16:creationId xmlns:a16="http://schemas.microsoft.com/office/drawing/2014/main" id="{4B85212D-CFE4-CA9A-B66B-A901C2DDA10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0" name="Line 38">
            <a:extLst>
              <a:ext uri="{FF2B5EF4-FFF2-40B4-BE49-F238E27FC236}">
                <a16:creationId xmlns:a16="http://schemas.microsoft.com/office/drawing/2014/main" id="{E74E3E64-FA3A-E3EE-AF7D-1056726D6A5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1" name="Line 39">
            <a:extLst>
              <a:ext uri="{FF2B5EF4-FFF2-40B4-BE49-F238E27FC236}">
                <a16:creationId xmlns:a16="http://schemas.microsoft.com/office/drawing/2014/main" id="{340625A4-7F55-DB3D-8C4C-F88BC01BAA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52" name="Text Box 40">
            <a:extLst>
              <a:ext uri="{FF2B5EF4-FFF2-40B4-BE49-F238E27FC236}">
                <a16:creationId xmlns:a16="http://schemas.microsoft.com/office/drawing/2014/main" id="{045380D4-4DAD-4A15-6572-C90D61959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53" name="Text Box 41">
            <a:extLst>
              <a:ext uri="{FF2B5EF4-FFF2-40B4-BE49-F238E27FC236}">
                <a16:creationId xmlns:a16="http://schemas.microsoft.com/office/drawing/2014/main" id="{D9942FFA-BBD1-F4AE-16CE-F7F671C8A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54" name="Text Box 42">
            <a:extLst>
              <a:ext uri="{FF2B5EF4-FFF2-40B4-BE49-F238E27FC236}">
                <a16:creationId xmlns:a16="http://schemas.microsoft.com/office/drawing/2014/main" id="{4AFE2CB6-0933-ECEA-2626-CC1667DE0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55" name="Text Box 43">
            <a:extLst>
              <a:ext uri="{FF2B5EF4-FFF2-40B4-BE49-F238E27FC236}">
                <a16:creationId xmlns:a16="http://schemas.microsoft.com/office/drawing/2014/main" id="{EAA711A0-9D84-623B-87CF-5406AF71A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56" name="Text Box 44">
            <a:extLst>
              <a:ext uri="{FF2B5EF4-FFF2-40B4-BE49-F238E27FC236}">
                <a16:creationId xmlns:a16="http://schemas.microsoft.com/office/drawing/2014/main" id="{B270120F-E4F8-FDFA-28D4-BE2A05B48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57" name="Text Box 45">
            <a:extLst>
              <a:ext uri="{FF2B5EF4-FFF2-40B4-BE49-F238E27FC236}">
                <a16:creationId xmlns:a16="http://schemas.microsoft.com/office/drawing/2014/main" id="{0672AAB6-BC01-D5A9-9370-E8C60282E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58" name="Text Box 46">
            <a:extLst>
              <a:ext uri="{FF2B5EF4-FFF2-40B4-BE49-F238E27FC236}">
                <a16:creationId xmlns:a16="http://schemas.microsoft.com/office/drawing/2014/main" id="{CE03C1E7-739B-B4C9-2E67-AB7D95B47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59" name="Text Box 47">
            <a:extLst>
              <a:ext uri="{FF2B5EF4-FFF2-40B4-BE49-F238E27FC236}">
                <a16:creationId xmlns:a16="http://schemas.microsoft.com/office/drawing/2014/main" id="{626926C5-AC7D-3399-205C-1665645E3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60" name="Text Box 48">
            <a:extLst>
              <a:ext uri="{FF2B5EF4-FFF2-40B4-BE49-F238E27FC236}">
                <a16:creationId xmlns:a16="http://schemas.microsoft.com/office/drawing/2014/main" id="{A0AEE9C8-6E33-15BA-8F06-C2E361E50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61" name="Text Box 49">
            <a:extLst>
              <a:ext uri="{FF2B5EF4-FFF2-40B4-BE49-F238E27FC236}">
                <a16:creationId xmlns:a16="http://schemas.microsoft.com/office/drawing/2014/main" id="{0AACE788-5EEF-ECFC-4BA2-1AD47E4A8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62" name="Text Box 50">
            <a:extLst>
              <a:ext uri="{FF2B5EF4-FFF2-40B4-BE49-F238E27FC236}">
                <a16:creationId xmlns:a16="http://schemas.microsoft.com/office/drawing/2014/main" id="{AFB7249E-A9A6-CCB8-C42A-94486052F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63" name="Text Box 51">
            <a:extLst>
              <a:ext uri="{FF2B5EF4-FFF2-40B4-BE49-F238E27FC236}">
                <a16:creationId xmlns:a16="http://schemas.microsoft.com/office/drawing/2014/main" id="{A83E4955-3374-212D-28E1-29295E46E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7364" name="Line 56">
            <a:extLst>
              <a:ext uri="{FF2B5EF4-FFF2-40B4-BE49-F238E27FC236}">
                <a16:creationId xmlns:a16="http://schemas.microsoft.com/office/drawing/2014/main" id="{85272CFB-B60B-FA7C-7C90-8E9783E02E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365" name="Line 57">
            <a:extLst>
              <a:ext uri="{FF2B5EF4-FFF2-40B4-BE49-F238E27FC236}">
                <a16:creationId xmlns:a16="http://schemas.microsoft.com/office/drawing/2014/main" id="{58960854-FB1B-9F0D-10E2-8A5C17E7B8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FF5740B-0E60-4CB7-6BB9-B8FF888918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C6130049-E738-EC31-A4B9-914F478DB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8372" name="Line 36">
            <a:extLst>
              <a:ext uri="{FF2B5EF4-FFF2-40B4-BE49-F238E27FC236}">
                <a16:creationId xmlns:a16="http://schemas.microsoft.com/office/drawing/2014/main" id="{22F762D1-C30D-F875-CD69-CCC8FE4650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3" name="Line 37">
            <a:extLst>
              <a:ext uri="{FF2B5EF4-FFF2-40B4-BE49-F238E27FC236}">
                <a16:creationId xmlns:a16="http://schemas.microsoft.com/office/drawing/2014/main" id="{2A0D8258-9C71-CC2F-2613-7976AD5CDE5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4" name="Line 38">
            <a:extLst>
              <a:ext uri="{FF2B5EF4-FFF2-40B4-BE49-F238E27FC236}">
                <a16:creationId xmlns:a16="http://schemas.microsoft.com/office/drawing/2014/main" id="{BC7BAD18-2BE4-1430-27BC-40205E193B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5" name="Line 39">
            <a:extLst>
              <a:ext uri="{FF2B5EF4-FFF2-40B4-BE49-F238E27FC236}">
                <a16:creationId xmlns:a16="http://schemas.microsoft.com/office/drawing/2014/main" id="{91CA2456-7A32-4EA4-242E-8B786120F9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76" name="Text Box 40">
            <a:extLst>
              <a:ext uri="{FF2B5EF4-FFF2-40B4-BE49-F238E27FC236}">
                <a16:creationId xmlns:a16="http://schemas.microsoft.com/office/drawing/2014/main" id="{7FECF41D-98D2-E7E8-71EB-1399140D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77" name="Text Box 41">
            <a:extLst>
              <a:ext uri="{FF2B5EF4-FFF2-40B4-BE49-F238E27FC236}">
                <a16:creationId xmlns:a16="http://schemas.microsoft.com/office/drawing/2014/main" id="{6FE4DD56-7D8D-638D-53B0-36BCFB00D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78" name="Text Box 42">
            <a:extLst>
              <a:ext uri="{FF2B5EF4-FFF2-40B4-BE49-F238E27FC236}">
                <a16:creationId xmlns:a16="http://schemas.microsoft.com/office/drawing/2014/main" id="{16B0C30B-E24F-CE7B-1A2B-C3D2EE456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79" name="Text Box 43">
            <a:extLst>
              <a:ext uri="{FF2B5EF4-FFF2-40B4-BE49-F238E27FC236}">
                <a16:creationId xmlns:a16="http://schemas.microsoft.com/office/drawing/2014/main" id="{8BC3F337-EDA7-F501-4582-7308A750C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0" name="Text Box 44">
            <a:extLst>
              <a:ext uri="{FF2B5EF4-FFF2-40B4-BE49-F238E27FC236}">
                <a16:creationId xmlns:a16="http://schemas.microsoft.com/office/drawing/2014/main" id="{4319CA6B-E303-5E79-6EC5-93D75FF6A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1" name="Text Box 45">
            <a:extLst>
              <a:ext uri="{FF2B5EF4-FFF2-40B4-BE49-F238E27FC236}">
                <a16:creationId xmlns:a16="http://schemas.microsoft.com/office/drawing/2014/main" id="{75E4AA8D-04E4-D0FF-4DF7-26ECB26A1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2" name="Text Box 46">
            <a:extLst>
              <a:ext uri="{FF2B5EF4-FFF2-40B4-BE49-F238E27FC236}">
                <a16:creationId xmlns:a16="http://schemas.microsoft.com/office/drawing/2014/main" id="{02978FF1-E359-EC93-C41E-CF9C4DB47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3" name="Text Box 47">
            <a:extLst>
              <a:ext uri="{FF2B5EF4-FFF2-40B4-BE49-F238E27FC236}">
                <a16:creationId xmlns:a16="http://schemas.microsoft.com/office/drawing/2014/main" id="{04BE7A24-9820-C2F7-789F-A1D16B9C5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4" name="Text Box 48">
            <a:extLst>
              <a:ext uri="{FF2B5EF4-FFF2-40B4-BE49-F238E27FC236}">
                <a16:creationId xmlns:a16="http://schemas.microsoft.com/office/drawing/2014/main" id="{B3F3DF4D-533B-BD73-AF7E-5E2F3172A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5" name="Text Box 49">
            <a:extLst>
              <a:ext uri="{FF2B5EF4-FFF2-40B4-BE49-F238E27FC236}">
                <a16:creationId xmlns:a16="http://schemas.microsoft.com/office/drawing/2014/main" id="{875F9C1C-C3A3-2351-70DA-3B88ABBC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6" name="Text Box 50">
            <a:extLst>
              <a:ext uri="{FF2B5EF4-FFF2-40B4-BE49-F238E27FC236}">
                <a16:creationId xmlns:a16="http://schemas.microsoft.com/office/drawing/2014/main" id="{38007CA3-4FB7-402A-A2A5-9AA70B5E2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7" name="Text Box 51">
            <a:extLst>
              <a:ext uri="{FF2B5EF4-FFF2-40B4-BE49-F238E27FC236}">
                <a16:creationId xmlns:a16="http://schemas.microsoft.com/office/drawing/2014/main" id="{8CEC7955-1444-4C4F-E49E-13F42D96B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8" name="Text Box 54">
            <a:extLst>
              <a:ext uri="{FF2B5EF4-FFF2-40B4-BE49-F238E27FC236}">
                <a16:creationId xmlns:a16="http://schemas.microsoft.com/office/drawing/2014/main" id="{BE128AAA-450B-4197-B1CA-D8E3B1B2B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8389" name="Line 56">
            <a:extLst>
              <a:ext uri="{FF2B5EF4-FFF2-40B4-BE49-F238E27FC236}">
                <a16:creationId xmlns:a16="http://schemas.microsoft.com/office/drawing/2014/main" id="{E89CA3D6-BE85-C0C6-A5A3-E7FB49AE95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8390" name="Line 57">
            <a:extLst>
              <a:ext uri="{FF2B5EF4-FFF2-40B4-BE49-F238E27FC236}">
                <a16:creationId xmlns:a16="http://schemas.microsoft.com/office/drawing/2014/main" id="{9B50E743-5E49-ABBF-734F-6D3BF62043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7601ABD-B369-1651-5419-5BE6940E02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B445CB4-7745-CA54-4100-3BD167E57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59396" name="Line 36">
            <a:extLst>
              <a:ext uri="{FF2B5EF4-FFF2-40B4-BE49-F238E27FC236}">
                <a16:creationId xmlns:a16="http://schemas.microsoft.com/office/drawing/2014/main" id="{AF7B7AC9-732F-FF60-AE04-49E196F61C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397" name="Line 37">
            <a:extLst>
              <a:ext uri="{FF2B5EF4-FFF2-40B4-BE49-F238E27FC236}">
                <a16:creationId xmlns:a16="http://schemas.microsoft.com/office/drawing/2014/main" id="{C387BDC6-A477-D5F5-F639-3782CD682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398" name="Line 38">
            <a:extLst>
              <a:ext uri="{FF2B5EF4-FFF2-40B4-BE49-F238E27FC236}">
                <a16:creationId xmlns:a16="http://schemas.microsoft.com/office/drawing/2014/main" id="{84D8781B-4187-A779-66B4-A37696C11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399" name="Line 39">
            <a:extLst>
              <a:ext uri="{FF2B5EF4-FFF2-40B4-BE49-F238E27FC236}">
                <a16:creationId xmlns:a16="http://schemas.microsoft.com/office/drawing/2014/main" id="{AB93439F-CEC2-200C-DCC1-6232ABFF71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00" name="Text Box 40">
            <a:extLst>
              <a:ext uri="{FF2B5EF4-FFF2-40B4-BE49-F238E27FC236}">
                <a16:creationId xmlns:a16="http://schemas.microsoft.com/office/drawing/2014/main" id="{CF1D6BF6-BA21-62E1-37B8-A7EED6F47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1" name="Text Box 41">
            <a:extLst>
              <a:ext uri="{FF2B5EF4-FFF2-40B4-BE49-F238E27FC236}">
                <a16:creationId xmlns:a16="http://schemas.microsoft.com/office/drawing/2014/main" id="{D5CEA0FA-FE7A-E888-A7EF-DBC8E3584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2" name="Text Box 42">
            <a:extLst>
              <a:ext uri="{FF2B5EF4-FFF2-40B4-BE49-F238E27FC236}">
                <a16:creationId xmlns:a16="http://schemas.microsoft.com/office/drawing/2014/main" id="{AA7336B6-7DF8-FEAB-AD31-91AA860C0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3" name="Text Box 43">
            <a:extLst>
              <a:ext uri="{FF2B5EF4-FFF2-40B4-BE49-F238E27FC236}">
                <a16:creationId xmlns:a16="http://schemas.microsoft.com/office/drawing/2014/main" id="{5919EA39-4660-2320-E6BB-D9DC5D3BD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4" name="Text Box 44">
            <a:extLst>
              <a:ext uri="{FF2B5EF4-FFF2-40B4-BE49-F238E27FC236}">
                <a16:creationId xmlns:a16="http://schemas.microsoft.com/office/drawing/2014/main" id="{DC1C6E20-4AD0-0054-EB9E-6112F48E2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5" name="Text Box 45">
            <a:extLst>
              <a:ext uri="{FF2B5EF4-FFF2-40B4-BE49-F238E27FC236}">
                <a16:creationId xmlns:a16="http://schemas.microsoft.com/office/drawing/2014/main" id="{DDBA7271-B350-B167-5392-F6FB57D8C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6" name="Text Box 46">
            <a:extLst>
              <a:ext uri="{FF2B5EF4-FFF2-40B4-BE49-F238E27FC236}">
                <a16:creationId xmlns:a16="http://schemas.microsoft.com/office/drawing/2014/main" id="{733137DB-7EFF-EB39-07D0-E1496A8DC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7" name="Text Box 47">
            <a:extLst>
              <a:ext uri="{FF2B5EF4-FFF2-40B4-BE49-F238E27FC236}">
                <a16:creationId xmlns:a16="http://schemas.microsoft.com/office/drawing/2014/main" id="{7D759EBF-E894-C35F-CBF0-9D55D03B2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8" name="Text Box 48">
            <a:extLst>
              <a:ext uri="{FF2B5EF4-FFF2-40B4-BE49-F238E27FC236}">
                <a16:creationId xmlns:a16="http://schemas.microsoft.com/office/drawing/2014/main" id="{A4C9A55A-DA4A-89FE-3BA0-4DDD46917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09" name="Text Box 49">
            <a:extLst>
              <a:ext uri="{FF2B5EF4-FFF2-40B4-BE49-F238E27FC236}">
                <a16:creationId xmlns:a16="http://schemas.microsoft.com/office/drawing/2014/main" id="{E4F50480-B213-DEB6-2C78-B7BA915E8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10" name="Text Box 50">
            <a:extLst>
              <a:ext uri="{FF2B5EF4-FFF2-40B4-BE49-F238E27FC236}">
                <a16:creationId xmlns:a16="http://schemas.microsoft.com/office/drawing/2014/main" id="{12B0105F-2933-5D8F-7EB5-EF365ED3E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11" name="Text Box 51">
            <a:extLst>
              <a:ext uri="{FF2B5EF4-FFF2-40B4-BE49-F238E27FC236}">
                <a16:creationId xmlns:a16="http://schemas.microsoft.com/office/drawing/2014/main" id="{695896BC-971D-75C4-AC96-38BAF8741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12" name="Text Box 52">
            <a:extLst>
              <a:ext uri="{FF2B5EF4-FFF2-40B4-BE49-F238E27FC236}">
                <a16:creationId xmlns:a16="http://schemas.microsoft.com/office/drawing/2014/main" id="{160F5235-B677-3B97-297D-71D41D996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13" name="Text Box 54">
            <a:extLst>
              <a:ext uri="{FF2B5EF4-FFF2-40B4-BE49-F238E27FC236}">
                <a16:creationId xmlns:a16="http://schemas.microsoft.com/office/drawing/2014/main" id="{2F22B72B-E8E8-5F70-874C-5C3CB02B9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9414" name="Line 56">
            <a:extLst>
              <a:ext uri="{FF2B5EF4-FFF2-40B4-BE49-F238E27FC236}">
                <a16:creationId xmlns:a16="http://schemas.microsoft.com/office/drawing/2014/main" id="{734A0B1D-AEDE-49CB-0C82-A650D4CD623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415" name="Line 57">
            <a:extLst>
              <a:ext uri="{FF2B5EF4-FFF2-40B4-BE49-F238E27FC236}">
                <a16:creationId xmlns:a16="http://schemas.microsoft.com/office/drawing/2014/main" id="{4BC55F8D-4AF9-CF86-58F3-4BF5DA4B0D3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E759845D-E4E6-670D-34C8-674D1291EC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3167F346-C3C6-D5E4-41E5-1F2C356B14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60420" name="Line 36">
            <a:extLst>
              <a:ext uri="{FF2B5EF4-FFF2-40B4-BE49-F238E27FC236}">
                <a16:creationId xmlns:a16="http://schemas.microsoft.com/office/drawing/2014/main" id="{A657B441-75FD-D3E1-0C00-C6C8D996CA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0421" name="Line 37">
            <a:extLst>
              <a:ext uri="{FF2B5EF4-FFF2-40B4-BE49-F238E27FC236}">
                <a16:creationId xmlns:a16="http://schemas.microsoft.com/office/drawing/2014/main" id="{7866ABD7-CEA9-0609-9D01-321922A305F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0422" name="Line 38">
            <a:extLst>
              <a:ext uri="{FF2B5EF4-FFF2-40B4-BE49-F238E27FC236}">
                <a16:creationId xmlns:a16="http://schemas.microsoft.com/office/drawing/2014/main" id="{48006437-77ED-A9F0-ADBB-0347F137EA5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0423" name="Line 39">
            <a:extLst>
              <a:ext uri="{FF2B5EF4-FFF2-40B4-BE49-F238E27FC236}">
                <a16:creationId xmlns:a16="http://schemas.microsoft.com/office/drawing/2014/main" id="{FB7C5661-8464-8AF9-D4BC-BF1B0CED04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0424" name="Text Box 40">
            <a:extLst>
              <a:ext uri="{FF2B5EF4-FFF2-40B4-BE49-F238E27FC236}">
                <a16:creationId xmlns:a16="http://schemas.microsoft.com/office/drawing/2014/main" id="{E78E2F15-7002-AABC-3FE2-1447837D6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25" name="Text Box 41">
            <a:extLst>
              <a:ext uri="{FF2B5EF4-FFF2-40B4-BE49-F238E27FC236}">
                <a16:creationId xmlns:a16="http://schemas.microsoft.com/office/drawing/2014/main" id="{8499EFEF-4F9B-10E4-6A7B-8C60D9987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26" name="Text Box 42">
            <a:extLst>
              <a:ext uri="{FF2B5EF4-FFF2-40B4-BE49-F238E27FC236}">
                <a16:creationId xmlns:a16="http://schemas.microsoft.com/office/drawing/2014/main" id="{C7BCD6A1-1C29-2F1B-9CAA-68EB5FDAE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27" name="Text Box 43">
            <a:extLst>
              <a:ext uri="{FF2B5EF4-FFF2-40B4-BE49-F238E27FC236}">
                <a16:creationId xmlns:a16="http://schemas.microsoft.com/office/drawing/2014/main" id="{3769B9D9-1F88-FF26-0C35-8BC77BFE7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28" name="Text Box 44">
            <a:extLst>
              <a:ext uri="{FF2B5EF4-FFF2-40B4-BE49-F238E27FC236}">
                <a16:creationId xmlns:a16="http://schemas.microsoft.com/office/drawing/2014/main" id="{92A9C529-3A3D-A762-D0F0-18E5E082B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29" name="Text Box 45">
            <a:extLst>
              <a:ext uri="{FF2B5EF4-FFF2-40B4-BE49-F238E27FC236}">
                <a16:creationId xmlns:a16="http://schemas.microsoft.com/office/drawing/2014/main" id="{23C35561-AD66-BBDA-0C29-8F8114375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0" name="Text Box 46">
            <a:extLst>
              <a:ext uri="{FF2B5EF4-FFF2-40B4-BE49-F238E27FC236}">
                <a16:creationId xmlns:a16="http://schemas.microsoft.com/office/drawing/2014/main" id="{2DBB1FC6-4BE8-9A42-D369-A92B36525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1" name="Text Box 47">
            <a:extLst>
              <a:ext uri="{FF2B5EF4-FFF2-40B4-BE49-F238E27FC236}">
                <a16:creationId xmlns:a16="http://schemas.microsoft.com/office/drawing/2014/main" id="{400B70B9-CD55-FC68-CAAF-489A0417B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2" name="Text Box 48">
            <a:extLst>
              <a:ext uri="{FF2B5EF4-FFF2-40B4-BE49-F238E27FC236}">
                <a16:creationId xmlns:a16="http://schemas.microsoft.com/office/drawing/2014/main" id="{3146A2D1-87ED-A411-8B14-77D7047DF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3" name="Text Box 49">
            <a:extLst>
              <a:ext uri="{FF2B5EF4-FFF2-40B4-BE49-F238E27FC236}">
                <a16:creationId xmlns:a16="http://schemas.microsoft.com/office/drawing/2014/main" id="{6ED8244E-481E-137B-7AF8-03F748AC8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4" name="Text Box 50">
            <a:extLst>
              <a:ext uri="{FF2B5EF4-FFF2-40B4-BE49-F238E27FC236}">
                <a16:creationId xmlns:a16="http://schemas.microsoft.com/office/drawing/2014/main" id="{55734348-EDBF-2ED0-D284-13150D5D1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5" name="Text Box 51">
            <a:extLst>
              <a:ext uri="{FF2B5EF4-FFF2-40B4-BE49-F238E27FC236}">
                <a16:creationId xmlns:a16="http://schemas.microsoft.com/office/drawing/2014/main" id="{D58F6148-B1DE-4ABC-4D99-3986CBEF5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6" name="Text Box 52">
            <a:extLst>
              <a:ext uri="{FF2B5EF4-FFF2-40B4-BE49-F238E27FC236}">
                <a16:creationId xmlns:a16="http://schemas.microsoft.com/office/drawing/2014/main" id="{D0296418-23B0-230C-4832-AB1F99D70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7" name="Text Box 53">
            <a:extLst>
              <a:ext uri="{FF2B5EF4-FFF2-40B4-BE49-F238E27FC236}">
                <a16:creationId xmlns:a16="http://schemas.microsoft.com/office/drawing/2014/main" id="{3EDABEA9-DA93-EC12-21EC-00D088CA5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8" name="Text Box 54">
            <a:extLst>
              <a:ext uri="{FF2B5EF4-FFF2-40B4-BE49-F238E27FC236}">
                <a16:creationId xmlns:a16="http://schemas.microsoft.com/office/drawing/2014/main" id="{E9086A73-7655-C569-1BCA-7EC1B4C13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0439" name="Line 56">
            <a:extLst>
              <a:ext uri="{FF2B5EF4-FFF2-40B4-BE49-F238E27FC236}">
                <a16:creationId xmlns:a16="http://schemas.microsoft.com/office/drawing/2014/main" id="{F86CB0E8-571A-0A1C-8E54-5E4109EE633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0440" name="Line 57">
            <a:extLst>
              <a:ext uri="{FF2B5EF4-FFF2-40B4-BE49-F238E27FC236}">
                <a16:creationId xmlns:a16="http://schemas.microsoft.com/office/drawing/2014/main" id="{D1ACDC51-814F-E767-EFB1-210B491FA8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B317523E-C63D-DCC0-BC76-64090F3147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F0840E96-5FBB-8798-9863-08C26E658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61444" name="Line 36">
            <a:extLst>
              <a:ext uri="{FF2B5EF4-FFF2-40B4-BE49-F238E27FC236}">
                <a16:creationId xmlns:a16="http://schemas.microsoft.com/office/drawing/2014/main" id="{5E3F24ED-009D-74B1-A056-EE2F33E076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1445" name="Line 37">
            <a:extLst>
              <a:ext uri="{FF2B5EF4-FFF2-40B4-BE49-F238E27FC236}">
                <a16:creationId xmlns:a16="http://schemas.microsoft.com/office/drawing/2014/main" id="{305F2415-4E99-2615-059B-9D2F1408622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1446" name="Line 38">
            <a:extLst>
              <a:ext uri="{FF2B5EF4-FFF2-40B4-BE49-F238E27FC236}">
                <a16:creationId xmlns:a16="http://schemas.microsoft.com/office/drawing/2014/main" id="{5FF14408-8E5B-C835-FE73-01FABE84DA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1447" name="Line 39">
            <a:extLst>
              <a:ext uri="{FF2B5EF4-FFF2-40B4-BE49-F238E27FC236}">
                <a16:creationId xmlns:a16="http://schemas.microsoft.com/office/drawing/2014/main" id="{D60D71E3-D12D-1294-5AE6-9E8F64084C9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1448" name="Text Box 40">
            <a:extLst>
              <a:ext uri="{FF2B5EF4-FFF2-40B4-BE49-F238E27FC236}">
                <a16:creationId xmlns:a16="http://schemas.microsoft.com/office/drawing/2014/main" id="{AF927F4D-6B40-3B20-33E0-7B0C369C3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49" name="Text Box 41">
            <a:extLst>
              <a:ext uri="{FF2B5EF4-FFF2-40B4-BE49-F238E27FC236}">
                <a16:creationId xmlns:a16="http://schemas.microsoft.com/office/drawing/2014/main" id="{CA640720-E477-7498-9A0A-388A682D5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0" name="Text Box 42">
            <a:extLst>
              <a:ext uri="{FF2B5EF4-FFF2-40B4-BE49-F238E27FC236}">
                <a16:creationId xmlns:a16="http://schemas.microsoft.com/office/drawing/2014/main" id="{16D927F3-E722-9B80-2839-2CC7CFACD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1" name="Text Box 43">
            <a:extLst>
              <a:ext uri="{FF2B5EF4-FFF2-40B4-BE49-F238E27FC236}">
                <a16:creationId xmlns:a16="http://schemas.microsoft.com/office/drawing/2014/main" id="{FF57E73B-3D89-F312-2945-A11713C75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2" name="Text Box 44">
            <a:extLst>
              <a:ext uri="{FF2B5EF4-FFF2-40B4-BE49-F238E27FC236}">
                <a16:creationId xmlns:a16="http://schemas.microsoft.com/office/drawing/2014/main" id="{5C2B6911-B7F8-FD81-644A-7AC4C27D7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3" name="Text Box 45">
            <a:extLst>
              <a:ext uri="{FF2B5EF4-FFF2-40B4-BE49-F238E27FC236}">
                <a16:creationId xmlns:a16="http://schemas.microsoft.com/office/drawing/2014/main" id="{C9E622E3-B35E-FCC0-3B67-B81B3938F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4" name="Text Box 46">
            <a:extLst>
              <a:ext uri="{FF2B5EF4-FFF2-40B4-BE49-F238E27FC236}">
                <a16:creationId xmlns:a16="http://schemas.microsoft.com/office/drawing/2014/main" id="{6A35BFA5-BC9A-959F-8B72-63E8A1A74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5" name="Text Box 47">
            <a:extLst>
              <a:ext uri="{FF2B5EF4-FFF2-40B4-BE49-F238E27FC236}">
                <a16:creationId xmlns:a16="http://schemas.microsoft.com/office/drawing/2014/main" id="{4B1884B8-2A8C-C962-0DD0-270C35B59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6" name="Text Box 48">
            <a:extLst>
              <a:ext uri="{FF2B5EF4-FFF2-40B4-BE49-F238E27FC236}">
                <a16:creationId xmlns:a16="http://schemas.microsoft.com/office/drawing/2014/main" id="{FEDB2EF5-3ADC-C0BD-DA7F-3453CCDE1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7" name="Text Box 49">
            <a:extLst>
              <a:ext uri="{FF2B5EF4-FFF2-40B4-BE49-F238E27FC236}">
                <a16:creationId xmlns:a16="http://schemas.microsoft.com/office/drawing/2014/main" id="{157ABA42-A4D1-3ABF-4A77-7B48D42D8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8" name="Text Box 50">
            <a:extLst>
              <a:ext uri="{FF2B5EF4-FFF2-40B4-BE49-F238E27FC236}">
                <a16:creationId xmlns:a16="http://schemas.microsoft.com/office/drawing/2014/main" id="{01223753-B5D1-D775-4C9D-448DE04C2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59" name="Text Box 51">
            <a:extLst>
              <a:ext uri="{FF2B5EF4-FFF2-40B4-BE49-F238E27FC236}">
                <a16:creationId xmlns:a16="http://schemas.microsoft.com/office/drawing/2014/main" id="{3AF46283-D217-36DA-1162-EA64A892B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60" name="Text Box 52">
            <a:extLst>
              <a:ext uri="{FF2B5EF4-FFF2-40B4-BE49-F238E27FC236}">
                <a16:creationId xmlns:a16="http://schemas.microsoft.com/office/drawing/2014/main" id="{312E4C8F-5408-8FE8-F498-9816D7639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61" name="Text Box 53">
            <a:extLst>
              <a:ext uri="{FF2B5EF4-FFF2-40B4-BE49-F238E27FC236}">
                <a16:creationId xmlns:a16="http://schemas.microsoft.com/office/drawing/2014/main" id="{AFFA57EE-B189-9B3D-B963-7196A6C2E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62" name="Text Box 54">
            <a:extLst>
              <a:ext uri="{FF2B5EF4-FFF2-40B4-BE49-F238E27FC236}">
                <a16:creationId xmlns:a16="http://schemas.microsoft.com/office/drawing/2014/main" id="{8D0AE841-3272-0A61-EFDF-772AD8834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63" name="Line 56">
            <a:extLst>
              <a:ext uri="{FF2B5EF4-FFF2-40B4-BE49-F238E27FC236}">
                <a16:creationId xmlns:a16="http://schemas.microsoft.com/office/drawing/2014/main" id="{67FE4C10-2C48-755E-4FB0-23DAB5E848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1464" name="Line 57">
            <a:extLst>
              <a:ext uri="{FF2B5EF4-FFF2-40B4-BE49-F238E27FC236}">
                <a16:creationId xmlns:a16="http://schemas.microsoft.com/office/drawing/2014/main" id="{47FC4FB0-616C-A3F9-CBA9-305F9922B3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CA7FED02-54C1-1F6C-66C3-ACC142FC74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D77736FE-6CD6-E07F-B900-9D0D5B8D7B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</a:t>
            </a:r>
          </a:p>
        </p:txBody>
      </p:sp>
      <p:sp>
        <p:nvSpPr>
          <p:cNvPr id="62468" name="Line 36">
            <a:extLst>
              <a:ext uri="{FF2B5EF4-FFF2-40B4-BE49-F238E27FC236}">
                <a16:creationId xmlns:a16="http://schemas.microsoft.com/office/drawing/2014/main" id="{C850C74E-D4AF-8C0A-BA79-9AF8CFF1681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2469" name="Line 37">
            <a:extLst>
              <a:ext uri="{FF2B5EF4-FFF2-40B4-BE49-F238E27FC236}">
                <a16:creationId xmlns:a16="http://schemas.microsoft.com/office/drawing/2014/main" id="{E80F6352-D332-7485-EA51-7E0CAFA9185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2470" name="Line 38">
            <a:extLst>
              <a:ext uri="{FF2B5EF4-FFF2-40B4-BE49-F238E27FC236}">
                <a16:creationId xmlns:a16="http://schemas.microsoft.com/office/drawing/2014/main" id="{DC553B95-D50F-7871-B7DF-8737321744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2471" name="Line 39">
            <a:extLst>
              <a:ext uri="{FF2B5EF4-FFF2-40B4-BE49-F238E27FC236}">
                <a16:creationId xmlns:a16="http://schemas.microsoft.com/office/drawing/2014/main" id="{1F448592-AD2B-1AD0-DF64-2097C589FD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2472" name="Text Box 40">
            <a:extLst>
              <a:ext uri="{FF2B5EF4-FFF2-40B4-BE49-F238E27FC236}">
                <a16:creationId xmlns:a16="http://schemas.microsoft.com/office/drawing/2014/main" id="{B0F9BA46-A6CF-C373-81FA-B1D0E3084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73" name="Text Box 41">
            <a:extLst>
              <a:ext uri="{FF2B5EF4-FFF2-40B4-BE49-F238E27FC236}">
                <a16:creationId xmlns:a16="http://schemas.microsoft.com/office/drawing/2014/main" id="{8E715081-F9AD-5D32-791E-492BE85A9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74" name="Text Box 42">
            <a:extLst>
              <a:ext uri="{FF2B5EF4-FFF2-40B4-BE49-F238E27FC236}">
                <a16:creationId xmlns:a16="http://schemas.microsoft.com/office/drawing/2014/main" id="{9D3EEBF2-8AC7-4CD5-BAD1-70BC60607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75" name="Text Box 43">
            <a:extLst>
              <a:ext uri="{FF2B5EF4-FFF2-40B4-BE49-F238E27FC236}">
                <a16:creationId xmlns:a16="http://schemas.microsoft.com/office/drawing/2014/main" id="{7A23DCB9-5DCD-23B3-5857-E56FB9531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76" name="Text Box 44">
            <a:extLst>
              <a:ext uri="{FF2B5EF4-FFF2-40B4-BE49-F238E27FC236}">
                <a16:creationId xmlns:a16="http://schemas.microsoft.com/office/drawing/2014/main" id="{4B3E8A6A-D16F-EA7F-B4BC-550020D76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77" name="Text Box 45">
            <a:extLst>
              <a:ext uri="{FF2B5EF4-FFF2-40B4-BE49-F238E27FC236}">
                <a16:creationId xmlns:a16="http://schemas.microsoft.com/office/drawing/2014/main" id="{23880367-A27E-DC83-FDD2-47EC879CC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78" name="Text Box 46">
            <a:extLst>
              <a:ext uri="{FF2B5EF4-FFF2-40B4-BE49-F238E27FC236}">
                <a16:creationId xmlns:a16="http://schemas.microsoft.com/office/drawing/2014/main" id="{6476F857-C634-2AA2-B172-9D007BF84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79" name="Text Box 47">
            <a:extLst>
              <a:ext uri="{FF2B5EF4-FFF2-40B4-BE49-F238E27FC236}">
                <a16:creationId xmlns:a16="http://schemas.microsoft.com/office/drawing/2014/main" id="{B5B8DB56-ECE7-05B7-C1F6-D800E3674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0" name="Text Box 48">
            <a:extLst>
              <a:ext uri="{FF2B5EF4-FFF2-40B4-BE49-F238E27FC236}">
                <a16:creationId xmlns:a16="http://schemas.microsoft.com/office/drawing/2014/main" id="{40E99694-42D6-D47A-C203-071AC293A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1" name="Text Box 49">
            <a:extLst>
              <a:ext uri="{FF2B5EF4-FFF2-40B4-BE49-F238E27FC236}">
                <a16:creationId xmlns:a16="http://schemas.microsoft.com/office/drawing/2014/main" id="{555BA035-8931-7951-B9A2-93B331ECB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2" name="Text Box 50">
            <a:extLst>
              <a:ext uri="{FF2B5EF4-FFF2-40B4-BE49-F238E27FC236}">
                <a16:creationId xmlns:a16="http://schemas.microsoft.com/office/drawing/2014/main" id="{1DFB73E6-96F4-8D7E-F8E9-0BBF8FDBB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3" name="Text Box 51">
            <a:extLst>
              <a:ext uri="{FF2B5EF4-FFF2-40B4-BE49-F238E27FC236}">
                <a16:creationId xmlns:a16="http://schemas.microsoft.com/office/drawing/2014/main" id="{DED4A52D-CFD9-0954-C727-D44642B36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4" name="Text Box 52">
            <a:extLst>
              <a:ext uri="{FF2B5EF4-FFF2-40B4-BE49-F238E27FC236}">
                <a16:creationId xmlns:a16="http://schemas.microsoft.com/office/drawing/2014/main" id="{45D50295-52A0-477F-27F4-107BDDEEC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5" name="Text Box 53">
            <a:extLst>
              <a:ext uri="{FF2B5EF4-FFF2-40B4-BE49-F238E27FC236}">
                <a16:creationId xmlns:a16="http://schemas.microsoft.com/office/drawing/2014/main" id="{FC24F6B7-C768-A316-A6A7-F326B0574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6" name="Text Box 54">
            <a:extLst>
              <a:ext uri="{FF2B5EF4-FFF2-40B4-BE49-F238E27FC236}">
                <a16:creationId xmlns:a16="http://schemas.microsoft.com/office/drawing/2014/main" id="{105CC7B8-EDA6-AB75-77F0-B69DF35BC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2487" name="Line 56">
            <a:extLst>
              <a:ext uri="{FF2B5EF4-FFF2-40B4-BE49-F238E27FC236}">
                <a16:creationId xmlns:a16="http://schemas.microsoft.com/office/drawing/2014/main" id="{8AB3E11C-F4DC-E4F2-CD6A-C12DBDFB82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2488" name="Line 57">
            <a:extLst>
              <a:ext uri="{FF2B5EF4-FFF2-40B4-BE49-F238E27FC236}">
                <a16:creationId xmlns:a16="http://schemas.microsoft.com/office/drawing/2014/main" id="{F88E9A32-046A-4A42-26CA-C2151EF5B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35116B2-5F43-6343-8F7D-E465F592E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Χάρτης </a:t>
            </a:r>
            <a:r>
              <a:rPr lang="en-US" altLang="en-US"/>
              <a:t>Karnaugh</a:t>
            </a:r>
            <a:r>
              <a:rPr lang="el-GR" altLang="en-US"/>
              <a:t> τεσσάρων μεταβλητών</a:t>
            </a:r>
            <a:endParaRPr lang="en-US" altLang="en-US"/>
          </a:p>
        </p:txBody>
      </p:sp>
      <p:grpSp>
        <p:nvGrpSpPr>
          <p:cNvPr id="8195" name="Group 3">
            <a:extLst>
              <a:ext uri="{FF2B5EF4-FFF2-40B4-BE49-F238E27FC236}">
                <a16:creationId xmlns:a16="http://schemas.microsoft.com/office/drawing/2014/main" id="{8F613DFC-7D84-FACB-F433-CDFAA9D9B1B7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8254" name="Rectangle 4">
              <a:extLst>
                <a:ext uri="{FF2B5EF4-FFF2-40B4-BE49-F238E27FC236}">
                  <a16:creationId xmlns:a16="http://schemas.microsoft.com/office/drawing/2014/main" id="{F180271E-8A4E-0E4C-A29D-F63CD76EC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55" name="Text Box 5">
              <a:extLst>
                <a:ext uri="{FF2B5EF4-FFF2-40B4-BE49-F238E27FC236}">
                  <a16:creationId xmlns:a16="http://schemas.microsoft.com/office/drawing/2014/main" id="{6961DCCF-50DB-CEE3-F0C2-0EACA47D26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196" name="Group 6">
            <a:extLst>
              <a:ext uri="{FF2B5EF4-FFF2-40B4-BE49-F238E27FC236}">
                <a16:creationId xmlns:a16="http://schemas.microsoft.com/office/drawing/2014/main" id="{DE7FA8BA-4150-A5B9-36B7-89FEB35DB131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8252" name="Rectangle 7">
              <a:extLst>
                <a:ext uri="{FF2B5EF4-FFF2-40B4-BE49-F238E27FC236}">
                  <a16:creationId xmlns:a16="http://schemas.microsoft.com/office/drawing/2014/main" id="{B5D383ED-FCDD-718D-CFC7-30EB1BF10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53" name="Text Box 8">
              <a:extLst>
                <a:ext uri="{FF2B5EF4-FFF2-40B4-BE49-F238E27FC236}">
                  <a16:creationId xmlns:a16="http://schemas.microsoft.com/office/drawing/2014/main" id="{45ED751B-C6A2-593C-D443-8B84D94ACF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197" name="Group 9">
            <a:extLst>
              <a:ext uri="{FF2B5EF4-FFF2-40B4-BE49-F238E27FC236}">
                <a16:creationId xmlns:a16="http://schemas.microsoft.com/office/drawing/2014/main" id="{D95BFE09-D4EA-A9D7-52CD-DBCD6BCAF915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8250" name="Rectangle 10">
              <a:extLst>
                <a:ext uri="{FF2B5EF4-FFF2-40B4-BE49-F238E27FC236}">
                  <a16:creationId xmlns:a16="http://schemas.microsoft.com/office/drawing/2014/main" id="{7500A2BD-03AF-C543-01C3-75D303A10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51" name="Text Box 11">
              <a:extLst>
                <a:ext uri="{FF2B5EF4-FFF2-40B4-BE49-F238E27FC236}">
                  <a16:creationId xmlns:a16="http://schemas.microsoft.com/office/drawing/2014/main" id="{0B57408F-BCE4-D35F-1D77-4DAE0BE81E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198" name="Group 12">
            <a:extLst>
              <a:ext uri="{FF2B5EF4-FFF2-40B4-BE49-F238E27FC236}">
                <a16:creationId xmlns:a16="http://schemas.microsoft.com/office/drawing/2014/main" id="{3DB9FCC4-6EF9-7B73-C392-2D614F6D580B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8248" name="Rectangle 13">
              <a:extLst>
                <a:ext uri="{FF2B5EF4-FFF2-40B4-BE49-F238E27FC236}">
                  <a16:creationId xmlns:a16="http://schemas.microsoft.com/office/drawing/2014/main" id="{50BAF8CF-29FB-D838-7D94-14C440583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49" name="Text Box 14">
              <a:extLst>
                <a:ext uri="{FF2B5EF4-FFF2-40B4-BE49-F238E27FC236}">
                  <a16:creationId xmlns:a16="http://schemas.microsoft.com/office/drawing/2014/main" id="{4841AF10-C638-388D-8192-350A958C68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8199" name="Line 15">
            <a:extLst>
              <a:ext uri="{FF2B5EF4-FFF2-40B4-BE49-F238E27FC236}">
                <a16:creationId xmlns:a16="http://schemas.microsoft.com/office/drawing/2014/main" id="{E1F47752-FDBC-74A1-0680-1B2441182E3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00" name="Text Box 16">
            <a:extLst>
              <a:ext uri="{FF2B5EF4-FFF2-40B4-BE49-F238E27FC236}">
                <a16:creationId xmlns:a16="http://schemas.microsoft.com/office/drawing/2014/main" id="{0E7DAE61-933D-4F60-E705-6BD1D8F36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8201" name="Text Box 17">
            <a:extLst>
              <a:ext uri="{FF2B5EF4-FFF2-40B4-BE49-F238E27FC236}">
                <a16:creationId xmlns:a16="http://schemas.microsoft.com/office/drawing/2014/main" id="{8C171971-5B5C-F8AE-8284-4E83F0286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02" name="Text Box 18">
            <a:extLst>
              <a:ext uri="{FF2B5EF4-FFF2-40B4-BE49-F238E27FC236}">
                <a16:creationId xmlns:a16="http://schemas.microsoft.com/office/drawing/2014/main" id="{CA3CB2CF-293D-59AE-11F7-7B447C4EF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03" name="Text Box 19">
            <a:extLst>
              <a:ext uri="{FF2B5EF4-FFF2-40B4-BE49-F238E27FC236}">
                <a16:creationId xmlns:a16="http://schemas.microsoft.com/office/drawing/2014/main" id="{F71E9846-CBF6-7D20-4F08-81D639A93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04" name="Text Box 20">
            <a:extLst>
              <a:ext uri="{FF2B5EF4-FFF2-40B4-BE49-F238E27FC236}">
                <a16:creationId xmlns:a16="http://schemas.microsoft.com/office/drawing/2014/main" id="{E9211DC9-9C6A-446A-0E71-CE2B8103C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05" name="Text Box 21">
            <a:extLst>
              <a:ext uri="{FF2B5EF4-FFF2-40B4-BE49-F238E27FC236}">
                <a16:creationId xmlns:a16="http://schemas.microsoft.com/office/drawing/2014/main" id="{C4C65FC4-ECF6-E3EA-2FDD-E6BDABEDE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8206" name="Group 22">
            <a:extLst>
              <a:ext uri="{FF2B5EF4-FFF2-40B4-BE49-F238E27FC236}">
                <a16:creationId xmlns:a16="http://schemas.microsoft.com/office/drawing/2014/main" id="{A919E784-DB96-5979-2BB5-65F43B4278F0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8246" name="Rectangle 23">
              <a:extLst>
                <a:ext uri="{FF2B5EF4-FFF2-40B4-BE49-F238E27FC236}">
                  <a16:creationId xmlns:a16="http://schemas.microsoft.com/office/drawing/2014/main" id="{5C91A8EB-E9B2-13C2-439F-5758D3C6B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47" name="Text Box 24">
              <a:extLst>
                <a:ext uri="{FF2B5EF4-FFF2-40B4-BE49-F238E27FC236}">
                  <a16:creationId xmlns:a16="http://schemas.microsoft.com/office/drawing/2014/main" id="{E9C016B6-E502-C649-4202-08D9062A31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07" name="Group 25">
            <a:extLst>
              <a:ext uri="{FF2B5EF4-FFF2-40B4-BE49-F238E27FC236}">
                <a16:creationId xmlns:a16="http://schemas.microsoft.com/office/drawing/2014/main" id="{BFB60F07-D6CA-D2B7-576A-EFE2FDB8BEA9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8244" name="Rectangle 26">
              <a:extLst>
                <a:ext uri="{FF2B5EF4-FFF2-40B4-BE49-F238E27FC236}">
                  <a16:creationId xmlns:a16="http://schemas.microsoft.com/office/drawing/2014/main" id="{5F35F2FC-54C0-7541-F864-19799ABDB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45" name="Text Box 27">
              <a:extLst>
                <a:ext uri="{FF2B5EF4-FFF2-40B4-BE49-F238E27FC236}">
                  <a16:creationId xmlns:a16="http://schemas.microsoft.com/office/drawing/2014/main" id="{EAB59289-A90F-8DF3-0B49-523C9C5AFA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08" name="Group 28">
            <a:extLst>
              <a:ext uri="{FF2B5EF4-FFF2-40B4-BE49-F238E27FC236}">
                <a16:creationId xmlns:a16="http://schemas.microsoft.com/office/drawing/2014/main" id="{1BCE10EB-0C4D-683F-49C6-AB9BBDADAFA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8242" name="Rectangle 29">
              <a:extLst>
                <a:ext uri="{FF2B5EF4-FFF2-40B4-BE49-F238E27FC236}">
                  <a16:creationId xmlns:a16="http://schemas.microsoft.com/office/drawing/2014/main" id="{336C2B7D-2AD7-C083-532B-ED2518552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43" name="Text Box 30">
              <a:extLst>
                <a:ext uri="{FF2B5EF4-FFF2-40B4-BE49-F238E27FC236}">
                  <a16:creationId xmlns:a16="http://schemas.microsoft.com/office/drawing/2014/main" id="{3361C029-F44D-A060-3BDC-3E0EF40BF5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09" name="Group 31">
            <a:extLst>
              <a:ext uri="{FF2B5EF4-FFF2-40B4-BE49-F238E27FC236}">
                <a16:creationId xmlns:a16="http://schemas.microsoft.com/office/drawing/2014/main" id="{59126FF8-43E0-E89D-2158-41686AAE9069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8240" name="Rectangle 32">
              <a:extLst>
                <a:ext uri="{FF2B5EF4-FFF2-40B4-BE49-F238E27FC236}">
                  <a16:creationId xmlns:a16="http://schemas.microsoft.com/office/drawing/2014/main" id="{235084DE-E3C4-5771-51A3-6B1200D14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41" name="Text Box 33">
              <a:extLst>
                <a:ext uri="{FF2B5EF4-FFF2-40B4-BE49-F238E27FC236}">
                  <a16:creationId xmlns:a16="http://schemas.microsoft.com/office/drawing/2014/main" id="{0FC7CDFF-5546-AD3A-B0A1-7B24298C2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8210" name="Text Box 34">
            <a:extLst>
              <a:ext uri="{FF2B5EF4-FFF2-40B4-BE49-F238E27FC236}">
                <a16:creationId xmlns:a16="http://schemas.microsoft.com/office/drawing/2014/main" id="{00122620-5823-2E90-4130-12F4E9C7E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11" name="Text Box 35">
            <a:extLst>
              <a:ext uri="{FF2B5EF4-FFF2-40B4-BE49-F238E27FC236}">
                <a16:creationId xmlns:a16="http://schemas.microsoft.com/office/drawing/2014/main" id="{34ECC336-5976-4850-278F-6D4AC1E1A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8212" name="Group 36">
            <a:extLst>
              <a:ext uri="{FF2B5EF4-FFF2-40B4-BE49-F238E27FC236}">
                <a16:creationId xmlns:a16="http://schemas.microsoft.com/office/drawing/2014/main" id="{064516AD-3CAE-5219-5154-1ACB127A83A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8238" name="Rectangle 37">
              <a:extLst>
                <a:ext uri="{FF2B5EF4-FFF2-40B4-BE49-F238E27FC236}">
                  <a16:creationId xmlns:a16="http://schemas.microsoft.com/office/drawing/2014/main" id="{E063FD24-2790-B1F7-F6BA-9D2D93928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39" name="Text Box 38">
              <a:extLst>
                <a:ext uri="{FF2B5EF4-FFF2-40B4-BE49-F238E27FC236}">
                  <a16:creationId xmlns:a16="http://schemas.microsoft.com/office/drawing/2014/main" id="{FDA16E5B-C47E-C8C8-4743-26E5333A75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13" name="Group 39">
            <a:extLst>
              <a:ext uri="{FF2B5EF4-FFF2-40B4-BE49-F238E27FC236}">
                <a16:creationId xmlns:a16="http://schemas.microsoft.com/office/drawing/2014/main" id="{ECB3FC39-0027-222E-08F3-A8B5E6D875F1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8236" name="Rectangle 40">
              <a:extLst>
                <a:ext uri="{FF2B5EF4-FFF2-40B4-BE49-F238E27FC236}">
                  <a16:creationId xmlns:a16="http://schemas.microsoft.com/office/drawing/2014/main" id="{869C4814-09B6-A7C6-4630-1A8614FA9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37" name="Text Box 41">
              <a:extLst>
                <a:ext uri="{FF2B5EF4-FFF2-40B4-BE49-F238E27FC236}">
                  <a16:creationId xmlns:a16="http://schemas.microsoft.com/office/drawing/2014/main" id="{935F4207-15AC-9BBF-C30F-681909813E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14" name="Group 42">
            <a:extLst>
              <a:ext uri="{FF2B5EF4-FFF2-40B4-BE49-F238E27FC236}">
                <a16:creationId xmlns:a16="http://schemas.microsoft.com/office/drawing/2014/main" id="{9819A862-84DE-3B6F-C230-608C27620140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8234" name="Rectangle 43">
              <a:extLst>
                <a:ext uri="{FF2B5EF4-FFF2-40B4-BE49-F238E27FC236}">
                  <a16:creationId xmlns:a16="http://schemas.microsoft.com/office/drawing/2014/main" id="{0333983B-3AFD-3054-8040-06EBC8940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35" name="Text Box 44">
              <a:extLst>
                <a:ext uri="{FF2B5EF4-FFF2-40B4-BE49-F238E27FC236}">
                  <a16:creationId xmlns:a16="http://schemas.microsoft.com/office/drawing/2014/main" id="{24CC3C2D-9358-0E02-9281-AF2DE0D0F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15" name="Group 45">
            <a:extLst>
              <a:ext uri="{FF2B5EF4-FFF2-40B4-BE49-F238E27FC236}">
                <a16:creationId xmlns:a16="http://schemas.microsoft.com/office/drawing/2014/main" id="{87CA652A-90D7-22B8-157B-1F11436DB33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8232" name="Rectangle 46">
              <a:extLst>
                <a:ext uri="{FF2B5EF4-FFF2-40B4-BE49-F238E27FC236}">
                  <a16:creationId xmlns:a16="http://schemas.microsoft.com/office/drawing/2014/main" id="{AAB620E1-B048-B5DF-EA76-22054BA6B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33" name="Text Box 47">
              <a:extLst>
                <a:ext uri="{FF2B5EF4-FFF2-40B4-BE49-F238E27FC236}">
                  <a16:creationId xmlns:a16="http://schemas.microsoft.com/office/drawing/2014/main" id="{122B9981-A23C-2122-0365-55503CC013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16" name="Group 48">
            <a:extLst>
              <a:ext uri="{FF2B5EF4-FFF2-40B4-BE49-F238E27FC236}">
                <a16:creationId xmlns:a16="http://schemas.microsoft.com/office/drawing/2014/main" id="{81EA9B09-4CA9-19AB-8236-1329B9378DDE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8230" name="Rectangle 49">
              <a:extLst>
                <a:ext uri="{FF2B5EF4-FFF2-40B4-BE49-F238E27FC236}">
                  <a16:creationId xmlns:a16="http://schemas.microsoft.com/office/drawing/2014/main" id="{97394BDE-3958-3C7C-8349-FD452237A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31" name="Text Box 50">
              <a:extLst>
                <a:ext uri="{FF2B5EF4-FFF2-40B4-BE49-F238E27FC236}">
                  <a16:creationId xmlns:a16="http://schemas.microsoft.com/office/drawing/2014/main" id="{4C3CA771-AC8B-71BA-93D4-CAB95985B5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17" name="Group 51">
            <a:extLst>
              <a:ext uri="{FF2B5EF4-FFF2-40B4-BE49-F238E27FC236}">
                <a16:creationId xmlns:a16="http://schemas.microsoft.com/office/drawing/2014/main" id="{4F7E7C3E-83FF-8011-3479-21251AD98D51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8228" name="Rectangle 52">
              <a:extLst>
                <a:ext uri="{FF2B5EF4-FFF2-40B4-BE49-F238E27FC236}">
                  <a16:creationId xmlns:a16="http://schemas.microsoft.com/office/drawing/2014/main" id="{9ED7FD66-5A08-C7F6-D5A6-21E90CA6B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29" name="Text Box 53">
              <a:extLst>
                <a:ext uri="{FF2B5EF4-FFF2-40B4-BE49-F238E27FC236}">
                  <a16:creationId xmlns:a16="http://schemas.microsoft.com/office/drawing/2014/main" id="{DCE327E5-E82F-B19B-1BC5-87E7F3E0BF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18" name="Group 54">
            <a:extLst>
              <a:ext uri="{FF2B5EF4-FFF2-40B4-BE49-F238E27FC236}">
                <a16:creationId xmlns:a16="http://schemas.microsoft.com/office/drawing/2014/main" id="{540333FB-05A1-48B0-1CF1-61AA2E48AEC1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8226" name="Rectangle 55">
              <a:extLst>
                <a:ext uri="{FF2B5EF4-FFF2-40B4-BE49-F238E27FC236}">
                  <a16:creationId xmlns:a16="http://schemas.microsoft.com/office/drawing/2014/main" id="{A51D8764-F890-72DD-108A-4559FE5EA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27" name="Text Box 56">
              <a:extLst>
                <a:ext uri="{FF2B5EF4-FFF2-40B4-BE49-F238E27FC236}">
                  <a16:creationId xmlns:a16="http://schemas.microsoft.com/office/drawing/2014/main" id="{DEFBA915-D1EE-6D51-A535-9E835A7479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219" name="Group 57">
            <a:extLst>
              <a:ext uri="{FF2B5EF4-FFF2-40B4-BE49-F238E27FC236}">
                <a16:creationId xmlns:a16="http://schemas.microsoft.com/office/drawing/2014/main" id="{49D99FFB-00B9-D00F-28C3-6B12D5565472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8224" name="Rectangle 58">
              <a:extLst>
                <a:ext uri="{FF2B5EF4-FFF2-40B4-BE49-F238E27FC236}">
                  <a16:creationId xmlns:a16="http://schemas.microsoft.com/office/drawing/2014/main" id="{B006F57A-2AD0-D4D6-8DFA-8E8D3AACD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225" name="Text Box 59">
              <a:extLst>
                <a:ext uri="{FF2B5EF4-FFF2-40B4-BE49-F238E27FC236}">
                  <a16:creationId xmlns:a16="http://schemas.microsoft.com/office/drawing/2014/main" id="{40F8D490-CAE5-CF1F-DFC2-09E31E81D7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8220" name="Text Box 60">
            <a:extLst>
              <a:ext uri="{FF2B5EF4-FFF2-40B4-BE49-F238E27FC236}">
                <a16:creationId xmlns:a16="http://schemas.microsoft.com/office/drawing/2014/main" id="{DFF79AC2-F3A8-E0C0-52B0-7996B2E99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21" name="Text Box 61">
            <a:extLst>
              <a:ext uri="{FF2B5EF4-FFF2-40B4-BE49-F238E27FC236}">
                <a16:creationId xmlns:a16="http://schemas.microsoft.com/office/drawing/2014/main" id="{262C5B1B-7D60-EE7B-1D48-20D0FC9C2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22" name="Text Box 65">
            <a:extLst>
              <a:ext uri="{FF2B5EF4-FFF2-40B4-BE49-F238E27FC236}">
                <a16:creationId xmlns:a16="http://schemas.microsoft.com/office/drawing/2014/main" id="{A972D96A-BA43-FFEA-BDD1-E2013F5F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7493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wyz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23" name="AutoShape 63">
            <a:extLst>
              <a:ext uri="{FF2B5EF4-FFF2-40B4-BE49-F238E27FC236}">
                <a16:creationId xmlns:a16="http://schemas.microsoft.com/office/drawing/2014/main" id="{0255A678-3491-6EB3-91FB-45FF86A608E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924300" y="4991100"/>
            <a:ext cx="1524000" cy="5334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1AA8CB37-C163-7A5E-2422-AFB5395FF6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62FFFB19-D09A-B183-8CE0-C1503BC63B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63492" name="Line 36">
            <a:extLst>
              <a:ext uri="{FF2B5EF4-FFF2-40B4-BE49-F238E27FC236}">
                <a16:creationId xmlns:a16="http://schemas.microsoft.com/office/drawing/2014/main" id="{9062F92F-9A3A-58AF-13F3-EB6D77DBCF9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3493" name="Line 37">
            <a:extLst>
              <a:ext uri="{FF2B5EF4-FFF2-40B4-BE49-F238E27FC236}">
                <a16:creationId xmlns:a16="http://schemas.microsoft.com/office/drawing/2014/main" id="{2B7A7385-60F1-3E6A-2C16-BFE3D202D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3494" name="Line 38">
            <a:extLst>
              <a:ext uri="{FF2B5EF4-FFF2-40B4-BE49-F238E27FC236}">
                <a16:creationId xmlns:a16="http://schemas.microsoft.com/office/drawing/2014/main" id="{CB431F57-895B-66A7-AF4E-1C3C4DACD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3495" name="Line 39">
            <a:extLst>
              <a:ext uri="{FF2B5EF4-FFF2-40B4-BE49-F238E27FC236}">
                <a16:creationId xmlns:a16="http://schemas.microsoft.com/office/drawing/2014/main" id="{B8679E57-6570-C88B-2157-E5102D29F3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3496" name="Text Box 40">
            <a:extLst>
              <a:ext uri="{FF2B5EF4-FFF2-40B4-BE49-F238E27FC236}">
                <a16:creationId xmlns:a16="http://schemas.microsoft.com/office/drawing/2014/main" id="{D72C57E0-733F-D012-BF62-EF54730D3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497" name="Text Box 41">
            <a:extLst>
              <a:ext uri="{FF2B5EF4-FFF2-40B4-BE49-F238E27FC236}">
                <a16:creationId xmlns:a16="http://schemas.microsoft.com/office/drawing/2014/main" id="{1FF580E2-9447-8304-6CAC-94BF52AC5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498" name="Text Box 42">
            <a:extLst>
              <a:ext uri="{FF2B5EF4-FFF2-40B4-BE49-F238E27FC236}">
                <a16:creationId xmlns:a16="http://schemas.microsoft.com/office/drawing/2014/main" id="{5495728D-ABBA-887F-98FD-B654A1E39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499" name="Text Box 43">
            <a:extLst>
              <a:ext uri="{FF2B5EF4-FFF2-40B4-BE49-F238E27FC236}">
                <a16:creationId xmlns:a16="http://schemas.microsoft.com/office/drawing/2014/main" id="{616AFE94-EC48-BEAF-96C8-1E328C1CF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0" name="Text Box 44">
            <a:extLst>
              <a:ext uri="{FF2B5EF4-FFF2-40B4-BE49-F238E27FC236}">
                <a16:creationId xmlns:a16="http://schemas.microsoft.com/office/drawing/2014/main" id="{BD9D3BBD-4B7A-2990-B9F5-6B8337376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1" name="Text Box 45">
            <a:extLst>
              <a:ext uri="{FF2B5EF4-FFF2-40B4-BE49-F238E27FC236}">
                <a16:creationId xmlns:a16="http://schemas.microsoft.com/office/drawing/2014/main" id="{37CF75A9-3204-CDF5-AB08-D609F6E1D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2" name="Text Box 46">
            <a:extLst>
              <a:ext uri="{FF2B5EF4-FFF2-40B4-BE49-F238E27FC236}">
                <a16:creationId xmlns:a16="http://schemas.microsoft.com/office/drawing/2014/main" id="{920C8ABC-BBE5-7547-1F3D-72D4DEA04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3" name="Text Box 47">
            <a:extLst>
              <a:ext uri="{FF2B5EF4-FFF2-40B4-BE49-F238E27FC236}">
                <a16:creationId xmlns:a16="http://schemas.microsoft.com/office/drawing/2014/main" id="{B3575662-F9E3-413D-E7A3-0C4C7492B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4" name="Text Box 48">
            <a:extLst>
              <a:ext uri="{FF2B5EF4-FFF2-40B4-BE49-F238E27FC236}">
                <a16:creationId xmlns:a16="http://schemas.microsoft.com/office/drawing/2014/main" id="{C752760B-7332-BA6D-326A-0B078F501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5" name="Text Box 49">
            <a:extLst>
              <a:ext uri="{FF2B5EF4-FFF2-40B4-BE49-F238E27FC236}">
                <a16:creationId xmlns:a16="http://schemas.microsoft.com/office/drawing/2014/main" id="{99EB595F-F4A2-745F-9694-0E5EDB495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6" name="Text Box 50">
            <a:extLst>
              <a:ext uri="{FF2B5EF4-FFF2-40B4-BE49-F238E27FC236}">
                <a16:creationId xmlns:a16="http://schemas.microsoft.com/office/drawing/2014/main" id="{1B557138-913B-C8CA-0E72-1CB611CEE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7" name="Text Box 51">
            <a:extLst>
              <a:ext uri="{FF2B5EF4-FFF2-40B4-BE49-F238E27FC236}">
                <a16:creationId xmlns:a16="http://schemas.microsoft.com/office/drawing/2014/main" id="{EF88336C-DC82-6398-F9AD-FCE8EEB36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8" name="Text Box 52">
            <a:extLst>
              <a:ext uri="{FF2B5EF4-FFF2-40B4-BE49-F238E27FC236}">
                <a16:creationId xmlns:a16="http://schemas.microsoft.com/office/drawing/2014/main" id="{6F4BD839-8B7D-D556-03D0-5E84B34A7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09" name="Text Box 53">
            <a:extLst>
              <a:ext uri="{FF2B5EF4-FFF2-40B4-BE49-F238E27FC236}">
                <a16:creationId xmlns:a16="http://schemas.microsoft.com/office/drawing/2014/main" id="{C8B830D2-6BC2-CC8F-DF61-9A85A661A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10" name="Text Box 54">
            <a:extLst>
              <a:ext uri="{FF2B5EF4-FFF2-40B4-BE49-F238E27FC236}">
                <a16:creationId xmlns:a16="http://schemas.microsoft.com/office/drawing/2014/main" id="{C4078190-DA34-1876-D3BB-694308832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3511" name="Line 56">
            <a:extLst>
              <a:ext uri="{FF2B5EF4-FFF2-40B4-BE49-F238E27FC236}">
                <a16:creationId xmlns:a16="http://schemas.microsoft.com/office/drawing/2014/main" id="{4185BF06-292D-0149-C58E-A866679E03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3512" name="Line 57">
            <a:extLst>
              <a:ext uri="{FF2B5EF4-FFF2-40B4-BE49-F238E27FC236}">
                <a16:creationId xmlns:a16="http://schemas.microsoft.com/office/drawing/2014/main" id="{7EA9087E-D91A-8E0E-8272-9DDC7DC5E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7042B8E2-6A9E-12E9-0ECA-101B967B6B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DF535596-FAE8-AB40-7749-1D044EC3F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64516" name="Line 36">
            <a:extLst>
              <a:ext uri="{FF2B5EF4-FFF2-40B4-BE49-F238E27FC236}">
                <a16:creationId xmlns:a16="http://schemas.microsoft.com/office/drawing/2014/main" id="{8BA703CB-3425-15F6-C258-5C1F248AE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4517" name="Line 37">
            <a:extLst>
              <a:ext uri="{FF2B5EF4-FFF2-40B4-BE49-F238E27FC236}">
                <a16:creationId xmlns:a16="http://schemas.microsoft.com/office/drawing/2014/main" id="{D8CB2B27-5F6E-702B-43EE-B0DCEBE25CE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4518" name="Line 38">
            <a:extLst>
              <a:ext uri="{FF2B5EF4-FFF2-40B4-BE49-F238E27FC236}">
                <a16:creationId xmlns:a16="http://schemas.microsoft.com/office/drawing/2014/main" id="{F5D5A66E-392A-5F73-64CF-FE39511D00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4519" name="Line 39">
            <a:extLst>
              <a:ext uri="{FF2B5EF4-FFF2-40B4-BE49-F238E27FC236}">
                <a16:creationId xmlns:a16="http://schemas.microsoft.com/office/drawing/2014/main" id="{9BCB1024-D250-28B6-DEAF-F6C220FD4CC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4520" name="Text Box 40">
            <a:extLst>
              <a:ext uri="{FF2B5EF4-FFF2-40B4-BE49-F238E27FC236}">
                <a16:creationId xmlns:a16="http://schemas.microsoft.com/office/drawing/2014/main" id="{49935C77-5369-C1E7-258F-DECF7F2C9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1" name="Text Box 41">
            <a:extLst>
              <a:ext uri="{FF2B5EF4-FFF2-40B4-BE49-F238E27FC236}">
                <a16:creationId xmlns:a16="http://schemas.microsoft.com/office/drawing/2014/main" id="{B9671759-3134-734E-0738-08CDB3290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2" name="Text Box 42">
            <a:extLst>
              <a:ext uri="{FF2B5EF4-FFF2-40B4-BE49-F238E27FC236}">
                <a16:creationId xmlns:a16="http://schemas.microsoft.com/office/drawing/2014/main" id="{9ECB3C3C-AB1D-3AB9-A7EC-C95C51334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3" name="Text Box 43">
            <a:extLst>
              <a:ext uri="{FF2B5EF4-FFF2-40B4-BE49-F238E27FC236}">
                <a16:creationId xmlns:a16="http://schemas.microsoft.com/office/drawing/2014/main" id="{06B6F31F-1C6A-F202-EF2D-4BC3D8F6B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4" name="Text Box 44">
            <a:extLst>
              <a:ext uri="{FF2B5EF4-FFF2-40B4-BE49-F238E27FC236}">
                <a16:creationId xmlns:a16="http://schemas.microsoft.com/office/drawing/2014/main" id="{82926BB9-E18B-DB0C-C95B-7345F072E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5" name="Text Box 45">
            <a:extLst>
              <a:ext uri="{FF2B5EF4-FFF2-40B4-BE49-F238E27FC236}">
                <a16:creationId xmlns:a16="http://schemas.microsoft.com/office/drawing/2014/main" id="{9792CBB9-A2A9-4428-B626-297098528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6" name="Text Box 46">
            <a:extLst>
              <a:ext uri="{FF2B5EF4-FFF2-40B4-BE49-F238E27FC236}">
                <a16:creationId xmlns:a16="http://schemas.microsoft.com/office/drawing/2014/main" id="{F7813D60-6672-089F-FC43-949E2D173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7" name="Text Box 47">
            <a:extLst>
              <a:ext uri="{FF2B5EF4-FFF2-40B4-BE49-F238E27FC236}">
                <a16:creationId xmlns:a16="http://schemas.microsoft.com/office/drawing/2014/main" id="{8186F95F-B716-DD60-6C08-63B2E12D9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8" name="Text Box 48">
            <a:extLst>
              <a:ext uri="{FF2B5EF4-FFF2-40B4-BE49-F238E27FC236}">
                <a16:creationId xmlns:a16="http://schemas.microsoft.com/office/drawing/2014/main" id="{BBA1A981-0594-D725-F99C-A917BCA94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29" name="Text Box 49">
            <a:extLst>
              <a:ext uri="{FF2B5EF4-FFF2-40B4-BE49-F238E27FC236}">
                <a16:creationId xmlns:a16="http://schemas.microsoft.com/office/drawing/2014/main" id="{1CE61029-E1FF-5BAE-907C-4AB650298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30" name="Text Box 50">
            <a:extLst>
              <a:ext uri="{FF2B5EF4-FFF2-40B4-BE49-F238E27FC236}">
                <a16:creationId xmlns:a16="http://schemas.microsoft.com/office/drawing/2014/main" id="{E2C3909F-6211-D516-78A1-8C004B9C7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31" name="Text Box 51">
            <a:extLst>
              <a:ext uri="{FF2B5EF4-FFF2-40B4-BE49-F238E27FC236}">
                <a16:creationId xmlns:a16="http://schemas.microsoft.com/office/drawing/2014/main" id="{5F594BB4-02BA-B465-F43A-B5380C642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32" name="Text Box 52">
            <a:extLst>
              <a:ext uri="{FF2B5EF4-FFF2-40B4-BE49-F238E27FC236}">
                <a16:creationId xmlns:a16="http://schemas.microsoft.com/office/drawing/2014/main" id="{670DC6BB-A3BD-EE14-0A80-1FA6DA8F7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33" name="Text Box 53">
            <a:extLst>
              <a:ext uri="{FF2B5EF4-FFF2-40B4-BE49-F238E27FC236}">
                <a16:creationId xmlns:a16="http://schemas.microsoft.com/office/drawing/2014/main" id="{04057FD6-4BDA-8085-612B-6FBFBB276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34" name="Text Box 54">
            <a:extLst>
              <a:ext uri="{FF2B5EF4-FFF2-40B4-BE49-F238E27FC236}">
                <a16:creationId xmlns:a16="http://schemas.microsoft.com/office/drawing/2014/main" id="{2A91FF3E-6CDB-9E66-1BDF-54D26A338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4535" name="Line 56">
            <a:extLst>
              <a:ext uri="{FF2B5EF4-FFF2-40B4-BE49-F238E27FC236}">
                <a16:creationId xmlns:a16="http://schemas.microsoft.com/office/drawing/2014/main" id="{F2D7551E-AC69-473C-5B44-8D61E649B1D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4536" name="Line 57">
            <a:extLst>
              <a:ext uri="{FF2B5EF4-FFF2-40B4-BE49-F238E27FC236}">
                <a16:creationId xmlns:a16="http://schemas.microsoft.com/office/drawing/2014/main" id="{E10AC735-FC40-D61E-44F2-C8CBDD39EC5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F390EA90-765A-E29B-B210-CA3C8D879A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594EE554-CEA2-059C-0948-9AC69D086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65540" name="Line 36">
            <a:extLst>
              <a:ext uri="{FF2B5EF4-FFF2-40B4-BE49-F238E27FC236}">
                <a16:creationId xmlns:a16="http://schemas.microsoft.com/office/drawing/2014/main" id="{8BD6B522-854E-A7B2-E9C1-22882E85AE0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5541" name="Line 37">
            <a:extLst>
              <a:ext uri="{FF2B5EF4-FFF2-40B4-BE49-F238E27FC236}">
                <a16:creationId xmlns:a16="http://schemas.microsoft.com/office/drawing/2014/main" id="{B586CB09-CB98-BBB1-3949-D3EC5DD365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5542" name="Line 38">
            <a:extLst>
              <a:ext uri="{FF2B5EF4-FFF2-40B4-BE49-F238E27FC236}">
                <a16:creationId xmlns:a16="http://schemas.microsoft.com/office/drawing/2014/main" id="{8F1D9675-E46F-2D5B-B673-4399F6CB87B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5543" name="Line 39">
            <a:extLst>
              <a:ext uri="{FF2B5EF4-FFF2-40B4-BE49-F238E27FC236}">
                <a16:creationId xmlns:a16="http://schemas.microsoft.com/office/drawing/2014/main" id="{2FF525C1-8251-2BCB-2FAC-1CB584FC4B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5544" name="Text Box 40">
            <a:extLst>
              <a:ext uri="{FF2B5EF4-FFF2-40B4-BE49-F238E27FC236}">
                <a16:creationId xmlns:a16="http://schemas.microsoft.com/office/drawing/2014/main" id="{8B285C79-BAA5-5509-3E8E-3F0666FF7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45" name="Text Box 41">
            <a:extLst>
              <a:ext uri="{FF2B5EF4-FFF2-40B4-BE49-F238E27FC236}">
                <a16:creationId xmlns:a16="http://schemas.microsoft.com/office/drawing/2014/main" id="{9BCFDE64-B3C3-8C67-98E1-EDCC440C2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46" name="Text Box 42">
            <a:extLst>
              <a:ext uri="{FF2B5EF4-FFF2-40B4-BE49-F238E27FC236}">
                <a16:creationId xmlns:a16="http://schemas.microsoft.com/office/drawing/2014/main" id="{A2FE77BE-9F75-F2CB-3A78-0CA002898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47" name="Text Box 43">
            <a:extLst>
              <a:ext uri="{FF2B5EF4-FFF2-40B4-BE49-F238E27FC236}">
                <a16:creationId xmlns:a16="http://schemas.microsoft.com/office/drawing/2014/main" id="{EFBA0E07-EA98-3016-F981-A7A762DD1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48" name="Text Box 44">
            <a:extLst>
              <a:ext uri="{FF2B5EF4-FFF2-40B4-BE49-F238E27FC236}">
                <a16:creationId xmlns:a16="http://schemas.microsoft.com/office/drawing/2014/main" id="{3397ECE2-858D-003E-F0F1-7CC051D64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49" name="Text Box 45">
            <a:extLst>
              <a:ext uri="{FF2B5EF4-FFF2-40B4-BE49-F238E27FC236}">
                <a16:creationId xmlns:a16="http://schemas.microsoft.com/office/drawing/2014/main" id="{A352F797-F0E3-8DA1-E5B5-969FCFFF3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0" name="Text Box 46">
            <a:extLst>
              <a:ext uri="{FF2B5EF4-FFF2-40B4-BE49-F238E27FC236}">
                <a16:creationId xmlns:a16="http://schemas.microsoft.com/office/drawing/2014/main" id="{6C55760A-51D2-6A07-0F1C-0A1337288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1" name="Text Box 47">
            <a:extLst>
              <a:ext uri="{FF2B5EF4-FFF2-40B4-BE49-F238E27FC236}">
                <a16:creationId xmlns:a16="http://schemas.microsoft.com/office/drawing/2014/main" id="{7888A5FF-E936-1F5A-7844-E35DBAAA9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2" name="Text Box 48">
            <a:extLst>
              <a:ext uri="{FF2B5EF4-FFF2-40B4-BE49-F238E27FC236}">
                <a16:creationId xmlns:a16="http://schemas.microsoft.com/office/drawing/2014/main" id="{81CCE85B-57B5-120F-CA63-C0ABC1F2A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3" name="Text Box 49">
            <a:extLst>
              <a:ext uri="{FF2B5EF4-FFF2-40B4-BE49-F238E27FC236}">
                <a16:creationId xmlns:a16="http://schemas.microsoft.com/office/drawing/2014/main" id="{881C4AC5-0E59-5236-C86C-88D169440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4" name="Text Box 50">
            <a:extLst>
              <a:ext uri="{FF2B5EF4-FFF2-40B4-BE49-F238E27FC236}">
                <a16:creationId xmlns:a16="http://schemas.microsoft.com/office/drawing/2014/main" id="{298E897F-0497-D634-55CA-41552A848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5" name="Text Box 51">
            <a:extLst>
              <a:ext uri="{FF2B5EF4-FFF2-40B4-BE49-F238E27FC236}">
                <a16:creationId xmlns:a16="http://schemas.microsoft.com/office/drawing/2014/main" id="{EF724CC2-E5C0-2A52-43C1-F5ADD2400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6" name="Text Box 52">
            <a:extLst>
              <a:ext uri="{FF2B5EF4-FFF2-40B4-BE49-F238E27FC236}">
                <a16:creationId xmlns:a16="http://schemas.microsoft.com/office/drawing/2014/main" id="{730582B0-95B0-F209-371A-98516341B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7" name="Text Box 53">
            <a:extLst>
              <a:ext uri="{FF2B5EF4-FFF2-40B4-BE49-F238E27FC236}">
                <a16:creationId xmlns:a16="http://schemas.microsoft.com/office/drawing/2014/main" id="{E210F372-A00F-FEB5-FDA0-352705D4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8" name="Text Box 54">
            <a:extLst>
              <a:ext uri="{FF2B5EF4-FFF2-40B4-BE49-F238E27FC236}">
                <a16:creationId xmlns:a16="http://schemas.microsoft.com/office/drawing/2014/main" id="{6F4CE48D-01FD-1341-CBDA-843DE9015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59" name="Text Box 55">
            <a:extLst>
              <a:ext uri="{FF2B5EF4-FFF2-40B4-BE49-F238E27FC236}">
                <a16:creationId xmlns:a16="http://schemas.microsoft.com/office/drawing/2014/main" id="{DDAAB8C8-4CD0-66AD-CD07-BAC748C10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60" name="Line 56">
            <a:extLst>
              <a:ext uri="{FF2B5EF4-FFF2-40B4-BE49-F238E27FC236}">
                <a16:creationId xmlns:a16="http://schemas.microsoft.com/office/drawing/2014/main" id="{371C3035-2BAE-3FA7-0A40-93B748736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5561" name="Line 57">
            <a:extLst>
              <a:ext uri="{FF2B5EF4-FFF2-40B4-BE49-F238E27FC236}">
                <a16:creationId xmlns:a16="http://schemas.microsoft.com/office/drawing/2014/main" id="{B131274F-DF25-5D3B-CC8C-7DC76EC4C4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5562" name="Line 58">
            <a:extLst>
              <a:ext uri="{FF2B5EF4-FFF2-40B4-BE49-F238E27FC236}">
                <a16:creationId xmlns:a16="http://schemas.microsoft.com/office/drawing/2014/main" id="{1B9B3164-A84D-DC8B-DF87-D9A0A82042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05A19FBB-A6B8-D526-31C7-6A2786150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8B387AF9-27CE-9238-F19D-FE778396E1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66564" name="Line 36">
            <a:extLst>
              <a:ext uri="{FF2B5EF4-FFF2-40B4-BE49-F238E27FC236}">
                <a16:creationId xmlns:a16="http://schemas.microsoft.com/office/drawing/2014/main" id="{0B3726DE-2BC8-EF96-3915-4861ABD305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6565" name="Line 37">
            <a:extLst>
              <a:ext uri="{FF2B5EF4-FFF2-40B4-BE49-F238E27FC236}">
                <a16:creationId xmlns:a16="http://schemas.microsoft.com/office/drawing/2014/main" id="{4E50A4D6-ABD2-36F8-C31A-4F118982567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6566" name="Line 38">
            <a:extLst>
              <a:ext uri="{FF2B5EF4-FFF2-40B4-BE49-F238E27FC236}">
                <a16:creationId xmlns:a16="http://schemas.microsoft.com/office/drawing/2014/main" id="{5036284C-68D6-36A4-2381-FB8F20D0F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6567" name="Line 39">
            <a:extLst>
              <a:ext uri="{FF2B5EF4-FFF2-40B4-BE49-F238E27FC236}">
                <a16:creationId xmlns:a16="http://schemas.microsoft.com/office/drawing/2014/main" id="{53556DC2-6ABB-876B-7FB4-199ECCB078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6568" name="Text Box 40">
            <a:extLst>
              <a:ext uri="{FF2B5EF4-FFF2-40B4-BE49-F238E27FC236}">
                <a16:creationId xmlns:a16="http://schemas.microsoft.com/office/drawing/2014/main" id="{F5E6CE69-9C27-2E8D-B50F-B2BD16BC7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69" name="Text Box 41">
            <a:extLst>
              <a:ext uri="{FF2B5EF4-FFF2-40B4-BE49-F238E27FC236}">
                <a16:creationId xmlns:a16="http://schemas.microsoft.com/office/drawing/2014/main" id="{F02B8DC2-6D4F-AA1B-37D6-B03EB8B4A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0" name="Text Box 42">
            <a:extLst>
              <a:ext uri="{FF2B5EF4-FFF2-40B4-BE49-F238E27FC236}">
                <a16:creationId xmlns:a16="http://schemas.microsoft.com/office/drawing/2014/main" id="{D90E2B9B-6A8C-822C-AB90-BD7F622F1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1" name="Text Box 43">
            <a:extLst>
              <a:ext uri="{FF2B5EF4-FFF2-40B4-BE49-F238E27FC236}">
                <a16:creationId xmlns:a16="http://schemas.microsoft.com/office/drawing/2014/main" id="{FA04C15D-4781-4B1F-B334-3ABCB81DE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2" name="Text Box 44">
            <a:extLst>
              <a:ext uri="{FF2B5EF4-FFF2-40B4-BE49-F238E27FC236}">
                <a16:creationId xmlns:a16="http://schemas.microsoft.com/office/drawing/2014/main" id="{346A239C-8886-8FF3-713E-1E92848F1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3" name="Text Box 45">
            <a:extLst>
              <a:ext uri="{FF2B5EF4-FFF2-40B4-BE49-F238E27FC236}">
                <a16:creationId xmlns:a16="http://schemas.microsoft.com/office/drawing/2014/main" id="{7374F169-0ADF-67A3-B0CE-DFD668546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4" name="Text Box 46">
            <a:extLst>
              <a:ext uri="{FF2B5EF4-FFF2-40B4-BE49-F238E27FC236}">
                <a16:creationId xmlns:a16="http://schemas.microsoft.com/office/drawing/2014/main" id="{EDE37837-98B5-E373-5AC5-ED90C0FA9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5" name="Text Box 47">
            <a:extLst>
              <a:ext uri="{FF2B5EF4-FFF2-40B4-BE49-F238E27FC236}">
                <a16:creationId xmlns:a16="http://schemas.microsoft.com/office/drawing/2014/main" id="{D758B6E5-FD66-623A-6CC7-EE2E147E9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6" name="Text Box 48">
            <a:extLst>
              <a:ext uri="{FF2B5EF4-FFF2-40B4-BE49-F238E27FC236}">
                <a16:creationId xmlns:a16="http://schemas.microsoft.com/office/drawing/2014/main" id="{09648759-C2DA-D64E-EA7F-B27BD9BA7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7" name="Text Box 49">
            <a:extLst>
              <a:ext uri="{FF2B5EF4-FFF2-40B4-BE49-F238E27FC236}">
                <a16:creationId xmlns:a16="http://schemas.microsoft.com/office/drawing/2014/main" id="{6F55B04B-1866-0131-5A73-F3B9C4E22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8" name="Text Box 50">
            <a:extLst>
              <a:ext uri="{FF2B5EF4-FFF2-40B4-BE49-F238E27FC236}">
                <a16:creationId xmlns:a16="http://schemas.microsoft.com/office/drawing/2014/main" id="{21B73D0D-9AC4-07E2-CAE5-5C14FE5C8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79" name="Text Box 51">
            <a:extLst>
              <a:ext uri="{FF2B5EF4-FFF2-40B4-BE49-F238E27FC236}">
                <a16:creationId xmlns:a16="http://schemas.microsoft.com/office/drawing/2014/main" id="{0B67D76E-17BC-6E24-C953-5E3099E03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80" name="Text Box 52">
            <a:extLst>
              <a:ext uri="{FF2B5EF4-FFF2-40B4-BE49-F238E27FC236}">
                <a16:creationId xmlns:a16="http://schemas.microsoft.com/office/drawing/2014/main" id="{4FBB531D-AB57-4A4F-6E82-7F9AA7D4F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81" name="Text Box 53">
            <a:extLst>
              <a:ext uri="{FF2B5EF4-FFF2-40B4-BE49-F238E27FC236}">
                <a16:creationId xmlns:a16="http://schemas.microsoft.com/office/drawing/2014/main" id="{D03291E9-7931-8D55-47C8-ED10D7720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82" name="Text Box 54">
            <a:extLst>
              <a:ext uri="{FF2B5EF4-FFF2-40B4-BE49-F238E27FC236}">
                <a16:creationId xmlns:a16="http://schemas.microsoft.com/office/drawing/2014/main" id="{3586FA33-5426-42F6-EFDF-973B91C2F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83" name="Text Box 55">
            <a:extLst>
              <a:ext uri="{FF2B5EF4-FFF2-40B4-BE49-F238E27FC236}">
                <a16:creationId xmlns:a16="http://schemas.microsoft.com/office/drawing/2014/main" id="{05823357-EA56-8887-55C4-9F9EE2C1E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6584" name="Line 56">
            <a:extLst>
              <a:ext uri="{FF2B5EF4-FFF2-40B4-BE49-F238E27FC236}">
                <a16:creationId xmlns:a16="http://schemas.microsoft.com/office/drawing/2014/main" id="{927EC8E6-F01D-B14D-98B0-3626DBE2AE3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6585" name="Line 57">
            <a:extLst>
              <a:ext uri="{FF2B5EF4-FFF2-40B4-BE49-F238E27FC236}">
                <a16:creationId xmlns:a16="http://schemas.microsoft.com/office/drawing/2014/main" id="{30F14736-5031-D8D2-C27E-BC57E9EFE2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6586" name="Line 58">
            <a:extLst>
              <a:ext uri="{FF2B5EF4-FFF2-40B4-BE49-F238E27FC236}">
                <a16:creationId xmlns:a16="http://schemas.microsoft.com/office/drawing/2014/main" id="{60E4B1AD-F729-63BC-6C92-4ED1BC136F1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E74EA038-A7A4-3D9E-14E1-5971005987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96724A48-D102-7C9E-9D50-A9F99DE6F4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67588" name="Line 36">
            <a:extLst>
              <a:ext uri="{FF2B5EF4-FFF2-40B4-BE49-F238E27FC236}">
                <a16:creationId xmlns:a16="http://schemas.microsoft.com/office/drawing/2014/main" id="{4FCC4B5E-FDD3-26C3-24B4-1FBBC8B9832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7589" name="Line 37">
            <a:extLst>
              <a:ext uri="{FF2B5EF4-FFF2-40B4-BE49-F238E27FC236}">
                <a16:creationId xmlns:a16="http://schemas.microsoft.com/office/drawing/2014/main" id="{4791DF87-2A72-3B08-CD81-823EC2F9E7E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7590" name="Line 38">
            <a:extLst>
              <a:ext uri="{FF2B5EF4-FFF2-40B4-BE49-F238E27FC236}">
                <a16:creationId xmlns:a16="http://schemas.microsoft.com/office/drawing/2014/main" id="{3529B774-FD6E-5F92-3993-A60A862BAD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7591" name="Line 39">
            <a:extLst>
              <a:ext uri="{FF2B5EF4-FFF2-40B4-BE49-F238E27FC236}">
                <a16:creationId xmlns:a16="http://schemas.microsoft.com/office/drawing/2014/main" id="{4C2733E5-BFF1-982B-638D-F76B98C833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7592" name="Text Box 40">
            <a:extLst>
              <a:ext uri="{FF2B5EF4-FFF2-40B4-BE49-F238E27FC236}">
                <a16:creationId xmlns:a16="http://schemas.microsoft.com/office/drawing/2014/main" id="{CB07DF75-C0D1-1DAC-7F69-23F45D9BB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593" name="Text Box 41">
            <a:extLst>
              <a:ext uri="{FF2B5EF4-FFF2-40B4-BE49-F238E27FC236}">
                <a16:creationId xmlns:a16="http://schemas.microsoft.com/office/drawing/2014/main" id="{F237C356-8C42-D8AE-C4C1-47FB0D83E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594" name="Text Box 42">
            <a:extLst>
              <a:ext uri="{FF2B5EF4-FFF2-40B4-BE49-F238E27FC236}">
                <a16:creationId xmlns:a16="http://schemas.microsoft.com/office/drawing/2014/main" id="{5845123D-4387-DE32-15B2-F8B09AC39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595" name="Text Box 43">
            <a:extLst>
              <a:ext uri="{FF2B5EF4-FFF2-40B4-BE49-F238E27FC236}">
                <a16:creationId xmlns:a16="http://schemas.microsoft.com/office/drawing/2014/main" id="{7E50EA4A-11A1-E1B1-11D6-574CBC9CA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596" name="Text Box 44">
            <a:extLst>
              <a:ext uri="{FF2B5EF4-FFF2-40B4-BE49-F238E27FC236}">
                <a16:creationId xmlns:a16="http://schemas.microsoft.com/office/drawing/2014/main" id="{80E17862-82BE-66B3-5931-4FD2228A7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597" name="Text Box 45">
            <a:extLst>
              <a:ext uri="{FF2B5EF4-FFF2-40B4-BE49-F238E27FC236}">
                <a16:creationId xmlns:a16="http://schemas.microsoft.com/office/drawing/2014/main" id="{76A79F80-1DC6-1FD1-6559-607473468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598" name="Text Box 46">
            <a:extLst>
              <a:ext uri="{FF2B5EF4-FFF2-40B4-BE49-F238E27FC236}">
                <a16:creationId xmlns:a16="http://schemas.microsoft.com/office/drawing/2014/main" id="{3F1CA57C-A60B-3BA1-8786-FE9090D4C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599" name="Text Box 47">
            <a:extLst>
              <a:ext uri="{FF2B5EF4-FFF2-40B4-BE49-F238E27FC236}">
                <a16:creationId xmlns:a16="http://schemas.microsoft.com/office/drawing/2014/main" id="{0F677E1F-AA29-D889-991E-F63E70F3F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0" name="Text Box 48">
            <a:extLst>
              <a:ext uri="{FF2B5EF4-FFF2-40B4-BE49-F238E27FC236}">
                <a16:creationId xmlns:a16="http://schemas.microsoft.com/office/drawing/2014/main" id="{434EB37C-A70E-AE36-E0A9-3DBE6325D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1" name="Text Box 49">
            <a:extLst>
              <a:ext uri="{FF2B5EF4-FFF2-40B4-BE49-F238E27FC236}">
                <a16:creationId xmlns:a16="http://schemas.microsoft.com/office/drawing/2014/main" id="{072031EA-115C-4EC3-D589-67A4B64C0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2" name="Text Box 50">
            <a:extLst>
              <a:ext uri="{FF2B5EF4-FFF2-40B4-BE49-F238E27FC236}">
                <a16:creationId xmlns:a16="http://schemas.microsoft.com/office/drawing/2014/main" id="{BC171348-EFF2-B4FE-C538-A1D4B5D0A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3" name="Text Box 51">
            <a:extLst>
              <a:ext uri="{FF2B5EF4-FFF2-40B4-BE49-F238E27FC236}">
                <a16:creationId xmlns:a16="http://schemas.microsoft.com/office/drawing/2014/main" id="{9411D82A-49F2-A8C3-F3DA-77A99E973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4" name="Text Box 52">
            <a:extLst>
              <a:ext uri="{FF2B5EF4-FFF2-40B4-BE49-F238E27FC236}">
                <a16:creationId xmlns:a16="http://schemas.microsoft.com/office/drawing/2014/main" id="{C852AE28-0CCD-51A5-AD11-F2BDE099A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5" name="Text Box 53">
            <a:extLst>
              <a:ext uri="{FF2B5EF4-FFF2-40B4-BE49-F238E27FC236}">
                <a16:creationId xmlns:a16="http://schemas.microsoft.com/office/drawing/2014/main" id="{BFC433D0-97C7-8D6C-041B-A9FF146C6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6" name="Text Box 54">
            <a:extLst>
              <a:ext uri="{FF2B5EF4-FFF2-40B4-BE49-F238E27FC236}">
                <a16:creationId xmlns:a16="http://schemas.microsoft.com/office/drawing/2014/main" id="{F4D5182F-241A-BB87-31EC-0774445B1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7" name="Text Box 55">
            <a:extLst>
              <a:ext uri="{FF2B5EF4-FFF2-40B4-BE49-F238E27FC236}">
                <a16:creationId xmlns:a16="http://schemas.microsoft.com/office/drawing/2014/main" id="{1DC70BAD-478D-7EC2-6D42-AA6370222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7608" name="Line 56">
            <a:extLst>
              <a:ext uri="{FF2B5EF4-FFF2-40B4-BE49-F238E27FC236}">
                <a16:creationId xmlns:a16="http://schemas.microsoft.com/office/drawing/2014/main" id="{95492580-0943-41CB-C811-A04F603FE7D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7609" name="Line 57">
            <a:extLst>
              <a:ext uri="{FF2B5EF4-FFF2-40B4-BE49-F238E27FC236}">
                <a16:creationId xmlns:a16="http://schemas.microsoft.com/office/drawing/2014/main" id="{5C82A3DC-0211-EC2B-66F5-28DCAC8893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7610" name="Line 58">
            <a:extLst>
              <a:ext uri="{FF2B5EF4-FFF2-40B4-BE49-F238E27FC236}">
                <a16:creationId xmlns:a16="http://schemas.microsoft.com/office/drawing/2014/main" id="{FE72A48F-87BB-172A-8A19-455ED3F40C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3BFE2894-DD1D-EE8B-3479-14E6549C5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ACE8BF11-AAD1-C873-8387-7EF80C309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68612" name="Line 36">
            <a:extLst>
              <a:ext uri="{FF2B5EF4-FFF2-40B4-BE49-F238E27FC236}">
                <a16:creationId xmlns:a16="http://schemas.microsoft.com/office/drawing/2014/main" id="{541121F9-40E7-6393-54AD-6930558D276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8613" name="Line 37">
            <a:extLst>
              <a:ext uri="{FF2B5EF4-FFF2-40B4-BE49-F238E27FC236}">
                <a16:creationId xmlns:a16="http://schemas.microsoft.com/office/drawing/2014/main" id="{4D8DD722-D00A-B19F-7A65-73CBBF6CD7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8614" name="Line 38">
            <a:extLst>
              <a:ext uri="{FF2B5EF4-FFF2-40B4-BE49-F238E27FC236}">
                <a16:creationId xmlns:a16="http://schemas.microsoft.com/office/drawing/2014/main" id="{37937395-128D-9B8A-D949-B5A56AC38A4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8615" name="Line 39">
            <a:extLst>
              <a:ext uri="{FF2B5EF4-FFF2-40B4-BE49-F238E27FC236}">
                <a16:creationId xmlns:a16="http://schemas.microsoft.com/office/drawing/2014/main" id="{6F56511E-0B79-8333-04DE-31FD72FAF4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8616" name="Text Box 40">
            <a:extLst>
              <a:ext uri="{FF2B5EF4-FFF2-40B4-BE49-F238E27FC236}">
                <a16:creationId xmlns:a16="http://schemas.microsoft.com/office/drawing/2014/main" id="{10C08EA4-2A00-B693-7299-9E3D911F0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17" name="Text Box 41">
            <a:extLst>
              <a:ext uri="{FF2B5EF4-FFF2-40B4-BE49-F238E27FC236}">
                <a16:creationId xmlns:a16="http://schemas.microsoft.com/office/drawing/2014/main" id="{33B9BC55-7983-C890-C6D4-544D4604B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18" name="Text Box 42">
            <a:extLst>
              <a:ext uri="{FF2B5EF4-FFF2-40B4-BE49-F238E27FC236}">
                <a16:creationId xmlns:a16="http://schemas.microsoft.com/office/drawing/2014/main" id="{E69FF03C-9C26-5D4C-C8D4-755AF3188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19" name="Text Box 43">
            <a:extLst>
              <a:ext uri="{FF2B5EF4-FFF2-40B4-BE49-F238E27FC236}">
                <a16:creationId xmlns:a16="http://schemas.microsoft.com/office/drawing/2014/main" id="{E37A4D70-F4AD-4EC4-D75E-07DA675FE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0" name="Text Box 44">
            <a:extLst>
              <a:ext uri="{FF2B5EF4-FFF2-40B4-BE49-F238E27FC236}">
                <a16:creationId xmlns:a16="http://schemas.microsoft.com/office/drawing/2014/main" id="{86DACC8E-1CB7-6157-FB16-6AF352303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1" name="Text Box 45">
            <a:extLst>
              <a:ext uri="{FF2B5EF4-FFF2-40B4-BE49-F238E27FC236}">
                <a16:creationId xmlns:a16="http://schemas.microsoft.com/office/drawing/2014/main" id="{CD3FDF79-1A35-4C77-EBB2-5676E0332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2" name="Text Box 46">
            <a:extLst>
              <a:ext uri="{FF2B5EF4-FFF2-40B4-BE49-F238E27FC236}">
                <a16:creationId xmlns:a16="http://schemas.microsoft.com/office/drawing/2014/main" id="{442F4C15-B2A3-D74D-B9B7-C1D98BF8A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3" name="Text Box 47">
            <a:extLst>
              <a:ext uri="{FF2B5EF4-FFF2-40B4-BE49-F238E27FC236}">
                <a16:creationId xmlns:a16="http://schemas.microsoft.com/office/drawing/2014/main" id="{D59BEB11-7739-91E1-54CF-FEE69F23B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4" name="Text Box 48">
            <a:extLst>
              <a:ext uri="{FF2B5EF4-FFF2-40B4-BE49-F238E27FC236}">
                <a16:creationId xmlns:a16="http://schemas.microsoft.com/office/drawing/2014/main" id="{BE9C30A0-CAB1-7D2F-7942-6A4A368FC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5" name="Text Box 49">
            <a:extLst>
              <a:ext uri="{FF2B5EF4-FFF2-40B4-BE49-F238E27FC236}">
                <a16:creationId xmlns:a16="http://schemas.microsoft.com/office/drawing/2014/main" id="{3486666E-192E-5B44-7268-28C3941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6" name="Text Box 50">
            <a:extLst>
              <a:ext uri="{FF2B5EF4-FFF2-40B4-BE49-F238E27FC236}">
                <a16:creationId xmlns:a16="http://schemas.microsoft.com/office/drawing/2014/main" id="{7DE05C5D-1524-5613-10F9-956362EF8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7" name="Text Box 51">
            <a:extLst>
              <a:ext uri="{FF2B5EF4-FFF2-40B4-BE49-F238E27FC236}">
                <a16:creationId xmlns:a16="http://schemas.microsoft.com/office/drawing/2014/main" id="{82A632DC-796E-A112-B124-A9ADD6C54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8" name="Text Box 52">
            <a:extLst>
              <a:ext uri="{FF2B5EF4-FFF2-40B4-BE49-F238E27FC236}">
                <a16:creationId xmlns:a16="http://schemas.microsoft.com/office/drawing/2014/main" id="{A6828FE9-110D-6E0E-94B2-C9BE35AF1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29" name="Text Box 53">
            <a:extLst>
              <a:ext uri="{FF2B5EF4-FFF2-40B4-BE49-F238E27FC236}">
                <a16:creationId xmlns:a16="http://schemas.microsoft.com/office/drawing/2014/main" id="{CFCFD22B-120B-96A5-6847-6F7C93628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30" name="Text Box 54">
            <a:extLst>
              <a:ext uri="{FF2B5EF4-FFF2-40B4-BE49-F238E27FC236}">
                <a16:creationId xmlns:a16="http://schemas.microsoft.com/office/drawing/2014/main" id="{8947A15D-619D-C6BF-003C-7E176ABAA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31" name="Text Box 55">
            <a:extLst>
              <a:ext uri="{FF2B5EF4-FFF2-40B4-BE49-F238E27FC236}">
                <a16:creationId xmlns:a16="http://schemas.microsoft.com/office/drawing/2014/main" id="{54028665-5C53-F282-03B8-8D52560B5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8632" name="Line 56">
            <a:extLst>
              <a:ext uri="{FF2B5EF4-FFF2-40B4-BE49-F238E27FC236}">
                <a16:creationId xmlns:a16="http://schemas.microsoft.com/office/drawing/2014/main" id="{505155AD-CF7E-417E-F0DD-48D6735B42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8633" name="Line 57">
            <a:extLst>
              <a:ext uri="{FF2B5EF4-FFF2-40B4-BE49-F238E27FC236}">
                <a16:creationId xmlns:a16="http://schemas.microsoft.com/office/drawing/2014/main" id="{7FE23134-4171-B9D4-2777-0C730CE95C3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8634" name="Line 58">
            <a:extLst>
              <a:ext uri="{FF2B5EF4-FFF2-40B4-BE49-F238E27FC236}">
                <a16:creationId xmlns:a16="http://schemas.microsoft.com/office/drawing/2014/main" id="{ED116C00-C662-A1D1-0B96-D6B6A9475B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C70BF9EC-9B5B-52A9-BDEA-02A1F78C0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640B82BB-CB52-8714-92C1-78F74AAECC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69636" name="Line 36">
            <a:extLst>
              <a:ext uri="{FF2B5EF4-FFF2-40B4-BE49-F238E27FC236}">
                <a16:creationId xmlns:a16="http://schemas.microsoft.com/office/drawing/2014/main" id="{2E4A276E-691B-E002-9A29-5317629A9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9637" name="Line 37">
            <a:extLst>
              <a:ext uri="{FF2B5EF4-FFF2-40B4-BE49-F238E27FC236}">
                <a16:creationId xmlns:a16="http://schemas.microsoft.com/office/drawing/2014/main" id="{0076E5E5-E52A-5B5C-4A7A-CFA364E42A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9638" name="Line 38">
            <a:extLst>
              <a:ext uri="{FF2B5EF4-FFF2-40B4-BE49-F238E27FC236}">
                <a16:creationId xmlns:a16="http://schemas.microsoft.com/office/drawing/2014/main" id="{36107E54-167F-CDEE-3FC2-E8E8DA0D634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9639" name="Line 39">
            <a:extLst>
              <a:ext uri="{FF2B5EF4-FFF2-40B4-BE49-F238E27FC236}">
                <a16:creationId xmlns:a16="http://schemas.microsoft.com/office/drawing/2014/main" id="{4DB9A259-F730-E31B-E37E-CA7C8F7BCA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9640" name="Text Box 40">
            <a:extLst>
              <a:ext uri="{FF2B5EF4-FFF2-40B4-BE49-F238E27FC236}">
                <a16:creationId xmlns:a16="http://schemas.microsoft.com/office/drawing/2014/main" id="{4762A7BF-7207-2F47-8994-A9CECCA6F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1" name="Text Box 41">
            <a:extLst>
              <a:ext uri="{FF2B5EF4-FFF2-40B4-BE49-F238E27FC236}">
                <a16:creationId xmlns:a16="http://schemas.microsoft.com/office/drawing/2014/main" id="{7DF56561-0015-08B4-512F-561F10BB0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2" name="Text Box 42">
            <a:extLst>
              <a:ext uri="{FF2B5EF4-FFF2-40B4-BE49-F238E27FC236}">
                <a16:creationId xmlns:a16="http://schemas.microsoft.com/office/drawing/2014/main" id="{8457AA39-EDB0-51DC-AB0F-ECFCC402E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3" name="Text Box 43">
            <a:extLst>
              <a:ext uri="{FF2B5EF4-FFF2-40B4-BE49-F238E27FC236}">
                <a16:creationId xmlns:a16="http://schemas.microsoft.com/office/drawing/2014/main" id="{CD6AF7D5-3E12-2D23-6B34-332EC1E61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4" name="Text Box 44">
            <a:extLst>
              <a:ext uri="{FF2B5EF4-FFF2-40B4-BE49-F238E27FC236}">
                <a16:creationId xmlns:a16="http://schemas.microsoft.com/office/drawing/2014/main" id="{3ED3E50D-9727-2A9C-5D4E-16C03A615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5" name="Text Box 45">
            <a:extLst>
              <a:ext uri="{FF2B5EF4-FFF2-40B4-BE49-F238E27FC236}">
                <a16:creationId xmlns:a16="http://schemas.microsoft.com/office/drawing/2014/main" id="{A98BBCD6-3479-F2BD-5198-DFF36C246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6" name="Text Box 46">
            <a:extLst>
              <a:ext uri="{FF2B5EF4-FFF2-40B4-BE49-F238E27FC236}">
                <a16:creationId xmlns:a16="http://schemas.microsoft.com/office/drawing/2014/main" id="{A41487D5-F99A-2443-2B0E-706563BF2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7" name="Text Box 47">
            <a:extLst>
              <a:ext uri="{FF2B5EF4-FFF2-40B4-BE49-F238E27FC236}">
                <a16:creationId xmlns:a16="http://schemas.microsoft.com/office/drawing/2014/main" id="{30410442-7816-A0BB-C8B5-103D47077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8" name="Text Box 48">
            <a:extLst>
              <a:ext uri="{FF2B5EF4-FFF2-40B4-BE49-F238E27FC236}">
                <a16:creationId xmlns:a16="http://schemas.microsoft.com/office/drawing/2014/main" id="{552E1225-D3D4-CC66-B88C-B6FE0DD4F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49" name="Text Box 49">
            <a:extLst>
              <a:ext uri="{FF2B5EF4-FFF2-40B4-BE49-F238E27FC236}">
                <a16:creationId xmlns:a16="http://schemas.microsoft.com/office/drawing/2014/main" id="{C07C17F2-4912-3A6B-53CA-99783FD5C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0" name="Text Box 50">
            <a:extLst>
              <a:ext uri="{FF2B5EF4-FFF2-40B4-BE49-F238E27FC236}">
                <a16:creationId xmlns:a16="http://schemas.microsoft.com/office/drawing/2014/main" id="{968D23B6-FC2A-5D06-C79A-62E670C67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1" name="Text Box 51">
            <a:extLst>
              <a:ext uri="{FF2B5EF4-FFF2-40B4-BE49-F238E27FC236}">
                <a16:creationId xmlns:a16="http://schemas.microsoft.com/office/drawing/2014/main" id="{D9F3D5F9-88AC-7906-433A-9F30C18F3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2" name="Text Box 52">
            <a:extLst>
              <a:ext uri="{FF2B5EF4-FFF2-40B4-BE49-F238E27FC236}">
                <a16:creationId xmlns:a16="http://schemas.microsoft.com/office/drawing/2014/main" id="{F5C62CEB-28F2-2924-FCE8-292CFB564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3" name="Text Box 53">
            <a:extLst>
              <a:ext uri="{FF2B5EF4-FFF2-40B4-BE49-F238E27FC236}">
                <a16:creationId xmlns:a16="http://schemas.microsoft.com/office/drawing/2014/main" id="{461B2940-8582-4463-E5F8-04B1E1524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4" name="Text Box 54">
            <a:extLst>
              <a:ext uri="{FF2B5EF4-FFF2-40B4-BE49-F238E27FC236}">
                <a16:creationId xmlns:a16="http://schemas.microsoft.com/office/drawing/2014/main" id="{0FF02523-AFFC-C92D-2CC9-81604A803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5" name="Text Box 55">
            <a:extLst>
              <a:ext uri="{FF2B5EF4-FFF2-40B4-BE49-F238E27FC236}">
                <a16:creationId xmlns:a16="http://schemas.microsoft.com/office/drawing/2014/main" id="{CBB948B7-8E28-BDD4-4D15-5AB2B30C2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56" name="Line 56">
            <a:extLst>
              <a:ext uri="{FF2B5EF4-FFF2-40B4-BE49-F238E27FC236}">
                <a16:creationId xmlns:a16="http://schemas.microsoft.com/office/drawing/2014/main" id="{AE2DCE40-1EBF-7C6A-A4AC-FBF1D831D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9657" name="Line 57">
            <a:extLst>
              <a:ext uri="{FF2B5EF4-FFF2-40B4-BE49-F238E27FC236}">
                <a16:creationId xmlns:a16="http://schemas.microsoft.com/office/drawing/2014/main" id="{B4455DE4-763B-4A5E-D200-38967886DB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9658" name="Line 58">
            <a:extLst>
              <a:ext uri="{FF2B5EF4-FFF2-40B4-BE49-F238E27FC236}">
                <a16:creationId xmlns:a16="http://schemas.microsoft.com/office/drawing/2014/main" id="{4C59E0FC-E4E6-ED04-11A4-692C4FFD3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9659" name="Text Box 60">
            <a:extLst>
              <a:ext uri="{FF2B5EF4-FFF2-40B4-BE49-F238E27FC236}">
                <a16:creationId xmlns:a16="http://schemas.microsoft.com/office/drawing/2014/main" id="{656B4954-20BB-0859-9F55-C85CC3153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9660" name="Text Box 67">
            <a:extLst>
              <a:ext uri="{FF2B5EF4-FFF2-40B4-BE49-F238E27FC236}">
                <a16:creationId xmlns:a16="http://schemas.microsoft.com/office/drawing/2014/main" id="{963C6FBE-34B3-E9CD-0AC5-E24B55FF0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4CEE054E-FEF2-DFCF-8138-B1F8C3CF91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7CE83E45-5F1F-9F48-844B-22E7C24F17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0660" name="Line 36">
            <a:extLst>
              <a:ext uri="{FF2B5EF4-FFF2-40B4-BE49-F238E27FC236}">
                <a16:creationId xmlns:a16="http://schemas.microsoft.com/office/drawing/2014/main" id="{F6E86539-3215-585B-1D2F-4575DF08555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0661" name="Line 37">
            <a:extLst>
              <a:ext uri="{FF2B5EF4-FFF2-40B4-BE49-F238E27FC236}">
                <a16:creationId xmlns:a16="http://schemas.microsoft.com/office/drawing/2014/main" id="{C7DE6A4D-C20B-A0F9-7ADD-FFB27E2F6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0662" name="Line 38">
            <a:extLst>
              <a:ext uri="{FF2B5EF4-FFF2-40B4-BE49-F238E27FC236}">
                <a16:creationId xmlns:a16="http://schemas.microsoft.com/office/drawing/2014/main" id="{5F0D6AA5-CADF-0ED8-B3DF-5FFCFD9B0B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0663" name="Line 39">
            <a:extLst>
              <a:ext uri="{FF2B5EF4-FFF2-40B4-BE49-F238E27FC236}">
                <a16:creationId xmlns:a16="http://schemas.microsoft.com/office/drawing/2014/main" id="{609C980C-CE51-9D78-295E-3BB5171BEFB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0664" name="Text Box 40">
            <a:extLst>
              <a:ext uri="{FF2B5EF4-FFF2-40B4-BE49-F238E27FC236}">
                <a16:creationId xmlns:a16="http://schemas.microsoft.com/office/drawing/2014/main" id="{660927DA-AC8B-23AD-5DD8-9E0B961ED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65" name="Text Box 41">
            <a:extLst>
              <a:ext uri="{FF2B5EF4-FFF2-40B4-BE49-F238E27FC236}">
                <a16:creationId xmlns:a16="http://schemas.microsoft.com/office/drawing/2014/main" id="{4D4CD2E1-5035-EBE3-C3E0-7DEDC7B08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66" name="Text Box 42">
            <a:extLst>
              <a:ext uri="{FF2B5EF4-FFF2-40B4-BE49-F238E27FC236}">
                <a16:creationId xmlns:a16="http://schemas.microsoft.com/office/drawing/2014/main" id="{31DB5933-2EAD-8201-F0B2-D523063E9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67" name="Text Box 43">
            <a:extLst>
              <a:ext uri="{FF2B5EF4-FFF2-40B4-BE49-F238E27FC236}">
                <a16:creationId xmlns:a16="http://schemas.microsoft.com/office/drawing/2014/main" id="{5DA017A5-1319-3C85-2A66-4AC269397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68" name="Text Box 44">
            <a:extLst>
              <a:ext uri="{FF2B5EF4-FFF2-40B4-BE49-F238E27FC236}">
                <a16:creationId xmlns:a16="http://schemas.microsoft.com/office/drawing/2014/main" id="{6DE244D1-473E-FDFB-0700-E014E940B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69" name="Text Box 45">
            <a:extLst>
              <a:ext uri="{FF2B5EF4-FFF2-40B4-BE49-F238E27FC236}">
                <a16:creationId xmlns:a16="http://schemas.microsoft.com/office/drawing/2014/main" id="{971BB7E1-5E1B-2464-B0C1-FF8BF3B63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0" name="Text Box 46">
            <a:extLst>
              <a:ext uri="{FF2B5EF4-FFF2-40B4-BE49-F238E27FC236}">
                <a16:creationId xmlns:a16="http://schemas.microsoft.com/office/drawing/2014/main" id="{FF2FC342-BAF4-E721-BF69-6A6195DA5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1" name="Text Box 47">
            <a:extLst>
              <a:ext uri="{FF2B5EF4-FFF2-40B4-BE49-F238E27FC236}">
                <a16:creationId xmlns:a16="http://schemas.microsoft.com/office/drawing/2014/main" id="{84D038E3-5014-2C14-3704-A7F6DA9C1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2" name="Text Box 48">
            <a:extLst>
              <a:ext uri="{FF2B5EF4-FFF2-40B4-BE49-F238E27FC236}">
                <a16:creationId xmlns:a16="http://schemas.microsoft.com/office/drawing/2014/main" id="{6994B13C-35F0-B827-6570-F4FE21B14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3" name="Text Box 49">
            <a:extLst>
              <a:ext uri="{FF2B5EF4-FFF2-40B4-BE49-F238E27FC236}">
                <a16:creationId xmlns:a16="http://schemas.microsoft.com/office/drawing/2014/main" id="{DF4F75CF-13AD-86C2-080A-A3F07FF15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4" name="Text Box 50">
            <a:extLst>
              <a:ext uri="{FF2B5EF4-FFF2-40B4-BE49-F238E27FC236}">
                <a16:creationId xmlns:a16="http://schemas.microsoft.com/office/drawing/2014/main" id="{CE4D3D04-73D3-1E4D-71F7-9B0CC860A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5" name="Text Box 51">
            <a:extLst>
              <a:ext uri="{FF2B5EF4-FFF2-40B4-BE49-F238E27FC236}">
                <a16:creationId xmlns:a16="http://schemas.microsoft.com/office/drawing/2014/main" id="{79E61B70-E1A1-7A4F-6260-17C9B1FD0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6" name="Text Box 52">
            <a:extLst>
              <a:ext uri="{FF2B5EF4-FFF2-40B4-BE49-F238E27FC236}">
                <a16:creationId xmlns:a16="http://schemas.microsoft.com/office/drawing/2014/main" id="{6FDD438F-287B-B5C7-06D0-32441F6EE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7" name="Text Box 53">
            <a:extLst>
              <a:ext uri="{FF2B5EF4-FFF2-40B4-BE49-F238E27FC236}">
                <a16:creationId xmlns:a16="http://schemas.microsoft.com/office/drawing/2014/main" id="{F53573AB-78D4-72D2-3EBB-7D0B939D9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8" name="Text Box 54">
            <a:extLst>
              <a:ext uri="{FF2B5EF4-FFF2-40B4-BE49-F238E27FC236}">
                <a16:creationId xmlns:a16="http://schemas.microsoft.com/office/drawing/2014/main" id="{1F7CD6B9-A460-7BCF-0C75-B407AD0E7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79" name="Text Box 55">
            <a:extLst>
              <a:ext uri="{FF2B5EF4-FFF2-40B4-BE49-F238E27FC236}">
                <a16:creationId xmlns:a16="http://schemas.microsoft.com/office/drawing/2014/main" id="{1679D585-154B-E000-A160-11EC5AD7E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80" name="Line 56">
            <a:extLst>
              <a:ext uri="{FF2B5EF4-FFF2-40B4-BE49-F238E27FC236}">
                <a16:creationId xmlns:a16="http://schemas.microsoft.com/office/drawing/2014/main" id="{E042AF1A-EF7F-7111-5BEB-D872036FA2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0681" name="Line 57">
            <a:extLst>
              <a:ext uri="{FF2B5EF4-FFF2-40B4-BE49-F238E27FC236}">
                <a16:creationId xmlns:a16="http://schemas.microsoft.com/office/drawing/2014/main" id="{5574748C-9E9F-9F31-4FAF-7D637A8DA8D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0682" name="Line 58">
            <a:extLst>
              <a:ext uri="{FF2B5EF4-FFF2-40B4-BE49-F238E27FC236}">
                <a16:creationId xmlns:a16="http://schemas.microsoft.com/office/drawing/2014/main" id="{9787F99E-7459-1EBA-2335-992D3817F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0683" name="Text Box 60">
            <a:extLst>
              <a:ext uri="{FF2B5EF4-FFF2-40B4-BE49-F238E27FC236}">
                <a16:creationId xmlns:a16="http://schemas.microsoft.com/office/drawing/2014/main" id="{E5D94F27-83F4-461B-46F2-548F073C4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84" name="Text Box 67">
            <a:extLst>
              <a:ext uri="{FF2B5EF4-FFF2-40B4-BE49-F238E27FC236}">
                <a16:creationId xmlns:a16="http://schemas.microsoft.com/office/drawing/2014/main" id="{792DFC30-2392-A0A7-92B7-8A5E8627E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0685" name="Text Box 69">
            <a:extLst>
              <a:ext uri="{FF2B5EF4-FFF2-40B4-BE49-F238E27FC236}">
                <a16:creationId xmlns:a16="http://schemas.microsoft.com/office/drawing/2014/main" id="{33309710-580C-28F7-E21D-2C7DE2606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EBB319C1-C85E-7CE0-8D5F-F0876DFE3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B510C7F3-72C1-8A28-17BA-05082CF95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1684" name="Line 36">
            <a:extLst>
              <a:ext uri="{FF2B5EF4-FFF2-40B4-BE49-F238E27FC236}">
                <a16:creationId xmlns:a16="http://schemas.microsoft.com/office/drawing/2014/main" id="{1B177152-6947-5D6D-4E0E-5B7C99343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685" name="Line 37">
            <a:extLst>
              <a:ext uri="{FF2B5EF4-FFF2-40B4-BE49-F238E27FC236}">
                <a16:creationId xmlns:a16="http://schemas.microsoft.com/office/drawing/2014/main" id="{6DE15505-69AD-F0B3-3910-3BFE9161D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686" name="Line 38">
            <a:extLst>
              <a:ext uri="{FF2B5EF4-FFF2-40B4-BE49-F238E27FC236}">
                <a16:creationId xmlns:a16="http://schemas.microsoft.com/office/drawing/2014/main" id="{26EDE23A-7B73-5501-7515-36758DFAE84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687" name="Line 39">
            <a:extLst>
              <a:ext uri="{FF2B5EF4-FFF2-40B4-BE49-F238E27FC236}">
                <a16:creationId xmlns:a16="http://schemas.microsoft.com/office/drawing/2014/main" id="{C9438731-7ADC-ED07-CE99-AEBEEF1ADE4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688" name="Text Box 40">
            <a:extLst>
              <a:ext uri="{FF2B5EF4-FFF2-40B4-BE49-F238E27FC236}">
                <a16:creationId xmlns:a16="http://schemas.microsoft.com/office/drawing/2014/main" id="{60F72905-54B7-DCF8-F950-B18928965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89" name="Text Box 41">
            <a:extLst>
              <a:ext uri="{FF2B5EF4-FFF2-40B4-BE49-F238E27FC236}">
                <a16:creationId xmlns:a16="http://schemas.microsoft.com/office/drawing/2014/main" id="{87BDECCE-B095-AA49-F91F-F33438C27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0" name="Text Box 42">
            <a:extLst>
              <a:ext uri="{FF2B5EF4-FFF2-40B4-BE49-F238E27FC236}">
                <a16:creationId xmlns:a16="http://schemas.microsoft.com/office/drawing/2014/main" id="{E126D614-E10F-F9BC-1E15-3FFEA6FA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1" name="Text Box 43">
            <a:extLst>
              <a:ext uri="{FF2B5EF4-FFF2-40B4-BE49-F238E27FC236}">
                <a16:creationId xmlns:a16="http://schemas.microsoft.com/office/drawing/2014/main" id="{F6807C79-67B7-9D26-592F-9C9ED1A3B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2" name="Text Box 44">
            <a:extLst>
              <a:ext uri="{FF2B5EF4-FFF2-40B4-BE49-F238E27FC236}">
                <a16:creationId xmlns:a16="http://schemas.microsoft.com/office/drawing/2014/main" id="{35D0EF98-5A19-0F17-C16E-614599968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3" name="Text Box 45">
            <a:extLst>
              <a:ext uri="{FF2B5EF4-FFF2-40B4-BE49-F238E27FC236}">
                <a16:creationId xmlns:a16="http://schemas.microsoft.com/office/drawing/2014/main" id="{10B51D16-2A71-B23E-A7FD-6AFDA2952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4" name="Text Box 46">
            <a:extLst>
              <a:ext uri="{FF2B5EF4-FFF2-40B4-BE49-F238E27FC236}">
                <a16:creationId xmlns:a16="http://schemas.microsoft.com/office/drawing/2014/main" id="{FED87848-8FE6-4FFF-DF00-DF9B3ACAF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5" name="Text Box 47">
            <a:extLst>
              <a:ext uri="{FF2B5EF4-FFF2-40B4-BE49-F238E27FC236}">
                <a16:creationId xmlns:a16="http://schemas.microsoft.com/office/drawing/2014/main" id="{B1532671-05E5-24E2-B45F-CF664C9EE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6" name="Text Box 48">
            <a:extLst>
              <a:ext uri="{FF2B5EF4-FFF2-40B4-BE49-F238E27FC236}">
                <a16:creationId xmlns:a16="http://schemas.microsoft.com/office/drawing/2014/main" id="{250F9E27-8B00-076C-082B-B23D2CE49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7" name="Text Box 49">
            <a:extLst>
              <a:ext uri="{FF2B5EF4-FFF2-40B4-BE49-F238E27FC236}">
                <a16:creationId xmlns:a16="http://schemas.microsoft.com/office/drawing/2014/main" id="{AFA98E64-B4A9-1D93-6F2F-95CA92BFE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8" name="Text Box 50">
            <a:extLst>
              <a:ext uri="{FF2B5EF4-FFF2-40B4-BE49-F238E27FC236}">
                <a16:creationId xmlns:a16="http://schemas.microsoft.com/office/drawing/2014/main" id="{2FFDC0E2-040C-107A-F6AE-0678299EF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699" name="Text Box 51">
            <a:extLst>
              <a:ext uri="{FF2B5EF4-FFF2-40B4-BE49-F238E27FC236}">
                <a16:creationId xmlns:a16="http://schemas.microsoft.com/office/drawing/2014/main" id="{9ACA2AC2-F738-4E7A-7AD9-DBC3FC165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00" name="Text Box 52">
            <a:extLst>
              <a:ext uri="{FF2B5EF4-FFF2-40B4-BE49-F238E27FC236}">
                <a16:creationId xmlns:a16="http://schemas.microsoft.com/office/drawing/2014/main" id="{33061B71-4999-274D-E972-7441A1495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01" name="Text Box 53">
            <a:extLst>
              <a:ext uri="{FF2B5EF4-FFF2-40B4-BE49-F238E27FC236}">
                <a16:creationId xmlns:a16="http://schemas.microsoft.com/office/drawing/2014/main" id="{889FC7B6-2231-77C2-A3B3-A1E8E23B9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02" name="Text Box 54">
            <a:extLst>
              <a:ext uri="{FF2B5EF4-FFF2-40B4-BE49-F238E27FC236}">
                <a16:creationId xmlns:a16="http://schemas.microsoft.com/office/drawing/2014/main" id="{22D01164-FB58-0051-563E-0956802AC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03" name="Text Box 55">
            <a:extLst>
              <a:ext uri="{FF2B5EF4-FFF2-40B4-BE49-F238E27FC236}">
                <a16:creationId xmlns:a16="http://schemas.microsoft.com/office/drawing/2014/main" id="{158A0FA1-FC87-DCC1-D295-0F4395C52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04" name="Line 56">
            <a:extLst>
              <a:ext uri="{FF2B5EF4-FFF2-40B4-BE49-F238E27FC236}">
                <a16:creationId xmlns:a16="http://schemas.microsoft.com/office/drawing/2014/main" id="{D62F03D5-B7F4-44C5-0BAA-B91436904C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705" name="Line 57">
            <a:extLst>
              <a:ext uri="{FF2B5EF4-FFF2-40B4-BE49-F238E27FC236}">
                <a16:creationId xmlns:a16="http://schemas.microsoft.com/office/drawing/2014/main" id="{2D98011C-1896-DCC6-6524-62DED33596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706" name="Line 58">
            <a:extLst>
              <a:ext uri="{FF2B5EF4-FFF2-40B4-BE49-F238E27FC236}">
                <a16:creationId xmlns:a16="http://schemas.microsoft.com/office/drawing/2014/main" id="{314F8882-3CFC-5C23-5B01-48F53572F2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1707" name="Text Box 60">
            <a:extLst>
              <a:ext uri="{FF2B5EF4-FFF2-40B4-BE49-F238E27FC236}">
                <a16:creationId xmlns:a16="http://schemas.microsoft.com/office/drawing/2014/main" id="{A35BEB70-B785-5E8B-B740-2D7C4180C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08" name="Text Box 67">
            <a:extLst>
              <a:ext uri="{FF2B5EF4-FFF2-40B4-BE49-F238E27FC236}">
                <a16:creationId xmlns:a16="http://schemas.microsoft.com/office/drawing/2014/main" id="{57590710-BA01-37CD-B8F9-F7550B222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09" name="Text Box 69">
            <a:extLst>
              <a:ext uri="{FF2B5EF4-FFF2-40B4-BE49-F238E27FC236}">
                <a16:creationId xmlns:a16="http://schemas.microsoft.com/office/drawing/2014/main" id="{4223AB8F-901D-7853-1E7D-F9B61FC59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10" name="Text Box 61">
            <a:extLst>
              <a:ext uri="{FF2B5EF4-FFF2-40B4-BE49-F238E27FC236}">
                <a16:creationId xmlns:a16="http://schemas.microsoft.com/office/drawing/2014/main" id="{417853F2-EA20-EB86-982C-87DDF98D0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11" name="Text Box 65">
            <a:extLst>
              <a:ext uri="{FF2B5EF4-FFF2-40B4-BE49-F238E27FC236}">
                <a16:creationId xmlns:a16="http://schemas.microsoft.com/office/drawing/2014/main" id="{2A815686-4C06-2914-D30C-27DDB94C3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A3161B9A-6FD7-1FC3-75E9-63A55B768E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34D351A4-C965-130B-9CF9-2F072BE0B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2708" name="Line 36">
            <a:extLst>
              <a:ext uri="{FF2B5EF4-FFF2-40B4-BE49-F238E27FC236}">
                <a16:creationId xmlns:a16="http://schemas.microsoft.com/office/drawing/2014/main" id="{8058D4CC-B878-7679-0AF8-D9922399295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709" name="Line 37">
            <a:extLst>
              <a:ext uri="{FF2B5EF4-FFF2-40B4-BE49-F238E27FC236}">
                <a16:creationId xmlns:a16="http://schemas.microsoft.com/office/drawing/2014/main" id="{43FBAF49-AF2E-4164-C5D5-056A9E93C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710" name="Line 38">
            <a:extLst>
              <a:ext uri="{FF2B5EF4-FFF2-40B4-BE49-F238E27FC236}">
                <a16:creationId xmlns:a16="http://schemas.microsoft.com/office/drawing/2014/main" id="{547F4E1B-D425-8394-D151-CA15528586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711" name="Line 39">
            <a:extLst>
              <a:ext uri="{FF2B5EF4-FFF2-40B4-BE49-F238E27FC236}">
                <a16:creationId xmlns:a16="http://schemas.microsoft.com/office/drawing/2014/main" id="{22AAB682-F912-1B27-4174-F4009CFB20E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712" name="Text Box 40">
            <a:extLst>
              <a:ext uri="{FF2B5EF4-FFF2-40B4-BE49-F238E27FC236}">
                <a16:creationId xmlns:a16="http://schemas.microsoft.com/office/drawing/2014/main" id="{CD1CDA3B-D7AD-314A-7176-56A87CAF1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13" name="Text Box 41">
            <a:extLst>
              <a:ext uri="{FF2B5EF4-FFF2-40B4-BE49-F238E27FC236}">
                <a16:creationId xmlns:a16="http://schemas.microsoft.com/office/drawing/2014/main" id="{F32A2B50-EA88-3954-7E8F-898D29FDF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14" name="Text Box 42">
            <a:extLst>
              <a:ext uri="{FF2B5EF4-FFF2-40B4-BE49-F238E27FC236}">
                <a16:creationId xmlns:a16="http://schemas.microsoft.com/office/drawing/2014/main" id="{38848E76-7111-A260-ABAF-A813DD844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15" name="Text Box 43">
            <a:extLst>
              <a:ext uri="{FF2B5EF4-FFF2-40B4-BE49-F238E27FC236}">
                <a16:creationId xmlns:a16="http://schemas.microsoft.com/office/drawing/2014/main" id="{71CB56EC-C31E-DC0E-82DB-BA1AC076F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16" name="Text Box 44">
            <a:extLst>
              <a:ext uri="{FF2B5EF4-FFF2-40B4-BE49-F238E27FC236}">
                <a16:creationId xmlns:a16="http://schemas.microsoft.com/office/drawing/2014/main" id="{0B516EEC-40D4-98BF-B89E-250B0EDFC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17" name="Text Box 45">
            <a:extLst>
              <a:ext uri="{FF2B5EF4-FFF2-40B4-BE49-F238E27FC236}">
                <a16:creationId xmlns:a16="http://schemas.microsoft.com/office/drawing/2014/main" id="{FAC212C6-507A-D498-34CA-A39336AB3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18" name="Text Box 46">
            <a:extLst>
              <a:ext uri="{FF2B5EF4-FFF2-40B4-BE49-F238E27FC236}">
                <a16:creationId xmlns:a16="http://schemas.microsoft.com/office/drawing/2014/main" id="{B3875CA0-E7AE-BF44-086A-C5C67DFD1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19" name="Text Box 47">
            <a:extLst>
              <a:ext uri="{FF2B5EF4-FFF2-40B4-BE49-F238E27FC236}">
                <a16:creationId xmlns:a16="http://schemas.microsoft.com/office/drawing/2014/main" id="{42EE6DEF-9E41-00A5-9A04-70B5521A9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0" name="Text Box 48">
            <a:extLst>
              <a:ext uri="{FF2B5EF4-FFF2-40B4-BE49-F238E27FC236}">
                <a16:creationId xmlns:a16="http://schemas.microsoft.com/office/drawing/2014/main" id="{C426C04F-D7CD-690C-3015-58D0ECA4E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1" name="Text Box 49">
            <a:extLst>
              <a:ext uri="{FF2B5EF4-FFF2-40B4-BE49-F238E27FC236}">
                <a16:creationId xmlns:a16="http://schemas.microsoft.com/office/drawing/2014/main" id="{B45DF79E-3E28-4E3E-2927-1A062B9C7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2" name="Text Box 50">
            <a:extLst>
              <a:ext uri="{FF2B5EF4-FFF2-40B4-BE49-F238E27FC236}">
                <a16:creationId xmlns:a16="http://schemas.microsoft.com/office/drawing/2014/main" id="{423B4109-E53F-5AB2-4F72-0F305CAEA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3" name="Text Box 51">
            <a:extLst>
              <a:ext uri="{FF2B5EF4-FFF2-40B4-BE49-F238E27FC236}">
                <a16:creationId xmlns:a16="http://schemas.microsoft.com/office/drawing/2014/main" id="{CDAC918F-02F4-59E3-C97E-EB9A76ADE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4" name="Text Box 52">
            <a:extLst>
              <a:ext uri="{FF2B5EF4-FFF2-40B4-BE49-F238E27FC236}">
                <a16:creationId xmlns:a16="http://schemas.microsoft.com/office/drawing/2014/main" id="{8F5E4261-47B4-947D-55BC-60F1F6D01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5" name="Text Box 53">
            <a:extLst>
              <a:ext uri="{FF2B5EF4-FFF2-40B4-BE49-F238E27FC236}">
                <a16:creationId xmlns:a16="http://schemas.microsoft.com/office/drawing/2014/main" id="{1A94494A-9D9C-C5FD-42DE-EB21494D2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6" name="Text Box 54">
            <a:extLst>
              <a:ext uri="{FF2B5EF4-FFF2-40B4-BE49-F238E27FC236}">
                <a16:creationId xmlns:a16="http://schemas.microsoft.com/office/drawing/2014/main" id="{B228FE4F-475A-3501-7BD2-735F1AA1F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7" name="Text Box 55">
            <a:extLst>
              <a:ext uri="{FF2B5EF4-FFF2-40B4-BE49-F238E27FC236}">
                <a16:creationId xmlns:a16="http://schemas.microsoft.com/office/drawing/2014/main" id="{72FA0C8B-2F77-7114-07E2-4153A019B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28" name="Line 56">
            <a:extLst>
              <a:ext uri="{FF2B5EF4-FFF2-40B4-BE49-F238E27FC236}">
                <a16:creationId xmlns:a16="http://schemas.microsoft.com/office/drawing/2014/main" id="{8BCC5FAA-2A1C-7797-8DEF-7D2B70CF341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729" name="Line 57">
            <a:extLst>
              <a:ext uri="{FF2B5EF4-FFF2-40B4-BE49-F238E27FC236}">
                <a16:creationId xmlns:a16="http://schemas.microsoft.com/office/drawing/2014/main" id="{5F791673-7F57-6905-34C3-8884AF14C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730" name="Line 58">
            <a:extLst>
              <a:ext uri="{FF2B5EF4-FFF2-40B4-BE49-F238E27FC236}">
                <a16:creationId xmlns:a16="http://schemas.microsoft.com/office/drawing/2014/main" id="{EC4CDFF6-96F7-CD6B-3BBE-AF1056DF07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2731" name="Text Box 60">
            <a:extLst>
              <a:ext uri="{FF2B5EF4-FFF2-40B4-BE49-F238E27FC236}">
                <a16:creationId xmlns:a16="http://schemas.microsoft.com/office/drawing/2014/main" id="{96DF09AC-7542-6C87-2668-BF47E8294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32" name="Text Box 67">
            <a:extLst>
              <a:ext uri="{FF2B5EF4-FFF2-40B4-BE49-F238E27FC236}">
                <a16:creationId xmlns:a16="http://schemas.microsoft.com/office/drawing/2014/main" id="{CFF202AB-C8BA-2805-F8A5-79127634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33" name="Text Box 69">
            <a:extLst>
              <a:ext uri="{FF2B5EF4-FFF2-40B4-BE49-F238E27FC236}">
                <a16:creationId xmlns:a16="http://schemas.microsoft.com/office/drawing/2014/main" id="{8B6352CD-8318-88E9-1591-8D8DE31A9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34" name="Text Box 61">
            <a:extLst>
              <a:ext uri="{FF2B5EF4-FFF2-40B4-BE49-F238E27FC236}">
                <a16:creationId xmlns:a16="http://schemas.microsoft.com/office/drawing/2014/main" id="{224E0747-33FC-F527-32D5-B43141D2A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35" name="Text Box 65">
            <a:extLst>
              <a:ext uri="{FF2B5EF4-FFF2-40B4-BE49-F238E27FC236}">
                <a16:creationId xmlns:a16="http://schemas.microsoft.com/office/drawing/2014/main" id="{F4071B36-4F15-6FB8-C5E0-C2CB9E41D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36" name="Text Box 70">
            <a:extLst>
              <a:ext uri="{FF2B5EF4-FFF2-40B4-BE49-F238E27FC236}">
                <a16:creationId xmlns:a16="http://schemas.microsoft.com/office/drawing/2014/main" id="{530B6086-136C-493F-91D4-51933A391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19316AD0-CD86-A4B1-0CFF-72AD9D779A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Χάρτης </a:t>
            </a:r>
            <a:r>
              <a:rPr lang="en-US" altLang="en-US"/>
              <a:t>Karnaugh</a:t>
            </a:r>
            <a:r>
              <a:rPr lang="el-GR" altLang="en-US"/>
              <a:t> τεσσάρων μεταβλητών</a:t>
            </a:r>
            <a:endParaRPr lang="en-US" altLang="en-US"/>
          </a:p>
        </p:txBody>
      </p:sp>
      <p:grpSp>
        <p:nvGrpSpPr>
          <p:cNvPr id="9219" name="Group 3">
            <a:extLst>
              <a:ext uri="{FF2B5EF4-FFF2-40B4-BE49-F238E27FC236}">
                <a16:creationId xmlns:a16="http://schemas.microsoft.com/office/drawing/2014/main" id="{F6C1B6F9-864E-BAAD-94ED-559843509A6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9278" name="Rectangle 4">
              <a:extLst>
                <a:ext uri="{FF2B5EF4-FFF2-40B4-BE49-F238E27FC236}">
                  <a16:creationId xmlns:a16="http://schemas.microsoft.com/office/drawing/2014/main" id="{1CB40A4D-ADBF-6282-C0E0-05003380F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79" name="Text Box 5">
              <a:extLst>
                <a:ext uri="{FF2B5EF4-FFF2-40B4-BE49-F238E27FC236}">
                  <a16:creationId xmlns:a16="http://schemas.microsoft.com/office/drawing/2014/main" id="{E2DDB155-2505-1BA0-B943-6BCB083D19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20" name="Group 6">
            <a:extLst>
              <a:ext uri="{FF2B5EF4-FFF2-40B4-BE49-F238E27FC236}">
                <a16:creationId xmlns:a16="http://schemas.microsoft.com/office/drawing/2014/main" id="{7CBAC06E-5AB5-2406-6912-CA481E2DC893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9276" name="Rectangle 7">
              <a:extLst>
                <a:ext uri="{FF2B5EF4-FFF2-40B4-BE49-F238E27FC236}">
                  <a16:creationId xmlns:a16="http://schemas.microsoft.com/office/drawing/2014/main" id="{E8EFD90F-D582-04A0-E247-3C5CC0C59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77" name="Text Box 8">
              <a:extLst>
                <a:ext uri="{FF2B5EF4-FFF2-40B4-BE49-F238E27FC236}">
                  <a16:creationId xmlns:a16="http://schemas.microsoft.com/office/drawing/2014/main" id="{01C626B3-B48C-BC55-5EDC-E1076F9403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21" name="Group 9">
            <a:extLst>
              <a:ext uri="{FF2B5EF4-FFF2-40B4-BE49-F238E27FC236}">
                <a16:creationId xmlns:a16="http://schemas.microsoft.com/office/drawing/2014/main" id="{CCE51739-92CB-C0E3-CEEE-6A5593C0B432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9274" name="Rectangle 10">
              <a:extLst>
                <a:ext uri="{FF2B5EF4-FFF2-40B4-BE49-F238E27FC236}">
                  <a16:creationId xmlns:a16="http://schemas.microsoft.com/office/drawing/2014/main" id="{F060EEDC-6B7E-C36D-DE98-E56DF8EF4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75" name="Text Box 11">
              <a:extLst>
                <a:ext uri="{FF2B5EF4-FFF2-40B4-BE49-F238E27FC236}">
                  <a16:creationId xmlns:a16="http://schemas.microsoft.com/office/drawing/2014/main" id="{919C8FBC-8705-BBE6-63EE-B1AB363E7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22" name="Group 12">
            <a:extLst>
              <a:ext uri="{FF2B5EF4-FFF2-40B4-BE49-F238E27FC236}">
                <a16:creationId xmlns:a16="http://schemas.microsoft.com/office/drawing/2014/main" id="{A8F14801-F546-7712-2C8E-7599DCB0026C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9272" name="Rectangle 13">
              <a:extLst>
                <a:ext uri="{FF2B5EF4-FFF2-40B4-BE49-F238E27FC236}">
                  <a16:creationId xmlns:a16="http://schemas.microsoft.com/office/drawing/2014/main" id="{04EBD3BC-0221-163D-A167-B0631B819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73" name="Text Box 14">
              <a:extLst>
                <a:ext uri="{FF2B5EF4-FFF2-40B4-BE49-F238E27FC236}">
                  <a16:creationId xmlns:a16="http://schemas.microsoft.com/office/drawing/2014/main" id="{9D2BDFB2-6F6F-2EEE-1F81-1BE533D3A8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9223" name="Line 15">
            <a:extLst>
              <a:ext uri="{FF2B5EF4-FFF2-40B4-BE49-F238E27FC236}">
                <a16:creationId xmlns:a16="http://schemas.microsoft.com/office/drawing/2014/main" id="{2C404FAE-8ADC-C6BA-6A1F-9D06EFE2C18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24" name="Text Box 16">
            <a:extLst>
              <a:ext uri="{FF2B5EF4-FFF2-40B4-BE49-F238E27FC236}">
                <a16:creationId xmlns:a16="http://schemas.microsoft.com/office/drawing/2014/main" id="{516CF2BA-5FA5-D0A3-E98E-12219F5F6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9225" name="Text Box 17">
            <a:extLst>
              <a:ext uri="{FF2B5EF4-FFF2-40B4-BE49-F238E27FC236}">
                <a16:creationId xmlns:a16="http://schemas.microsoft.com/office/drawing/2014/main" id="{D2A51BF2-4720-182C-4085-57EB8BF5C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6" name="Text Box 18">
            <a:extLst>
              <a:ext uri="{FF2B5EF4-FFF2-40B4-BE49-F238E27FC236}">
                <a16:creationId xmlns:a16="http://schemas.microsoft.com/office/drawing/2014/main" id="{0768669E-DC27-204A-5A02-8176793AA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7" name="Text Box 19">
            <a:extLst>
              <a:ext uri="{FF2B5EF4-FFF2-40B4-BE49-F238E27FC236}">
                <a16:creationId xmlns:a16="http://schemas.microsoft.com/office/drawing/2014/main" id="{31386EA1-18A0-5742-87E6-55AF2347C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8" name="Text Box 20">
            <a:extLst>
              <a:ext uri="{FF2B5EF4-FFF2-40B4-BE49-F238E27FC236}">
                <a16:creationId xmlns:a16="http://schemas.microsoft.com/office/drawing/2014/main" id="{AE06F890-A63A-C238-E4FD-9ADBDE504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9" name="Text Box 21">
            <a:extLst>
              <a:ext uri="{FF2B5EF4-FFF2-40B4-BE49-F238E27FC236}">
                <a16:creationId xmlns:a16="http://schemas.microsoft.com/office/drawing/2014/main" id="{1ED8385D-DEE4-6192-8FFD-24338D124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9230" name="Group 22">
            <a:extLst>
              <a:ext uri="{FF2B5EF4-FFF2-40B4-BE49-F238E27FC236}">
                <a16:creationId xmlns:a16="http://schemas.microsoft.com/office/drawing/2014/main" id="{D65BA258-19C2-9284-C517-BC7C9373F46D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9270" name="Rectangle 23">
              <a:extLst>
                <a:ext uri="{FF2B5EF4-FFF2-40B4-BE49-F238E27FC236}">
                  <a16:creationId xmlns:a16="http://schemas.microsoft.com/office/drawing/2014/main" id="{8EE37223-D96C-23D3-DF09-348FB6921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71" name="Text Box 24">
              <a:extLst>
                <a:ext uri="{FF2B5EF4-FFF2-40B4-BE49-F238E27FC236}">
                  <a16:creationId xmlns:a16="http://schemas.microsoft.com/office/drawing/2014/main" id="{97BCD753-C2A2-10BD-2875-69144F7F09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31" name="Group 25">
            <a:extLst>
              <a:ext uri="{FF2B5EF4-FFF2-40B4-BE49-F238E27FC236}">
                <a16:creationId xmlns:a16="http://schemas.microsoft.com/office/drawing/2014/main" id="{4796E4DD-6300-4245-E666-538B8213F0FA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9268" name="Rectangle 26">
              <a:extLst>
                <a:ext uri="{FF2B5EF4-FFF2-40B4-BE49-F238E27FC236}">
                  <a16:creationId xmlns:a16="http://schemas.microsoft.com/office/drawing/2014/main" id="{C772439E-5130-5B10-7D6F-0758806DE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69" name="Text Box 27">
              <a:extLst>
                <a:ext uri="{FF2B5EF4-FFF2-40B4-BE49-F238E27FC236}">
                  <a16:creationId xmlns:a16="http://schemas.microsoft.com/office/drawing/2014/main" id="{CEE60941-2A7C-1D0F-3633-07159DCEE5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32" name="Group 28">
            <a:extLst>
              <a:ext uri="{FF2B5EF4-FFF2-40B4-BE49-F238E27FC236}">
                <a16:creationId xmlns:a16="http://schemas.microsoft.com/office/drawing/2014/main" id="{DC402E3F-A08D-C006-2E37-C018815AFA2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9266" name="Rectangle 29">
              <a:extLst>
                <a:ext uri="{FF2B5EF4-FFF2-40B4-BE49-F238E27FC236}">
                  <a16:creationId xmlns:a16="http://schemas.microsoft.com/office/drawing/2014/main" id="{6F1465CA-6A69-8E24-42D4-5DB3BE45C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67" name="Text Box 30">
              <a:extLst>
                <a:ext uri="{FF2B5EF4-FFF2-40B4-BE49-F238E27FC236}">
                  <a16:creationId xmlns:a16="http://schemas.microsoft.com/office/drawing/2014/main" id="{41108FB2-CD46-AE22-2A66-ACC0DEF95A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33" name="Group 31">
            <a:extLst>
              <a:ext uri="{FF2B5EF4-FFF2-40B4-BE49-F238E27FC236}">
                <a16:creationId xmlns:a16="http://schemas.microsoft.com/office/drawing/2014/main" id="{4590C0A6-A7D2-498E-017C-52D3C3CE665C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9264" name="Rectangle 32">
              <a:extLst>
                <a:ext uri="{FF2B5EF4-FFF2-40B4-BE49-F238E27FC236}">
                  <a16:creationId xmlns:a16="http://schemas.microsoft.com/office/drawing/2014/main" id="{CEC806B7-AAC7-5D9E-ABD4-21B7AC33E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65" name="Text Box 33">
              <a:extLst>
                <a:ext uri="{FF2B5EF4-FFF2-40B4-BE49-F238E27FC236}">
                  <a16:creationId xmlns:a16="http://schemas.microsoft.com/office/drawing/2014/main" id="{D9B419F0-4585-6C94-E00B-CBC9C2712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9234" name="Text Box 34">
            <a:extLst>
              <a:ext uri="{FF2B5EF4-FFF2-40B4-BE49-F238E27FC236}">
                <a16:creationId xmlns:a16="http://schemas.microsoft.com/office/drawing/2014/main" id="{4CCCD0EB-511E-E68D-CDE2-FDFD9D28E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35" name="Text Box 35">
            <a:extLst>
              <a:ext uri="{FF2B5EF4-FFF2-40B4-BE49-F238E27FC236}">
                <a16:creationId xmlns:a16="http://schemas.microsoft.com/office/drawing/2014/main" id="{8A3608F1-B63D-3A2C-EEE8-9B44E7E79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9236" name="Group 36">
            <a:extLst>
              <a:ext uri="{FF2B5EF4-FFF2-40B4-BE49-F238E27FC236}">
                <a16:creationId xmlns:a16="http://schemas.microsoft.com/office/drawing/2014/main" id="{8C27039D-2B58-2F7F-5693-86D69A21D08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9262" name="Rectangle 37">
              <a:extLst>
                <a:ext uri="{FF2B5EF4-FFF2-40B4-BE49-F238E27FC236}">
                  <a16:creationId xmlns:a16="http://schemas.microsoft.com/office/drawing/2014/main" id="{2E4512C7-0CFA-F262-DDA5-73274BE3F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63" name="Text Box 38">
              <a:extLst>
                <a:ext uri="{FF2B5EF4-FFF2-40B4-BE49-F238E27FC236}">
                  <a16:creationId xmlns:a16="http://schemas.microsoft.com/office/drawing/2014/main" id="{804C4B28-60C7-C1FD-8475-914A0F7E33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37" name="Group 39">
            <a:extLst>
              <a:ext uri="{FF2B5EF4-FFF2-40B4-BE49-F238E27FC236}">
                <a16:creationId xmlns:a16="http://schemas.microsoft.com/office/drawing/2014/main" id="{981A78B3-EDCD-92DF-8843-07931C3B541E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9260" name="Rectangle 40">
              <a:extLst>
                <a:ext uri="{FF2B5EF4-FFF2-40B4-BE49-F238E27FC236}">
                  <a16:creationId xmlns:a16="http://schemas.microsoft.com/office/drawing/2014/main" id="{65BEE925-6736-8472-FFF8-CF95495DC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61" name="Text Box 41">
              <a:extLst>
                <a:ext uri="{FF2B5EF4-FFF2-40B4-BE49-F238E27FC236}">
                  <a16:creationId xmlns:a16="http://schemas.microsoft.com/office/drawing/2014/main" id="{C2592918-9200-C5D6-50D2-F85431F701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38" name="Group 42">
            <a:extLst>
              <a:ext uri="{FF2B5EF4-FFF2-40B4-BE49-F238E27FC236}">
                <a16:creationId xmlns:a16="http://schemas.microsoft.com/office/drawing/2014/main" id="{88C155B5-F834-34C9-C456-F15DB866BACF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9258" name="Rectangle 43">
              <a:extLst>
                <a:ext uri="{FF2B5EF4-FFF2-40B4-BE49-F238E27FC236}">
                  <a16:creationId xmlns:a16="http://schemas.microsoft.com/office/drawing/2014/main" id="{05B7BEB0-2E63-7BFB-5EC4-E6F4C0114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59" name="Text Box 44">
              <a:extLst>
                <a:ext uri="{FF2B5EF4-FFF2-40B4-BE49-F238E27FC236}">
                  <a16:creationId xmlns:a16="http://schemas.microsoft.com/office/drawing/2014/main" id="{14651737-3960-0E8B-34DC-DD783792ED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39" name="Group 45">
            <a:extLst>
              <a:ext uri="{FF2B5EF4-FFF2-40B4-BE49-F238E27FC236}">
                <a16:creationId xmlns:a16="http://schemas.microsoft.com/office/drawing/2014/main" id="{79257D34-79B1-BC55-BE9B-4D1D65358CB4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9256" name="Rectangle 46">
              <a:extLst>
                <a:ext uri="{FF2B5EF4-FFF2-40B4-BE49-F238E27FC236}">
                  <a16:creationId xmlns:a16="http://schemas.microsoft.com/office/drawing/2014/main" id="{C99ADACE-E994-7296-9A16-9779225557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57" name="Text Box 47">
              <a:extLst>
                <a:ext uri="{FF2B5EF4-FFF2-40B4-BE49-F238E27FC236}">
                  <a16:creationId xmlns:a16="http://schemas.microsoft.com/office/drawing/2014/main" id="{21819112-53E4-5881-17AA-8C4A95B87F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40" name="Group 48">
            <a:extLst>
              <a:ext uri="{FF2B5EF4-FFF2-40B4-BE49-F238E27FC236}">
                <a16:creationId xmlns:a16="http://schemas.microsoft.com/office/drawing/2014/main" id="{7ECBE801-A8EC-6A4E-B36C-534866D9B211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9254" name="Rectangle 49">
              <a:extLst>
                <a:ext uri="{FF2B5EF4-FFF2-40B4-BE49-F238E27FC236}">
                  <a16:creationId xmlns:a16="http://schemas.microsoft.com/office/drawing/2014/main" id="{AAA10AC0-3E9A-F021-B65C-2E5F69BCAD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55" name="Text Box 50">
              <a:extLst>
                <a:ext uri="{FF2B5EF4-FFF2-40B4-BE49-F238E27FC236}">
                  <a16:creationId xmlns:a16="http://schemas.microsoft.com/office/drawing/2014/main" id="{2D55C77C-2CEA-D5FB-A74E-7853AE44B8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41" name="Group 51">
            <a:extLst>
              <a:ext uri="{FF2B5EF4-FFF2-40B4-BE49-F238E27FC236}">
                <a16:creationId xmlns:a16="http://schemas.microsoft.com/office/drawing/2014/main" id="{517AB072-0E85-1433-65DD-09B04C180AF6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9252" name="Rectangle 52">
              <a:extLst>
                <a:ext uri="{FF2B5EF4-FFF2-40B4-BE49-F238E27FC236}">
                  <a16:creationId xmlns:a16="http://schemas.microsoft.com/office/drawing/2014/main" id="{DE9CF8F4-1CD7-8985-D089-D480593EE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53" name="Text Box 53">
              <a:extLst>
                <a:ext uri="{FF2B5EF4-FFF2-40B4-BE49-F238E27FC236}">
                  <a16:creationId xmlns:a16="http://schemas.microsoft.com/office/drawing/2014/main" id="{F6F6273A-0799-331C-5C7B-84C808D179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42" name="Group 54">
            <a:extLst>
              <a:ext uri="{FF2B5EF4-FFF2-40B4-BE49-F238E27FC236}">
                <a16:creationId xmlns:a16="http://schemas.microsoft.com/office/drawing/2014/main" id="{F2F56A87-B78D-6B43-8A8D-6E38EAC86C1A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9250" name="Rectangle 55">
              <a:extLst>
                <a:ext uri="{FF2B5EF4-FFF2-40B4-BE49-F238E27FC236}">
                  <a16:creationId xmlns:a16="http://schemas.microsoft.com/office/drawing/2014/main" id="{7877D6BC-4B2D-F842-5F45-0E46D2875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51" name="Text Box 56">
              <a:extLst>
                <a:ext uri="{FF2B5EF4-FFF2-40B4-BE49-F238E27FC236}">
                  <a16:creationId xmlns:a16="http://schemas.microsoft.com/office/drawing/2014/main" id="{9D5C8933-A3E0-5480-8515-9AABA976F4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243" name="Group 57">
            <a:extLst>
              <a:ext uri="{FF2B5EF4-FFF2-40B4-BE49-F238E27FC236}">
                <a16:creationId xmlns:a16="http://schemas.microsoft.com/office/drawing/2014/main" id="{1888D7F0-CC7E-E45B-3BD9-E6A9EE170B62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9248" name="Rectangle 58">
              <a:extLst>
                <a:ext uri="{FF2B5EF4-FFF2-40B4-BE49-F238E27FC236}">
                  <a16:creationId xmlns:a16="http://schemas.microsoft.com/office/drawing/2014/main" id="{639287AD-4A81-BCEC-6B4D-457F5345E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9249" name="Text Box 59">
              <a:extLst>
                <a:ext uri="{FF2B5EF4-FFF2-40B4-BE49-F238E27FC236}">
                  <a16:creationId xmlns:a16="http://schemas.microsoft.com/office/drawing/2014/main" id="{A90E4128-FF16-31B9-84FD-18DA90934F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9244" name="Text Box 60">
            <a:extLst>
              <a:ext uri="{FF2B5EF4-FFF2-40B4-BE49-F238E27FC236}">
                <a16:creationId xmlns:a16="http://schemas.microsoft.com/office/drawing/2014/main" id="{DFC9A74D-7CEA-3D70-BDA3-51785050F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45" name="Text Box 61">
            <a:extLst>
              <a:ext uri="{FF2B5EF4-FFF2-40B4-BE49-F238E27FC236}">
                <a16:creationId xmlns:a16="http://schemas.microsoft.com/office/drawing/2014/main" id="{31DA6D2C-B40C-B71A-528F-9ED688F8F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46" name="Text Box 65">
            <a:extLst>
              <a:ext uri="{FF2B5EF4-FFF2-40B4-BE49-F238E27FC236}">
                <a16:creationId xmlns:a16="http://schemas.microsoft.com/office/drawing/2014/main" id="{3F471DB6-1BE0-13E4-8B9A-A502BAA7C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5778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wz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47" name="AutoShape 63">
            <a:extLst>
              <a:ext uri="{FF2B5EF4-FFF2-40B4-BE49-F238E27FC236}">
                <a16:creationId xmlns:a16="http://schemas.microsoft.com/office/drawing/2014/main" id="{37BDC008-9C5E-82B0-09DB-36847A38A5C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505200" y="4572000"/>
            <a:ext cx="1524000" cy="13716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D16CF53C-BBEB-702C-3E73-4895BDEA3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BF1A60A4-5BD3-0355-6118-9B6C3F79A7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3732" name="Line 36">
            <a:extLst>
              <a:ext uri="{FF2B5EF4-FFF2-40B4-BE49-F238E27FC236}">
                <a16:creationId xmlns:a16="http://schemas.microsoft.com/office/drawing/2014/main" id="{93D3E19E-3105-982B-12FD-0B4E47C0F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3" name="Line 37">
            <a:extLst>
              <a:ext uri="{FF2B5EF4-FFF2-40B4-BE49-F238E27FC236}">
                <a16:creationId xmlns:a16="http://schemas.microsoft.com/office/drawing/2014/main" id="{C2CC3DF7-85A0-8CE1-6053-743C31750C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4" name="Line 38">
            <a:extLst>
              <a:ext uri="{FF2B5EF4-FFF2-40B4-BE49-F238E27FC236}">
                <a16:creationId xmlns:a16="http://schemas.microsoft.com/office/drawing/2014/main" id="{BD75C5A6-B51D-D579-556D-528709BA303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5" name="Line 39">
            <a:extLst>
              <a:ext uri="{FF2B5EF4-FFF2-40B4-BE49-F238E27FC236}">
                <a16:creationId xmlns:a16="http://schemas.microsoft.com/office/drawing/2014/main" id="{C18AC0A8-1229-27CD-2DE4-59ADFFF18B3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36" name="Text Box 40">
            <a:extLst>
              <a:ext uri="{FF2B5EF4-FFF2-40B4-BE49-F238E27FC236}">
                <a16:creationId xmlns:a16="http://schemas.microsoft.com/office/drawing/2014/main" id="{F526B50B-C365-25E2-89A4-7879A7FE0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37" name="Text Box 41">
            <a:extLst>
              <a:ext uri="{FF2B5EF4-FFF2-40B4-BE49-F238E27FC236}">
                <a16:creationId xmlns:a16="http://schemas.microsoft.com/office/drawing/2014/main" id="{BE973DF8-F5F8-AAAC-B3CC-4A437FB54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38" name="Text Box 42">
            <a:extLst>
              <a:ext uri="{FF2B5EF4-FFF2-40B4-BE49-F238E27FC236}">
                <a16:creationId xmlns:a16="http://schemas.microsoft.com/office/drawing/2014/main" id="{8CD2C64C-7D6A-C956-2309-DC73FAF6C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39" name="Text Box 43">
            <a:extLst>
              <a:ext uri="{FF2B5EF4-FFF2-40B4-BE49-F238E27FC236}">
                <a16:creationId xmlns:a16="http://schemas.microsoft.com/office/drawing/2014/main" id="{2B462527-2DB4-1E28-3472-4C75AAEB1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0" name="Text Box 44">
            <a:extLst>
              <a:ext uri="{FF2B5EF4-FFF2-40B4-BE49-F238E27FC236}">
                <a16:creationId xmlns:a16="http://schemas.microsoft.com/office/drawing/2014/main" id="{685204A8-B8CC-7DBF-C295-FB4ED14A5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1" name="Text Box 45">
            <a:extLst>
              <a:ext uri="{FF2B5EF4-FFF2-40B4-BE49-F238E27FC236}">
                <a16:creationId xmlns:a16="http://schemas.microsoft.com/office/drawing/2014/main" id="{2CCCDDB2-CE63-B573-25B2-BBD87F96D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2" name="Text Box 46">
            <a:extLst>
              <a:ext uri="{FF2B5EF4-FFF2-40B4-BE49-F238E27FC236}">
                <a16:creationId xmlns:a16="http://schemas.microsoft.com/office/drawing/2014/main" id="{170987CA-5CC2-3500-4514-66947A2B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3" name="Text Box 47">
            <a:extLst>
              <a:ext uri="{FF2B5EF4-FFF2-40B4-BE49-F238E27FC236}">
                <a16:creationId xmlns:a16="http://schemas.microsoft.com/office/drawing/2014/main" id="{41A66083-C9EE-C40C-C6FB-1578E46FB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4" name="Text Box 48">
            <a:extLst>
              <a:ext uri="{FF2B5EF4-FFF2-40B4-BE49-F238E27FC236}">
                <a16:creationId xmlns:a16="http://schemas.microsoft.com/office/drawing/2014/main" id="{6771E162-01A0-2C6E-3497-490668577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5" name="Text Box 49">
            <a:extLst>
              <a:ext uri="{FF2B5EF4-FFF2-40B4-BE49-F238E27FC236}">
                <a16:creationId xmlns:a16="http://schemas.microsoft.com/office/drawing/2014/main" id="{6A61588C-856D-2C91-2972-ABC54892E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6" name="Text Box 50">
            <a:extLst>
              <a:ext uri="{FF2B5EF4-FFF2-40B4-BE49-F238E27FC236}">
                <a16:creationId xmlns:a16="http://schemas.microsoft.com/office/drawing/2014/main" id="{C2217C39-C354-2DF2-3AC0-141BBF933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7" name="Text Box 51">
            <a:extLst>
              <a:ext uri="{FF2B5EF4-FFF2-40B4-BE49-F238E27FC236}">
                <a16:creationId xmlns:a16="http://schemas.microsoft.com/office/drawing/2014/main" id="{2D19B322-B965-E01C-4305-003EBE9F0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8" name="Text Box 52">
            <a:extLst>
              <a:ext uri="{FF2B5EF4-FFF2-40B4-BE49-F238E27FC236}">
                <a16:creationId xmlns:a16="http://schemas.microsoft.com/office/drawing/2014/main" id="{11C8690F-E5E6-4B2C-990F-2A1863495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49" name="Text Box 53">
            <a:extLst>
              <a:ext uri="{FF2B5EF4-FFF2-40B4-BE49-F238E27FC236}">
                <a16:creationId xmlns:a16="http://schemas.microsoft.com/office/drawing/2014/main" id="{5C827734-D6CE-71A6-36DD-E1A038EAC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50" name="Text Box 54">
            <a:extLst>
              <a:ext uri="{FF2B5EF4-FFF2-40B4-BE49-F238E27FC236}">
                <a16:creationId xmlns:a16="http://schemas.microsoft.com/office/drawing/2014/main" id="{65A38D32-27CC-81EC-99EA-F5B0B311F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51" name="Text Box 55">
            <a:extLst>
              <a:ext uri="{FF2B5EF4-FFF2-40B4-BE49-F238E27FC236}">
                <a16:creationId xmlns:a16="http://schemas.microsoft.com/office/drawing/2014/main" id="{857B7F7A-8D61-F1C7-821F-02DA2536F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52" name="Line 56">
            <a:extLst>
              <a:ext uri="{FF2B5EF4-FFF2-40B4-BE49-F238E27FC236}">
                <a16:creationId xmlns:a16="http://schemas.microsoft.com/office/drawing/2014/main" id="{FC2E4FA3-53C4-CB06-8BC5-50C1633ADE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53" name="Line 57">
            <a:extLst>
              <a:ext uri="{FF2B5EF4-FFF2-40B4-BE49-F238E27FC236}">
                <a16:creationId xmlns:a16="http://schemas.microsoft.com/office/drawing/2014/main" id="{F0BABA5E-5B86-968D-C0A5-69457C2020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54" name="Line 58">
            <a:extLst>
              <a:ext uri="{FF2B5EF4-FFF2-40B4-BE49-F238E27FC236}">
                <a16:creationId xmlns:a16="http://schemas.microsoft.com/office/drawing/2014/main" id="{561B1B9E-EF29-9286-7998-C0D9F23A0F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3755" name="Text Box 60">
            <a:extLst>
              <a:ext uri="{FF2B5EF4-FFF2-40B4-BE49-F238E27FC236}">
                <a16:creationId xmlns:a16="http://schemas.microsoft.com/office/drawing/2014/main" id="{A8725375-4061-0348-EFBB-20A7C029D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56" name="Text Box 67">
            <a:extLst>
              <a:ext uri="{FF2B5EF4-FFF2-40B4-BE49-F238E27FC236}">
                <a16:creationId xmlns:a16="http://schemas.microsoft.com/office/drawing/2014/main" id="{0C30C5A7-3A10-0981-E932-BC7A66A91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57" name="Text Box 69">
            <a:extLst>
              <a:ext uri="{FF2B5EF4-FFF2-40B4-BE49-F238E27FC236}">
                <a16:creationId xmlns:a16="http://schemas.microsoft.com/office/drawing/2014/main" id="{EE516D11-7A34-9C58-17B7-B93329FF4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58" name="Text Box 61">
            <a:extLst>
              <a:ext uri="{FF2B5EF4-FFF2-40B4-BE49-F238E27FC236}">
                <a16:creationId xmlns:a16="http://schemas.microsoft.com/office/drawing/2014/main" id="{96039B75-7A2F-165F-6D39-3D19D9867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59" name="Text Box 65">
            <a:extLst>
              <a:ext uri="{FF2B5EF4-FFF2-40B4-BE49-F238E27FC236}">
                <a16:creationId xmlns:a16="http://schemas.microsoft.com/office/drawing/2014/main" id="{12FD7F40-21E2-9828-77A2-0DF417979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60" name="Text Box 70">
            <a:extLst>
              <a:ext uri="{FF2B5EF4-FFF2-40B4-BE49-F238E27FC236}">
                <a16:creationId xmlns:a16="http://schemas.microsoft.com/office/drawing/2014/main" id="{B9985178-8322-30D4-42FA-BF2F733A3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61" name="Text Box 62">
            <a:extLst>
              <a:ext uri="{FF2B5EF4-FFF2-40B4-BE49-F238E27FC236}">
                <a16:creationId xmlns:a16="http://schemas.microsoft.com/office/drawing/2014/main" id="{ED254D17-B5FC-FB43-0425-A540ED701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3762" name="Text Box 66">
            <a:extLst>
              <a:ext uri="{FF2B5EF4-FFF2-40B4-BE49-F238E27FC236}">
                <a16:creationId xmlns:a16="http://schemas.microsoft.com/office/drawing/2014/main" id="{4F2365AB-CE37-E9CF-5E1F-F194FB3F7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0139B872-E39F-B101-7194-13B8895C6E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81E441DC-72B1-28AF-C5D1-64129C39FE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4756" name="Line 36">
            <a:extLst>
              <a:ext uri="{FF2B5EF4-FFF2-40B4-BE49-F238E27FC236}">
                <a16:creationId xmlns:a16="http://schemas.microsoft.com/office/drawing/2014/main" id="{FC65DC57-0808-554B-6369-89D498A3C0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757" name="Line 37">
            <a:extLst>
              <a:ext uri="{FF2B5EF4-FFF2-40B4-BE49-F238E27FC236}">
                <a16:creationId xmlns:a16="http://schemas.microsoft.com/office/drawing/2014/main" id="{556E6B72-4C72-38F6-38E6-3C191AB1995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758" name="Line 38">
            <a:extLst>
              <a:ext uri="{FF2B5EF4-FFF2-40B4-BE49-F238E27FC236}">
                <a16:creationId xmlns:a16="http://schemas.microsoft.com/office/drawing/2014/main" id="{177747A2-6339-6D1D-03B7-F589C0976A3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759" name="Line 39">
            <a:extLst>
              <a:ext uri="{FF2B5EF4-FFF2-40B4-BE49-F238E27FC236}">
                <a16:creationId xmlns:a16="http://schemas.microsoft.com/office/drawing/2014/main" id="{DF91F0EE-9675-BC83-2D38-50B1D2DCC4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760" name="Text Box 40">
            <a:extLst>
              <a:ext uri="{FF2B5EF4-FFF2-40B4-BE49-F238E27FC236}">
                <a16:creationId xmlns:a16="http://schemas.microsoft.com/office/drawing/2014/main" id="{E9DAC91D-6FD0-245F-7C21-44ACBD36E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1" name="Text Box 41">
            <a:extLst>
              <a:ext uri="{FF2B5EF4-FFF2-40B4-BE49-F238E27FC236}">
                <a16:creationId xmlns:a16="http://schemas.microsoft.com/office/drawing/2014/main" id="{DF24B55D-27E0-09FA-BF59-E270C709C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2" name="Text Box 42">
            <a:extLst>
              <a:ext uri="{FF2B5EF4-FFF2-40B4-BE49-F238E27FC236}">
                <a16:creationId xmlns:a16="http://schemas.microsoft.com/office/drawing/2014/main" id="{C60A9502-676C-E021-7068-1F6108683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3" name="Text Box 43">
            <a:extLst>
              <a:ext uri="{FF2B5EF4-FFF2-40B4-BE49-F238E27FC236}">
                <a16:creationId xmlns:a16="http://schemas.microsoft.com/office/drawing/2014/main" id="{5680843F-4050-73DA-0AE6-EF31AA223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4" name="Text Box 44">
            <a:extLst>
              <a:ext uri="{FF2B5EF4-FFF2-40B4-BE49-F238E27FC236}">
                <a16:creationId xmlns:a16="http://schemas.microsoft.com/office/drawing/2014/main" id="{7AED9F82-1F12-23F3-B3BA-700AF98C5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5" name="Text Box 45">
            <a:extLst>
              <a:ext uri="{FF2B5EF4-FFF2-40B4-BE49-F238E27FC236}">
                <a16:creationId xmlns:a16="http://schemas.microsoft.com/office/drawing/2014/main" id="{2E784E29-97D7-69EE-1D48-B61FB0488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6" name="Text Box 46">
            <a:extLst>
              <a:ext uri="{FF2B5EF4-FFF2-40B4-BE49-F238E27FC236}">
                <a16:creationId xmlns:a16="http://schemas.microsoft.com/office/drawing/2014/main" id="{A80804D2-2FB6-B281-5A37-4C48F1802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7" name="Text Box 47">
            <a:extLst>
              <a:ext uri="{FF2B5EF4-FFF2-40B4-BE49-F238E27FC236}">
                <a16:creationId xmlns:a16="http://schemas.microsoft.com/office/drawing/2014/main" id="{8FBC6724-4203-4F17-6592-A1BD81785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8" name="Text Box 48">
            <a:extLst>
              <a:ext uri="{FF2B5EF4-FFF2-40B4-BE49-F238E27FC236}">
                <a16:creationId xmlns:a16="http://schemas.microsoft.com/office/drawing/2014/main" id="{7B01DC1D-667D-7983-FDD3-646FF963A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69" name="Text Box 49">
            <a:extLst>
              <a:ext uri="{FF2B5EF4-FFF2-40B4-BE49-F238E27FC236}">
                <a16:creationId xmlns:a16="http://schemas.microsoft.com/office/drawing/2014/main" id="{BE35BCA9-1570-F6C5-CFB0-411653BE2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70" name="Text Box 50">
            <a:extLst>
              <a:ext uri="{FF2B5EF4-FFF2-40B4-BE49-F238E27FC236}">
                <a16:creationId xmlns:a16="http://schemas.microsoft.com/office/drawing/2014/main" id="{E35710DA-15E5-81B7-16A9-98749CE6D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71" name="Text Box 51">
            <a:extLst>
              <a:ext uri="{FF2B5EF4-FFF2-40B4-BE49-F238E27FC236}">
                <a16:creationId xmlns:a16="http://schemas.microsoft.com/office/drawing/2014/main" id="{4B23834F-6219-6760-7394-877EC9419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72" name="Text Box 52">
            <a:extLst>
              <a:ext uri="{FF2B5EF4-FFF2-40B4-BE49-F238E27FC236}">
                <a16:creationId xmlns:a16="http://schemas.microsoft.com/office/drawing/2014/main" id="{BF9C96A8-E5F0-8EAA-5F0E-9B7A4E9DC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73" name="Text Box 53">
            <a:extLst>
              <a:ext uri="{FF2B5EF4-FFF2-40B4-BE49-F238E27FC236}">
                <a16:creationId xmlns:a16="http://schemas.microsoft.com/office/drawing/2014/main" id="{7FA667B4-7C20-422A-385E-BA4036250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74" name="Text Box 54">
            <a:extLst>
              <a:ext uri="{FF2B5EF4-FFF2-40B4-BE49-F238E27FC236}">
                <a16:creationId xmlns:a16="http://schemas.microsoft.com/office/drawing/2014/main" id="{FD329EDC-A0B9-FB8C-1FEB-47B9FE013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75" name="Text Box 55">
            <a:extLst>
              <a:ext uri="{FF2B5EF4-FFF2-40B4-BE49-F238E27FC236}">
                <a16:creationId xmlns:a16="http://schemas.microsoft.com/office/drawing/2014/main" id="{6A03A571-9995-1555-9F1F-F5F40D59B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76" name="Line 56">
            <a:extLst>
              <a:ext uri="{FF2B5EF4-FFF2-40B4-BE49-F238E27FC236}">
                <a16:creationId xmlns:a16="http://schemas.microsoft.com/office/drawing/2014/main" id="{D186B803-4DE2-18A2-867A-BB25718141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777" name="Line 57">
            <a:extLst>
              <a:ext uri="{FF2B5EF4-FFF2-40B4-BE49-F238E27FC236}">
                <a16:creationId xmlns:a16="http://schemas.microsoft.com/office/drawing/2014/main" id="{2BE95520-DB8B-F209-9ADC-AEB80932303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778" name="Line 58">
            <a:extLst>
              <a:ext uri="{FF2B5EF4-FFF2-40B4-BE49-F238E27FC236}">
                <a16:creationId xmlns:a16="http://schemas.microsoft.com/office/drawing/2014/main" id="{610D2AAE-BF48-30E5-F7A3-245AC5A5B8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4779" name="Text Box 60">
            <a:extLst>
              <a:ext uri="{FF2B5EF4-FFF2-40B4-BE49-F238E27FC236}">
                <a16:creationId xmlns:a16="http://schemas.microsoft.com/office/drawing/2014/main" id="{B629C114-F92D-F734-B30B-E644898DB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0" name="Text Box 67">
            <a:extLst>
              <a:ext uri="{FF2B5EF4-FFF2-40B4-BE49-F238E27FC236}">
                <a16:creationId xmlns:a16="http://schemas.microsoft.com/office/drawing/2014/main" id="{B6DA96F0-4930-EE76-F841-B3E281456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1" name="Text Box 69">
            <a:extLst>
              <a:ext uri="{FF2B5EF4-FFF2-40B4-BE49-F238E27FC236}">
                <a16:creationId xmlns:a16="http://schemas.microsoft.com/office/drawing/2014/main" id="{FE2E2C85-94CA-297C-1B0C-0974E0D36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2" name="Text Box 61">
            <a:extLst>
              <a:ext uri="{FF2B5EF4-FFF2-40B4-BE49-F238E27FC236}">
                <a16:creationId xmlns:a16="http://schemas.microsoft.com/office/drawing/2014/main" id="{9B4DDFF3-93DD-8BEC-F522-A226560EC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3" name="Text Box 65">
            <a:extLst>
              <a:ext uri="{FF2B5EF4-FFF2-40B4-BE49-F238E27FC236}">
                <a16:creationId xmlns:a16="http://schemas.microsoft.com/office/drawing/2014/main" id="{82465ED3-A8CA-3551-D043-3A602F423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4" name="Text Box 70">
            <a:extLst>
              <a:ext uri="{FF2B5EF4-FFF2-40B4-BE49-F238E27FC236}">
                <a16:creationId xmlns:a16="http://schemas.microsoft.com/office/drawing/2014/main" id="{06555026-E09C-0C5F-63E5-8B139C0E3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5" name="Text Box 62">
            <a:extLst>
              <a:ext uri="{FF2B5EF4-FFF2-40B4-BE49-F238E27FC236}">
                <a16:creationId xmlns:a16="http://schemas.microsoft.com/office/drawing/2014/main" id="{3709610D-FBBB-79FF-4E91-1ED5B4CF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6" name="Text Box 66">
            <a:extLst>
              <a:ext uri="{FF2B5EF4-FFF2-40B4-BE49-F238E27FC236}">
                <a16:creationId xmlns:a16="http://schemas.microsoft.com/office/drawing/2014/main" id="{78B8084A-42AF-8DFD-6C41-AD1268F76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4787" name="Text Box 68">
            <a:extLst>
              <a:ext uri="{FF2B5EF4-FFF2-40B4-BE49-F238E27FC236}">
                <a16:creationId xmlns:a16="http://schemas.microsoft.com/office/drawing/2014/main" id="{03E1E22A-FBB0-4C13-68F4-F248B9C3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C6D6E174-F1D0-5D02-F3FF-099AB6882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088F357-70C2-5F30-70D8-93B42753C6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5780" name="Line 36">
            <a:extLst>
              <a:ext uri="{FF2B5EF4-FFF2-40B4-BE49-F238E27FC236}">
                <a16:creationId xmlns:a16="http://schemas.microsoft.com/office/drawing/2014/main" id="{A06B7E9F-F833-B26E-C49A-81319547450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781" name="Line 37">
            <a:extLst>
              <a:ext uri="{FF2B5EF4-FFF2-40B4-BE49-F238E27FC236}">
                <a16:creationId xmlns:a16="http://schemas.microsoft.com/office/drawing/2014/main" id="{0AC11BDB-72E4-D986-1A53-EBD02D7165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782" name="Line 38">
            <a:extLst>
              <a:ext uri="{FF2B5EF4-FFF2-40B4-BE49-F238E27FC236}">
                <a16:creationId xmlns:a16="http://schemas.microsoft.com/office/drawing/2014/main" id="{3F7FB75F-4EC5-1590-5060-C048DB3F511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783" name="Line 39">
            <a:extLst>
              <a:ext uri="{FF2B5EF4-FFF2-40B4-BE49-F238E27FC236}">
                <a16:creationId xmlns:a16="http://schemas.microsoft.com/office/drawing/2014/main" id="{8346FE60-C7DF-92C4-824E-83059ABD0A9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784" name="Text Box 40">
            <a:extLst>
              <a:ext uri="{FF2B5EF4-FFF2-40B4-BE49-F238E27FC236}">
                <a16:creationId xmlns:a16="http://schemas.microsoft.com/office/drawing/2014/main" id="{10E9F633-6D39-CB33-B25E-E5C38E539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85" name="Text Box 41">
            <a:extLst>
              <a:ext uri="{FF2B5EF4-FFF2-40B4-BE49-F238E27FC236}">
                <a16:creationId xmlns:a16="http://schemas.microsoft.com/office/drawing/2014/main" id="{25E04495-5E72-372B-A13E-1ECD8AE43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86" name="Text Box 42">
            <a:extLst>
              <a:ext uri="{FF2B5EF4-FFF2-40B4-BE49-F238E27FC236}">
                <a16:creationId xmlns:a16="http://schemas.microsoft.com/office/drawing/2014/main" id="{65D50C34-5D47-51CB-8279-886F67734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87" name="Text Box 43">
            <a:extLst>
              <a:ext uri="{FF2B5EF4-FFF2-40B4-BE49-F238E27FC236}">
                <a16:creationId xmlns:a16="http://schemas.microsoft.com/office/drawing/2014/main" id="{58EB9DA3-A150-FF4F-C912-C263FEAF0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88" name="Text Box 44">
            <a:extLst>
              <a:ext uri="{FF2B5EF4-FFF2-40B4-BE49-F238E27FC236}">
                <a16:creationId xmlns:a16="http://schemas.microsoft.com/office/drawing/2014/main" id="{9FCE9A66-1A2D-3B03-48D8-8C0CE1074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89" name="Text Box 45">
            <a:extLst>
              <a:ext uri="{FF2B5EF4-FFF2-40B4-BE49-F238E27FC236}">
                <a16:creationId xmlns:a16="http://schemas.microsoft.com/office/drawing/2014/main" id="{6AAF33AC-6991-67A4-8066-DA0684EA1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0" name="Text Box 46">
            <a:extLst>
              <a:ext uri="{FF2B5EF4-FFF2-40B4-BE49-F238E27FC236}">
                <a16:creationId xmlns:a16="http://schemas.microsoft.com/office/drawing/2014/main" id="{8BC2A575-444D-4190-283D-9F7EED0E3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1" name="Text Box 47">
            <a:extLst>
              <a:ext uri="{FF2B5EF4-FFF2-40B4-BE49-F238E27FC236}">
                <a16:creationId xmlns:a16="http://schemas.microsoft.com/office/drawing/2014/main" id="{7E40E6E7-303F-21D4-D030-7D8DFA5D7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2" name="Text Box 48">
            <a:extLst>
              <a:ext uri="{FF2B5EF4-FFF2-40B4-BE49-F238E27FC236}">
                <a16:creationId xmlns:a16="http://schemas.microsoft.com/office/drawing/2014/main" id="{CBD37501-A030-4E61-7BB4-21FC384C1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3" name="Text Box 49">
            <a:extLst>
              <a:ext uri="{FF2B5EF4-FFF2-40B4-BE49-F238E27FC236}">
                <a16:creationId xmlns:a16="http://schemas.microsoft.com/office/drawing/2014/main" id="{B1A3656E-B679-BF55-E2AE-A8D9D502E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4" name="Text Box 50">
            <a:extLst>
              <a:ext uri="{FF2B5EF4-FFF2-40B4-BE49-F238E27FC236}">
                <a16:creationId xmlns:a16="http://schemas.microsoft.com/office/drawing/2014/main" id="{52EA51F8-7565-264C-048A-41A9DBADE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5" name="Text Box 51">
            <a:extLst>
              <a:ext uri="{FF2B5EF4-FFF2-40B4-BE49-F238E27FC236}">
                <a16:creationId xmlns:a16="http://schemas.microsoft.com/office/drawing/2014/main" id="{6FC82EC5-81F4-DCCD-4115-A4CF2D86E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6" name="Text Box 52">
            <a:extLst>
              <a:ext uri="{FF2B5EF4-FFF2-40B4-BE49-F238E27FC236}">
                <a16:creationId xmlns:a16="http://schemas.microsoft.com/office/drawing/2014/main" id="{BA7BC754-46D9-694D-F006-BD7086B61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7" name="Text Box 53">
            <a:extLst>
              <a:ext uri="{FF2B5EF4-FFF2-40B4-BE49-F238E27FC236}">
                <a16:creationId xmlns:a16="http://schemas.microsoft.com/office/drawing/2014/main" id="{9B388DBF-F030-E43C-679F-0EED7A09B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8" name="Text Box 54">
            <a:extLst>
              <a:ext uri="{FF2B5EF4-FFF2-40B4-BE49-F238E27FC236}">
                <a16:creationId xmlns:a16="http://schemas.microsoft.com/office/drawing/2014/main" id="{54D63677-5247-AEDF-6BBC-ECEE109F5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799" name="Text Box 55">
            <a:extLst>
              <a:ext uri="{FF2B5EF4-FFF2-40B4-BE49-F238E27FC236}">
                <a16:creationId xmlns:a16="http://schemas.microsoft.com/office/drawing/2014/main" id="{E4BAE7B6-B93C-44D1-EDFE-F4AB937D7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00" name="Line 56">
            <a:extLst>
              <a:ext uri="{FF2B5EF4-FFF2-40B4-BE49-F238E27FC236}">
                <a16:creationId xmlns:a16="http://schemas.microsoft.com/office/drawing/2014/main" id="{B0EFA9CC-353F-9917-376F-7AD4719D00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801" name="Line 57">
            <a:extLst>
              <a:ext uri="{FF2B5EF4-FFF2-40B4-BE49-F238E27FC236}">
                <a16:creationId xmlns:a16="http://schemas.microsoft.com/office/drawing/2014/main" id="{4C04693C-DE53-FB18-D8F3-85C9CAFF9D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802" name="Line 58">
            <a:extLst>
              <a:ext uri="{FF2B5EF4-FFF2-40B4-BE49-F238E27FC236}">
                <a16:creationId xmlns:a16="http://schemas.microsoft.com/office/drawing/2014/main" id="{399244AA-9145-CCB0-BE6E-AB3330F78F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803" name="Text Box 60">
            <a:extLst>
              <a:ext uri="{FF2B5EF4-FFF2-40B4-BE49-F238E27FC236}">
                <a16:creationId xmlns:a16="http://schemas.microsoft.com/office/drawing/2014/main" id="{87D6B761-0F62-BF79-719B-62CC48004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04" name="Text Box 67">
            <a:extLst>
              <a:ext uri="{FF2B5EF4-FFF2-40B4-BE49-F238E27FC236}">
                <a16:creationId xmlns:a16="http://schemas.microsoft.com/office/drawing/2014/main" id="{D15B3F67-7A9E-574B-B92B-A527EDD0D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05" name="Text Box 69">
            <a:extLst>
              <a:ext uri="{FF2B5EF4-FFF2-40B4-BE49-F238E27FC236}">
                <a16:creationId xmlns:a16="http://schemas.microsoft.com/office/drawing/2014/main" id="{A302EA8B-AFA6-9F1A-7B7F-0E63FFE6B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06" name="Text Box 61">
            <a:extLst>
              <a:ext uri="{FF2B5EF4-FFF2-40B4-BE49-F238E27FC236}">
                <a16:creationId xmlns:a16="http://schemas.microsoft.com/office/drawing/2014/main" id="{3168ED01-3ECF-5F73-DE41-C6820DD4C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07" name="Text Box 65">
            <a:extLst>
              <a:ext uri="{FF2B5EF4-FFF2-40B4-BE49-F238E27FC236}">
                <a16:creationId xmlns:a16="http://schemas.microsoft.com/office/drawing/2014/main" id="{46B9E3A0-260F-CB8F-1C7F-5FDFEC75C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08" name="Text Box 70">
            <a:extLst>
              <a:ext uri="{FF2B5EF4-FFF2-40B4-BE49-F238E27FC236}">
                <a16:creationId xmlns:a16="http://schemas.microsoft.com/office/drawing/2014/main" id="{990A4325-87D4-807A-A67C-31695B1C5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09" name="Text Box 62">
            <a:extLst>
              <a:ext uri="{FF2B5EF4-FFF2-40B4-BE49-F238E27FC236}">
                <a16:creationId xmlns:a16="http://schemas.microsoft.com/office/drawing/2014/main" id="{50AC2BAB-1895-4468-6469-A3E526213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10" name="Text Box 66">
            <a:extLst>
              <a:ext uri="{FF2B5EF4-FFF2-40B4-BE49-F238E27FC236}">
                <a16:creationId xmlns:a16="http://schemas.microsoft.com/office/drawing/2014/main" id="{87EEAE02-1996-F001-3BF6-74382E5DE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11" name="Text Box 68">
            <a:extLst>
              <a:ext uri="{FF2B5EF4-FFF2-40B4-BE49-F238E27FC236}">
                <a16:creationId xmlns:a16="http://schemas.microsoft.com/office/drawing/2014/main" id="{7B9AFF71-57C4-4736-A239-CDCDA3E15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12" name="Line 59">
            <a:extLst>
              <a:ext uri="{FF2B5EF4-FFF2-40B4-BE49-F238E27FC236}">
                <a16:creationId xmlns:a16="http://schemas.microsoft.com/office/drawing/2014/main" id="{49D4F3FE-E712-B371-5AD2-BCE69477A7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5813" name="Text Box 63">
            <a:extLst>
              <a:ext uri="{FF2B5EF4-FFF2-40B4-BE49-F238E27FC236}">
                <a16:creationId xmlns:a16="http://schemas.microsoft.com/office/drawing/2014/main" id="{468C2DA7-8423-642D-955E-5E272E034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5814" name="Text Box 74">
            <a:extLst>
              <a:ext uri="{FF2B5EF4-FFF2-40B4-BE49-F238E27FC236}">
                <a16:creationId xmlns:a16="http://schemas.microsoft.com/office/drawing/2014/main" id="{C03C201F-145A-7AA8-296C-672B3B9E6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E9658E4-0FA6-D8F7-BCF6-D81CF33DD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261E1706-9015-5F1C-D765-45AACBBC68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6804" name="Line 36">
            <a:extLst>
              <a:ext uri="{FF2B5EF4-FFF2-40B4-BE49-F238E27FC236}">
                <a16:creationId xmlns:a16="http://schemas.microsoft.com/office/drawing/2014/main" id="{EE5D7725-AF1B-ED9D-4079-52E36BDBBB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05" name="Line 37">
            <a:extLst>
              <a:ext uri="{FF2B5EF4-FFF2-40B4-BE49-F238E27FC236}">
                <a16:creationId xmlns:a16="http://schemas.microsoft.com/office/drawing/2014/main" id="{392339D8-3EBA-CECD-BB85-95BFD93A54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06" name="Line 38">
            <a:extLst>
              <a:ext uri="{FF2B5EF4-FFF2-40B4-BE49-F238E27FC236}">
                <a16:creationId xmlns:a16="http://schemas.microsoft.com/office/drawing/2014/main" id="{AC9870CB-BE29-8217-8550-8B4F3A80D5E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07" name="Line 39">
            <a:extLst>
              <a:ext uri="{FF2B5EF4-FFF2-40B4-BE49-F238E27FC236}">
                <a16:creationId xmlns:a16="http://schemas.microsoft.com/office/drawing/2014/main" id="{2A886ABE-12A7-E7A0-00B4-07C6F6C45CC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08" name="Text Box 40">
            <a:extLst>
              <a:ext uri="{FF2B5EF4-FFF2-40B4-BE49-F238E27FC236}">
                <a16:creationId xmlns:a16="http://schemas.microsoft.com/office/drawing/2014/main" id="{9EA8D3BD-0A0A-C720-F903-5D27FC03B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09" name="Text Box 41">
            <a:extLst>
              <a:ext uri="{FF2B5EF4-FFF2-40B4-BE49-F238E27FC236}">
                <a16:creationId xmlns:a16="http://schemas.microsoft.com/office/drawing/2014/main" id="{84B8D20C-4ED9-8EB6-E502-918B51B20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0" name="Text Box 42">
            <a:extLst>
              <a:ext uri="{FF2B5EF4-FFF2-40B4-BE49-F238E27FC236}">
                <a16:creationId xmlns:a16="http://schemas.microsoft.com/office/drawing/2014/main" id="{9567BC3B-79F2-1CBC-0076-C6BD087A0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1" name="Text Box 43">
            <a:extLst>
              <a:ext uri="{FF2B5EF4-FFF2-40B4-BE49-F238E27FC236}">
                <a16:creationId xmlns:a16="http://schemas.microsoft.com/office/drawing/2014/main" id="{EF66D39E-15BC-A333-B48C-5D476FB13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2" name="Text Box 44">
            <a:extLst>
              <a:ext uri="{FF2B5EF4-FFF2-40B4-BE49-F238E27FC236}">
                <a16:creationId xmlns:a16="http://schemas.microsoft.com/office/drawing/2014/main" id="{8CE8F3A2-AE0E-F3F2-960E-6E1CD1B79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3" name="Text Box 45">
            <a:extLst>
              <a:ext uri="{FF2B5EF4-FFF2-40B4-BE49-F238E27FC236}">
                <a16:creationId xmlns:a16="http://schemas.microsoft.com/office/drawing/2014/main" id="{BFF26A49-3125-BE42-7C3B-A27D09CBF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4" name="Text Box 46">
            <a:extLst>
              <a:ext uri="{FF2B5EF4-FFF2-40B4-BE49-F238E27FC236}">
                <a16:creationId xmlns:a16="http://schemas.microsoft.com/office/drawing/2014/main" id="{37487F5D-D915-4566-E1D2-8B596DC80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5" name="Text Box 47">
            <a:extLst>
              <a:ext uri="{FF2B5EF4-FFF2-40B4-BE49-F238E27FC236}">
                <a16:creationId xmlns:a16="http://schemas.microsoft.com/office/drawing/2014/main" id="{92B86C48-5DF4-3CE9-4D7A-AB3196AC8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6" name="Text Box 48">
            <a:extLst>
              <a:ext uri="{FF2B5EF4-FFF2-40B4-BE49-F238E27FC236}">
                <a16:creationId xmlns:a16="http://schemas.microsoft.com/office/drawing/2014/main" id="{08CFB7F2-9487-E929-74D1-F93EED157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7" name="Text Box 49">
            <a:extLst>
              <a:ext uri="{FF2B5EF4-FFF2-40B4-BE49-F238E27FC236}">
                <a16:creationId xmlns:a16="http://schemas.microsoft.com/office/drawing/2014/main" id="{B2A6F0DA-7E63-8FA5-265D-DB57EB10A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8" name="Text Box 50">
            <a:extLst>
              <a:ext uri="{FF2B5EF4-FFF2-40B4-BE49-F238E27FC236}">
                <a16:creationId xmlns:a16="http://schemas.microsoft.com/office/drawing/2014/main" id="{A3936FE7-8C82-34F2-DF29-7666554CB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19" name="Text Box 51">
            <a:extLst>
              <a:ext uri="{FF2B5EF4-FFF2-40B4-BE49-F238E27FC236}">
                <a16:creationId xmlns:a16="http://schemas.microsoft.com/office/drawing/2014/main" id="{86E68159-27BE-3367-A4AE-6BB622DB3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20" name="Text Box 52">
            <a:extLst>
              <a:ext uri="{FF2B5EF4-FFF2-40B4-BE49-F238E27FC236}">
                <a16:creationId xmlns:a16="http://schemas.microsoft.com/office/drawing/2014/main" id="{E0F1CAE0-16EB-9B1C-B74E-ADE4848A0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21" name="Text Box 53">
            <a:extLst>
              <a:ext uri="{FF2B5EF4-FFF2-40B4-BE49-F238E27FC236}">
                <a16:creationId xmlns:a16="http://schemas.microsoft.com/office/drawing/2014/main" id="{9E37118F-CAC3-B0A1-F7BA-B5EC2EF92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22" name="Text Box 54">
            <a:extLst>
              <a:ext uri="{FF2B5EF4-FFF2-40B4-BE49-F238E27FC236}">
                <a16:creationId xmlns:a16="http://schemas.microsoft.com/office/drawing/2014/main" id="{0B293F36-6192-6158-80C2-853044503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23" name="Text Box 55">
            <a:extLst>
              <a:ext uri="{FF2B5EF4-FFF2-40B4-BE49-F238E27FC236}">
                <a16:creationId xmlns:a16="http://schemas.microsoft.com/office/drawing/2014/main" id="{69851A0D-B40C-A0D9-03C6-DA2BE3BE5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24" name="Line 56">
            <a:extLst>
              <a:ext uri="{FF2B5EF4-FFF2-40B4-BE49-F238E27FC236}">
                <a16:creationId xmlns:a16="http://schemas.microsoft.com/office/drawing/2014/main" id="{91774BBE-5072-D6F5-A006-B5AE90644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25" name="Line 57">
            <a:extLst>
              <a:ext uri="{FF2B5EF4-FFF2-40B4-BE49-F238E27FC236}">
                <a16:creationId xmlns:a16="http://schemas.microsoft.com/office/drawing/2014/main" id="{35B305B7-B388-C88B-3AFE-A4A08AE80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26" name="Line 58">
            <a:extLst>
              <a:ext uri="{FF2B5EF4-FFF2-40B4-BE49-F238E27FC236}">
                <a16:creationId xmlns:a16="http://schemas.microsoft.com/office/drawing/2014/main" id="{34771E1A-11F1-ED43-6E91-BE38B477A0E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27" name="Text Box 60">
            <a:extLst>
              <a:ext uri="{FF2B5EF4-FFF2-40B4-BE49-F238E27FC236}">
                <a16:creationId xmlns:a16="http://schemas.microsoft.com/office/drawing/2014/main" id="{0179208F-659D-5536-2B3D-2BA9B23BF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28" name="Text Box 67">
            <a:extLst>
              <a:ext uri="{FF2B5EF4-FFF2-40B4-BE49-F238E27FC236}">
                <a16:creationId xmlns:a16="http://schemas.microsoft.com/office/drawing/2014/main" id="{87F67B95-F20C-7D66-6A4D-012D34424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29" name="Text Box 69">
            <a:extLst>
              <a:ext uri="{FF2B5EF4-FFF2-40B4-BE49-F238E27FC236}">
                <a16:creationId xmlns:a16="http://schemas.microsoft.com/office/drawing/2014/main" id="{180C01D2-7452-98C5-B774-75D094EBD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0" name="Text Box 61">
            <a:extLst>
              <a:ext uri="{FF2B5EF4-FFF2-40B4-BE49-F238E27FC236}">
                <a16:creationId xmlns:a16="http://schemas.microsoft.com/office/drawing/2014/main" id="{0C601C3D-07C2-AB3B-3A13-193424517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1" name="Text Box 65">
            <a:extLst>
              <a:ext uri="{FF2B5EF4-FFF2-40B4-BE49-F238E27FC236}">
                <a16:creationId xmlns:a16="http://schemas.microsoft.com/office/drawing/2014/main" id="{CCB6536D-C0DF-9DC1-E42B-29378E024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2" name="Text Box 70">
            <a:extLst>
              <a:ext uri="{FF2B5EF4-FFF2-40B4-BE49-F238E27FC236}">
                <a16:creationId xmlns:a16="http://schemas.microsoft.com/office/drawing/2014/main" id="{850C2465-063B-F99F-1B6A-36BB3B7CF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3" name="Text Box 62">
            <a:extLst>
              <a:ext uri="{FF2B5EF4-FFF2-40B4-BE49-F238E27FC236}">
                <a16:creationId xmlns:a16="http://schemas.microsoft.com/office/drawing/2014/main" id="{4B70013A-BC81-6A03-F82B-F60072995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4" name="Text Box 66">
            <a:extLst>
              <a:ext uri="{FF2B5EF4-FFF2-40B4-BE49-F238E27FC236}">
                <a16:creationId xmlns:a16="http://schemas.microsoft.com/office/drawing/2014/main" id="{897F8A8F-FE82-985A-59FE-48C2C098A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5" name="Text Box 68">
            <a:extLst>
              <a:ext uri="{FF2B5EF4-FFF2-40B4-BE49-F238E27FC236}">
                <a16:creationId xmlns:a16="http://schemas.microsoft.com/office/drawing/2014/main" id="{13FA71AB-4B8B-2818-AB1D-3BED7BC4F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6" name="Line 59">
            <a:extLst>
              <a:ext uri="{FF2B5EF4-FFF2-40B4-BE49-F238E27FC236}">
                <a16:creationId xmlns:a16="http://schemas.microsoft.com/office/drawing/2014/main" id="{6922F6A9-7973-D710-FE13-CC340E0FA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6837" name="Text Box 63">
            <a:extLst>
              <a:ext uri="{FF2B5EF4-FFF2-40B4-BE49-F238E27FC236}">
                <a16:creationId xmlns:a16="http://schemas.microsoft.com/office/drawing/2014/main" id="{457BE834-A6D0-C1B7-D574-4D59EA7FA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8" name="Text Box 74">
            <a:extLst>
              <a:ext uri="{FF2B5EF4-FFF2-40B4-BE49-F238E27FC236}">
                <a16:creationId xmlns:a16="http://schemas.microsoft.com/office/drawing/2014/main" id="{3C9454F0-7221-983F-F194-5B930B910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39" name="Text Box 64">
            <a:extLst>
              <a:ext uri="{FF2B5EF4-FFF2-40B4-BE49-F238E27FC236}">
                <a16:creationId xmlns:a16="http://schemas.microsoft.com/office/drawing/2014/main" id="{2C959986-9169-46AF-CB48-DE8462409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6840" name="Text Box 71">
            <a:extLst>
              <a:ext uri="{FF2B5EF4-FFF2-40B4-BE49-F238E27FC236}">
                <a16:creationId xmlns:a16="http://schemas.microsoft.com/office/drawing/2014/main" id="{2E28A2F9-514D-43AB-F832-627619838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D3EDA0B8-5164-960A-8B9A-D005E61EDC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50EDD102-DDC0-B415-F9A4-36E7A4383C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7828" name="Line 36">
            <a:extLst>
              <a:ext uri="{FF2B5EF4-FFF2-40B4-BE49-F238E27FC236}">
                <a16:creationId xmlns:a16="http://schemas.microsoft.com/office/drawing/2014/main" id="{8B853EA4-9C26-BB06-88C4-C1EE70F413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29" name="Line 37">
            <a:extLst>
              <a:ext uri="{FF2B5EF4-FFF2-40B4-BE49-F238E27FC236}">
                <a16:creationId xmlns:a16="http://schemas.microsoft.com/office/drawing/2014/main" id="{9C50A324-4831-F1A0-0F18-FE788F8E1B5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30" name="Line 38">
            <a:extLst>
              <a:ext uri="{FF2B5EF4-FFF2-40B4-BE49-F238E27FC236}">
                <a16:creationId xmlns:a16="http://schemas.microsoft.com/office/drawing/2014/main" id="{0196DF24-5645-8D31-4CFD-D8C7AA1D0E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31" name="Line 39">
            <a:extLst>
              <a:ext uri="{FF2B5EF4-FFF2-40B4-BE49-F238E27FC236}">
                <a16:creationId xmlns:a16="http://schemas.microsoft.com/office/drawing/2014/main" id="{2A30160D-0A92-DC7E-E9F6-EDB0A90F6FA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32" name="Text Box 40">
            <a:extLst>
              <a:ext uri="{FF2B5EF4-FFF2-40B4-BE49-F238E27FC236}">
                <a16:creationId xmlns:a16="http://schemas.microsoft.com/office/drawing/2014/main" id="{8C20DC9D-FC67-11E9-E9F9-7DE8FA2B7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33" name="Text Box 41">
            <a:extLst>
              <a:ext uri="{FF2B5EF4-FFF2-40B4-BE49-F238E27FC236}">
                <a16:creationId xmlns:a16="http://schemas.microsoft.com/office/drawing/2014/main" id="{01E8FEF9-F00F-2C35-5A47-D14BD589F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34" name="Text Box 42">
            <a:extLst>
              <a:ext uri="{FF2B5EF4-FFF2-40B4-BE49-F238E27FC236}">
                <a16:creationId xmlns:a16="http://schemas.microsoft.com/office/drawing/2014/main" id="{D1AA45EE-BF0E-7D40-A839-A6E050A17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35" name="Text Box 43">
            <a:extLst>
              <a:ext uri="{FF2B5EF4-FFF2-40B4-BE49-F238E27FC236}">
                <a16:creationId xmlns:a16="http://schemas.microsoft.com/office/drawing/2014/main" id="{2CC762A9-B93B-7658-6D75-87B12F1DB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36" name="Text Box 44">
            <a:extLst>
              <a:ext uri="{FF2B5EF4-FFF2-40B4-BE49-F238E27FC236}">
                <a16:creationId xmlns:a16="http://schemas.microsoft.com/office/drawing/2014/main" id="{CC501698-90EE-A49B-BEB8-B47132A08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37" name="Text Box 45">
            <a:extLst>
              <a:ext uri="{FF2B5EF4-FFF2-40B4-BE49-F238E27FC236}">
                <a16:creationId xmlns:a16="http://schemas.microsoft.com/office/drawing/2014/main" id="{8E3162EA-8EDD-C038-128C-A7116BEE3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38" name="Text Box 46">
            <a:extLst>
              <a:ext uri="{FF2B5EF4-FFF2-40B4-BE49-F238E27FC236}">
                <a16:creationId xmlns:a16="http://schemas.microsoft.com/office/drawing/2014/main" id="{0599ABE5-BBA0-F001-BA49-EAE6644B2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39" name="Text Box 47">
            <a:extLst>
              <a:ext uri="{FF2B5EF4-FFF2-40B4-BE49-F238E27FC236}">
                <a16:creationId xmlns:a16="http://schemas.microsoft.com/office/drawing/2014/main" id="{9535FFA7-6AC6-489A-13E3-EC5B88FD9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0" name="Text Box 48">
            <a:extLst>
              <a:ext uri="{FF2B5EF4-FFF2-40B4-BE49-F238E27FC236}">
                <a16:creationId xmlns:a16="http://schemas.microsoft.com/office/drawing/2014/main" id="{83312B5F-D04F-564A-1ABC-D95A73A88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1" name="Text Box 49">
            <a:extLst>
              <a:ext uri="{FF2B5EF4-FFF2-40B4-BE49-F238E27FC236}">
                <a16:creationId xmlns:a16="http://schemas.microsoft.com/office/drawing/2014/main" id="{81875529-7C99-4B64-F65D-259D38160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2" name="Text Box 50">
            <a:extLst>
              <a:ext uri="{FF2B5EF4-FFF2-40B4-BE49-F238E27FC236}">
                <a16:creationId xmlns:a16="http://schemas.microsoft.com/office/drawing/2014/main" id="{A61A75D8-F81A-26BD-5633-8A3CBA89D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3" name="Text Box 51">
            <a:extLst>
              <a:ext uri="{FF2B5EF4-FFF2-40B4-BE49-F238E27FC236}">
                <a16:creationId xmlns:a16="http://schemas.microsoft.com/office/drawing/2014/main" id="{1735ADEA-5D1A-2775-D6F2-47A2E3DCC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4" name="Text Box 52">
            <a:extLst>
              <a:ext uri="{FF2B5EF4-FFF2-40B4-BE49-F238E27FC236}">
                <a16:creationId xmlns:a16="http://schemas.microsoft.com/office/drawing/2014/main" id="{74F6C25A-D246-E828-7E7D-8180C64BF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5" name="Text Box 53">
            <a:extLst>
              <a:ext uri="{FF2B5EF4-FFF2-40B4-BE49-F238E27FC236}">
                <a16:creationId xmlns:a16="http://schemas.microsoft.com/office/drawing/2014/main" id="{4BA2C36E-35BD-169B-719C-9AA40D3B6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6" name="Text Box 54">
            <a:extLst>
              <a:ext uri="{FF2B5EF4-FFF2-40B4-BE49-F238E27FC236}">
                <a16:creationId xmlns:a16="http://schemas.microsoft.com/office/drawing/2014/main" id="{C83D47BC-2268-BA64-444F-9C3EE4CAA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7" name="Text Box 55">
            <a:extLst>
              <a:ext uri="{FF2B5EF4-FFF2-40B4-BE49-F238E27FC236}">
                <a16:creationId xmlns:a16="http://schemas.microsoft.com/office/drawing/2014/main" id="{A0FD21C5-8258-1DB5-8D70-E9CDF1764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48" name="Line 56">
            <a:extLst>
              <a:ext uri="{FF2B5EF4-FFF2-40B4-BE49-F238E27FC236}">
                <a16:creationId xmlns:a16="http://schemas.microsoft.com/office/drawing/2014/main" id="{DD200188-F47F-6CB5-968C-2842235697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49" name="Line 57">
            <a:extLst>
              <a:ext uri="{FF2B5EF4-FFF2-40B4-BE49-F238E27FC236}">
                <a16:creationId xmlns:a16="http://schemas.microsoft.com/office/drawing/2014/main" id="{17A7EF10-46BF-BCA3-2B3B-D6836E52BF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50" name="Line 58">
            <a:extLst>
              <a:ext uri="{FF2B5EF4-FFF2-40B4-BE49-F238E27FC236}">
                <a16:creationId xmlns:a16="http://schemas.microsoft.com/office/drawing/2014/main" id="{92826BA8-FE21-4A2C-CEC5-0E6EE72C9EF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51" name="Text Box 60">
            <a:extLst>
              <a:ext uri="{FF2B5EF4-FFF2-40B4-BE49-F238E27FC236}">
                <a16:creationId xmlns:a16="http://schemas.microsoft.com/office/drawing/2014/main" id="{113BFBD5-DA9C-9744-728E-55D21CD85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2" name="Text Box 67">
            <a:extLst>
              <a:ext uri="{FF2B5EF4-FFF2-40B4-BE49-F238E27FC236}">
                <a16:creationId xmlns:a16="http://schemas.microsoft.com/office/drawing/2014/main" id="{4EB96641-EA66-C971-B54F-31F791551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3" name="Text Box 69">
            <a:extLst>
              <a:ext uri="{FF2B5EF4-FFF2-40B4-BE49-F238E27FC236}">
                <a16:creationId xmlns:a16="http://schemas.microsoft.com/office/drawing/2014/main" id="{524F99C8-EA37-2769-0681-67B3B9648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4" name="Text Box 61">
            <a:extLst>
              <a:ext uri="{FF2B5EF4-FFF2-40B4-BE49-F238E27FC236}">
                <a16:creationId xmlns:a16="http://schemas.microsoft.com/office/drawing/2014/main" id="{69169543-46B4-3749-E815-A6B608937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5" name="Text Box 65">
            <a:extLst>
              <a:ext uri="{FF2B5EF4-FFF2-40B4-BE49-F238E27FC236}">
                <a16:creationId xmlns:a16="http://schemas.microsoft.com/office/drawing/2014/main" id="{5F0BA9FB-0B68-A613-2C16-D01BD7D45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6" name="Text Box 70">
            <a:extLst>
              <a:ext uri="{FF2B5EF4-FFF2-40B4-BE49-F238E27FC236}">
                <a16:creationId xmlns:a16="http://schemas.microsoft.com/office/drawing/2014/main" id="{80597BD8-4677-B2C3-5F5F-7C5ACB4C6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7" name="Text Box 62">
            <a:extLst>
              <a:ext uri="{FF2B5EF4-FFF2-40B4-BE49-F238E27FC236}">
                <a16:creationId xmlns:a16="http://schemas.microsoft.com/office/drawing/2014/main" id="{6B25B857-FBE0-F7C2-A7E0-BE7D85A03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8" name="Text Box 66">
            <a:extLst>
              <a:ext uri="{FF2B5EF4-FFF2-40B4-BE49-F238E27FC236}">
                <a16:creationId xmlns:a16="http://schemas.microsoft.com/office/drawing/2014/main" id="{FAE528C7-E165-0C1F-F460-E00CCCBC1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59" name="Text Box 68">
            <a:extLst>
              <a:ext uri="{FF2B5EF4-FFF2-40B4-BE49-F238E27FC236}">
                <a16:creationId xmlns:a16="http://schemas.microsoft.com/office/drawing/2014/main" id="{4BB138A4-1B7E-6A52-2D38-0DE9488F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60" name="Line 59">
            <a:extLst>
              <a:ext uri="{FF2B5EF4-FFF2-40B4-BE49-F238E27FC236}">
                <a16:creationId xmlns:a16="http://schemas.microsoft.com/office/drawing/2014/main" id="{78151F14-9129-485E-FDB0-6B02A4BD6A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7861" name="Text Box 63">
            <a:extLst>
              <a:ext uri="{FF2B5EF4-FFF2-40B4-BE49-F238E27FC236}">
                <a16:creationId xmlns:a16="http://schemas.microsoft.com/office/drawing/2014/main" id="{B29B93C6-3AB5-A620-E953-2E3217051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62" name="Text Box 74">
            <a:extLst>
              <a:ext uri="{FF2B5EF4-FFF2-40B4-BE49-F238E27FC236}">
                <a16:creationId xmlns:a16="http://schemas.microsoft.com/office/drawing/2014/main" id="{6F9D75DD-FDEC-AAF1-2CAE-A6EFE9E42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63" name="Text Box 64">
            <a:extLst>
              <a:ext uri="{FF2B5EF4-FFF2-40B4-BE49-F238E27FC236}">
                <a16:creationId xmlns:a16="http://schemas.microsoft.com/office/drawing/2014/main" id="{3B492C7F-7318-6D76-2C88-B8277D3B5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64" name="Text Box 71">
            <a:extLst>
              <a:ext uri="{FF2B5EF4-FFF2-40B4-BE49-F238E27FC236}">
                <a16:creationId xmlns:a16="http://schemas.microsoft.com/office/drawing/2014/main" id="{639BC24D-7523-34BE-6A7C-E85A354D9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7865" name="Text Box 73">
            <a:extLst>
              <a:ext uri="{FF2B5EF4-FFF2-40B4-BE49-F238E27FC236}">
                <a16:creationId xmlns:a16="http://schemas.microsoft.com/office/drawing/2014/main" id="{88F08989-D58A-7557-7E06-272364CBE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46A2CB69-F154-D566-62DC-E02270BBCD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29C8E8C1-5239-6501-34C8-CA3B150F76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8852" name="Line 36">
            <a:extLst>
              <a:ext uri="{FF2B5EF4-FFF2-40B4-BE49-F238E27FC236}">
                <a16:creationId xmlns:a16="http://schemas.microsoft.com/office/drawing/2014/main" id="{43B83C97-6C22-754B-D778-DF1F90BA2D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53" name="Line 37">
            <a:extLst>
              <a:ext uri="{FF2B5EF4-FFF2-40B4-BE49-F238E27FC236}">
                <a16:creationId xmlns:a16="http://schemas.microsoft.com/office/drawing/2014/main" id="{CF18C613-AF55-BC6F-DDE4-B618AC0C55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54" name="Line 38">
            <a:extLst>
              <a:ext uri="{FF2B5EF4-FFF2-40B4-BE49-F238E27FC236}">
                <a16:creationId xmlns:a16="http://schemas.microsoft.com/office/drawing/2014/main" id="{B7EEEA79-5A80-9373-80FE-0376E3326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55" name="Line 39">
            <a:extLst>
              <a:ext uri="{FF2B5EF4-FFF2-40B4-BE49-F238E27FC236}">
                <a16:creationId xmlns:a16="http://schemas.microsoft.com/office/drawing/2014/main" id="{CB5EC80B-4BA0-76B5-D249-63788BC2DED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56" name="Text Box 40">
            <a:extLst>
              <a:ext uri="{FF2B5EF4-FFF2-40B4-BE49-F238E27FC236}">
                <a16:creationId xmlns:a16="http://schemas.microsoft.com/office/drawing/2014/main" id="{0A93FB5B-584B-DE35-3F61-266218D78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57" name="Text Box 41">
            <a:extLst>
              <a:ext uri="{FF2B5EF4-FFF2-40B4-BE49-F238E27FC236}">
                <a16:creationId xmlns:a16="http://schemas.microsoft.com/office/drawing/2014/main" id="{7A1E8FDD-8B0A-69C6-07B6-F2D996EA6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58" name="Text Box 42">
            <a:extLst>
              <a:ext uri="{FF2B5EF4-FFF2-40B4-BE49-F238E27FC236}">
                <a16:creationId xmlns:a16="http://schemas.microsoft.com/office/drawing/2014/main" id="{E87B5794-4B78-ABCE-73F2-4C3DAE868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59" name="Text Box 43">
            <a:extLst>
              <a:ext uri="{FF2B5EF4-FFF2-40B4-BE49-F238E27FC236}">
                <a16:creationId xmlns:a16="http://schemas.microsoft.com/office/drawing/2014/main" id="{550BFA99-F779-2AE9-FC2A-BE3204D27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0" name="Text Box 44">
            <a:extLst>
              <a:ext uri="{FF2B5EF4-FFF2-40B4-BE49-F238E27FC236}">
                <a16:creationId xmlns:a16="http://schemas.microsoft.com/office/drawing/2014/main" id="{1AE2662A-4F5B-CFDE-F1E1-B56B416D4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1" name="Text Box 45">
            <a:extLst>
              <a:ext uri="{FF2B5EF4-FFF2-40B4-BE49-F238E27FC236}">
                <a16:creationId xmlns:a16="http://schemas.microsoft.com/office/drawing/2014/main" id="{07C6673F-07B2-6837-738F-6B4D5620D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2" name="Text Box 46">
            <a:extLst>
              <a:ext uri="{FF2B5EF4-FFF2-40B4-BE49-F238E27FC236}">
                <a16:creationId xmlns:a16="http://schemas.microsoft.com/office/drawing/2014/main" id="{A49A0BE0-2565-7E0B-E5A6-CE55B1848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3" name="Text Box 47">
            <a:extLst>
              <a:ext uri="{FF2B5EF4-FFF2-40B4-BE49-F238E27FC236}">
                <a16:creationId xmlns:a16="http://schemas.microsoft.com/office/drawing/2014/main" id="{032C59A4-F3EC-4D93-165C-E73A0A65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4" name="Text Box 48">
            <a:extLst>
              <a:ext uri="{FF2B5EF4-FFF2-40B4-BE49-F238E27FC236}">
                <a16:creationId xmlns:a16="http://schemas.microsoft.com/office/drawing/2014/main" id="{D06878DD-2FC1-D17E-F9CF-0809C32C5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5" name="Text Box 49">
            <a:extLst>
              <a:ext uri="{FF2B5EF4-FFF2-40B4-BE49-F238E27FC236}">
                <a16:creationId xmlns:a16="http://schemas.microsoft.com/office/drawing/2014/main" id="{96DF8822-43DA-777A-E840-1DDEA5328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6" name="Text Box 50">
            <a:extLst>
              <a:ext uri="{FF2B5EF4-FFF2-40B4-BE49-F238E27FC236}">
                <a16:creationId xmlns:a16="http://schemas.microsoft.com/office/drawing/2014/main" id="{C89B3355-8AB8-A305-52B4-175AD5AA7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7" name="Text Box 51">
            <a:extLst>
              <a:ext uri="{FF2B5EF4-FFF2-40B4-BE49-F238E27FC236}">
                <a16:creationId xmlns:a16="http://schemas.microsoft.com/office/drawing/2014/main" id="{4F22122B-0D11-9715-A1FE-8ADED5053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8" name="Text Box 52">
            <a:extLst>
              <a:ext uri="{FF2B5EF4-FFF2-40B4-BE49-F238E27FC236}">
                <a16:creationId xmlns:a16="http://schemas.microsoft.com/office/drawing/2014/main" id="{5D9F13F6-B76A-9C64-4DB3-B00ED7CED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69" name="Text Box 53">
            <a:extLst>
              <a:ext uri="{FF2B5EF4-FFF2-40B4-BE49-F238E27FC236}">
                <a16:creationId xmlns:a16="http://schemas.microsoft.com/office/drawing/2014/main" id="{75114665-21C8-90DB-C5AF-BC3ED7E8E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70" name="Text Box 54">
            <a:extLst>
              <a:ext uri="{FF2B5EF4-FFF2-40B4-BE49-F238E27FC236}">
                <a16:creationId xmlns:a16="http://schemas.microsoft.com/office/drawing/2014/main" id="{9A37042F-1D14-F552-ABBD-88D023499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71" name="Text Box 55">
            <a:extLst>
              <a:ext uri="{FF2B5EF4-FFF2-40B4-BE49-F238E27FC236}">
                <a16:creationId xmlns:a16="http://schemas.microsoft.com/office/drawing/2014/main" id="{DFF0CE6A-346B-796F-6CDC-0FB9AFAFD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72" name="Line 56">
            <a:extLst>
              <a:ext uri="{FF2B5EF4-FFF2-40B4-BE49-F238E27FC236}">
                <a16:creationId xmlns:a16="http://schemas.microsoft.com/office/drawing/2014/main" id="{CC7D94A2-BC2F-B4D6-4D34-ABEFCC391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73" name="Line 57">
            <a:extLst>
              <a:ext uri="{FF2B5EF4-FFF2-40B4-BE49-F238E27FC236}">
                <a16:creationId xmlns:a16="http://schemas.microsoft.com/office/drawing/2014/main" id="{0801C446-73B5-D771-B4CD-4F5F8108B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74" name="Line 58">
            <a:extLst>
              <a:ext uri="{FF2B5EF4-FFF2-40B4-BE49-F238E27FC236}">
                <a16:creationId xmlns:a16="http://schemas.microsoft.com/office/drawing/2014/main" id="{B247C682-3D3B-7241-7C37-D4970E29C4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75" name="Text Box 60">
            <a:extLst>
              <a:ext uri="{FF2B5EF4-FFF2-40B4-BE49-F238E27FC236}">
                <a16:creationId xmlns:a16="http://schemas.microsoft.com/office/drawing/2014/main" id="{93F8FDC1-4CED-61BC-52C3-4D83C6994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76" name="Text Box 67">
            <a:extLst>
              <a:ext uri="{FF2B5EF4-FFF2-40B4-BE49-F238E27FC236}">
                <a16:creationId xmlns:a16="http://schemas.microsoft.com/office/drawing/2014/main" id="{85850204-8522-7079-E12A-17BC06DA9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77" name="Text Box 69">
            <a:extLst>
              <a:ext uri="{FF2B5EF4-FFF2-40B4-BE49-F238E27FC236}">
                <a16:creationId xmlns:a16="http://schemas.microsoft.com/office/drawing/2014/main" id="{0C9AFC87-1AB1-514C-FDBB-3EB1F810C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78" name="Text Box 61">
            <a:extLst>
              <a:ext uri="{FF2B5EF4-FFF2-40B4-BE49-F238E27FC236}">
                <a16:creationId xmlns:a16="http://schemas.microsoft.com/office/drawing/2014/main" id="{51D3CEC0-3256-DDA5-18D8-D713C9CE6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79" name="Text Box 65">
            <a:extLst>
              <a:ext uri="{FF2B5EF4-FFF2-40B4-BE49-F238E27FC236}">
                <a16:creationId xmlns:a16="http://schemas.microsoft.com/office/drawing/2014/main" id="{004BADA3-E5AD-6BD7-3C72-F036DD156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0" name="Text Box 70">
            <a:extLst>
              <a:ext uri="{FF2B5EF4-FFF2-40B4-BE49-F238E27FC236}">
                <a16:creationId xmlns:a16="http://schemas.microsoft.com/office/drawing/2014/main" id="{D11E651A-2224-64B0-AAA2-B86F79D00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1" name="Text Box 62">
            <a:extLst>
              <a:ext uri="{FF2B5EF4-FFF2-40B4-BE49-F238E27FC236}">
                <a16:creationId xmlns:a16="http://schemas.microsoft.com/office/drawing/2014/main" id="{B1B84BB4-6F43-4CDD-2522-0B4315905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2" name="Text Box 66">
            <a:extLst>
              <a:ext uri="{FF2B5EF4-FFF2-40B4-BE49-F238E27FC236}">
                <a16:creationId xmlns:a16="http://schemas.microsoft.com/office/drawing/2014/main" id="{95F0939B-5179-9CAD-0EA1-21804B7AD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3" name="Text Box 68">
            <a:extLst>
              <a:ext uri="{FF2B5EF4-FFF2-40B4-BE49-F238E27FC236}">
                <a16:creationId xmlns:a16="http://schemas.microsoft.com/office/drawing/2014/main" id="{0A19ED76-07ED-B172-9439-49E501244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4" name="Line 59">
            <a:extLst>
              <a:ext uri="{FF2B5EF4-FFF2-40B4-BE49-F238E27FC236}">
                <a16:creationId xmlns:a16="http://schemas.microsoft.com/office/drawing/2014/main" id="{8A262C50-16BC-BD54-49D5-6FBA12E23F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8885" name="Text Box 63">
            <a:extLst>
              <a:ext uri="{FF2B5EF4-FFF2-40B4-BE49-F238E27FC236}">
                <a16:creationId xmlns:a16="http://schemas.microsoft.com/office/drawing/2014/main" id="{7472E3C6-E511-C14C-4EE2-249A019EE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6" name="Text Box 74">
            <a:extLst>
              <a:ext uri="{FF2B5EF4-FFF2-40B4-BE49-F238E27FC236}">
                <a16:creationId xmlns:a16="http://schemas.microsoft.com/office/drawing/2014/main" id="{71CF92E1-B5C7-21D9-31C8-A5A7DD3A6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7" name="Text Box 64">
            <a:extLst>
              <a:ext uri="{FF2B5EF4-FFF2-40B4-BE49-F238E27FC236}">
                <a16:creationId xmlns:a16="http://schemas.microsoft.com/office/drawing/2014/main" id="{029328B0-0EF9-3483-7462-B18320B5A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8" name="Text Box 71">
            <a:extLst>
              <a:ext uri="{FF2B5EF4-FFF2-40B4-BE49-F238E27FC236}">
                <a16:creationId xmlns:a16="http://schemas.microsoft.com/office/drawing/2014/main" id="{6804842B-1765-6EA0-759C-6712A76EC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89" name="Text Box 73">
            <a:extLst>
              <a:ext uri="{FF2B5EF4-FFF2-40B4-BE49-F238E27FC236}">
                <a16:creationId xmlns:a16="http://schemas.microsoft.com/office/drawing/2014/main" id="{59353D75-E9E5-521A-C6DE-D0A324590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8890" name="Text Box 72">
            <a:extLst>
              <a:ext uri="{FF2B5EF4-FFF2-40B4-BE49-F238E27FC236}">
                <a16:creationId xmlns:a16="http://schemas.microsoft.com/office/drawing/2014/main" id="{89D92E00-CBAA-B517-CE6C-410EE5CF1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4F710B95-D209-3E35-3073-E22C6AE176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49198463-8505-1057-A7C7-DAE00D8548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79876" name="Line 36">
            <a:extLst>
              <a:ext uri="{FF2B5EF4-FFF2-40B4-BE49-F238E27FC236}">
                <a16:creationId xmlns:a16="http://schemas.microsoft.com/office/drawing/2014/main" id="{E035CB19-E60D-CE0C-90E4-8371B4FDBE3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77" name="Line 37">
            <a:extLst>
              <a:ext uri="{FF2B5EF4-FFF2-40B4-BE49-F238E27FC236}">
                <a16:creationId xmlns:a16="http://schemas.microsoft.com/office/drawing/2014/main" id="{A3F61310-7CA2-B4DE-F68D-8D15D0B43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78" name="Line 38">
            <a:extLst>
              <a:ext uri="{FF2B5EF4-FFF2-40B4-BE49-F238E27FC236}">
                <a16:creationId xmlns:a16="http://schemas.microsoft.com/office/drawing/2014/main" id="{B73E54D9-C9F5-B7AC-728C-3BB4B161A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79" name="Line 39">
            <a:extLst>
              <a:ext uri="{FF2B5EF4-FFF2-40B4-BE49-F238E27FC236}">
                <a16:creationId xmlns:a16="http://schemas.microsoft.com/office/drawing/2014/main" id="{91083B71-2B68-142A-7DA8-4332F6BD2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80" name="Text Box 40">
            <a:extLst>
              <a:ext uri="{FF2B5EF4-FFF2-40B4-BE49-F238E27FC236}">
                <a16:creationId xmlns:a16="http://schemas.microsoft.com/office/drawing/2014/main" id="{64B87AE7-B158-566D-F3CD-D973042C9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1" name="Text Box 41">
            <a:extLst>
              <a:ext uri="{FF2B5EF4-FFF2-40B4-BE49-F238E27FC236}">
                <a16:creationId xmlns:a16="http://schemas.microsoft.com/office/drawing/2014/main" id="{B4A77FCE-AF29-B8A4-EB83-7BFAED63D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2" name="Text Box 42">
            <a:extLst>
              <a:ext uri="{FF2B5EF4-FFF2-40B4-BE49-F238E27FC236}">
                <a16:creationId xmlns:a16="http://schemas.microsoft.com/office/drawing/2014/main" id="{F1A640EC-CEB7-35F4-C54A-4AB0106F3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3" name="Text Box 43">
            <a:extLst>
              <a:ext uri="{FF2B5EF4-FFF2-40B4-BE49-F238E27FC236}">
                <a16:creationId xmlns:a16="http://schemas.microsoft.com/office/drawing/2014/main" id="{BAE9D104-6772-B72D-81D5-32BECE9CE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4" name="Text Box 44">
            <a:extLst>
              <a:ext uri="{FF2B5EF4-FFF2-40B4-BE49-F238E27FC236}">
                <a16:creationId xmlns:a16="http://schemas.microsoft.com/office/drawing/2014/main" id="{7887044B-B79F-CF56-B1ED-772FC79D8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5" name="Text Box 45">
            <a:extLst>
              <a:ext uri="{FF2B5EF4-FFF2-40B4-BE49-F238E27FC236}">
                <a16:creationId xmlns:a16="http://schemas.microsoft.com/office/drawing/2014/main" id="{590210DB-4890-B766-4F9A-93C831CC0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6" name="Text Box 46">
            <a:extLst>
              <a:ext uri="{FF2B5EF4-FFF2-40B4-BE49-F238E27FC236}">
                <a16:creationId xmlns:a16="http://schemas.microsoft.com/office/drawing/2014/main" id="{B613B492-6E24-82EE-56AD-34F3F8D09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7" name="Text Box 47">
            <a:extLst>
              <a:ext uri="{FF2B5EF4-FFF2-40B4-BE49-F238E27FC236}">
                <a16:creationId xmlns:a16="http://schemas.microsoft.com/office/drawing/2014/main" id="{B7618FD0-D4C6-9EE1-149C-FC1258CBB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8" name="Text Box 48">
            <a:extLst>
              <a:ext uri="{FF2B5EF4-FFF2-40B4-BE49-F238E27FC236}">
                <a16:creationId xmlns:a16="http://schemas.microsoft.com/office/drawing/2014/main" id="{CB90E7C6-CD7F-3A5B-6E3F-D1E7907A8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89" name="Text Box 49">
            <a:extLst>
              <a:ext uri="{FF2B5EF4-FFF2-40B4-BE49-F238E27FC236}">
                <a16:creationId xmlns:a16="http://schemas.microsoft.com/office/drawing/2014/main" id="{AC25032D-827F-0186-926F-54276A24B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90" name="Text Box 50">
            <a:extLst>
              <a:ext uri="{FF2B5EF4-FFF2-40B4-BE49-F238E27FC236}">
                <a16:creationId xmlns:a16="http://schemas.microsoft.com/office/drawing/2014/main" id="{A55AE03C-16B6-C909-C5EF-34BFE8CA5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91" name="Text Box 51">
            <a:extLst>
              <a:ext uri="{FF2B5EF4-FFF2-40B4-BE49-F238E27FC236}">
                <a16:creationId xmlns:a16="http://schemas.microsoft.com/office/drawing/2014/main" id="{963FA4FF-CFBB-07D1-2EDE-B98124F9F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92" name="Text Box 52">
            <a:extLst>
              <a:ext uri="{FF2B5EF4-FFF2-40B4-BE49-F238E27FC236}">
                <a16:creationId xmlns:a16="http://schemas.microsoft.com/office/drawing/2014/main" id="{83D0682D-1B16-2FD9-ADF5-BB86658AD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93" name="Text Box 53">
            <a:extLst>
              <a:ext uri="{FF2B5EF4-FFF2-40B4-BE49-F238E27FC236}">
                <a16:creationId xmlns:a16="http://schemas.microsoft.com/office/drawing/2014/main" id="{1131855D-4DD9-DEBC-DF0E-959CA2FE5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94" name="Text Box 54">
            <a:extLst>
              <a:ext uri="{FF2B5EF4-FFF2-40B4-BE49-F238E27FC236}">
                <a16:creationId xmlns:a16="http://schemas.microsoft.com/office/drawing/2014/main" id="{E1FF671B-A77D-27EA-EA9E-09C634BA1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95" name="Text Box 55">
            <a:extLst>
              <a:ext uri="{FF2B5EF4-FFF2-40B4-BE49-F238E27FC236}">
                <a16:creationId xmlns:a16="http://schemas.microsoft.com/office/drawing/2014/main" id="{C8509E26-EEF1-031F-60EA-C80EBC97F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896" name="Line 56">
            <a:extLst>
              <a:ext uri="{FF2B5EF4-FFF2-40B4-BE49-F238E27FC236}">
                <a16:creationId xmlns:a16="http://schemas.microsoft.com/office/drawing/2014/main" id="{68452BC8-DCCA-CE1F-9E16-F70EDFEB41C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97" name="Line 57">
            <a:extLst>
              <a:ext uri="{FF2B5EF4-FFF2-40B4-BE49-F238E27FC236}">
                <a16:creationId xmlns:a16="http://schemas.microsoft.com/office/drawing/2014/main" id="{DB0C6FEE-F742-A235-B08E-01A47DC6FE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98" name="Line 58">
            <a:extLst>
              <a:ext uri="{FF2B5EF4-FFF2-40B4-BE49-F238E27FC236}">
                <a16:creationId xmlns:a16="http://schemas.microsoft.com/office/drawing/2014/main" id="{02A395E1-A0E6-3556-21DD-C2F43869D03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899" name="Text Box 60">
            <a:extLst>
              <a:ext uri="{FF2B5EF4-FFF2-40B4-BE49-F238E27FC236}">
                <a16:creationId xmlns:a16="http://schemas.microsoft.com/office/drawing/2014/main" id="{25882B33-41BF-E1B9-3BC7-C366AA96D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0" name="Text Box 67">
            <a:extLst>
              <a:ext uri="{FF2B5EF4-FFF2-40B4-BE49-F238E27FC236}">
                <a16:creationId xmlns:a16="http://schemas.microsoft.com/office/drawing/2014/main" id="{67A9E185-6BF8-B705-14A4-DECD9FA23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1" name="Text Box 69">
            <a:extLst>
              <a:ext uri="{FF2B5EF4-FFF2-40B4-BE49-F238E27FC236}">
                <a16:creationId xmlns:a16="http://schemas.microsoft.com/office/drawing/2014/main" id="{1ADB4CB5-FD8A-334B-C551-4A6E0ED16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2" name="Text Box 61">
            <a:extLst>
              <a:ext uri="{FF2B5EF4-FFF2-40B4-BE49-F238E27FC236}">
                <a16:creationId xmlns:a16="http://schemas.microsoft.com/office/drawing/2014/main" id="{5DC9EE60-5A2D-C091-E750-4AC74119A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3" name="Text Box 65">
            <a:extLst>
              <a:ext uri="{FF2B5EF4-FFF2-40B4-BE49-F238E27FC236}">
                <a16:creationId xmlns:a16="http://schemas.microsoft.com/office/drawing/2014/main" id="{3F2A06C9-C80B-6F9E-720B-AAB27C971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4" name="Text Box 70">
            <a:extLst>
              <a:ext uri="{FF2B5EF4-FFF2-40B4-BE49-F238E27FC236}">
                <a16:creationId xmlns:a16="http://schemas.microsoft.com/office/drawing/2014/main" id="{84CA8EF1-C999-96C3-2E03-43E4D3842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5" name="Text Box 62">
            <a:extLst>
              <a:ext uri="{FF2B5EF4-FFF2-40B4-BE49-F238E27FC236}">
                <a16:creationId xmlns:a16="http://schemas.microsoft.com/office/drawing/2014/main" id="{D5996F35-098F-9ADA-BA5C-2051D36DD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6" name="Text Box 66">
            <a:extLst>
              <a:ext uri="{FF2B5EF4-FFF2-40B4-BE49-F238E27FC236}">
                <a16:creationId xmlns:a16="http://schemas.microsoft.com/office/drawing/2014/main" id="{3EB5E5F8-81B5-40E3-D5E4-65DCAE1D8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7" name="Text Box 68">
            <a:extLst>
              <a:ext uri="{FF2B5EF4-FFF2-40B4-BE49-F238E27FC236}">
                <a16:creationId xmlns:a16="http://schemas.microsoft.com/office/drawing/2014/main" id="{D4FBB058-0982-1AF3-1996-FA2D00CB3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08" name="Line 59">
            <a:extLst>
              <a:ext uri="{FF2B5EF4-FFF2-40B4-BE49-F238E27FC236}">
                <a16:creationId xmlns:a16="http://schemas.microsoft.com/office/drawing/2014/main" id="{61964AFF-F43C-2124-4DF9-42351EDD57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79909" name="Text Box 63">
            <a:extLst>
              <a:ext uri="{FF2B5EF4-FFF2-40B4-BE49-F238E27FC236}">
                <a16:creationId xmlns:a16="http://schemas.microsoft.com/office/drawing/2014/main" id="{A1529ACB-69D1-AD36-93FA-2237C0887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10" name="Text Box 74">
            <a:extLst>
              <a:ext uri="{FF2B5EF4-FFF2-40B4-BE49-F238E27FC236}">
                <a16:creationId xmlns:a16="http://schemas.microsoft.com/office/drawing/2014/main" id="{1BE04D47-1123-156A-9A84-80E27051E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11" name="Text Box 64">
            <a:extLst>
              <a:ext uri="{FF2B5EF4-FFF2-40B4-BE49-F238E27FC236}">
                <a16:creationId xmlns:a16="http://schemas.microsoft.com/office/drawing/2014/main" id="{FD77AAE6-9B5A-8875-60AB-57D60155D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12" name="Text Box 71">
            <a:extLst>
              <a:ext uri="{FF2B5EF4-FFF2-40B4-BE49-F238E27FC236}">
                <a16:creationId xmlns:a16="http://schemas.microsoft.com/office/drawing/2014/main" id="{2AB9436F-4F19-BBFA-FD4E-8EF4CF2E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13" name="Text Box 73">
            <a:extLst>
              <a:ext uri="{FF2B5EF4-FFF2-40B4-BE49-F238E27FC236}">
                <a16:creationId xmlns:a16="http://schemas.microsoft.com/office/drawing/2014/main" id="{259CA51E-1F52-F051-AFD9-7E643C3F3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9914" name="Text Box 72">
            <a:extLst>
              <a:ext uri="{FF2B5EF4-FFF2-40B4-BE49-F238E27FC236}">
                <a16:creationId xmlns:a16="http://schemas.microsoft.com/office/drawing/2014/main" id="{A5204F5B-EC91-0D5B-EE81-56280C1DA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A0C90F1E-8C6D-08C8-5AB4-8D89EFF5DB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24472EAA-E024-CA64-4F94-A6AD9572DA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0900" name="Line 36">
            <a:extLst>
              <a:ext uri="{FF2B5EF4-FFF2-40B4-BE49-F238E27FC236}">
                <a16:creationId xmlns:a16="http://schemas.microsoft.com/office/drawing/2014/main" id="{2AE3026B-A62C-5026-54F3-DD5EA6431E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01" name="Line 37">
            <a:extLst>
              <a:ext uri="{FF2B5EF4-FFF2-40B4-BE49-F238E27FC236}">
                <a16:creationId xmlns:a16="http://schemas.microsoft.com/office/drawing/2014/main" id="{28E56D35-4AE6-B385-78A9-9E0D968932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02" name="Line 38">
            <a:extLst>
              <a:ext uri="{FF2B5EF4-FFF2-40B4-BE49-F238E27FC236}">
                <a16:creationId xmlns:a16="http://schemas.microsoft.com/office/drawing/2014/main" id="{C104A7D4-A150-6562-4845-2144CFC9ED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03" name="Line 39">
            <a:extLst>
              <a:ext uri="{FF2B5EF4-FFF2-40B4-BE49-F238E27FC236}">
                <a16:creationId xmlns:a16="http://schemas.microsoft.com/office/drawing/2014/main" id="{0876BAD6-641E-5DD3-F84B-CEDD416B91D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04" name="Text Box 40">
            <a:extLst>
              <a:ext uri="{FF2B5EF4-FFF2-40B4-BE49-F238E27FC236}">
                <a16:creationId xmlns:a16="http://schemas.microsoft.com/office/drawing/2014/main" id="{55C40951-EE1B-6759-5A8E-7527C34A5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05" name="Text Box 41">
            <a:extLst>
              <a:ext uri="{FF2B5EF4-FFF2-40B4-BE49-F238E27FC236}">
                <a16:creationId xmlns:a16="http://schemas.microsoft.com/office/drawing/2014/main" id="{9A03314C-8115-0F53-A203-31BF81891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06" name="Text Box 42">
            <a:extLst>
              <a:ext uri="{FF2B5EF4-FFF2-40B4-BE49-F238E27FC236}">
                <a16:creationId xmlns:a16="http://schemas.microsoft.com/office/drawing/2014/main" id="{91A0F770-8BFA-DCEA-ACDA-D6DA96893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07" name="Text Box 43">
            <a:extLst>
              <a:ext uri="{FF2B5EF4-FFF2-40B4-BE49-F238E27FC236}">
                <a16:creationId xmlns:a16="http://schemas.microsoft.com/office/drawing/2014/main" id="{3C074FDF-73F7-1151-422E-ECD569FC5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08" name="Text Box 44">
            <a:extLst>
              <a:ext uri="{FF2B5EF4-FFF2-40B4-BE49-F238E27FC236}">
                <a16:creationId xmlns:a16="http://schemas.microsoft.com/office/drawing/2014/main" id="{A2729248-BC3C-B653-DB95-2B97406B6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09" name="Text Box 45">
            <a:extLst>
              <a:ext uri="{FF2B5EF4-FFF2-40B4-BE49-F238E27FC236}">
                <a16:creationId xmlns:a16="http://schemas.microsoft.com/office/drawing/2014/main" id="{922245DF-A8A1-A86B-41D0-8D6CFA7E2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0" name="Text Box 46">
            <a:extLst>
              <a:ext uri="{FF2B5EF4-FFF2-40B4-BE49-F238E27FC236}">
                <a16:creationId xmlns:a16="http://schemas.microsoft.com/office/drawing/2014/main" id="{5377E40C-6003-61B9-88C4-1D47BE72D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1" name="Text Box 47">
            <a:extLst>
              <a:ext uri="{FF2B5EF4-FFF2-40B4-BE49-F238E27FC236}">
                <a16:creationId xmlns:a16="http://schemas.microsoft.com/office/drawing/2014/main" id="{557CAB14-8B30-987D-C135-4D54F10E7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2" name="Text Box 48">
            <a:extLst>
              <a:ext uri="{FF2B5EF4-FFF2-40B4-BE49-F238E27FC236}">
                <a16:creationId xmlns:a16="http://schemas.microsoft.com/office/drawing/2014/main" id="{3AD2E4FC-1F41-8F4F-11C5-A6FCD196B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3" name="Text Box 49">
            <a:extLst>
              <a:ext uri="{FF2B5EF4-FFF2-40B4-BE49-F238E27FC236}">
                <a16:creationId xmlns:a16="http://schemas.microsoft.com/office/drawing/2014/main" id="{611381AE-2EB6-EFF2-F25A-7E843366C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4" name="Text Box 50">
            <a:extLst>
              <a:ext uri="{FF2B5EF4-FFF2-40B4-BE49-F238E27FC236}">
                <a16:creationId xmlns:a16="http://schemas.microsoft.com/office/drawing/2014/main" id="{12CDC39C-2E31-F041-1E2F-180FAFF5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5" name="Text Box 51">
            <a:extLst>
              <a:ext uri="{FF2B5EF4-FFF2-40B4-BE49-F238E27FC236}">
                <a16:creationId xmlns:a16="http://schemas.microsoft.com/office/drawing/2014/main" id="{2AB70DF6-E28A-B759-B7DE-FE8575A4C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6" name="Text Box 52">
            <a:extLst>
              <a:ext uri="{FF2B5EF4-FFF2-40B4-BE49-F238E27FC236}">
                <a16:creationId xmlns:a16="http://schemas.microsoft.com/office/drawing/2014/main" id="{F8105835-22A3-ED74-79BF-3CD3F7216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7" name="Text Box 53">
            <a:extLst>
              <a:ext uri="{FF2B5EF4-FFF2-40B4-BE49-F238E27FC236}">
                <a16:creationId xmlns:a16="http://schemas.microsoft.com/office/drawing/2014/main" id="{D9012B42-67D4-4043-E1C0-076A77347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8" name="Text Box 54">
            <a:extLst>
              <a:ext uri="{FF2B5EF4-FFF2-40B4-BE49-F238E27FC236}">
                <a16:creationId xmlns:a16="http://schemas.microsoft.com/office/drawing/2014/main" id="{BA08177D-FA87-968A-BE9E-FEC5E43BF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19" name="Text Box 55">
            <a:extLst>
              <a:ext uri="{FF2B5EF4-FFF2-40B4-BE49-F238E27FC236}">
                <a16:creationId xmlns:a16="http://schemas.microsoft.com/office/drawing/2014/main" id="{BBAA349E-6AE5-A233-70A6-7867D4A9F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20" name="Line 56">
            <a:extLst>
              <a:ext uri="{FF2B5EF4-FFF2-40B4-BE49-F238E27FC236}">
                <a16:creationId xmlns:a16="http://schemas.microsoft.com/office/drawing/2014/main" id="{E2CD7F8C-2E26-B31F-C81E-46FEDDD972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21" name="Line 57">
            <a:extLst>
              <a:ext uri="{FF2B5EF4-FFF2-40B4-BE49-F238E27FC236}">
                <a16:creationId xmlns:a16="http://schemas.microsoft.com/office/drawing/2014/main" id="{D7A2BF5F-DE05-2488-1590-C7A6A93D8B6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22" name="Line 58">
            <a:extLst>
              <a:ext uri="{FF2B5EF4-FFF2-40B4-BE49-F238E27FC236}">
                <a16:creationId xmlns:a16="http://schemas.microsoft.com/office/drawing/2014/main" id="{6EA4A68A-9EAC-E251-52BB-91CCCCE958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23" name="Text Box 60">
            <a:extLst>
              <a:ext uri="{FF2B5EF4-FFF2-40B4-BE49-F238E27FC236}">
                <a16:creationId xmlns:a16="http://schemas.microsoft.com/office/drawing/2014/main" id="{A8E1CDF2-D99C-208A-9C67-BC175CF3B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24" name="Text Box 67">
            <a:extLst>
              <a:ext uri="{FF2B5EF4-FFF2-40B4-BE49-F238E27FC236}">
                <a16:creationId xmlns:a16="http://schemas.microsoft.com/office/drawing/2014/main" id="{8D5BD77A-B4A7-CF33-F388-897C683A2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25" name="Text Box 69">
            <a:extLst>
              <a:ext uri="{FF2B5EF4-FFF2-40B4-BE49-F238E27FC236}">
                <a16:creationId xmlns:a16="http://schemas.microsoft.com/office/drawing/2014/main" id="{90C5853D-1592-47DF-F07B-662BC574E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26" name="Text Box 61">
            <a:extLst>
              <a:ext uri="{FF2B5EF4-FFF2-40B4-BE49-F238E27FC236}">
                <a16:creationId xmlns:a16="http://schemas.microsoft.com/office/drawing/2014/main" id="{EFAED85D-86D6-1121-68AC-9C13C8AA1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27" name="Text Box 65">
            <a:extLst>
              <a:ext uri="{FF2B5EF4-FFF2-40B4-BE49-F238E27FC236}">
                <a16:creationId xmlns:a16="http://schemas.microsoft.com/office/drawing/2014/main" id="{C3DEAB01-C15E-DE79-B2A4-3CB1A6DD0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28" name="Text Box 70">
            <a:extLst>
              <a:ext uri="{FF2B5EF4-FFF2-40B4-BE49-F238E27FC236}">
                <a16:creationId xmlns:a16="http://schemas.microsoft.com/office/drawing/2014/main" id="{30E29124-F63F-67C4-DDBF-19A433A8B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29" name="Text Box 62">
            <a:extLst>
              <a:ext uri="{FF2B5EF4-FFF2-40B4-BE49-F238E27FC236}">
                <a16:creationId xmlns:a16="http://schemas.microsoft.com/office/drawing/2014/main" id="{BBD37979-178B-25B5-5E5F-C3591EFA2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0" name="Text Box 66">
            <a:extLst>
              <a:ext uri="{FF2B5EF4-FFF2-40B4-BE49-F238E27FC236}">
                <a16:creationId xmlns:a16="http://schemas.microsoft.com/office/drawing/2014/main" id="{96A50426-E2B0-B483-7A92-1DE9B8A65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1" name="Text Box 68">
            <a:extLst>
              <a:ext uri="{FF2B5EF4-FFF2-40B4-BE49-F238E27FC236}">
                <a16:creationId xmlns:a16="http://schemas.microsoft.com/office/drawing/2014/main" id="{B82A92C8-BF04-2A3F-143E-CF5743721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2" name="Line 59">
            <a:extLst>
              <a:ext uri="{FF2B5EF4-FFF2-40B4-BE49-F238E27FC236}">
                <a16:creationId xmlns:a16="http://schemas.microsoft.com/office/drawing/2014/main" id="{2DDD7582-61C3-438E-4CED-DD5FF8904A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0933" name="Text Box 63">
            <a:extLst>
              <a:ext uri="{FF2B5EF4-FFF2-40B4-BE49-F238E27FC236}">
                <a16:creationId xmlns:a16="http://schemas.microsoft.com/office/drawing/2014/main" id="{3E6C833F-49A6-F709-9E13-092AED4A8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4" name="Text Box 74">
            <a:extLst>
              <a:ext uri="{FF2B5EF4-FFF2-40B4-BE49-F238E27FC236}">
                <a16:creationId xmlns:a16="http://schemas.microsoft.com/office/drawing/2014/main" id="{0ADD1167-491C-25C6-4DF2-FDF7E2B87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5" name="Text Box 64">
            <a:extLst>
              <a:ext uri="{FF2B5EF4-FFF2-40B4-BE49-F238E27FC236}">
                <a16:creationId xmlns:a16="http://schemas.microsoft.com/office/drawing/2014/main" id="{B44C6B52-7BFE-8165-31A5-01CE64909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6" name="Text Box 71">
            <a:extLst>
              <a:ext uri="{FF2B5EF4-FFF2-40B4-BE49-F238E27FC236}">
                <a16:creationId xmlns:a16="http://schemas.microsoft.com/office/drawing/2014/main" id="{BCE5BAC5-696E-446C-C724-396A1763B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7" name="Text Box 73">
            <a:extLst>
              <a:ext uri="{FF2B5EF4-FFF2-40B4-BE49-F238E27FC236}">
                <a16:creationId xmlns:a16="http://schemas.microsoft.com/office/drawing/2014/main" id="{869DA368-EF87-C537-2E4D-1FE2E61C7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0938" name="Text Box 72">
            <a:extLst>
              <a:ext uri="{FF2B5EF4-FFF2-40B4-BE49-F238E27FC236}">
                <a16:creationId xmlns:a16="http://schemas.microsoft.com/office/drawing/2014/main" id="{AA607AE2-76B3-363F-07C2-33A444444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A233400B-ECEB-93AA-BE7F-51F169E006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810766B-AE00-0319-B361-B274B4BC69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1924" name="Line 36">
            <a:extLst>
              <a:ext uri="{FF2B5EF4-FFF2-40B4-BE49-F238E27FC236}">
                <a16:creationId xmlns:a16="http://schemas.microsoft.com/office/drawing/2014/main" id="{4C7FA6A5-C2D6-075A-C76F-934FD31D80B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25" name="Line 37">
            <a:extLst>
              <a:ext uri="{FF2B5EF4-FFF2-40B4-BE49-F238E27FC236}">
                <a16:creationId xmlns:a16="http://schemas.microsoft.com/office/drawing/2014/main" id="{6025330B-3553-7323-B959-F149CF8269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26" name="Line 38">
            <a:extLst>
              <a:ext uri="{FF2B5EF4-FFF2-40B4-BE49-F238E27FC236}">
                <a16:creationId xmlns:a16="http://schemas.microsoft.com/office/drawing/2014/main" id="{920325BE-8DFA-FBEA-7F40-1A15D26BF5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27" name="Line 39">
            <a:extLst>
              <a:ext uri="{FF2B5EF4-FFF2-40B4-BE49-F238E27FC236}">
                <a16:creationId xmlns:a16="http://schemas.microsoft.com/office/drawing/2014/main" id="{EA44EF6B-8323-888E-FB76-247E920E6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28" name="Text Box 40">
            <a:extLst>
              <a:ext uri="{FF2B5EF4-FFF2-40B4-BE49-F238E27FC236}">
                <a16:creationId xmlns:a16="http://schemas.microsoft.com/office/drawing/2014/main" id="{19EC9B48-6993-EBB0-C234-C8EA10422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29" name="Text Box 41">
            <a:extLst>
              <a:ext uri="{FF2B5EF4-FFF2-40B4-BE49-F238E27FC236}">
                <a16:creationId xmlns:a16="http://schemas.microsoft.com/office/drawing/2014/main" id="{3F064000-36E2-4249-0CED-AEEFAF713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0" name="Text Box 42">
            <a:extLst>
              <a:ext uri="{FF2B5EF4-FFF2-40B4-BE49-F238E27FC236}">
                <a16:creationId xmlns:a16="http://schemas.microsoft.com/office/drawing/2014/main" id="{DEBB6A03-B612-22A7-6124-67475A945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1" name="Text Box 43">
            <a:extLst>
              <a:ext uri="{FF2B5EF4-FFF2-40B4-BE49-F238E27FC236}">
                <a16:creationId xmlns:a16="http://schemas.microsoft.com/office/drawing/2014/main" id="{6D54D17E-C76C-9D5A-4948-9BAF6EAD5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2" name="Text Box 44">
            <a:extLst>
              <a:ext uri="{FF2B5EF4-FFF2-40B4-BE49-F238E27FC236}">
                <a16:creationId xmlns:a16="http://schemas.microsoft.com/office/drawing/2014/main" id="{EE552532-8123-BB26-FE0E-FC4C1B107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3" name="Text Box 45">
            <a:extLst>
              <a:ext uri="{FF2B5EF4-FFF2-40B4-BE49-F238E27FC236}">
                <a16:creationId xmlns:a16="http://schemas.microsoft.com/office/drawing/2014/main" id="{4E237681-18DA-0871-FEE6-BA28E44F9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4" name="Text Box 46">
            <a:extLst>
              <a:ext uri="{FF2B5EF4-FFF2-40B4-BE49-F238E27FC236}">
                <a16:creationId xmlns:a16="http://schemas.microsoft.com/office/drawing/2014/main" id="{4CD59348-BADA-CA18-3789-38B5DFA34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5" name="Text Box 47">
            <a:extLst>
              <a:ext uri="{FF2B5EF4-FFF2-40B4-BE49-F238E27FC236}">
                <a16:creationId xmlns:a16="http://schemas.microsoft.com/office/drawing/2014/main" id="{2921FFC8-62B1-C4A9-1227-C858938E8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6" name="Text Box 48">
            <a:extLst>
              <a:ext uri="{FF2B5EF4-FFF2-40B4-BE49-F238E27FC236}">
                <a16:creationId xmlns:a16="http://schemas.microsoft.com/office/drawing/2014/main" id="{B5F1F4CF-A149-BD0A-E506-3220192E4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7" name="Text Box 49">
            <a:extLst>
              <a:ext uri="{FF2B5EF4-FFF2-40B4-BE49-F238E27FC236}">
                <a16:creationId xmlns:a16="http://schemas.microsoft.com/office/drawing/2014/main" id="{F6FEE6ED-4A56-50AD-53E0-696D691B2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8" name="Text Box 50">
            <a:extLst>
              <a:ext uri="{FF2B5EF4-FFF2-40B4-BE49-F238E27FC236}">
                <a16:creationId xmlns:a16="http://schemas.microsoft.com/office/drawing/2014/main" id="{4B1DF753-B532-56C7-6601-D05FB8FDD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39" name="Text Box 51">
            <a:extLst>
              <a:ext uri="{FF2B5EF4-FFF2-40B4-BE49-F238E27FC236}">
                <a16:creationId xmlns:a16="http://schemas.microsoft.com/office/drawing/2014/main" id="{8DBE2F51-7051-6A55-2A2C-1B6AEB33B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40" name="Text Box 52">
            <a:extLst>
              <a:ext uri="{FF2B5EF4-FFF2-40B4-BE49-F238E27FC236}">
                <a16:creationId xmlns:a16="http://schemas.microsoft.com/office/drawing/2014/main" id="{0AFD2DC9-08BE-8EA8-0902-5CBBA4EF7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41" name="Text Box 53">
            <a:extLst>
              <a:ext uri="{FF2B5EF4-FFF2-40B4-BE49-F238E27FC236}">
                <a16:creationId xmlns:a16="http://schemas.microsoft.com/office/drawing/2014/main" id="{01CCBE27-925D-39F2-EDC2-28A1B74BD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42" name="Text Box 54">
            <a:extLst>
              <a:ext uri="{FF2B5EF4-FFF2-40B4-BE49-F238E27FC236}">
                <a16:creationId xmlns:a16="http://schemas.microsoft.com/office/drawing/2014/main" id="{2E9FD5CF-6A90-C458-4A6D-D5D3EC39A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43" name="Text Box 55">
            <a:extLst>
              <a:ext uri="{FF2B5EF4-FFF2-40B4-BE49-F238E27FC236}">
                <a16:creationId xmlns:a16="http://schemas.microsoft.com/office/drawing/2014/main" id="{0C3F0F72-D7E3-379A-9BA0-EB0F6F497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44" name="Line 56">
            <a:extLst>
              <a:ext uri="{FF2B5EF4-FFF2-40B4-BE49-F238E27FC236}">
                <a16:creationId xmlns:a16="http://schemas.microsoft.com/office/drawing/2014/main" id="{A2544412-8EA0-99EE-DFB9-9B9713F4A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45" name="Line 57">
            <a:extLst>
              <a:ext uri="{FF2B5EF4-FFF2-40B4-BE49-F238E27FC236}">
                <a16:creationId xmlns:a16="http://schemas.microsoft.com/office/drawing/2014/main" id="{64AAA1D0-6A3D-5C40-8410-E0F9C3E74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46" name="Line 58">
            <a:extLst>
              <a:ext uri="{FF2B5EF4-FFF2-40B4-BE49-F238E27FC236}">
                <a16:creationId xmlns:a16="http://schemas.microsoft.com/office/drawing/2014/main" id="{936F698E-5972-4194-BF30-5F7DE69F00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47" name="Line 59">
            <a:extLst>
              <a:ext uri="{FF2B5EF4-FFF2-40B4-BE49-F238E27FC236}">
                <a16:creationId xmlns:a16="http://schemas.microsoft.com/office/drawing/2014/main" id="{F7F2D1D0-71F8-81DE-38B1-E8EC173D78D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1948" name="Text Box 60">
            <a:extLst>
              <a:ext uri="{FF2B5EF4-FFF2-40B4-BE49-F238E27FC236}">
                <a16:creationId xmlns:a16="http://schemas.microsoft.com/office/drawing/2014/main" id="{52033BED-109E-04CC-721E-F42E31412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49" name="Text Box 61">
            <a:extLst>
              <a:ext uri="{FF2B5EF4-FFF2-40B4-BE49-F238E27FC236}">
                <a16:creationId xmlns:a16="http://schemas.microsoft.com/office/drawing/2014/main" id="{95172C10-FB68-902F-46D1-4337F5B23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0" name="Text Box 62">
            <a:extLst>
              <a:ext uri="{FF2B5EF4-FFF2-40B4-BE49-F238E27FC236}">
                <a16:creationId xmlns:a16="http://schemas.microsoft.com/office/drawing/2014/main" id="{FCE78E35-8016-99B9-26F6-142F1FBB7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1" name="Text Box 63">
            <a:extLst>
              <a:ext uri="{FF2B5EF4-FFF2-40B4-BE49-F238E27FC236}">
                <a16:creationId xmlns:a16="http://schemas.microsoft.com/office/drawing/2014/main" id="{944B2004-8EC6-CFBF-E275-18ED2AFE2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2" name="Text Box 64">
            <a:extLst>
              <a:ext uri="{FF2B5EF4-FFF2-40B4-BE49-F238E27FC236}">
                <a16:creationId xmlns:a16="http://schemas.microsoft.com/office/drawing/2014/main" id="{7C004E9A-25CC-6898-DF3B-48B7F1227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3" name="Text Box 65">
            <a:extLst>
              <a:ext uri="{FF2B5EF4-FFF2-40B4-BE49-F238E27FC236}">
                <a16:creationId xmlns:a16="http://schemas.microsoft.com/office/drawing/2014/main" id="{6850FA82-FC78-13C7-EE14-9213E75F2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4" name="Text Box 66">
            <a:extLst>
              <a:ext uri="{FF2B5EF4-FFF2-40B4-BE49-F238E27FC236}">
                <a16:creationId xmlns:a16="http://schemas.microsoft.com/office/drawing/2014/main" id="{CA8CB28E-EFFF-0D57-2D69-CBFDB75BF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5" name="Text Box 67">
            <a:extLst>
              <a:ext uri="{FF2B5EF4-FFF2-40B4-BE49-F238E27FC236}">
                <a16:creationId xmlns:a16="http://schemas.microsoft.com/office/drawing/2014/main" id="{0796A4C0-F400-C6F8-5615-3D0886FC2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6" name="Text Box 68">
            <a:extLst>
              <a:ext uri="{FF2B5EF4-FFF2-40B4-BE49-F238E27FC236}">
                <a16:creationId xmlns:a16="http://schemas.microsoft.com/office/drawing/2014/main" id="{3024C535-B2E7-FF3A-B853-A08AA066E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7" name="Text Box 69">
            <a:extLst>
              <a:ext uri="{FF2B5EF4-FFF2-40B4-BE49-F238E27FC236}">
                <a16:creationId xmlns:a16="http://schemas.microsoft.com/office/drawing/2014/main" id="{4A33F651-BFE9-4654-CBD9-6B9F2BF10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8" name="Text Box 70">
            <a:extLst>
              <a:ext uri="{FF2B5EF4-FFF2-40B4-BE49-F238E27FC236}">
                <a16:creationId xmlns:a16="http://schemas.microsoft.com/office/drawing/2014/main" id="{407AD8BD-E21A-10B2-E42E-A81B51C2D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59" name="Text Box 71">
            <a:extLst>
              <a:ext uri="{FF2B5EF4-FFF2-40B4-BE49-F238E27FC236}">
                <a16:creationId xmlns:a16="http://schemas.microsoft.com/office/drawing/2014/main" id="{78FE02D7-2060-625C-42E6-5DD089268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60" name="Text Box 72">
            <a:extLst>
              <a:ext uri="{FF2B5EF4-FFF2-40B4-BE49-F238E27FC236}">
                <a16:creationId xmlns:a16="http://schemas.microsoft.com/office/drawing/2014/main" id="{22CCF8E4-F9BC-9E55-BB5B-157872684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61" name="Text Box 73">
            <a:extLst>
              <a:ext uri="{FF2B5EF4-FFF2-40B4-BE49-F238E27FC236}">
                <a16:creationId xmlns:a16="http://schemas.microsoft.com/office/drawing/2014/main" id="{8C87A3EF-8A26-8F45-7F2D-7557E6B59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62" name="Text Box 74">
            <a:extLst>
              <a:ext uri="{FF2B5EF4-FFF2-40B4-BE49-F238E27FC236}">
                <a16:creationId xmlns:a16="http://schemas.microsoft.com/office/drawing/2014/main" id="{1B99844A-EBAC-912C-350D-B880C7DF7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63" name="Text Box 75">
            <a:extLst>
              <a:ext uri="{FF2B5EF4-FFF2-40B4-BE49-F238E27FC236}">
                <a16:creationId xmlns:a16="http://schemas.microsoft.com/office/drawing/2014/main" id="{2879705E-8A51-0827-1EDA-282D5FEDD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1964" name="Text Box 80">
            <a:extLst>
              <a:ext uri="{FF2B5EF4-FFF2-40B4-BE49-F238E27FC236}">
                <a16:creationId xmlns:a16="http://schemas.microsoft.com/office/drawing/2014/main" id="{2004053C-0B70-E183-8EA7-3BC963B16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73BB67E0-5F5E-F782-3A16-36C5E7D1BD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0FF6EE6D-C1C2-DC6D-862E-1A19D90E79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2948" name="Line 36">
            <a:extLst>
              <a:ext uri="{FF2B5EF4-FFF2-40B4-BE49-F238E27FC236}">
                <a16:creationId xmlns:a16="http://schemas.microsoft.com/office/drawing/2014/main" id="{40DDBEFF-F2CD-A251-6BFB-352E299447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49" name="Line 37">
            <a:extLst>
              <a:ext uri="{FF2B5EF4-FFF2-40B4-BE49-F238E27FC236}">
                <a16:creationId xmlns:a16="http://schemas.microsoft.com/office/drawing/2014/main" id="{BACF840A-EE8D-2F0A-7DF2-840029855BC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50" name="Line 38">
            <a:extLst>
              <a:ext uri="{FF2B5EF4-FFF2-40B4-BE49-F238E27FC236}">
                <a16:creationId xmlns:a16="http://schemas.microsoft.com/office/drawing/2014/main" id="{6A12A8F9-4950-51BC-14ED-98BE3D5FF9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51" name="Line 39">
            <a:extLst>
              <a:ext uri="{FF2B5EF4-FFF2-40B4-BE49-F238E27FC236}">
                <a16:creationId xmlns:a16="http://schemas.microsoft.com/office/drawing/2014/main" id="{F9D7522F-48BD-9AB8-16EA-75452A9611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52" name="Text Box 40">
            <a:extLst>
              <a:ext uri="{FF2B5EF4-FFF2-40B4-BE49-F238E27FC236}">
                <a16:creationId xmlns:a16="http://schemas.microsoft.com/office/drawing/2014/main" id="{D68765F3-189D-7F55-CFD8-9974774A2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53" name="Text Box 41">
            <a:extLst>
              <a:ext uri="{FF2B5EF4-FFF2-40B4-BE49-F238E27FC236}">
                <a16:creationId xmlns:a16="http://schemas.microsoft.com/office/drawing/2014/main" id="{086811A9-3AF3-429F-0596-A9B4B77A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54" name="Text Box 42">
            <a:extLst>
              <a:ext uri="{FF2B5EF4-FFF2-40B4-BE49-F238E27FC236}">
                <a16:creationId xmlns:a16="http://schemas.microsoft.com/office/drawing/2014/main" id="{21FBF752-5FDA-BC00-0F80-EBBEF8F6C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55" name="Text Box 43">
            <a:extLst>
              <a:ext uri="{FF2B5EF4-FFF2-40B4-BE49-F238E27FC236}">
                <a16:creationId xmlns:a16="http://schemas.microsoft.com/office/drawing/2014/main" id="{52AB02C8-3F49-B66B-223F-2FBE9CE3C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56" name="Text Box 44">
            <a:extLst>
              <a:ext uri="{FF2B5EF4-FFF2-40B4-BE49-F238E27FC236}">
                <a16:creationId xmlns:a16="http://schemas.microsoft.com/office/drawing/2014/main" id="{664CB45F-DE4F-E50B-35C6-70785836C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57" name="Text Box 45">
            <a:extLst>
              <a:ext uri="{FF2B5EF4-FFF2-40B4-BE49-F238E27FC236}">
                <a16:creationId xmlns:a16="http://schemas.microsoft.com/office/drawing/2014/main" id="{97D2C4A8-F88F-5B57-0132-47AD23820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58" name="Text Box 46">
            <a:extLst>
              <a:ext uri="{FF2B5EF4-FFF2-40B4-BE49-F238E27FC236}">
                <a16:creationId xmlns:a16="http://schemas.microsoft.com/office/drawing/2014/main" id="{B95C3948-C8EC-A7FB-7C08-C64098A71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59" name="Text Box 47">
            <a:extLst>
              <a:ext uri="{FF2B5EF4-FFF2-40B4-BE49-F238E27FC236}">
                <a16:creationId xmlns:a16="http://schemas.microsoft.com/office/drawing/2014/main" id="{ABDEA64C-CEF6-38C5-FEA3-711541B37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0" name="Text Box 48">
            <a:extLst>
              <a:ext uri="{FF2B5EF4-FFF2-40B4-BE49-F238E27FC236}">
                <a16:creationId xmlns:a16="http://schemas.microsoft.com/office/drawing/2014/main" id="{21EF4561-7F07-11A7-CCDB-0DBFC5C82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1" name="Text Box 49">
            <a:extLst>
              <a:ext uri="{FF2B5EF4-FFF2-40B4-BE49-F238E27FC236}">
                <a16:creationId xmlns:a16="http://schemas.microsoft.com/office/drawing/2014/main" id="{D1D9F3E7-0803-0A13-4727-452DA70B3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2" name="Text Box 50">
            <a:extLst>
              <a:ext uri="{FF2B5EF4-FFF2-40B4-BE49-F238E27FC236}">
                <a16:creationId xmlns:a16="http://schemas.microsoft.com/office/drawing/2014/main" id="{B069E05E-DDC8-B596-8B6A-B81B51CB9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3" name="Text Box 51">
            <a:extLst>
              <a:ext uri="{FF2B5EF4-FFF2-40B4-BE49-F238E27FC236}">
                <a16:creationId xmlns:a16="http://schemas.microsoft.com/office/drawing/2014/main" id="{E7C2D3C0-6CB5-D543-B094-E0F9336A1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4" name="Text Box 52">
            <a:extLst>
              <a:ext uri="{FF2B5EF4-FFF2-40B4-BE49-F238E27FC236}">
                <a16:creationId xmlns:a16="http://schemas.microsoft.com/office/drawing/2014/main" id="{168AC314-E9C4-7896-0F5E-24635A8BD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5" name="Text Box 53">
            <a:extLst>
              <a:ext uri="{FF2B5EF4-FFF2-40B4-BE49-F238E27FC236}">
                <a16:creationId xmlns:a16="http://schemas.microsoft.com/office/drawing/2014/main" id="{B6CC07AA-9B2F-AC2D-8BFF-242136D41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6" name="Text Box 54">
            <a:extLst>
              <a:ext uri="{FF2B5EF4-FFF2-40B4-BE49-F238E27FC236}">
                <a16:creationId xmlns:a16="http://schemas.microsoft.com/office/drawing/2014/main" id="{90F47DAF-5F18-9B1C-0747-8CE4774A9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7" name="Text Box 55">
            <a:extLst>
              <a:ext uri="{FF2B5EF4-FFF2-40B4-BE49-F238E27FC236}">
                <a16:creationId xmlns:a16="http://schemas.microsoft.com/office/drawing/2014/main" id="{D645929A-B940-EA0E-1DE9-8A8FB0F61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68" name="Line 56">
            <a:extLst>
              <a:ext uri="{FF2B5EF4-FFF2-40B4-BE49-F238E27FC236}">
                <a16:creationId xmlns:a16="http://schemas.microsoft.com/office/drawing/2014/main" id="{96BBBCB3-5A22-749E-8D0F-52A8B02E434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69" name="Line 57">
            <a:extLst>
              <a:ext uri="{FF2B5EF4-FFF2-40B4-BE49-F238E27FC236}">
                <a16:creationId xmlns:a16="http://schemas.microsoft.com/office/drawing/2014/main" id="{98355289-7584-8BAB-28A4-87BA913FD0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70" name="Line 58">
            <a:extLst>
              <a:ext uri="{FF2B5EF4-FFF2-40B4-BE49-F238E27FC236}">
                <a16:creationId xmlns:a16="http://schemas.microsoft.com/office/drawing/2014/main" id="{A374405A-4D49-2E27-41CE-8DD957EA8F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71" name="Line 59">
            <a:extLst>
              <a:ext uri="{FF2B5EF4-FFF2-40B4-BE49-F238E27FC236}">
                <a16:creationId xmlns:a16="http://schemas.microsoft.com/office/drawing/2014/main" id="{A42F0A39-B56F-23ED-80DB-3CC5C058B4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972" name="Text Box 60">
            <a:extLst>
              <a:ext uri="{FF2B5EF4-FFF2-40B4-BE49-F238E27FC236}">
                <a16:creationId xmlns:a16="http://schemas.microsoft.com/office/drawing/2014/main" id="{DDCBE7F7-E607-AEFE-2B61-616BB21E6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73" name="Text Box 61">
            <a:extLst>
              <a:ext uri="{FF2B5EF4-FFF2-40B4-BE49-F238E27FC236}">
                <a16:creationId xmlns:a16="http://schemas.microsoft.com/office/drawing/2014/main" id="{4D51E3AE-37F4-E22B-D808-A6FD12753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74" name="Text Box 62">
            <a:extLst>
              <a:ext uri="{FF2B5EF4-FFF2-40B4-BE49-F238E27FC236}">
                <a16:creationId xmlns:a16="http://schemas.microsoft.com/office/drawing/2014/main" id="{07A879C7-07F2-E720-34B3-6145714AD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75" name="Text Box 63">
            <a:extLst>
              <a:ext uri="{FF2B5EF4-FFF2-40B4-BE49-F238E27FC236}">
                <a16:creationId xmlns:a16="http://schemas.microsoft.com/office/drawing/2014/main" id="{CB9F9A72-1C09-A417-9E91-8D7492251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76" name="Text Box 64">
            <a:extLst>
              <a:ext uri="{FF2B5EF4-FFF2-40B4-BE49-F238E27FC236}">
                <a16:creationId xmlns:a16="http://schemas.microsoft.com/office/drawing/2014/main" id="{0244BB9D-2D52-E1EB-5E4B-413B8188F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77" name="Text Box 65">
            <a:extLst>
              <a:ext uri="{FF2B5EF4-FFF2-40B4-BE49-F238E27FC236}">
                <a16:creationId xmlns:a16="http://schemas.microsoft.com/office/drawing/2014/main" id="{A09BFAFE-C6F3-389D-7BF6-AB95CB89F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78" name="Text Box 66">
            <a:extLst>
              <a:ext uri="{FF2B5EF4-FFF2-40B4-BE49-F238E27FC236}">
                <a16:creationId xmlns:a16="http://schemas.microsoft.com/office/drawing/2014/main" id="{5F19FEFB-AE87-A061-DE12-20BBD8BC0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79" name="Text Box 67">
            <a:extLst>
              <a:ext uri="{FF2B5EF4-FFF2-40B4-BE49-F238E27FC236}">
                <a16:creationId xmlns:a16="http://schemas.microsoft.com/office/drawing/2014/main" id="{599CB83C-E118-1993-3DBA-D661B6823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0" name="Text Box 68">
            <a:extLst>
              <a:ext uri="{FF2B5EF4-FFF2-40B4-BE49-F238E27FC236}">
                <a16:creationId xmlns:a16="http://schemas.microsoft.com/office/drawing/2014/main" id="{0D5533AB-AFE0-1F59-CADE-25D1FD91C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1" name="Text Box 69">
            <a:extLst>
              <a:ext uri="{FF2B5EF4-FFF2-40B4-BE49-F238E27FC236}">
                <a16:creationId xmlns:a16="http://schemas.microsoft.com/office/drawing/2014/main" id="{76F29D5B-551F-A127-44ED-286077A8F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2" name="Text Box 70">
            <a:extLst>
              <a:ext uri="{FF2B5EF4-FFF2-40B4-BE49-F238E27FC236}">
                <a16:creationId xmlns:a16="http://schemas.microsoft.com/office/drawing/2014/main" id="{AC78DB15-601D-78A0-A593-DBD3E6700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3" name="Text Box 71">
            <a:extLst>
              <a:ext uri="{FF2B5EF4-FFF2-40B4-BE49-F238E27FC236}">
                <a16:creationId xmlns:a16="http://schemas.microsoft.com/office/drawing/2014/main" id="{D58C36C7-273C-7D81-50F1-B9388D1EE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4" name="Text Box 72">
            <a:extLst>
              <a:ext uri="{FF2B5EF4-FFF2-40B4-BE49-F238E27FC236}">
                <a16:creationId xmlns:a16="http://schemas.microsoft.com/office/drawing/2014/main" id="{F786612C-1DFE-5681-BBE0-532AC0C5A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5" name="Text Box 73">
            <a:extLst>
              <a:ext uri="{FF2B5EF4-FFF2-40B4-BE49-F238E27FC236}">
                <a16:creationId xmlns:a16="http://schemas.microsoft.com/office/drawing/2014/main" id="{22306C10-CC59-0AA0-6BAB-2CFAF9ADF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6" name="Text Box 74">
            <a:extLst>
              <a:ext uri="{FF2B5EF4-FFF2-40B4-BE49-F238E27FC236}">
                <a16:creationId xmlns:a16="http://schemas.microsoft.com/office/drawing/2014/main" id="{FBECD4EF-8D70-3A2F-8734-5E27EF948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7" name="Text Box 75">
            <a:extLst>
              <a:ext uri="{FF2B5EF4-FFF2-40B4-BE49-F238E27FC236}">
                <a16:creationId xmlns:a16="http://schemas.microsoft.com/office/drawing/2014/main" id="{8341918F-C14D-4F0E-C781-F455008AD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8" name="Text Box 76">
            <a:extLst>
              <a:ext uri="{FF2B5EF4-FFF2-40B4-BE49-F238E27FC236}">
                <a16:creationId xmlns:a16="http://schemas.microsoft.com/office/drawing/2014/main" id="{5F52496B-583E-5CF0-2602-065201A91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89" name="Text Box 79">
            <a:extLst>
              <a:ext uri="{FF2B5EF4-FFF2-40B4-BE49-F238E27FC236}">
                <a16:creationId xmlns:a16="http://schemas.microsoft.com/office/drawing/2014/main" id="{EB211D20-0392-8106-1803-039C3D0B4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2990" name="Text Box 80">
            <a:extLst>
              <a:ext uri="{FF2B5EF4-FFF2-40B4-BE49-F238E27FC236}">
                <a16:creationId xmlns:a16="http://schemas.microsoft.com/office/drawing/2014/main" id="{8CEF9216-7AE2-A1DC-7EA8-11B4ECD1E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6D28858-35E7-27E3-60C8-178B5CA20A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Χάρτης </a:t>
            </a:r>
            <a:r>
              <a:rPr lang="en-US" altLang="en-US"/>
              <a:t>Karnaugh</a:t>
            </a:r>
            <a:r>
              <a:rPr lang="el-GR" altLang="en-US"/>
              <a:t> τεσσάρων μεταβλητών</a:t>
            </a:r>
            <a:endParaRPr lang="en-US" altLang="en-US"/>
          </a:p>
        </p:txBody>
      </p:sp>
      <p:grpSp>
        <p:nvGrpSpPr>
          <p:cNvPr id="10243" name="Group 3">
            <a:extLst>
              <a:ext uri="{FF2B5EF4-FFF2-40B4-BE49-F238E27FC236}">
                <a16:creationId xmlns:a16="http://schemas.microsoft.com/office/drawing/2014/main" id="{139E4579-8A4F-294E-CAFC-FA061DCF648A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10302" name="Rectangle 4">
              <a:extLst>
                <a:ext uri="{FF2B5EF4-FFF2-40B4-BE49-F238E27FC236}">
                  <a16:creationId xmlns:a16="http://schemas.microsoft.com/office/drawing/2014/main" id="{6E97EAF4-4072-E3F5-32AA-FF070B20D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03" name="Text Box 5">
              <a:extLst>
                <a:ext uri="{FF2B5EF4-FFF2-40B4-BE49-F238E27FC236}">
                  <a16:creationId xmlns:a16="http://schemas.microsoft.com/office/drawing/2014/main" id="{97E4819A-4B40-7ECE-B5F5-0C17472E7C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44" name="Group 6">
            <a:extLst>
              <a:ext uri="{FF2B5EF4-FFF2-40B4-BE49-F238E27FC236}">
                <a16:creationId xmlns:a16="http://schemas.microsoft.com/office/drawing/2014/main" id="{E55E0499-1F1E-88F6-BD32-5128C5C2D3B1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10300" name="Rectangle 7">
              <a:extLst>
                <a:ext uri="{FF2B5EF4-FFF2-40B4-BE49-F238E27FC236}">
                  <a16:creationId xmlns:a16="http://schemas.microsoft.com/office/drawing/2014/main" id="{3365ECAD-34AC-BCB7-D5B6-203287C51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01" name="Text Box 8">
              <a:extLst>
                <a:ext uri="{FF2B5EF4-FFF2-40B4-BE49-F238E27FC236}">
                  <a16:creationId xmlns:a16="http://schemas.microsoft.com/office/drawing/2014/main" id="{1B0C7E11-5C71-6FC6-CB40-DB00865DE3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45" name="Group 9">
            <a:extLst>
              <a:ext uri="{FF2B5EF4-FFF2-40B4-BE49-F238E27FC236}">
                <a16:creationId xmlns:a16="http://schemas.microsoft.com/office/drawing/2014/main" id="{EB3B4530-5D49-10E0-1E12-5C9D3862B02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10298" name="Rectangle 10">
              <a:extLst>
                <a:ext uri="{FF2B5EF4-FFF2-40B4-BE49-F238E27FC236}">
                  <a16:creationId xmlns:a16="http://schemas.microsoft.com/office/drawing/2014/main" id="{C480E52F-3305-A609-B334-FB713E286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99" name="Text Box 11">
              <a:extLst>
                <a:ext uri="{FF2B5EF4-FFF2-40B4-BE49-F238E27FC236}">
                  <a16:creationId xmlns:a16="http://schemas.microsoft.com/office/drawing/2014/main" id="{5B35EEFB-9075-C059-5E25-66CA5965FB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46" name="Group 12">
            <a:extLst>
              <a:ext uri="{FF2B5EF4-FFF2-40B4-BE49-F238E27FC236}">
                <a16:creationId xmlns:a16="http://schemas.microsoft.com/office/drawing/2014/main" id="{32E96F81-BF22-ADE5-02F0-180DAC7622AE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10296" name="Rectangle 13">
              <a:extLst>
                <a:ext uri="{FF2B5EF4-FFF2-40B4-BE49-F238E27FC236}">
                  <a16:creationId xmlns:a16="http://schemas.microsoft.com/office/drawing/2014/main" id="{051225BF-47EA-DBCC-8F3F-326A72B15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97" name="Text Box 14">
              <a:extLst>
                <a:ext uri="{FF2B5EF4-FFF2-40B4-BE49-F238E27FC236}">
                  <a16:creationId xmlns:a16="http://schemas.microsoft.com/office/drawing/2014/main" id="{62F50082-390F-D4D0-EBF9-8A86963813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0247" name="Line 15">
            <a:extLst>
              <a:ext uri="{FF2B5EF4-FFF2-40B4-BE49-F238E27FC236}">
                <a16:creationId xmlns:a16="http://schemas.microsoft.com/office/drawing/2014/main" id="{984DDE93-0267-B10E-9CB6-D59C855E2CF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248" name="Text Box 16">
            <a:extLst>
              <a:ext uri="{FF2B5EF4-FFF2-40B4-BE49-F238E27FC236}">
                <a16:creationId xmlns:a16="http://schemas.microsoft.com/office/drawing/2014/main" id="{FA15A69E-EC05-497F-D8B8-CB9ACC4DF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0249" name="Text Box 17">
            <a:extLst>
              <a:ext uri="{FF2B5EF4-FFF2-40B4-BE49-F238E27FC236}">
                <a16:creationId xmlns:a16="http://schemas.microsoft.com/office/drawing/2014/main" id="{2E64B17A-E950-C194-21FF-63A8F561E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50" name="Text Box 18">
            <a:extLst>
              <a:ext uri="{FF2B5EF4-FFF2-40B4-BE49-F238E27FC236}">
                <a16:creationId xmlns:a16="http://schemas.microsoft.com/office/drawing/2014/main" id="{4F5F8E0E-6ECF-4F86-D42B-70629E59B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51" name="Text Box 19">
            <a:extLst>
              <a:ext uri="{FF2B5EF4-FFF2-40B4-BE49-F238E27FC236}">
                <a16:creationId xmlns:a16="http://schemas.microsoft.com/office/drawing/2014/main" id="{603C70EC-E568-B487-17A4-B9AC2B739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52" name="Text Box 20">
            <a:extLst>
              <a:ext uri="{FF2B5EF4-FFF2-40B4-BE49-F238E27FC236}">
                <a16:creationId xmlns:a16="http://schemas.microsoft.com/office/drawing/2014/main" id="{715760FB-47D0-74EE-C367-A15A419FE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53" name="Text Box 21">
            <a:extLst>
              <a:ext uri="{FF2B5EF4-FFF2-40B4-BE49-F238E27FC236}">
                <a16:creationId xmlns:a16="http://schemas.microsoft.com/office/drawing/2014/main" id="{C5F9C1F0-CE8C-896E-FC7B-5D69D6E56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0254" name="Group 22">
            <a:extLst>
              <a:ext uri="{FF2B5EF4-FFF2-40B4-BE49-F238E27FC236}">
                <a16:creationId xmlns:a16="http://schemas.microsoft.com/office/drawing/2014/main" id="{14B082F5-1729-EAA4-E670-2ED757FBCACF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10294" name="Rectangle 23">
              <a:extLst>
                <a:ext uri="{FF2B5EF4-FFF2-40B4-BE49-F238E27FC236}">
                  <a16:creationId xmlns:a16="http://schemas.microsoft.com/office/drawing/2014/main" id="{AABDE10F-74C9-FCCA-6542-4479E8E5F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95" name="Text Box 24">
              <a:extLst>
                <a:ext uri="{FF2B5EF4-FFF2-40B4-BE49-F238E27FC236}">
                  <a16:creationId xmlns:a16="http://schemas.microsoft.com/office/drawing/2014/main" id="{C47FBC05-A576-2369-4616-0F5379104C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55" name="Group 25">
            <a:extLst>
              <a:ext uri="{FF2B5EF4-FFF2-40B4-BE49-F238E27FC236}">
                <a16:creationId xmlns:a16="http://schemas.microsoft.com/office/drawing/2014/main" id="{17DA9C5A-1C0F-140F-BDAB-D6CA9DB91F5B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10292" name="Rectangle 26">
              <a:extLst>
                <a:ext uri="{FF2B5EF4-FFF2-40B4-BE49-F238E27FC236}">
                  <a16:creationId xmlns:a16="http://schemas.microsoft.com/office/drawing/2014/main" id="{C04F708A-47A0-A065-A5D2-56A1B8AA3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93" name="Text Box 27">
              <a:extLst>
                <a:ext uri="{FF2B5EF4-FFF2-40B4-BE49-F238E27FC236}">
                  <a16:creationId xmlns:a16="http://schemas.microsoft.com/office/drawing/2014/main" id="{40389391-1159-8821-C9B1-1818F24DB9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56" name="Group 28">
            <a:extLst>
              <a:ext uri="{FF2B5EF4-FFF2-40B4-BE49-F238E27FC236}">
                <a16:creationId xmlns:a16="http://schemas.microsoft.com/office/drawing/2014/main" id="{B7BA92E2-A6AB-F7AE-A113-ED3C84924FBB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10290" name="Rectangle 29">
              <a:extLst>
                <a:ext uri="{FF2B5EF4-FFF2-40B4-BE49-F238E27FC236}">
                  <a16:creationId xmlns:a16="http://schemas.microsoft.com/office/drawing/2014/main" id="{C7F9DE4E-191E-2645-7B90-7915F71A2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91" name="Text Box 30">
              <a:extLst>
                <a:ext uri="{FF2B5EF4-FFF2-40B4-BE49-F238E27FC236}">
                  <a16:creationId xmlns:a16="http://schemas.microsoft.com/office/drawing/2014/main" id="{E998A211-E50C-C7A0-6C19-A489C6EC5E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57" name="Group 31">
            <a:extLst>
              <a:ext uri="{FF2B5EF4-FFF2-40B4-BE49-F238E27FC236}">
                <a16:creationId xmlns:a16="http://schemas.microsoft.com/office/drawing/2014/main" id="{092D4EEE-B47D-B38A-B22B-F9AA70576701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10288" name="Rectangle 32">
              <a:extLst>
                <a:ext uri="{FF2B5EF4-FFF2-40B4-BE49-F238E27FC236}">
                  <a16:creationId xmlns:a16="http://schemas.microsoft.com/office/drawing/2014/main" id="{03EB0179-9B03-B719-C60C-674C56933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89" name="Text Box 33">
              <a:extLst>
                <a:ext uri="{FF2B5EF4-FFF2-40B4-BE49-F238E27FC236}">
                  <a16:creationId xmlns:a16="http://schemas.microsoft.com/office/drawing/2014/main" id="{5F719B11-ECD8-850E-7657-8A0B0DDCC5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0258" name="Text Box 34">
            <a:extLst>
              <a:ext uri="{FF2B5EF4-FFF2-40B4-BE49-F238E27FC236}">
                <a16:creationId xmlns:a16="http://schemas.microsoft.com/office/drawing/2014/main" id="{3177B5FF-8458-115C-C77A-FF4F28336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59" name="Text Box 35">
            <a:extLst>
              <a:ext uri="{FF2B5EF4-FFF2-40B4-BE49-F238E27FC236}">
                <a16:creationId xmlns:a16="http://schemas.microsoft.com/office/drawing/2014/main" id="{5B4F3502-FA84-286E-D07F-07307EBC4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0260" name="Group 36">
            <a:extLst>
              <a:ext uri="{FF2B5EF4-FFF2-40B4-BE49-F238E27FC236}">
                <a16:creationId xmlns:a16="http://schemas.microsoft.com/office/drawing/2014/main" id="{719D0928-E49F-1942-FBAF-5456D515ED91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10286" name="Rectangle 37">
              <a:extLst>
                <a:ext uri="{FF2B5EF4-FFF2-40B4-BE49-F238E27FC236}">
                  <a16:creationId xmlns:a16="http://schemas.microsoft.com/office/drawing/2014/main" id="{9D9FC20B-7D4B-1250-7C6C-87FD26235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87" name="Text Box 38">
              <a:extLst>
                <a:ext uri="{FF2B5EF4-FFF2-40B4-BE49-F238E27FC236}">
                  <a16:creationId xmlns:a16="http://schemas.microsoft.com/office/drawing/2014/main" id="{4E6D6722-3EEB-2FC6-4F2B-D93B9195BD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61" name="Group 39">
            <a:extLst>
              <a:ext uri="{FF2B5EF4-FFF2-40B4-BE49-F238E27FC236}">
                <a16:creationId xmlns:a16="http://schemas.microsoft.com/office/drawing/2014/main" id="{58EFB603-44CA-765C-7B4D-15C6F33291A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10284" name="Rectangle 40">
              <a:extLst>
                <a:ext uri="{FF2B5EF4-FFF2-40B4-BE49-F238E27FC236}">
                  <a16:creationId xmlns:a16="http://schemas.microsoft.com/office/drawing/2014/main" id="{D4F7F570-99B3-048F-711D-C4ABBAC87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85" name="Text Box 41">
              <a:extLst>
                <a:ext uri="{FF2B5EF4-FFF2-40B4-BE49-F238E27FC236}">
                  <a16:creationId xmlns:a16="http://schemas.microsoft.com/office/drawing/2014/main" id="{81F33961-3134-26FA-720B-69B32388F4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62" name="Group 42">
            <a:extLst>
              <a:ext uri="{FF2B5EF4-FFF2-40B4-BE49-F238E27FC236}">
                <a16:creationId xmlns:a16="http://schemas.microsoft.com/office/drawing/2014/main" id="{217DC222-2469-4782-675A-00FBAB44275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10282" name="Rectangle 43">
              <a:extLst>
                <a:ext uri="{FF2B5EF4-FFF2-40B4-BE49-F238E27FC236}">
                  <a16:creationId xmlns:a16="http://schemas.microsoft.com/office/drawing/2014/main" id="{EAF14D2D-7A55-C7FE-6E2D-5AB82D1BB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83" name="Text Box 44">
              <a:extLst>
                <a:ext uri="{FF2B5EF4-FFF2-40B4-BE49-F238E27FC236}">
                  <a16:creationId xmlns:a16="http://schemas.microsoft.com/office/drawing/2014/main" id="{8098B8EB-BFEE-A406-90D3-480118876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63" name="Group 45">
            <a:extLst>
              <a:ext uri="{FF2B5EF4-FFF2-40B4-BE49-F238E27FC236}">
                <a16:creationId xmlns:a16="http://schemas.microsoft.com/office/drawing/2014/main" id="{9B549A36-C340-DB92-19F6-F7F6605890F8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10280" name="Rectangle 46">
              <a:extLst>
                <a:ext uri="{FF2B5EF4-FFF2-40B4-BE49-F238E27FC236}">
                  <a16:creationId xmlns:a16="http://schemas.microsoft.com/office/drawing/2014/main" id="{FE0ECF0E-BD0B-469D-C723-8432D93E7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81" name="Text Box 47">
              <a:extLst>
                <a:ext uri="{FF2B5EF4-FFF2-40B4-BE49-F238E27FC236}">
                  <a16:creationId xmlns:a16="http://schemas.microsoft.com/office/drawing/2014/main" id="{90B680C5-B3D6-9978-D807-6479B4C283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64" name="Group 48">
            <a:extLst>
              <a:ext uri="{FF2B5EF4-FFF2-40B4-BE49-F238E27FC236}">
                <a16:creationId xmlns:a16="http://schemas.microsoft.com/office/drawing/2014/main" id="{49EA2823-34C8-0145-35FF-18791039DDA9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10278" name="Rectangle 49">
              <a:extLst>
                <a:ext uri="{FF2B5EF4-FFF2-40B4-BE49-F238E27FC236}">
                  <a16:creationId xmlns:a16="http://schemas.microsoft.com/office/drawing/2014/main" id="{021076D0-0833-42DB-55DA-AEA92BC0F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79" name="Text Box 50">
              <a:extLst>
                <a:ext uri="{FF2B5EF4-FFF2-40B4-BE49-F238E27FC236}">
                  <a16:creationId xmlns:a16="http://schemas.microsoft.com/office/drawing/2014/main" id="{0B8A3B77-D013-B2FF-E3B7-BCDB584BC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65" name="Group 51">
            <a:extLst>
              <a:ext uri="{FF2B5EF4-FFF2-40B4-BE49-F238E27FC236}">
                <a16:creationId xmlns:a16="http://schemas.microsoft.com/office/drawing/2014/main" id="{EED32620-8C95-C7F1-49AE-4DE0D72F4740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10276" name="Rectangle 52">
              <a:extLst>
                <a:ext uri="{FF2B5EF4-FFF2-40B4-BE49-F238E27FC236}">
                  <a16:creationId xmlns:a16="http://schemas.microsoft.com/office/drawing/2014/main" id="{BCF92F7B-323A-F42F-257C-EC508D891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77" name="Text Box 53">
              <a:extLst>
                <a:ext uri="{FF2B5EF4-FFF2-40B4-BE49-F238E27FC236}">
                  <a16:creationId xmlns:a16="http://schemas.microsoft.com/office/drawing/2014/main" id="{8163C6D8-F7A0-98E2-977D-AD39FB1DB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66" name="Group 54">
            <a:extLst>
              <a:ext uri="{FF2B5EF4-FFF2-40B4-BE49-F238E27FC236}">
                <a16:creationId xmlns:a16="http://schemas.microsoft.com/office/drawing/2014/main" id="{1E522ABC-4A9B-E079-9EC2-01825531BC7E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10274" name="Rectangle 55">
              <a:extLst>
                <a:ext uri="{FF2B5EF4-FFF2-40B4-BE49-F238E27FC236}">
                  <a16:creationId xmlns:a16="http://schemas.microsoft.com/office/drawing/2014/main" id="{54E28851-0F4A-B8B4-6DE1-4CEA8BD78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75" name="Text Box 56">
              <a:extLst>
                <a:ext uri="{FF2B5EF4-FFF2-40B4-BE49-F238E27FC236}">
                  <a16:creationId xmlns:a16="http://schemas.microsoft.com/office/drawing/2014/main" id="{4FB21F9F-BFBD-792A-99CD-2C7784B169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267" name="Group 57">
            <a:extLst>
              <a:ext uri="{FF2B5EF4-FFF2-40B4-BE49-F238E27FC236}">
                <a16:creationId xmlns:a16="http://schemas.microsoft.com/office/drawing/2014/main" id="{BF5A0BE2-C9A6-26F1-6EF0-28CFA993421A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10272" name="Rectangle 58">
              <a:extLst>
                <a:ext uri="{FF2B5EF4-FFF2-40B4-BE49-F238E27FC236}">
                  <a16:creationId xmlns:a16="http://schemas.microsoft.com/office/drawing/2014/main" id="{A0733228-98E9-293B-379D-3F468899F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73" name="Text Box 59">
              <a:extLst>
                <a:ext uri="{FF2B5EF4-FFF2-40B4-BE49-F238E27FC236}">
                  <a16:creationId xmlns:a16="http://schemas.microsoft.com/office/drawing/2014/main" id="{2574ABCC-B814-E800-E07A-483418121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0268" name="Text Box 60">
            <a:extLst>
              <a:ext uri="{FF2B5EF4-FFF2-40B4-BE49-F238E27FC236}">
                <a16:creationId xmlns:a16="http://schemas.microsoft.com/office/drawing/2014/main" id="{62DA7BC7-9953-FA60-11F7-7612E81F1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69" name="Text Box 61">
            <a:extLst>
              <a:ext uri="{FF2B5EF4-FFF2-40B4-BE49-F238E27FC236}">
                <a16:creationId xmlns:a16="http://schemas.microsoft.com/office/drawing/2014/main" id="{C81E3810-803A-FF87-870A-621BC3826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70" name="Text Box 65">
            <a:extLst>
              <a:ext uri="{FF2B5EF4-FFF2-40B4-BE49-F238E27FC236}">
                <a16:creationId xmlns:a16="http://schemas.microsoft.com/office/drawing/2014/main" id="{4250CED2-ED86-DED1-A8FA-068667EB3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595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wy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71" name="AutoShape 63">
            <a:extLst>
              <a:ext uri="{FF2B5EF4-FFF2-40B4-BE49-F238E27FC236}">
                <a16:creationId xmlns:a16="http://schemas.microsoft.com/office/drawing/2014/main" id="{B5C596CB-C293-A977-0CC5-3ED048A2E2D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343400" y="4572000"/>
            <a:ext cx="1524000" cy="13716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7EDF19B0-22D7-9354-1C54-56E1D571FC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9ECF80E5-46D7-6596-7A9F-71994BD7A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3972" name="Line 36">
            <a:extLst>
              <a:ext uri="{FF2B5EF4-FFF2-40B4-BE49-F238E27FC236}">
                <a16:creationId xmlns:a16="http://schemas.microsoft.com/office/drawing/2014/main" id="{F2F726DA-44A3-FAC7-E479-2DA000340C7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73" name="Line 37">
            <a:extLst>
              <a:ext uri="{FF2B5EF4-FFF2-40B4-BE49-F238E27FC236}">
                <a16:creationId xmlns:a16="http://schemas.microsoft.com/office/drawing/2014/main" id="{982716B5-AA24-EF43-20C5-1DF9D952B2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74" name="Line 38">
            <a:extLst>
              <a:ext uri="{FF2B5EF4-FFF2-40B4-BE49-F238E27FC236}">
                <a16:creationId xmlns:a16="http://schemas.microsoft.com/office/drawing/2014/main" id="{930268D5-ABCB-2499-46F5-67E3C385F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75" name="Line 39">
            <a:extLst>
              <a:ext uri="{FF2B5EF4-FFF2-40B4-BE49-F238E27FC236}">
                <a16:creationId xmlns:a16="http://schemas.microsoft.com/office/drawing/2014/main" id="{8615DEE0-365A-C7B9-B5B8-1080A5D15F8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76" name="Text Box 40">
            <a:extLst>
              <a:ext uri="{FF2B5EF4-FFF2-40B4-BE49-F238E27FC236}">
                <a16:creationId xmlns:a16="http://schemas.microsoft.com/office/drawing/2014/main" id="{5BD0CB00-47B2-793F-5CEC-528222C29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77" name="Text Box 41">
            <a:extLst>
              <a:ext uri="{FF2B5EF4-FFF2-40B4-BE49-F238E27FC236}">
                <a16:creationId xmlns:a16="http://schemas.microsoft.com/office/drawing/2014/main" id="{F93027CF-3E5C-6401-98FB-99121E0C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78" name="Text Box 42">
            <a:extLst>
              <a:ext uri="{FF2B5EF4-FFF2-40B4-BE49-F238E27FC236}">
                <a16:creationId xmlns:a16="http://schemas.microsoft.com/office/drawing/2014/main" id="{DDC4D34F-B99B-38E4-3039-BE9807DE0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79" name="Text Box 43">
            <a:extLst>
              <a:ext uri="{FF2B5EF4-FFF2-40B4-BE49-F238E27FC236}">
                <a16:creationId xmlns:a16="http://schemas.microsoft.com/office/drawing/2014/main" id="{AAE2CE6C-E51E-EF58-476E-CD25373C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0" name="Text Box 44">
            <a:extLst>
              <a:ext uri="{FF2B5EF4-FFF2-40B4-BE49-F238E27FC236}">
                <a16:creationId xmlns:a16="http://schemas.microsoft.com/office/drawing/2014/main" id="{F5CAD3CE-197A-3C55-71E7-184076479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1" name="Text Box 45">
            <a:extLst>
              <a:ext uri="{FF2B5EF4-FFF2-40B4-BE49-F238E27FC236}">
                <a16:creationId xmlns:a16="http://schemas.microsoft.com/office/drawing/2014/main" id="{268F1E2F-5F31-B314-1CA3-A22F5C18D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2" name="Text Box 46">
            <a:extLst>
              <a:ext uri="{FF2B5EF4-FFF2-40B4-BE49-F238E27FC236}">
                <a16:creationId xmlns:a16="http://schemas.microsoft.com/office/drawing/2014/main" id="{0462AFBB-887F-0072-E31A-E32E6B1E9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3" name="Text Box 47">
            <a:extLst>
              <a:ext uri="{FF2B5EF4-FFF2-40B4-BE49-F238E27FC236}">
                <a16:creationId xmlns:a16="http://schemas.microsoft.com/office/drawing/2014/main" id="{ACB7C427-9313-80A2-A24B-4B93BE8DC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4" name="Text Box 48">
            <a:extLst>
              <a:ext uri="{FF2B5EF4-FFF2-40B4-BE49-F238E27FC236}">
                <a16:creationId xmlns:a16="http://schemas.microsoft.com/office/drawing/2014/main" id="{295A374A-AC3C-8008-4DDE-B48E88429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5" name="Text Box 49">
            <a:extLst>
              <a:ext uri="{FF2B5EF4-FFF2-40B4-BE49-F238E27FC236}">
                <a16:creationId xmlns:a16="http://schemas.microsoft.com/office/drawing/2014/main" id="{3F18D974-0B76-F6B9-2B3E-085636E86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6" name="Text Box 50">
            <a:extLst>
              <a:ext uri="{FF2B5EF4-FFF2-40B4-BE49-F238E27FC236}">
                <a16:creationId xmlns:a16="http://schemas.microsoft.com/office/drawing/2014/main" id="{F510C0EA-8E31-42FF-9113-D5D7FD4B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7" name="Text Box 51">
            <a:extLst>
              <a:ext uri="{FF2B5EF4-FFF2-40B4-BE49-F238E27FC236}">
                <a16:creationId xmlns:a16="http://schemas.microsoft.com/office/drawing/2014/main" id="{98977B9D-4A70-EB20-E92C-FEE8C7AD9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8" name="Text Box 52">
            <a:extLst>
              <a:ext uri="{FF2B5EF4-FFF2-40B4-BE49-F238E27FC236}">
                <a16:creationId xmlns:a16="http://schemas.microsoft.com/office/drawing/2014/main" id="{FAA8D2E0-7B84-3FDC-255C-EC2CB05B7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89" name="Text Box 53">
            <a:extLst>
              <a:ext uri="{FF2B5EF4-FFF2-40B4-BE49-F238E27FC236}">
                <a16:creationId xmlns:a16="http://schemas.microsoft.com/office/drawing/2014/main" id="{CE25ECC0-DF3B-0B7B-F852-989557056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90" name="Text Box 54">
            <a:extLst>
              <a:ext uri="{FF2B5EF4-FFF2-40B4-BE49-F238E27FC236}">
                <a16:creationId xmlns:a16="http://schemas.microsoft.com/office/drawing/2014/main" id="{FF9A322F-671A-6C94-53A8-B3696853C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91" name="Text Box 55">
            <a:extLst>
              <a:ext uri="{FF2B5EF4-FFF2-40B4-BE49-F238E27FC236}">
                <a16:creationId xmlns:a16="http://schemas.microsoft.com/office/drawing/2014/main" id="{F4B31E58-CE9C-5B4C-70E3-4130AC117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92" name="Line 56">
            <a:extLst>
              <a:ext uri="{FF2B5EF4-FFF2-40B4-BE49-F238E27FC236}">
                <a16:creationId xmlns:a16="http://schemas.microsoft.com/office/drawing/2014/main" id="{80943714-5A06-F1DF-16F7-20E7386A8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93" name="Line 57">
            <a:extLst>
              <a:ext uri="{FF2B5EF4-FFF2-40B4-BE49-F238E27FC236}">
                <a16:creationId xmlns:a16="http://schemas.microsoft.com/office/drawing/2014/main" id="{FF7D9FBB-0EEF-9BDF-8FEF-6C5B104513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94" name="Line 58">
            <a:extLst>
              <a:ext uri="{FF2B5EF4-FFF2-40B4-BE49-F238E27FC236}">
                <a16:creationId xmlns:a16="http://schemas.microsoft.com/office/drawing/2014/main" id="{56549823-8E6D-AC89-B7E2-276A1196F5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95" name="Line 59">
            <a:extLst>
              <a:ext uri="{FF2B5EF4-FFF2-40B4-BE49-F238E27FC236}">
                <a16:creationId xmlns:a16="http://schemas.microsoft.com/office/drawing/2014/main" id="{F6948254-1986-1210-D04D-D30811BF12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3996" name="Text Box 60">
            <a:extLst>
              <a:ext uri="{FF2B5EF4-FFF2-40B4-BE49-F238E27FC236}">
                <a16:creationId xmlns:a16="http://schemas.microsoft.com/office/drawing/2014/main" id="{B4A4C563-5B43-B37D-BA9B-31D333920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97" name="Text Box 61">
            <a:extLst>
              <a:ext uri="{FF2B5EF4-FFF2-40B4-BE49-F238E27FC236}">
                <a16:creationId xmlns:a16="http://schemas.microsoft.com/office/drawing/2014/main" id="{17CCE45E-659D-A310-5823-5299CAC09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98" name="Text Box 62">
            <a:extLst>
              <a:ext uri="{FF2B5EF4-FFF2-40B4-BE49-F238E27FC236}">
                <a16:creationId xmlns:a16="http://schemas.microsoft.com/office/drawing/2014/main" id="{D4854906-5B24-D7B7-70F7-3821FC396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3999" name="Text Box 63">
            <a:extLst>
              <a:ext uri="{FF2B5EF4-FFF2-40B4-BE49-F238E27FC236}">
                <a16:creationId xmlns:a16="http://schemas.microsoft.com/office/drawing/2014/main" id="{D9D99BF5-E1DB-1C59-E1AC-BD7B3E9EE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0" name="Text Box 64">
            <a:extLst>
              <a:ext uri="{FF2B5EF4-FFF2-40B4-BE49-F238E27FC236}">
                <a16:creationId xmlns:a16="http://schemas.microsoft.com/office/drawing/2014/main" id="{43AA9B3F-FB74-BB77-BA19-CAFA1C8D3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1" name="Text Box 65">
            <a:extLst>
              <a:ext uri="{FF2B5EF4-FFF2-40B4-BE49-F238E27FC236}">
                <a16:creationId xmlns:a16="http://schemas.microsoft.com/office/drawing/2014/main" id="{EBCB22B1-8578-0722-D7BA-B3DF083EA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2" name="Text Box 66">
            <a:extLst>
              <a:ext uri="{FF2B5EF4-FFF2-40B4-BE49-F238E27FC236}">
                <a16:creationId xmlns:a16="http://schemas.microsoft.com/office/drawing/2014/main" id="{34633231-0295-22A2-DA5C-B79237392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3" name="Text Box 67">
            <a:extLst>
              <a:ext uri="{FF2B5EF4-FFF2-40B4-BE49-F238E27FC236}">
                <a16:creationId xmlns:a16="http://schemas.microsoft.com/office/drawing/2014/main" id="{FDC3372E-E5D0-8354-B7CF-350EA9703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4" name="Text Box 68">
            <a:extLst>
              <a:ext uri="{FF2B5EF4-FFF2-40B4-BE49-F238E27FC236}">
                <a16:creationId xmlns:a16="http://schemas.microsoft.com/office/drawing/2014/main" id="{24A4D306-60F4-400D-A98E-6321DDE8B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5" name="Text Box 69">
            <a:extLst>
              <a:ext uri="{FF2B5EF4-FFF2-40B4-BE49-F238E27FC236}">
                <a16:creationId xmlns:a16="http://schemas.microsoft.com/office/drawing/2014/main" id="{41948D91-DA99-83C6-5ACD-36C87C434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6" name="Text Box 70">
            <a:extLst>
              <a:ext uri="{FF2B5EF4-FFF2-40B4-BE49-F238E27FC236}">
                <a16:creationId xmlns:a16="http://schemas.microsoft.com/office/drawing/2014/main" id="{A9C37C72-1125-DF29-4FBF-48D7C1837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7" name="Text Box 71">
            <a:extLst>
              <a:ext uri="{FF2B5EF4-FFF2-40B4-BE49-F238E27FC236}">
                <a16:creationId xmlns:a16="http://schemas.microsoft.com/office/drawing/2014/main" id="{FB283519-5580-562E-F644-31698301C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8" name="Text Box 72">
            <a:extLst>
              <a:ext uri="{FF2B5EF4-FFF2-40B4-BE49-F238E27FC236}">
                <a16:creationId xmlns:a16="http://schemas.microsoft.com/office/drawing/2014/main" id="{0782616D-6DA6-D14C-790B-0CFF97EF2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09" name="Text Box 73">
            <a:extLst>
              <a:ext uri="{FF2B5EF4-FFF2-40B4-BE49-F238E27FC236}">
                <a16:creationId xmlns:a16="http://schemas.microsoft.com/office/drawing/2014/main" id="{A0F71AF1-FF38-8E7B-1F76-A4C87E5C2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10" name="Text Box 74">
            <a:extLst>
              <a:ext uri="{FF2B5EF4-FFF2-40B4-BE49-F238E27FC236}">
                <a16:creationId xmlns:a16="http://schemas.microsoft.com/office/drawing/2014/main" id="{B87272F8-120A-5EE8-6781-97E2FB3A9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11" name="Text Box 75">
            <a:extLst>
              <a:ext uri="{FF2B5EF4-FFF2-40B4-BE49-F238E27FC236}">
                <a16:creationId xmlns:a16="http://schemas.microsoft.com/office/drawing/2014/main" id="{19C7DB0B-5637-DE32-E076-67E574F89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12" name="Text Box 76">
            <a:extLst>
              <a:ext uri="{FF2B5EF4-FFF2-40B4-BE49-F238E27FC236}">
                <a16:creationId xmlns:a16="http://schemas.microsoft.com/office/drawing/2014/main" id="{372F2704-869A-5E29-2A75-633677B5A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13" name="Text Box 77">
            <a:extLst>
              <a:ext uri="{FF2B5EF4-FFF2-40B4-BE49-F238E27FC236}">
                <a16:creationId xmlns:a16="http://schemas.microsoft.com/office/drawing/2014/main" id="{3E7F4E85-8F14-7A2D-E5CC-0E72F5A29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14" name="Text Box 78">
            <a:extLst>
              <a:ext uri="{FF2B5EF4-FFF2-40B4-BE49-F238E27FC236}">
                <a16:creationId xmlns:a16="http://schemas.microsoft.com/office/drawing/2014/main" id="{975431E0-F7BA-5EA4-3D66-FAF26C85D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15" name="Text Box 79">
            <a:extLst>
              <a:ext uri="{FF2B5EF4-FFF2-40B4-BE49-F238E27FC236}">
                <a16:creationId xmlns:a16="http://schemas.microsoft.com/office/drawing/2014/main" id="{AC95362B-44A3-B734-DA57-EE664324D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4016" name="Text Box 80">
            <a:extLst>
              <a:ext uri="{FF2B5EF4-FFF2-40B4-BE49-F238E27FC236}">
                <a16:creationId xmlns:a16="http://schemas.microsoft.com/office/drawing/2014/main" id="{BA670A2C-F1E0-C683-FDF8-897816FA5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2951DEC0-87C0-7766-144C-F4EB3F312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261DA29F-04B7-DCE2-7E33-453664C3FE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4996" name="Line 36">
            <a:extLst>
              <a:ext uri="{FF2B5EF4-FFF2-40B4-BE49-F238E27FC236}">
                <a16:creationId xmlns:a16="http://schemas.microsoft.com/office/drawing/2014/main" id="{B5D2945B-D131-9961-05FF-538BBC80A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4997" name="Line 37">
            <a:extLst>
              <a:ext uri="{FF2B5EF4-FFF2-40B4-BE49-F238E27FC236}">
                <a16:creationId xmlns:a16="http://schemas.microsoft.com/office/drawing/2014/main" id="{CEAF6762-0684-4946-A991-9B14BF9E39F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4998" name="Line 38">
            <a:extLst>
              <a:ext uri="{FF2B5EF4-FFF2-40B4-BE49-F238E27FC236}">
                <a16:creationId xmlns:a16="http://schemas.microsoft.com/office/drawing/2014/main" id="{7AA30908-7A89-E8AF-1F77-5FC0A1E1905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4999" name="Line 39">
            <a:extLst>
              <a:ext uri="{FF2B5EF4-FFF2-40B4-BE49-F238E27FC236}">
                <a16:creationId xmlns:a16="http://schemas.microsoft.com/office/drawing/2014/main" id="{6420B4B2-5653-C476-D2B0-1A2136509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5000" name="Text Box 40">
            <a:extLst>
              <a:ext uri="{FF2B5EF4-FFF2-40B4-BE49-F238E27FC236}">
                <a16:creationId xmlns:a16="http://schemas.microsoft.com/office/drawing/2014/main" id="{B13BCDAC-3E7A-113E-F69F-9DEA29C3F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1" name="Text Box 41">
            <a:extLst>
              <a:ext uri="{FF2B5EF4-FFF2-40B4-BE49-F238E27FC236}">
                <a16:creationId xmlns:a16="http://schemas.microsoft.com/office/drawing/2014/main" id="{F35D5B17-7433-A1B1-A483-3AA400883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2" name="Text Box 42">
            <a:extLst>
              <a:ext uri="{FF2B5EF4-FFF2-40B4-BE49-F238E27FC236}">
                <a16:creationId xmlns:a16="http://schemas.microsoft.com/office/drawing/2014/main" id="{8BBAF650-5830-D822-61FF-38CA55B49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3" name="Text Box 43">
            <a:extLst>
              <a:ext uri="{FF2B5EF4-FFF2-40B4-BE49-F238E27FC236}">
                <a16:creationId xmlns:a16="http://schemas.microsoft.com/office/drawing/2014/main" id="{AA10D856-12E0-95DA-0902-8C1EFEC7A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4" name="Text Box 44">
            <a:extLst>
              <a:ext uri="{FF2B5EF4-FFF2-40B4-BE49-F238E27FC236}">
                <a16:creationId xmlns:a16="http://schemas.microsoft.com/office/drawing/2014/main" id="{D053454F-C600-4B6B-C11A-94CB69EEE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5" name="Text Box 45">
            <a:extLst>
              <a:ext uri="{FF2B5EF4-FFF2-40B4-BE49-F238E27FC236}">
                <a16:creationId xmlns:a16="http://schemas.microsoft.com/office/drawing/2014/main" id="{F332C559-E839-8AB3-3ADB-0376C4833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6" name="Text Box 46">
            <a:extLst>
              <a:ext uri="{FF2B5EF4-FFF2-40B4-BE49-F238E27FC236}">
                <a16:creationId xmlns:a16="http://schemas.microsoft.com/office/drawing/2014/main" id="{2FFD25EB-BE3A-2666-2C4B-44ADFF6FA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7" name="Text Box 47">
            <a:extLst>
              <a:ext uri="{FF2B5EF4-FFF2-40B4-BE49-F238E27FC236}">
                <a16:creationId xmlns:a16="http://schemas.microsoft.com/office/drawing/2014/main" id="{313D463D-C31A-97A0-4FEB-7FF992A8C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8" name="Text Box 48">
            <a:extLst>
              <a:ext uri="{FF2B5EF4-FFF2-40B4-BE49-F238E27FC236}">
                <a16:creationId xmlns:a16="http://schemas.microsoft.com/office/drawing/2014/main" id="{269D9800-0630-2031-AA29-93792D579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09" name="Text Box 49">
            <a:extLst>
              <a:ext uri="{FF2B5EF4-FFF2-40B4-BE49-F238E27FC236}">
                <a16:creationId xmlns:a16="http://schemas.microsoft.com/office/drawing/2014/main" id="{C0CB1ECA-A782-3A52-96E1-CDA8A0F0E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10" name="Text Box 50">
            <a:extLst>
              <a:ext uri="{FF2B5EF4-FFF2-40B4-BE49-F238E27FC236}">
                <a16:creationId xmlns:a16="http://schemas.microsoft.com/office/drawing/2014/main" id="{EB99B608-B694-4369-EBA5-A67698F4F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11" name="Text Box 51">
            <a:extLst>
              <a:ext uri="{FF2B5EF4-FFF2-40B4-BE49-F238E27FC236}">
                <a16:creationId xmlns:a16="http://schemas.microsoft.com/office/drawing/2014/main" id="{E1E04FC4-EFB5-37BE-CC71-816ACEEA3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12" name="Text Box 52">
            <a:extLst>
              <a:ext uri="{FF2B5EF4-FFF2-40B4-BE49-F238E27FC236}">
                <a16:creationId xmlns:a16="http://schemas.microsoft.com/office/drawing/2014/main" id="{15F2DC43-6D4B-C1E9-E2B3-5A6ABFDDA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13" name="Text Box 53">
            <a:extLst>
              <a:ext uri="{FF2B5EF4-FFF2-40B4-BE49-F238E27FC236}">
                <a16:creationId xmlns:a16="http://schemas.microsoft.com/office/drawing/2014/main" id="{9884AC00-DD8F-8559-DF75-A4232D689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14" name="Text Box 54">
            <a:extLst>
              <a:ext uri="{FF2B5EF4-FFF2-40B4-BE49-F238E27FC236}">
                <a16:creationId xmlns:a16="http://schemas.microsoft.com/office/drawing/2014/main" id="{BB7D505B-D768-2647-6ABC-448D3D47D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15" name="Text Box 55">
            <a:extLst>
              <a:ext uri="{FF2B5EF4-FFF2-40B4-BE49-F238E27FC236}">
                <a16:creationId xmlns:a16="http://schemas.microsoft.com/office/drawing/2014/main" id="{A103DEB4-2613-63DE-89D4-989F3C3FE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16" name="Line 56">
            <a:extLst>
              <a:ext uri="{FF2B5EF4-FFF2-40B4-BE49-F238E27FC236}">
                <a16:creationId xmlns:a16="http://schemas.microsoft.com/office/drawing/2014/main" id="{441FAEBD-CA2B-389B-A864-BBD1E98701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5017" name="Line 57">
            <a:extLst>
              <a:ext uri="{FF2B5EF4-FFF2-40B4-BE49-F238E27FC236}">
                <a16:creationId xmlns:a16="http://schemas.microsoft.com/office/drawing/2014/main" id="{7A98797C-F1C1-E3B3-F33D-8AE4CC9EA5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5018" name="Line 58">
            <a:extLst>
              <a:ext uri="{FF2B5EF4-FFF2-40B4-BE49-F238E27FC236}">
                <a16:creationId xmlns:a16="http://schemas.microsoft.com/office/drawing/2014/main" id="{EDAFCEF7-851B-8C4C-F50F-88EC0C8CB2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5019" name="Line 59">
            <a:extLst>
              <a:ext uri="{FF2B5EF4-FFF2-40B4-BE49-F238E27FC236}">
                <a16:creationId xmlns:a16="http://schemas.microsoft.com/office/drawing/2014/main" id="{53826782-4FC9-7424-822D-044F76B252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5020" name="Text Box 60">
            <a:extLst>
              <a:ext uri="{FF2B5EF4-FFF2-40B4-BE49-F238E27FC236}">
                <a16:creationId xmlns:a16="http://schemas.microsoft.com/office/drawing/2014/main" id="{57115C9F-C550-3EFE-3AC2-A278F2395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1" name="Text Box 61">
            <a:extLst>
              <a:ext uri="{FF2B5EF4-FFF2-40B4-BE49-F238E27FC236}">
                <a16:creationId xmlns:a16="http://schemas.microsoft.com/office/drawing/2014/main" id="{31C13D51-D777-9187-9C61-89E919FC1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2" name="Text Box 62">
            <a:extLst>
              <a:ext uri="{FF2B5EF4-FFF2-40B4-BE49-F238E27FC236}">
                <a16:creationId xmlns:a16="http://schemas.microsoft.com/office/drawing/2014/main" id="{CE3437A1-8519-6828-7F45-307BFA69B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3" name="Text Box 63">
            <a:extLst>
              <a:ext uri="{FF2B5EF4-FFF2-40B4-BE49-F238E27FC236}">
                <a16:creationId xmlns:a16="http://schemas.microsoft.com/office/drawing/2014/main" id="{D1C85C7E-DB26-2CE6-2D47-E52A859A9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4" name="Text Box 64">
            <a:extLst>
              <a:ext uri="{FF2B5EF4-FFF2-40B4-BE49-F238E27FC236}">
                <a16:creationId xmlns:a16="http://schemas.microsoft.com/office/drawing/2014/main" id="{6ACD9A0D-82A4-2916-DA52-2FDF142F6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5" name="Text Box 65">
            <a:extLst>
              <a:ext uri="{FF2B5EF4-FFF2-40B4-BE49-F238E27FC236}">
                <a16:creationId xmlns:a16="http://schemas.microsoft.com/office/drawing/2014/main" id="{877950DD-D7DD-9FEF-83B6-04BE9472F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6" name="Text Box 66">
            <a:extLst>
              <a:ext uri="{FF2B5EF4-FFF2-40B4-BE49-F238E27FC236}">
                <a16:creationId xmlns:a16="http://schemas.microsoft.com/office/drawing/2014/main" id="{DB76A4A7-BEBB-9D3F-5A3C-499B96D61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7" name="Text Box 67">
            <a:extLst>
              <a:ext uri="{FF2B5EF4-FFF2-40B4-BE49-F238E27FC236}">
                <a16:creationId xmlns:a16="http://schemas.microsoft.com/office/drawing/2014/main" id="{8F105673-CA24-BB35-5072-F1F50F17B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8" name="Text Box 68">
            <a:extLst>
              <a:ext uri="{FF2B5EF4-FFF2-40B4-BE49-F238E27FC236}">
                <a16:creationId xmlns:a16="http://schemas.microsoft.com/office/drawing/2014/main" id="{799DD96E-459D-433A-BD5D-8CA6DAD3A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29" name="Text Box 69">
            <a:extLst>
              <a:ext uri="{FF2B5EF4-FFF2-40B4-BE49-F238E27FC236}">
                <a16:creationId xmlns:a16="http://schemas.microsoft.com/office/drawing/2014/main" id="{92C3F725-8070-B6F6-1F68-877CA2518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0" name="Text Box 70">
            <a:extLst>
              <a:ext uri="{FF2B5EF4-FFF2-40B4-BE49-F238E27FC236}">
                <a16:creationId xmlns:a16="http://schemas.microsoft.com/office/drawing/2014/main" id="{DA64AD73-22AA-3669-AB95-65F63CC8D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1" name="Text Box 71">
            <a:extLst>
              <a:ext uri="{FF2B5EF4-FFF2-40B4-BE49-F238E27FC236}">
                <a16:creationId xmlns:a16="http://schemas.microsoft.com/office/drawing/2014/main" id="{92D1568F-27AA-292F-D898-C9E29FBA5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2" name="Text Box 72">
            <a:extLst>
              <a:ext uri="{FF2B5EF4-FFF2-40B4-BE49-F238E27FC236}">
                <a16:creationId xmlns:a16="http://schemas.microsoft.com/office/drawing/2014/main" id="{52F306E9-15A2-E06A-15D6-E71C1F917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3" name="Text Box 73">
            <a:extLst>
              <a:ext uri="{FF2B5EF4-FFF2-40B4-BE49-F238E27FC236}">
                <a16:creationId xmlns:a16="http://schemas.microsoft.com/office/drawing/2014/main" id="{1A484B15-F420-F5A9-BA31-47F449E23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4" name="Text Box 74">
            <a:extLst>
              <a:ext uri="{FF2B5EF4-FFF2-40B4-BE49-F238E27FC236}">
                <a16:creationId xmlns:a16="http://schemas.microsoft.com/office/drawing/2014/main" id="{3BD8D758-7AA8-3319-4BC8-4156829AA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5" name="Text Box 75">
            <a:extLst>
              <a:ext uri="{FF2B5EF4-FFF2-40B4-BE49-F238E27FC236}">
                <a16:creationId xmlns:a16="http://schemas.microsoft.com/office/drawing/2014/main" id="{9DB9A10D-C328-8EF9-35A5-2BB3D69F8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6" name="Text Box 76">
            <a:extLst>
              <a:ext uri="{FF2B5EF4-FFF2-40B4-BE49-F238E27FC236}">
                <a16:creationId xmlns:a16="http://schemas.microsoft.com/office/drawing/2014/main" id="{7864A748-EDBC-D119-4752-226879168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7" name="Text Box 77">
            <a:extLst>
              <a:ext uri="{FF2B5EF4-FFF2-40B4-BE49-F238E27FC236}">
                <a16:creationId xmlns:a16="http://schemas.microsoft.com/office/drawing/2014/main" id="{C47D7698-F320-A80E-C5B5-12437B39B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8" name="Text Box 78">
            <a:extLst>
              <a:ext uri="{FF2B5EF4-FFF2-40B4-BE49-F238E27FC236}">
                <a16:creationId xmlns:a16="http://schemas.microsoft.com/office/drawing/2014/main" id="{9532D7BA-74CE-5970-6D37-2CE17A337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39" name="Text Box 79">
            <a:extLst>
              <a:ext uri="{FF2B5EF4-FFF2-40B4-BE49-F238E27FC236}">
                <a16:creationId xmlns:a16="http://schemas.microsoft.com/office/drawing/2014/main" id="{652A98A1-B986-2730-0E53-E188BB5B5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0" name="Text Box 80">
            <a:extLst>
              <a:ext uri="{FF2B5EF4-FFF2-40B4-BE49-F238E27FC236}">
                <a16:creationId xmlns:a16="http://schemas.microsoft.com/office/drawing/2014/main" id="{7F73BEE6-F5C6-DD3A-E7DD-CAFC260D3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1" name="Text Box 81">
            <a:extLst>
              <a:ext uri="{FF2B5EF4-FFF2-40B4-BE49-F238E27FC236}">
                <a16:creationId xmlns:a16="http://schemas.microsoft.com/office/drawing/2014/main" id="{B266E910-49C9-42A9-517B-24E1DB6B1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2" name="Text Box 82">
            <a:extLst>
              <a:ext uri="{FF2B5EF4-FFF2-40B4-BE49-F238E27FC236}">
                <a16:creationId xmlns:a16="http://schemas.microsoft.com/office/drawing/2014/main" id="{D1B73841-B5A1-3269-781B-F13D3963D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3" name="Text Box 83">
            <a:extLst>
              <a:ext uri="{FF2B5EF4-FFF2-40B4-BE49-F238E27FC236}">
                <a16:creationId xmlns:a16="http://schemas.microsoft.com/office/drawing/2014/main" id="{567DC9DA-C519-DAD0-1F77-5A41558C7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4" name="Text Box 84">
            <a:extLst>
              <a:ext uri="{FF2B5EF4-FFF2-40B4-BE49-F238E27FC236}">
                <a16:creationId xmlns:a16="http://schemas.microsoft.com/office/drawing/2014/main" id="{5A500073-76B9-5C89-A88F-4F9197C92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5" name="Text Box 85">
            <a:extLst>
              <a:ext uri="{FF2B5EF4-FFF2-40B4-BE49-F238E27FC236}">
                <a16:creationId xmlns:a16="http://schemas.microsoft.com/office/drawing/2014/main" id="{0D3F65A0-3961-777E-41AD-9BE9B6683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6" name="Text Box 86">
            <a:extLst>
              <a:ext uri="{FF2B5EF4-FFF2-40B4-BE49-F238E27FC236}">
                <a16:creationId xmlns:a16="http://schemas.microsoft.com/office/drawing/2014/main" id="{CD2078DC-A9A8-5F50-3B70-8B3F14144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7" name="Text Box 87">
            <a:extLst>
              <a:ext uri="{FF2B5EF4-FFF2-40B4-BE49-F238E27FC236}">
                <a16:creationId xmlns:a16="http://schemas.microsoft.com/office/drawing/2014/main" id="{1327A09F-101B-EB81-3CFE-8A0AC8394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5048" name="Text Box 88">
            <a:extLst>
              <a:ext uri="{FF2B5EF4-FFF2-40B4-BE49-F238E27FC236}">
                <a16:creationId xmlns:a16="http://schemas.microsoft.com/office/drawing/2014/main" id="{EB5484AA-ED5C-F9E4-2823-FA9F70053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6A32D-5C2A-5402-08CA-94B96DBB8636}"/>
              </a:ext>
            </a:extLst>
          </p:cNvPr>
          <p:cNvSpPr txBox="1"/>
          <p:nvPr/>
        </p:nvSpPr>
        <p:spPr>
          <a:xfrm>
            <a:off x="7010400" y="1600200"/>
            <a:ext cx="1674813" cy="3416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10001 (17)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10011 (19)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10101 (21)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10111 (23)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11001 (25)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11011 (27)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11101 (29)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11111 (31)</a:t>
            </a:r>
            <a:endParaRPr lang="el-GR" kern="0" dirty="0">
              <a:latin typeface="+mn-lt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FFB70355-7015-72E0-2C7C-2A283CE75F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37FA1821-0CC4-9981-096D-2731E886F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6020" name="Line 36">
            <a:extLst>
              <a:ext uri="{FF2B5EF4-FFF2-40B4-BE49-F238E27FC236}">
                <a16:creationId xmlns:a16="http://schemas.microsoft.com/office/drawing/2014/main" id="{6DD21177-2A92-D2FD-91B5-2E9747CF23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21" name="Line 37">
            <a:extLst>
              <a:ext uri="{FF2B5EF4-FFF2-40B4-BE49-F238E27FC236}">
                <a16:creationId xmlns:a16="http://schemas.microsoft.com/office/drawing/2014/main" id="{CD662B3C-491C-C439-9EDA-5AB043FB88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22" name="Line 38">
            <a:extLst>
              <a:ext uri="{FF2B5EF4-FFF2-40B4-BE49-F238E27FC236}">
                <a16:creationId xmlns:a16="http://schemas.microsoft.com/office/drawing/2014/main" id="{64F3ED88-5AAA-A82D-7819-3DDC551C0F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23" name="Line 39">
            <a:extLst>
              <a:ext uri="{FF2B5EF4-FFF2-40B4-BE49-F238E27FC236}">
                <a16:creationId xmlns:a16="http://schemas.microsoft.com/office/drawing/2014/main" id="{692C96A1-1B3E-C8ED-592E-A14B2623C5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24" name="Text Box 40">
            <a:extLst>
              <a:ext uri="{FF2B5EF4-FFF2-40B4-BE49-F238E27FC236}">
                <a16:creationId xmlns:a16="http://schemas.microsoft.com/office/drawing/2014/main" id="{5B7ADD33-81D5-4BAC-4577-4EF41E8B6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25" name="Text Box 41">
            <a:extLst>
              <a:ext uri="{FF2B5EF4-FFF2-40B4-BE49-F238E27FC236}">
                <a16:creationId xmlns:a16="http://schemas.microsoft.com/office/drawing/2014/main" id="{F5DBD959-F37B-3EFC-CCEC-EE396F22C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26" name="Text Box 42">
            <a:extLst>
              <a:ext uri="{FF2B5EF4-FFF2-40B4-BE49-F238E27FC236}">
                <a16:creationId xmlns:a16="http://schemas.microsoft.com/office/drawing/2014/main" id="{BA9CFF41-8C58-5340-2F61-CE7A39498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27" name="Text Box 43">
            <a:extLst>
              <a:ext uri="{FF2B5EF4-FFF2-40B4-BE49-F238E27FC236}">
                <a16:creationId xmlns:a16="http://schemas.microsoft.com/office/drawing/2014/main" id="{78A45E2D-4112-6EF9-3E9C-CB5A86592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28" name="Text Box 44">
            <a:extLst>
              <a:ext uri="{FF2B5EF4-FFF2-40B4-BE49-F238E27FC236}">
                <a16:creationId xmlns:a16="http://schemas.microsoft.com/office/drawing/2014/main" id="{431F4537-ED05-9063-720B-64A1B5680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29" name="Text Box 45">
            <a:extLst>
              <a:ext uri="{FF2B5EF4-FFF2-40B4-BE49-F238E27FC236}">
                <a16:creationId xmlns:a16="http://schemas.microsoft.com/office/drawing/2014/main" id="{3053547D-5BD8-44B1-F88A-919EBA033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0" name="Text Box 46">
            <a:extLst>
              <a:ext uri="{FF2B5EF4-FFF2-40B4-BE49-F238E27FC236}">
                <a16:creationId xmlns:a16="http://schemas.microsoft.com/office/drawing/2014/main" id="{458B7944-AB94-B957-581A-8D47392F5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1" name="Text Box 47">
            <a:extLst>
              <a:ext uri="{FF2B5EF4-FFF2-40B4-BE49-F238E27FC236}">
                <a16:creationId xmlns:a16="http://schemas.microsoft.com/office/drawing/2014/main" id="{C3899D2D-BDBC-4761-213B-F5A18C48D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2" name="Text Box 48">
            <a:extLst>
              <a:ext uri="{FF2B5EF4-FFF2-40B4-BE49-F238E27FC236}">
                <a16:creationId xmlns:a16="http://schemas.microsoft.com/office/drawing/2014/main" id="{C2D06058-529E-60C4-A654-38B331B61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3" name="Text Box 49">
            <a:extLst>
              <a:ext uri="{FF2B5EF4-FFF2-40B4-BE49-F238E27FC236}">
                <a16:creationId xmlns:a16="http://schemas.microsoft.com/office/drawing/2014/main" id="{A93FCC95-95CA-EEF3-374D-9002B9DAA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4" name="Text Box 50">
            <a:extLst>
              <a:ext uri="{FF2B5EF4-FFF2-40B4-BE49-F238E27FC236}">
                <a16:creationId xmlns:a16="http://schemas.microsoft.com/office/drawing/2014/main" id="{6FACE461-C4B9-EBA0-3FA7-B8BE6F554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5" name="Text Box 51">
            <a:extLst>
              <a:ext uri="{FF2B5EF4-FFF2-40B4-BE49-F238E27FC236}">
                <a16:creationId xmlns:a16="http://schemas.microsoft.com/office/drawing/2014/main" id="{9950DDEC-3DA5-3D7C-0E21-F158781EA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6" name="Text Box 52">
            <a:extLst>
              <a:ext uri="{FF2B5EF4-FFF2-40B4-BE49-F238E27FC236}">
                <a16:creationId xmlns:a16="http://schemas.microsoft.com/office/drawing/2014/main" id="{6F42D875-19EB-20F0-A3FA-4C01CD678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7" name="Text Box 53">
            <a:extLst>
              <a:ext uri="{FF2B5EF4-FFF2-40B4-BE49-F238E27FC236}">
                <a16:creationId xmlns:a16="http://schemas.microsoft.com/office/drawing/2014/main" id="{792F1245-142D-8F44-4778-797394BFC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8" name="Text Box 54">
            <a:extLst>
              <a:ext uri="{FF2B5EF4-FFF2-40B4-BE49-F238E27FC236}">
                <a16:creationId xmlns:a16="http://schemas.microsoft.com/office/drawing/2014/main" id="{25091363-D4A1-4D20-8DE4-2E62D9DC9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39" name="Text Box 55">
            <a:extLst>
              <a:ext uri="{FF2B5EF4-FFF2-40B4-BE49-F238E27FC236}">
                <a16:creationId xmlns:a16="http://schemas.microsoft.com/office/drawing/2014/main" id="{6B142680-17A2-1A3F-C549-91D7AE3D0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40" name="Line 56">
            <a:extLst>
              <a:ext uri="{FF2B5EF4-FFF2-40B4-BE49-F238E27FC236}">
                <a16:creationId xmlns:a16="http://schemas.microsoft.com/office/drawing/2014/main" id="{86AC415D-3FA9-21CF-8D7D-CE3704ABD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41" name="Line 57">
            <a:extLst>
              <a:ext uri="{FF2B5EF4-FFF2-40B4-BE49-F238E27FC236}">
                <a16:creationId xmlns:a16="http://schemas.microsoft.com/office/drawing/2014/main" id="{5B087BEB-68CE-C2A5-52CB-8876CABD30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42" name="Line 58">
            <a:extLst>
              <a:ext uri="{FF2B5EF4-FFF2-40B4-BE49-F238E27FC236}">
                <a16:creationId xmlns:a16="http://schemas.microsoft.com/office/drawing/2014/main" id="{011E1209-57D8-A940-6356-CC5EE1C2D0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43" name="Line 59">
            <a:extLst>
              <a:ext uri="{FF2B5EF4-FFF2-40B4-BE49-F238E27FC236}">
                <a16:creationId xmlns:a16="http://schemas.microsoft.com/office/drawing/2014/main" id="{E28655DE-A5EB-F045-9CAA-02EEA2CDBE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6044" name="Text Box 60">
            <a:extLst>
              <a:ext uri="{FF2B5EF4-FFF2-40B4-BE49-F238E27FC236}">
                <a16:creationId xmlns:a16="http://schemas.microsoft.com/office/drawing/2014/main" id="{9E6C7C8E-26CD-5532-A289-4354982D1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45" name="Text Box 61">
            <a:extLst>
              <a:ext uri="{FF2B5EF4-FFF2-40B4-BE49-F238E27FC236}">
                <a16:creationId xmlns:a16="http://schemas.microsoft.com/office/drawing/2014/main" id="{DACEB005-39B2-669C-EE83-83B7C47EC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46" name="Text Box 62">
            <a:extLst>
              <a:ext uri="{FF2B5EF4-FFF2-40B4-BE49-F238E27FC236}">
                <a16:creationId xmlns:a16="http://schemas.microsoft.com/office/drawing/2014/main" id="{405DE697-036C-BEE2-D9DF-A957AC731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47" name="Text Box 63">
            <a:extLst>
              <a:ext uri="{FF2B5EF4-FFF2-40B4-BE49-F238E27FC236}">
                <a16:creationId xmlns:a16="http://schemas.microsoft.com/office/drawing/2014/main" id="{1C909EFE-B43F-9557-60EA-F89709DD0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48" name="Text Box 64">
            <a:extLst>
              <a:ext uri="{FF2B5EF4-FFF2-40B4-BE49-F238E27FC236}">
                <a16:creationId xmlns:a16="http://schemas.microsoft.com/office/drawing/2014/main" id="{72C449E7-60A4-9803-EC42-AEDA61C65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49" name="Text Box 65">
            <a:extLst>
              <a:ext uri="{FF2B5EF4-FFF2-40B4-BE49-F238E27FC236}">
                <a16:creationId xmlns:a16="http://schemas.microsoft.com/office/drawing/2014/main" id="{F8EEAECA-10D6-E4BC-7871-579D4E098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0" name="Text Box 66">
            <a:extLst>
              <a:ext uri="{FF2B5EF4-FFF2-40B4-BE49-F238E27FC236}">
                <a16:creationId xmlns:a16="http://schemas.microsoft.com/office/drawing/2014/main" id="{FAFE4523-52A9-49AA-313F-9FFEEFBBE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1" name="Text Box 67">
            <a:extLst>
              <a:ext uri="{FF2B5EF4-FFF2-40B4-BE49-F238E27FC236}">
                <a16:creationId xmlns:a16="http://schemas.microsoft.com/office/drawing/2014/main" id="{0B83210E-1DBA-F2D7-A115-AED3CC50D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2" name="Text Box 68">
            <a:extLst>
              <a:ext uri="{FF2B5EF4-FFF2-40B4-BE49-F238E27FC236}">
                <a16:creationId xmlns:a16="http://schemas.microsoft.com/office/drawing/2014/main" id="{6AC6513A-342E-10D1-050D-6F2D0D25D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3" name="Text Box 69">
            <a:extLst>
              <a:ext uri="{FF2B5EF4-FFF2-40B4-BE49-F238E27FC236}">
                <a16:creationId xmlns:a16="http://schemas.microsoft.com/office/drawing/2014/main" id="{C7459572-A32E-8E98-889F-3C551EF50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4" name="Text Box 70">
            <a:extLst>
              <a:ext uri="{FF2B5EF4-FFF2-40B4-BE49-F238E27FC236}">
                <a16:creationId xmlns:a16="http://schemas.microsoft.com/office/drawing/2014/main" id="{19ED30DE-9212-3047-92B6-E503D0732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5" name="Text Box 71">
            <a:extLst>
              <a:ext uri="{FF2B5EF4-FFF2-40B4-BE49-F238E27FC236}">
                <a16:creationId xmlns:a16="http://schemas.microsoft.com/office/drawing/2014/main" id="{1DC8903A-637C-25DD-8187-766B87905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6" name="Text Box 72">
            <a:extLst>
              <a:ext uri="{FF2B5EF4-FFF2-40B4-BE49-F238E27FC236}">
                <a16:creationId xmlns:a16="http://schemas.microsoft.com/office/drawing/2014/main" id="{793AF6EB-EB5F-186F-1DBB-7DEB501AF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7" name="Text Box 73">
            <a:extLst>
              <a:ext uri="{FF2B5EF4-FFF2-40B4-BE49-F238E27FC236}">
                <a16:creationId xmlns:a16="http://schemas.microsoft.com/office/drawing/2014/main" id="{6DF1394D-8F91-646E-FC4D-65E0265DC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8" name="Text Box 74">
            <a:extLst>
              <a:ext uri="{FF2B5EF4-FFF2-40B4-BE49-F238E27FC236}">
                <a16:creationId xmlns:a16="http://schemas.microsoft.com/office/drawing/2014/main" id="{4F30B650-B1BE-8239-2BE9-D876AEE09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59" name="Text Box 75">
            <a:extLst>
              <a:ext uri="{FF2B5EF4-FFF2-40B4-BE49-F238E27FC236}">
                <a16:creationId xmlns:a16="http://schemas.microsoft.com/office/drawing/2014/main" id="{143BF757-0293-DEE8-E271-20888A8E1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0" name="Text Box 76">
            <a:extLst>
              <a:ext uri="{FF2B5EF4-FFF2-40B4-BE49-F238E27FC236}">
                <a16:creationId xmlns:a16="http://schemas.microsoft.com/office/drawing/2014/main" id="{8EFE8B9E-4786-0AFC-18D2-E33572EA4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1" name="Text Box 77">
            <a:extLst>
              <a:ext uri="{FF2B5EF4-FFF2-40B4-BE49-F238E27FC236}">
                <a16:creationId xmlns:a16="http://schemas.microsoft.com/office/drawing/2014/main" id="{F2633E11-FE6B-5D69-7020-B98694BEA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2" name="Text Box 78">
            <a:extLst>
              <a:ext uri="{FF2B5EF4-FFF2-40B4-BE49-F238E27FC236}">
                <a16:creationId xmlns:a16="http://schemas.microsoft.com/office/drawing/2014/main" id="{0F9677C2-18BE-24A5-6DE9-3C4DFADD9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3" name="Text Box 79">
            <a:extLst>
              <a:ext uri="{FF2B5EF4-FFF2-40B4-BE49-F238E27FC236}">
                <a16:creationId xmlns:a16="http://schemas.microsoft.com/office/drawing/2014/main" id="{1210DF2E-FA87-0BB1-EC8A-2AFC10444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4" name="Text Box 80">
            <a:extLst>
              <a:ext uri="{FF2B5EF4-FFF2-40B4-BE49-F238E27FC236}">
                <a16:creationId xmlns:a16="http://schemas.microsoft.com/office/drawing/2014/main" id="{CD20B6CF-0938-DAF5-655C-521FE0831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5" name="Text Box 81">
            <a:extLst>
              <a:ext uri="{FF2B5EF4-FFF2-40B4-BE49-F238E27FC236}">
                <a16:creationId xmlns:a16="http://schemas.microsoft.com/office/drawing/2014/main" id="{FD2A74DA-D442-070D-00A8-C887A0F6E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6" name="Text Box 82">
            <a:extLst>
              <a:ext uri="{FF2B5EF4-FFF2-40B4-BE49-F238E27FC236}">
                <a16:creationId xmlns:a16="http://schemas.microsoft.com/office/drawing/2014/main" id="{36B55473-AAE6-3EC2-4EA6-C11C4797A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7" name="Text Box 83">
            <a:extLst>
              <a:ext uri="{FF2B5EF4-FFF2-40B4-BE49-F238E27FC236}">
                <a16:creationId xmlns:a16="http://schemas.microsoft.com/office/drawing/2014/main" id="{AA538C33-F213-DD51-675A-01AA43118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8" name="Text Box 84">
            <a:extLst>
              <a:ext uri="{FF2B5EF4-FFF2-40B4-BE49-F238E27FC236}">
                <a16:creationId xmlns:a16="http://schemas.microsoft.com/office/drawing/2014/main" id="{4DB98F5D-6A4A-F681-034F-0A49D5112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69" name="Text Box 85">
            <a:extLst>
              <a:ext uri="{FF2B5EF4-FFF2-40B4-BE49-F238E27FC236}">
                <a16:creationId xmlns:a16="http://schemas.microsoft.com/office/drawing/2014/main" id="{9E3A5295-34F9-60FE-DC2B-54ACDC61A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70" name="Text Box 86">
            <a:extLst>
              <a:ext uri="{FF2B5EF4-FFF2-40B4-BE49-F238E27FC236}">
                <a16:creationId xmlns:a16="http://schemas.microsoft.com/office/drawing/2014/main" id="{27EDDCE9-B150-4B97-149C-F667AD833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71" name="Text Box 87">
            <a:extLst>
              <a:ext uri="{FF2B5EF4-FFF2-40B4-BE49-F238E27FC236}">
                <a16:creationId xmlns:a16="http://schemas.microsoft.com/office/drawing/2014/main" id="{DCCBC637-6795-ABFC-C74C-BC50B247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6072" name="Text Box 88">
            <a:extLst>
              <a:ext uri="{FF2B5EF4-FFF2-40B4-BE49-F238E27FC236}">
                <a16:creationId xmlns:a16="http://schemas.microsoft.com/office/drawing/2014/main" id="{618FC491-C049-7BAD-B237-2EB0CF8B1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DD5EC5-B4B5-48AD-CA1E-0416555EF2A9}"/>
              </a:ext>
            </a:extLst>
          </p:cNvPr>
          <p:cNvSpPr txBox="1"/>
          <p:nvPr/>
        </p:nvSpPr>
        <p:spPr>
          <a:xfrm>
            <a:off x="7010400" y="1600200"/>
            <a:ext cx="1674813" cy="3416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10001 (17)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10011 (19)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10101 (21)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10111 (23)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11001 (25)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11011 (27)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11101 (29)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11111 (31)</a:t>
            </a:r>
            <a:endParaRPr lang="el-GR" kern="0" dirty="0">
              <a:latin typeface="+mn-lt"/>
            </a:endParaRPr>
          </a:p>
        </p:txBody>
      </p:sp>
      <p:sp>
        <p:nvSpPr>
          <p:cNvPr id="86074" name="Οβάλ 2">
            <a:extLst>
              <a:ext uri="{FF2B5EF4-FFF2-40B4-BE49-F238E27FC236}">
                <a16:creationId xmlns:a16="http://schemas.microsoft.com/office/drawing/2014/main" id="{3869B61F-3D06-83F8-3037-60A69360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1447800"/>
            <a:ext cx="330200" cy="3581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86075" name="Οβάλ 3">
            <a:extLst>
              <a:ext uri="{FF2B5EF4-FFF2-40B4-BE49-F238E27FC236}">
                <a16:creationId xmlns:a16="http://schemas.microsoft.com/office/drawing/2014/main" id="{B4365ECB-4B2E-EFAF-6DB6-0FB8A664C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0" y="1447800"/>
            <a:ext cx="330200" cy="3581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90A6ABA9-5DB7-A736-B70B-97B1156D98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8FD94A49-8161-E9D3-88F2-18449FD988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7044" name="Line 36">
            <a:extLst>
              <a:ext uri="{FF2B5EF4-FFF2-40B4-BE49-F238E27FC236}">
                <a16:creationId xmlns:a16="http://schemas.microsoft.com/office/drawing/2014/main" id="{7E240315-BB3C-D17A-96D8-9CB2AC37E72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45" name="Line 37">
            <a:extLst>
              <a:ext uri="{FF2B5EF4-FFF2-40B4-BE49-F238E27FC236}">
                <a16:creationId xmlns:a16="http://schemas.microsoft.com/office/drawing/2014/main" id="{46D8C7C8-406F-B269-A3D0-58F2A9AFA17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46" name="Line 38">
            <a:extLst>
              <a:ext uri="{FF2B5EF4-FFF2-40B4-BE49-F238E27FC236}">
                <a16:creationId xmlns:a16="http://schemas.microsoft.com/office/drawing/2014/main" id="{105196D8-3CFC-CC10-126F-A90195977C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47" name="Line 39">
            <a:extLst>
              <a:ext uri="{FF2B5EF4-FFF2-40B4-BE49-F238E27FC236}">
                <a16:creationId xmlns:a16="http://schemas.microsoft.com/office/drawing/2014/main" id="{E97F8FD5-3B15-1793-7F03-13479C7491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48" name="Text Box 40">
            <a:extLst>
              <a:ext uri="{FF2B5EF4-FFF2-40B4-BE49-F238E27FC236}">
                <a16:creationId xmlns:a16="http://schemas.microsoft.com/office/drawing/2014/main" id="{66318255-7116-3CAB-C210-125C97732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49" name="Text Box 41">
            <a:extLst>
              <a:ext uri="{FF2B5EF4-FFF2-40B4-BE49-F238E27FC236}">
                <a16:creationId xmlns:a16="http://schemas.microsoft.com/office/drawing/2014/main" id="{E004B72B-5B93-AF4F-E3C0-2D29E3B9C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0" name="Text Box 42">
            <a:extLst>
              <a:ext uri="{FF2B5EF4-FFF2-40B4-BE49-F238E27FC236}">
                <a16:creationId xmlns:a16="http://schemas.microsoft.com/office/drawing/2014/main" id="{B9C42711-F133-64AC-086D-570842E3D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1" name="Text Box 43">
            <a:extLst>
              <a:ext uri="{FF2B5EF4-FFF2-40B4-BE49-F238E27FC236}">
                <a16:creationId xmlns:a16="http://schemas.microsoft.com/office/drawing/2014/main" id="{AE9BB271-67B6-EA31-CF34-CBD1587FD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2" name="Text Box 44">
            <a:extLst>
              <a:ext uri="{FF2B5EF4-FFF2-40B4-BE49-F238E27FC236}">
                <a16:creationId xmlns:a16="http://schemas.microsoft.com/office/drawing/2014/main" id="{6AEEC69D-12E3-E496-8215-8EB192DA1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3" name="Text Box 45">
            <a:extLst>
              <a:ext uri="{FF2B5EF4-FFF2-40B4-BE49-F238E27FC236}">
                <a16:creationId xmlns:a16="http://schemas.microsoft.com/office/drawing/2014/main" id="{AEE87E4D-0DE8-41F3-48FD-F136ECD33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4" name="Text Box 46">
            <a:extLst>
              <a:ext uri="{FF2B5EF4-FFF2-40B4-BE49-F238E27FC236}">
                <a16:creationId xmlns:a16="http://schemas.microsoft.com/office/drawing/2014/main" id="{4CC13780-81C1-13AB-25D1-A37628A97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5" name="Text Box 47">
            <a:extLst>
              <a:ext uri="{FF2B5EF4-FFF2-40B4-BE49-F238E27FC236}">
                <a16:creationId xmlns:a16="http://schemas.microsoft.com/office/drawing/2014/main" id="{66803AF8-B7B2-5401-339C-F11391CCC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6" name="Text Box 48">
            <a:extLst>
              <a:ext uri="{FF2B5EF4-FFF2-40B4-BE49-F238E27FC236}">
                <a16:creationId xmlns:a16="http://schemas.microsoft.com/office/drawing/2014/main" id="{43F88B4D-2AA2-5AC4-DF12-8138BC841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7" name="Text Box 49">
            <a:extLst>
              <a:ext uri="{FF2B5EF4-FFF2-40B4-BE49-F238E27FC236}">
                <a16:creationId xmlns:a16="http://schemas.microsoft.com/office/drawing/2014/main" id="{35C1BF25-3C38-4087-301C-8663624E8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8" name="Text Box 50">
            <a:extLst>
              <a:ext uri="{FF2B5EF4-FFF2-40B4-BE49-F238E27FC236}">
                <a16:creationId xmlns:a16="http://schemas.microsoft.com/office/drawing/2014/main" id="{67960C6E-1911-074D-6E1F-E5CAA2068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59" name="Text Box 51">
            <a:extLst>
              <a:ext uri="{FF2B5EF4-FFF2-40B4-BE49-F238E27FC236}">
                <a16:creationId xmlns:a16="http://schemas.microsoft.com/office/drawing/2014/main" id="{8118F2A8-F514-9B7D-6519-D9A0471CA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60" name="Text Box 52">
            <a:extLst>
              <a:ext uri="{FF2B5EF4-FFF2-40B4-BE49-F238E27FC236}">
                <a16:creationId xmlns:a16="http://schemas.microsoft.com/office/drawing/2014/main" id="{510144EB-D4D5-6550-7726-01FAD6198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61" name="Text Box 53">
            <a:extLst>
              <a:ext uri="{FF2B5EF4-FFF2-40B4-BE49-F238E27FC236}">
                <a16:creationId xmlns:a16="http://schemas.microsoft.com/office/drawing/2014/main" id="{E774A387-15AB-CACD-A464-919B69309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62" name="Text Box 54">
            <a:extLst>
              <a:ext uri="{FF2B5EF4-FFF2-40B4-BE49-F238E27FC236}">
                <a16:creationId xmlns:a16="http://schemas.microsoft.com/office/drawing/2014/main" id="{3E73C076-69A4-9342-8DCB-6DE0EF2DB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63" name="Text Box 55">
            <a:extLst>
              <a:ext uri="{FF2B5EF4-FFF2-40B4-BE49-F238E27FC236}">
                <a16:creationId xmlns:a16="http://schemas.microsoft.com/office/drawing/2014/main" id="{E5ADD0E8-4D9B-5637-19B4-51FC73159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64" name="Line 56">
            <a:extLst>
              <a:ext uri="{FF2B5EF4-FFF2-40B4-BE49-F238E27FC236}">
                <a16:creationId xmlns:a16="http://schemas.microsoft.com/office/drawing/2014/main" id="{BDE1BC59-EB5C-3425-7444-AF3FFDCBAB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65" name="Line 57">
            <a:extLst>
              <a:ext uri="{FF2B5EF4-FFF2-40B4-BE49-F238E27FC236}">
                <a16:creationId xmlns:a16="http://schemas.microsoft.com/office/drawing/2014/main" id="{480B58F5-E3AE-0168-223D-05DFBCDD6F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66" name="Line 58">
            <a:extLst>
              <a:ext uri="{FF2B5EF4-FFF2-40B4-BE49-F238E27FC236}">
                <a16:creationId xmlns:a16="http://schemas.microsoft.com/office/drawing/2014/main" id="{96EBF6BF-20F7-6921-9C8C-4CF4856A39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67" name="Line 59">
            <a:extLst>
              <a:ext uri="{FF2B5EF4-FFF2-40B4-BE49-F238E27FC236}">
                <a16:creationId xmlns:a16="http://schemas.microsoft.com/office/drawing/2014/main" id="{78E15A7A-2D43-D643-8C8A-F4B7D6E0F6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7068" name="Text Box 60">
            <a:extLst>
              <a:ext uri="{FF2B5EF4-FFF2-40B4-BE49-F238E27FC236}">
                <a16:creationId xmlns:a16="http://schemas.microsoft.com/office/drawing/2014/main" id="{98AA5C4F-D599-67AC-36CE-D7902AD06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69" name="Text Box 61">
            <a:extLst>
              <a:ext uri="{FF2B5EF4-FFF2-40B4-BE49-F238E27FC236}">
                <a16:creationId xmlns:a16="http://schemas.microsoft.com/office/drawing/2014/main" id="{6434C5CB-4C7F-6511-274D-F5B809F28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0" name="Text Box 62">
            <a:extLst>
              <a:ext uri="{FF2B5EF4-FFF2-40B4-BE49-F238E27FC236}">
                <a16:creationId xmlns:a16="http://schemas.microsoft.com/office/drawing/2014/main" id="{B9E54DD6-A238-0770-CF4D-C2BBA7FF0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1" name="Text Box 63">
            <a:extLst>
              <a:ext uri="{FF2B5EF4-FFF2-40B4-BE49-F238E27FC236}">
                <a16:creationId xmlns:a16="http://schemas.microsoft.com/office/drawing/2014/main" id="{842C06E5-5DBF-3C71-88D4-848038112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2" name="Text Box 64">
            <a:extLst>
              <a:ext uri="{FF2B5EF4-FFF2-40B4-BE49-F238E27FC236}">
                <a16:creationId xmlns:a16="http://schemas.microsoft.com/office/drawing/2014/main" id="{7B45C24D-8F57-2FEA-B7AC-996321A83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3" name="Text Box 65">
            <a:extLst>
              <a:ext uri="{FF2B5EF4-FFF2-40B4-BE49-F238E27FC236}">
                <a16:creationId xmlns:a16="http://schemas.microsoft.com/office/drawing/2014/main" id="{5F126CFD-BBAC-D2F8-43C8-6F5B85A66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4" name="Text Box 66">
            <a:extLst>
              <a:ext uri="{FF2B5EF4-FFF2-40B4-BE49-F238E27FC236}">
                <a16:creationId xmlns:a16="http://schemas.microsoft.com/office/drawing/2014/main" id="{9056DC71-C5F6-9AFC-2222-34AF7393C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5" name="Text Box 67">
            <a:extLst>
              <a:ext uri="{FF2B5EF4-FFF2-40B4-BE49-F238E27FC236}">
                <a16:creationId xmlns:a16="http://schemas.microsoft.com/office/drawing/2014/main" id="{C6EFF1FC-D877-E24A-79C3-E732B8C71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6" name="Text Box 68">
            <a:extLst>
              <a:ext uri="{FF2B5EF4-FFF2-40B4-BE49-F238E27FC236}">
                <a16:creationId xmlns:a16="http://schemas.microsoft.com/office/drawing/2014/main" id="{A86BCC3B-9B18-7E49-E00F-B57A5F925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7" name="Text Box 69">
            <a:extLst>
              <a:ext uri="{FF2B5EF4-FFF2-40B4-BE49-F238E27FC236}">
                <a16:creationId xmlns:a16="http://schemas.microsoft.com/office/drawing/2014/main" id="{8A3BA5D4-1E86-CAE0-2461-FF913785E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8" name="Text Box 70">
            <a:extLst>
              <a:ext uri="{FF2B5EF4-FFF2-40B4-BE49-F238E27FC236}">
                <a16:creationId xmlns:a16="http://schemas.microsoft.com/office/drawing/2014/main" id="{527EB19E-6126-D2AD-FE21-2ACDB36A1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79" name="Text Box 71">
            <a:extLst>
              <a:ext uri="{FF2B5EF4-FFF2-40B4-BE49-F238E27FC236}">
                <a16:creationId xmlns:a16="http://schemas.microsoft.com/office/drawing/2014/main" id="{D67B4F6B-1AF7-012B-6516-4DC4E50D9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0" name="Text Box 72">
            <a:extLst>
              <a:ext uri="{FF2B5EF4-FFF2-40B4-BE49-F238E27FC236}">
                <a16:creationId xmlns:a16="http://schemas.microsoft.com/office/drawing/2014/main" id="{E99A83AD-80F7-4BFA-A00F-06E9E5F53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1" name="Text Box 73">
            <a:extLst>
              <a:ext uri="{FF2B5EF4-FFF2-40B4-BE49-F238E27FC236}">
                <a16:creationId xmlns:a16="http://schemas.microsoft.com/office/drawing/2014/main" id="{5D15FE60-662C-A7EB-6C6E-D40F0A94C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2" name="Text Box 74">
            <a:extLst>
              <a:ext uri="{FF2B5EF4-FFF2-40B4-BE49-F238E27FC236}">
                <a16:creationId xmlns:a16="http://schemas.microsoft.com/office/drawing/2014/main" id="{D9F6BDF9-0D19-B223-C3C4-972E74B70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3" name="Text Box 75">
            <a:extLst>
              <a:ext uri="{FF2B5EF4-FFF2-40B4-BE49-F238E27FC236}">
                <a16:creationId xmlns:a16="http://schemas.microsoft.com/office/drawing/2014/main" id="{9B600ADF-3280-4663-9FF4-65FD1BA12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4" name="Text Box 76">
            <a:extLst>
              <a:ext uri="{FF2B5EF4-FFF2-40B4-BE49-F238E27FC236}">
                <a16:creationId xmlns:a16="http://schemas.microsoft.com/office/drawing/2014/main" id="{6858A099-1D19-F4D2-3CCE-8DB4E5FA6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5" name="Text Box 77">
            <a:extLst>
              <a:ext uri="{FF2B5EF4-FFF2-40B4-BE49-F238E27FC236}">
                <a16:creationId xmlns:a16="http://schemas.microsoft.com/office/drawing/2014/main" id="{E2D1D5DF-34C4-262B-91C7-7866F6250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6" name="Text Box 78">
            <a:extLst>
              <a:ext uri="{FF2B5EF4-FFF2-40B4-BE49-F238E27FC236}">
                <a16:creationId xmlns:a16="http://schemas.microsoft.com/office/drawing/2014/main" id="{A0FFCA4F-1EB5-5F06-F4A0-12269B68F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7" name="Text Box 79">
            <a:extLst>
              <a:ext uri="{FF2B5EF4-FFF2-40B4-BE49-F238E27FC236}">
                <a16:creationId xmlns:a16="http://schemas.microsoft.com/office/drawing/2014/main" id="{4B2CE36E-D45D-4483-DA73-A6BFB2789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8" name="Text Box 80">
            <a:extLst>
              <a:ext uri="{FF2B5EF4-FFF2-40B4-BE49-F238E27FC236}">
                <a16:creationId xmlns:a16="http://schemas.microsoft.com/office/drawing/2014/main" id="{A83474A1-DA34-25C2-74E0-B95934DCE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89" name="Text Box 81">
            <a:extLst>
              <a:ext uri="{FF2B5EF4-FFF2-40B4-BE49-F238E27FC236}">
                <a16:creationId xmlns:a16="http://schemas.microsoft.com/office/drawing/2014/main" id="{A4C140D1-DC60-F960-8E0D-8690BA796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90" name="Text Box 82">
            <a:extLst>
              <a:ext uri="{FF2B5EF4-FFF2-40B4-BE49-F238E27FC236}">
                <a16:creationId xmlns:a16="http://schemas.microsoft.com/office/drawing/2014/main" id="{F56F2A2A-D91B-8E20-104A-83632C6C4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91" name="Text Box 83">
            <a:extLst>
              <a:ext uri="{FF2B5EF4-FFF2-40B4-BE49-F238E27FC236}">
                <a16:creationId xmlns:a16="http://schemas.microsoft.com/office/drawing/2014/main" id="{8178D009-0EA4-9A19-90C1-F86F354DA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92" name="Text Box 84">
            <a:extLst>
              <a:ext uri="{FF2B5EF4-FFF2-40B4-BE49-F238E27FC236}">
                <a16:creationId xmlns:a16="http://schemas.microsoft.com/office/drawing/2014/main" id="{3057B278-FCB4-0555-A5EA-C20C24380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93" name="Text Box 85">
            <a:extLst>
              <a:ext uri="{FF2B5EF4-FFF2-40B4-BE49-F238E27FC236}">
                <a16:creationId xmlns:a16="http://schemas.microsoft.com/office/drawing/2014/main" id="{C12727B7-B611-270E-52B0-F411731AF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94" name="Text Box 86">
            <a:extLst>
              <a:ext uri="{FF2B5EF4-FFF2-40B4-BE49-F238E27FC236}">
                <a16:creationId xmlns:a16="http://schemas.microsoft.com/office/drawing/2014/main" id="{72AEE402-4866-BCD9-ECA7-F0C370602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95" name="Text Box 87">
            <a:extLst>
              <a:ext uri="{FF2B5EF4-FFF2-40B4-BE49-F238E27FC236}">
                <a16:creationId xmlns:a16="http://schemas.microsoft.com/office/drawing/2014/main" id="{45AE4CD7-15DB-A037-DB26-832FF1D9A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7096" name="Text Box 88">
            <a:extLst>
              <a:ext uri="{FF2B5EF4-FFF2-40B4-BE49-F238E27FC236}">
                <a16:creationId xmlns:a16="http://schemas.microsoft.com/office/drawing/2014/main" id="{E5DF9DED-6261-9749-89CF-9F0CCEA07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41E0BF-03E1-967D-E597-9CC638AC2F2B}"/>
              </a:ext>
            </a:extLst>
          </p:cNvPr>
          <p:cNvSpPr txBox="1"/>
          <p:nvPr/>
        </p:nvSpPr>
        <p:spPr>
          <a:xfrm>
            <a:off x="7010400" y="1600200"/>
            <a:ext cx="1674813" cy="3416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10001 (17)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10011 (19)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10101 (21)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10111 (23)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11001 (25)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11011 (27)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11101 (29)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11111 (31)</a:t>
            </a:r>
            <a:endParaRPr lang="el-GR" kern="0" dirty="0">
              <a:latin typeface="+mn-lt"/>
            </a:endParaRPr>
          </a:p>
        </p:txBody>
      </p:sp>
      <p:sp>
        <p:nvSpPr>
          <p:cNvPr id="87098" name="Οβάλ 2">
            <a:extLst>
              <a:ext uri="{FF2B5EF4-FFF2-40B4-BE49-F238E27FC236}">
                <a16:creationId xmlns:a16="http://schemas.microsoft.com/office/drawing/2014/main" id="{43BE3A8E-1ABC-62FB-DB3C-250AF303F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1447800"/>
            <a:ext cx="330200" cy="3581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87099" name="Οβάλ 3">
            <a:extLst>
              <a:ext uri="{FF2B5EF4-FFF2-40B4-BE49-F238E27FC236}">
                <a16:creationId xmlns:a16="http://schemas.microsoft.com/office/drawing/2014/main" id="{5D83E19D-260D-E49D-2224-DFD67C053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0" y="1447800"/>
            <a:ext cx="330200" cy="35814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73CFF-3DE2-E6F0-C0A8-076BB9E98842}"/>
              </a:ext>
            </a:extLst>
          </p:cNvPr>
          <p:cNvSpPr txBox="1"/>
          <p:nvPr/>
        </p:nvSpPr>
        <p:spPr>
          <a:xfrm>
            <a:off x="7886700" y="985838"/>
            <a:ext cx="8953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D299F4DF-C7A7-43B0-7FA0-15CFBDAF7B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F0313BC3-EADA-3288-A753-4B90127FF5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8068" name="Line 36">
            <a:extLst>
              <a:ext uri="{FF2B5EF4-FFF2-40B4-BE49-F238E27FC236}">
                <a16:creationId xmlns:a16="http://schemas.microsoft.com/office/drawing/2014/main" id="{5EEBA3CF-9BAA-1D44-812F-216A98821E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69" name="Line 37">
            <a:extLst>
              <a:ext uri="{FF2B5EF4-FFF2-40B4-BE49-F238E27FC236}">
                <a16:creationId xmlns:a16="http://schemas.microsoft.com/office/drawing/2014/main" id="{7BC22394-33B9-DD55-984D-C8CF7CD4A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70" name="Line 38">
            <a:extLst>
              <a:ext uri="{FF2B5EF4-FFF2-40B4-BE49-F238E27FC236}">
                <a16:creationId xmlns:a16="http://schemas.microsoft.com/office/drawing/2014/main" id="{BDE519EC-176B-66AE-3D9F-418F8E6773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71" name="Line 39">
            <a:extLst>
              <a:ext uri="{FF2B5EF4-FFF2-40B4-BE49-F238E27FC236}">
                <a16:creationId xmlns:a16="http://schemas.microsoft.com/office/drawing/2014/main" id="{0A10B77D-2FCB-518A-F5E7-FDB08CF44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72" name="Text Box 40">
            <a:extLst>
              <a:ext uri="{FF2B5EF4-FFF2-40B4-BE49-F238E27FC236}">
                <a16:creationId xmlns:a16="http://schemas.microsoft.com/office/drawing/2014/main" id="{41A3C463-9229-0F6F-8DFE-A9FC4D9BD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73" name="Text Box 41">
            <a:extLst>
              <a:ext uri="{FF2B5EF4-FFF2-40B4-BE49-F238E27FC236}">
                <a16:creationId xmlns:a16="http://schemas.microsoft.com/office/drawing/2014/main" id="{C4EB06C4-7514-DACE-9F8D-43A02E8B9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74" name="Text Box 42">
            <a:extLst>
              <a:ext uri="{FF2B5EF4-FFF2-40B4-BE49-F238E27FC236}">
                <a16:creationId xmlns:a16="http://schemas.microsoft.com/office/drawing/2014/main" id="{3B5547A0-6E83-126A-F41C-27E9AA474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75" name="Text Box 43">
            <a:extLst>
              <a:ext uri="{FF2B5EF4-FFF2-40B4-BE49-F238E27FC236}">
                <a16:creationId xmlns:a16="http://schemas.microsoft.com/office/drawing/2014/main" id="{F22339BE-D571-1D84-DDC1-83C89C514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76" name="Text Box 44">
            <a:extLst>
              <a:ext uri="{FF2B5EF4-FFF2-40B4-BE49-F238E27FC236}">
                <a16:creationId xmlns:a16="http://schemas.microsoft.com/office/drawing/2014/main" id="{D46AA538-6B25-E21D-BCD4-16C25B573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77" name="Text Box 45">
            <a:extLst>
              <a:ext uri="{FF2B5EF4-FFF2-40B4-BE49-F238E27FC236}">
                <a16:creationId xmlns:a16="http://schemas.microsoft.com/office/drawing/2014/main" id="{B97EF0C0-C7A3-371C-E9DA-65CAFA8C5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78" name="Text Box 46">
            <a:extLst>
              <a:ext uri="{FF2B5EF4-FFF2-40B4-BE49-F238E27FC236}">
                <a16:creationId xmlns:a16="http://schemas.microsoft.com/office/drawing/2014/main" id="{E630A029-1C67-143D-6C44-43F7AC9FF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79" name="Text Box 47">
            <a:extLst>
              <a:ext uri="{FF2B5EF4-FFF2-40B4-BE49-F238E27FC236}">
                <a16:creationId xmlns:a16="http://schemas.microsoft.com/office/drawing/2014/main" id="{FD7EF49A-6DAB-1683-6097-5FA7612C3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0" name="Text Box 48">
            <a:extLst>
              <a:ext uri="{FF2B5EF4-FFF2-40B4-BE49-F238E27FC236}">
                <a16:creationId xmlns:a16="http://schemas.microsoft.com/office/drawing/2014/main" id="{D15CE018-02A1-CAA7-D02B-0912A13A5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1" name="Text Box 49">
            <a:extLst>
              <a:ext uri="{FF2B5EF4-FFF2-40B4-BE49-F238E27FC236}">
                <a16:creationId xmlns:a16="http://schemas.microsoft.com/office/drawing/2014/main" id="{08042702-8CD8-AF89-353A-7C882070A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2" name="Text Box 50">
            <a:extLst>
              <a:ext uri="{FF2B5EF4-FFF2-40B4-BE49-F238E27FC236}">
                <a16:creationId xmlns:a16="http://schemas.microsoft.com/office/drawing/2014/main" id="{EC39C086-4230-8C94-2BDD-5C296A4E0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3" name="Text Box 51">
            <a:extLst>
              <a:ext uri="{FF2B5EF4-FFF2-40B4-BE49-F238E27FC236}">
                <a16:creationId xmlns:a16="http://schemas.microsoft.com/office/drawing/2014/main" id="{11987378-3F3C-8F60-E0BD-38BA8475F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4" name="Text Box 52">
            <a:extLst>
              <a:ext uri="{FF2B5EF4-FFF2-40B4-BE49-F238E27FC236}">
                <a16:creationId xmlns:a16="http://schemas.microsoft.com/office/drawing/2014/main" id="{725FA8E2-6BCA-442B-64D3-7948074B5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5" name="Text Box 53">
            <a:extLst>
              <a:ext uri="{FF2B5EF4-FFF2-40B4-BE49-F238E27FC236}">
                <a16:creationId xmlns:a16="http://schemas.microsoft.com/office/drawing/2014/main" id="{7F562695-59F7-56EC-CDFA-0A70FA4C2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6" name="Text Box 54">
            <a:extLst>
              <a:ext uri="{FF2B5EF4-FFF2-40B4-BE49-F238E27FC236}">
                <a16:creationId xmlns:a16="http://schemas.microsoft.com/office/drawing/2014/main" id="{E6585C0C-B7C0-7911-1504-65C5285F8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7" name="Text Box 55">
            <a:extLst>
              <a:ext uri="{FF2B5EF4-FFF2-40B4-BE49-F238E27FC236}">
                <a16:creationId xmlns:a16="http://schemas.microsoft.com/office/drawing/2014/main" id="{574B9827-C5AA-2262-C4B9-30359B2E6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88" name="Line 56">
            <a:extLst>
              <a:ext uri="{FF2B5EF4-FFF2-40B4-BE49-F238E27FC236}">
                <a16:creationId xmlns:a16="http://schemas.microsoft.com/office/drawing/2014/main" id="{0EAFA0F0-BD14-9EB1-242C-D97B942B8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89" name="Line 57">
            <a:extLst>
              <a:ext uri="{FF2B5EF4-FFF2-40B4-BE49-F238E27FC236}">
                <a16:creationId xmlns:a16="http://schemas.microsoft.com/office/drawing/2014/main" id="{7D447796-A2CF-0BB5-FB4B-07A02B11FD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90" name="Line 58">
            <a:extLst>
              <a:ext uri="{FF2B5EF4-FFF2-40B4-BE49-F238E27FC236}">
                <a16:creationId xmlns:a16="http://schemas.microsoft.com/office/drawing/2014/main" id="{461B17DA-F011-EA5E-A3CA-51782BAD9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91" name="Line 59">
            <a:extLst>
              <a:ext uri="{FF2B5EF4-FFF2-40B4-BE49-F238E27FC236}">
                <a16:creationId xmlns:a16="http://schemas.microsoft.com/office/drawing/2014/main" id="{77480392-B06C-37F9-1E4E-704B4F1897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8092" name="Text Box 60">
            <a:extLst>
              <a:ext uri="{FF2B5EF4-FFF2-40B4-BE49-F238E27FC236}">
                <a16:creationId xmlns:a16="http://schemas.microsoft.com/office/drawing/2014/main" id="{05CA1EA4-DC7E-8A42-6E44-9F123F1AA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93" name="Text Box 61">
            <a:extLst>
              <a:ext uri="{FF2B5EF4-FFF2-40B4-BE49-F238E27FC236}">
                <a16:creationId xmlns:a16="http://schemas.microsoft.com/office/drawing/2014/main" id="{2A91909F-F742-E571-D372-ECE2785D0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94" name="Text Box 62">
            <a:extLst>
              <a:ext uri="{FF2B5EF4-FFF2-40B4-BE49-F238E27FC236}">
                <a16:creationId xmlns:a16="http://schemas.microsoft.com/office/drawing/2014/main" id="{ED205F19-6051-F001-3C60-E94524A72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95" name="Text Box 63">
            <a:extLst>
              <a:ext uri="{FF2B5EF4-FFF2-40B4-BE49-F238E27FC236}">
                <a16:creationId xmlns:a16="http://schemas.microsoft.com/office/drawing/2014/main" id="{8CC981D7-1E36-7EB7-E1E7-3C1AE949F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96" name="Text Box 64">
            <a:extLst>
              <a:ext uri="{FF2B5EF4-FFF2-40B4-BE49-F238E27FC236}">
                <a16:creationId xmlns:a16="http://schemas.microsoft.com/office/drawing/2014/main" id="{7019FA18-3E49-3204-D095-008D8A508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97" name="Text Box 65">
            <a:extLst>
              <a:ext uri="{FF2B5EF4-FFF2-40B4-BE49-F238E27FC236}">
                <a16:creationId xmlns:a16="http://schemas.microsoft.com/office/drawing/2014/main" id="{A333F2E1-3C44-2ECC-A437-0ABB1212C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98" name="Text Box 66">
            <a:extLst>
              <a:ext uri="{FF2B5EF4-FFF2-40B4-BE49-F238E27FC236}">
                <a16:creationId xmlns:a16="http://schemas.microsoft.com/office/drawing/2014/main" id="{46E97DAE-48F6-0BF7-4D03-EE25509F5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099" name="Text Box 67">
            <a:extLst>
              <a:ext uri="{FF2B5EF4-FFF2-40B4-BE49-F238E27FC236}">
                <a16:creationId xmlns:a16="http://schemas.microsoft.com/office/drawing/2014/main" id="{7AE3BEC8-0D07-F310-6ACD-ABD8AD326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0" name="Text Box 68">
            <a:extLst>
              <a:ext uri="{FF2B5EF4-FFF2-40B4-BE49-F238E27FC236}">
                <a16:creationId xmlns:a16="http://schemas.microsoft.com/office/drawing/2014/main" id="{A31B5E52-949E-B374-2EC9-FA8535AD4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1" name="Text Box 69">
            <a:extLst>
              <a:ext uri="{FF2B5EF4-FFF2-40B4-BE49-F238E27FC236}">
                <a16:creationId xmlns:a16="http://schemas.microsoft.com/office/drawing/2014/main" id="{AADB1140-2DB4-0012-7925-66636DA39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2" name="Text Box 70">
            <a:extLst>
              <a:ext uri="{FF2B5EF4-FFF2-40B4-BE49-F238E27FC236}">
                <a16:creationId xmlns:a16="http://schemas.microsoft.com/office/drawing/2014/main" id="{42B422F9-F502-72A1-FD57-B040E0990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3" name="Text Box 71">
            <a:extLst>
              <a:ext uri="{FF2B5EF4-FFF2-40B4-BE49-F238E27FC236}">
                <a16:creationId xmlns:a16="http://schemas.microsoft.com/office/drawing/2014/main" id="{09AD73C6-A6EF-E679-FFC7-058DD2E25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4" name="Text Box 72">
            <a:extLst>
              <a:ext uri="{FF2B5EF4-FFF2-40B4-BE49-F238E27FC236}">
                <a16:creationId xmlns:a16="http://schemas.microsoft.com/office/drawing/2014/main" id="{4F07F12E-809B-F63E-C379-3F65D08E0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5" name="Text Box 73">
            <a:extLst>
              <a:ext uri="{FF2B5EF4-FFF2-40B4-BE49-F238E27FC236}">
                <a16:creationId xmlns:a16="http://schemas.microsoft.com/office/drawing/2014/main" id="{CFA66D8A-F18C-9521-3574-5F38D26AE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6" name="Text Box 74">
            <a:extLst>
              <a:ext uri="{FF2B5EF4-FFF2-40B4-BE49-F238E27FC236}">
                <a16:creationId xmlns:a16="http://schemas.microsoft.com/office/drawing/2014/main" id="{8335329C-BBA6-CB5B-DC74-006568912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7" name="Text Box 75">
            <a:extLst>
              <a:ext uri="{FF2B5EF4-FFF2-40B4-BE49-F238E27FC236}">
                <a16:creationId xmlns:a16="http://schemas.microsoft.com/office/drawing/2014/main" id="{2868426B-1F5B-19B5-7A44-E2B02A38E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8" name="Text Box 76">
            <a:extLst>
              <a:ext uri="{FF2B5EF4-FFF2-40B4-BE49-F238E27FC236}">
                <a16:creationId xmlns:a16="http://schemas.microsoft.com/office/drawing/2014/main" id="{CCFB6EFC-235A-0847-7E30-9CF760E86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09" name="Text Box 77">
            <a:extLst>
              <a:ext uri="{FF2B5EF4-FFF2-40B4-BE49-F238E27FC236}">
                <a16:creationId xmlns:a16="http://schemas.microsoft.com/office/drawing/2014/main" id="{162A53F0-296A-1438-9C26-CEB9D5D82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0" name="Text Box 78">
            <a:extLst>
              <a:ext uri="{FF2B5EF4-FFF2-40B4-BE49-F238E27FC236}">
                <a16:creationId xmlns:a16="http://schemas.microsoft.com/office/drawing/2014/main" id="{54742D67-E4BB-31CF-6783-8457A7311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1" name="Text Box 79">
            <a:extLst>
              <a:ext uri="{FF2B5EF4-FFF2-40B4-BE49-F238E27FC236}">
                <a16:creationId xmlns:a16="http://schemas.microsoft.com/office/drawing/2014/main" id="{9B3BB542-D7BF-A5AF-45FE-7449B1E2A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2" name="Text Box 80">
            <a:extLst>
              <a:ext uri="{FF2B5EF4-FFF2-40B4-BE49-F238E27FC236}">
                <a16:creationId xmlns:a16="http://schemas.microsoft.com/office/drawing/2014/main" id="{186CEBFE-7235-DD86-2AF8-00FA4A52A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3" name="Text Box 81">
            <a:extLst>
              <a:ext uri="{FF2B5EF4-FFF2-40B4-BE49-F238E27FC236}">
                <a16:creationId xmlns:a16="http://schemas.microsoft.com/office/drawing/2014/main" id="{D4064EB1-5FAA-5083-69A4-92AA43F62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4" name="Text Box 82">
            <a:extLst>
              <a:ext uri="{FF2B5EF4-FFF2-40B4-BE49-F238E27FC236}">
                <a16:creationId xmlns:a16="http://schemas.microsoft.com/office/drawing/2014/main" id="{CCAAC4EE-7999-72A9-E56D-EEE09C562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5" name="Text Box 83">
            <a:extLst>
              <a:ext uri="{FF2B5EF4-FFF2-40B4-BE49-F238E27FC236}">
                <a16:creationId xmlns:a16="http://schemas.microsoft.com/office/drawing/2014/main" id="{E6C53E79-67E4-945B-94C5-793E4FD22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6" name="Text Box 84">
            <a:extLst>
              <a:ext uri="{FF2B5EF4-FFF2-40B4-BE49-F238E27FC236}">
                <a16:creationId xmlns:a16="http://schemas.microsoft.com/office/drawing/2014/main" id="{5B0D2292-EEC9-EA63-6C57-ACE2005BF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7" name="Text Box 85">
            <a:extLst>
              <a:ext uri="{FF2B5EF4-FFF2-40B4-BE49-F238E27FC236}">
                <a16:creationId xmlns:a16="http://schemas.microsoft.com/office/drawing/2014/main" id="{16B6AD10-5A97-57F8-FCD0-4ABF58707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8" name="Text Box 86">
            <a:extLst>
              <a:ext uri="{FF2B5EF4-FFF2-40B4-BE49-F238E27FC236}">
                <a16:creationId xmlns:a16="http://schemas.microsoft.com/office/drawing/2014/main" id="{118B50A7-6A30-986B-DEE7-F62B5DEDC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19" name="Text Box 87">
            <a:extLst>
              <a:ext uri="{FF2B5EF4-FFF2-40B4-BE49-F238E27FC236}">
                <a16:creationId xmlns:a16="http://schemas.microsoft.com/office/drawing/2014/main" id="{4CE2E0D4-A51E-6740-AB3E-21DF603CC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8120" name="Text Box 88">
            <a:extLst>
              <a:ext uri="{FF2B5EF4-FFF2-40B4-BE49-F238E27FC236}">
                <a16:creationId xmlns:a16="http://schemas.microsoft.com/office/drawing/2014/main" id="{B7B107DB-696B-3DE8-A8A1-766D75D58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FD6446-5289-0BC2-EECB-4C12418565D3}"/>
              </a:ext>
            </a:extLst>
          </p:cNvPr>
          <p:cNvSpPr txBox="1"/>
          <p:nvPr/>
        </p:nvSpPr>
        <p:spPr>
          <a:xfrm>
            <a:off x="7162800" y="3486150"/>
            <a:ext cx="1676400" cy="1939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01101 (13)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01111 (15)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11101 (29)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11111 (31)</a:t>
            </a:r>
            <a:endParaRPr lang="el-GR" kern="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06C2EF-8621-F938-82C3-5AF6DB8C1548}"/>
              </a:ext>
            </a:extLst>
          </p:cNvPr>
          <p:cNvSpPr txBox="1"/>
          <p:nvPr/>
        </p:nvSpPr>
        <p:spPr>
          <a:xfrm>
            <a:off x="7886700" y="985838"/>
            <a:ext cx="8953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57CBB6-A5EA-141B-82DF-9B7FC9EE28B1}"/>
              </a:ext>
            </a:extLst>
          </p:cNvPr>
          <p:cNvSpPr txBox="1"/>
          <p:nvPr/>
        </p:nvSpPr>
        <p:spPr>
          <a:xfrm>
            <a:off x="786765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F87ECEA-7D03-9C24-8937-3295EE6578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00776BBB-DEA9-DD61-31C4-6AC35864C6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89092" name="Line 36">
            <a:extLst>
              <a:ext uri="{FF2B5EF4-FFF2-40B4-BE49-F238E27FC236}">
                <a16:creationId xmlns:a16="http://schemas.microsoft.com/office/drawing/2014/main" id="{B0793FC3-376D-692A-30F8-97F482C0E4C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093" name="Line 37">
            <a:extLst>
              <a:ext uri="{FF2B5EF4-FFF2-40B4-BE49-F238E27FC236}">
                <a16:creationId xmlns:a16="http://schemas.microsoft.com/office/drawing/2014/main" id="{C4A9B62B-4329-A14A-EFEF-CCC3CF452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094" name="Line 38">
            <a:extLst>
              <a:ext uri="{FF2B5EF4-FFF2-40B4-BE49-F238E27FC236}">
                <a16:creationId xmlns:a16="http://schemas.microsoft.com/office/drawing/2014/main" id="{72E6C109-DC9A-8FA1-8AE0-71CD1E08BC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095" name="Line 39">
            <a:extLst>
              <a:ext uri="{FF2B5EF4-FFF2-40B4-BE49-F238E27FC236}">
                <a16:creationId xmlns:a16="http://schemas.microsoft.com/office/drawing/2014/main" id="{FF80F8B4-FC5D-CB08-20ED-44684E715E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096" name="Text Box 40">
            <a:extLst>
              <a:ext uri="{FF2B5EF4-FFF2-40B4-BE49-F238E27FC236}">
                <a16:creationId xmlns:a16="http://schemas.microsoft.com/office/drawing/2014/main" id="{F84AFCC9-16B9-A539-80F9-BABE7C4FD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097" name="Text Box 41">
            <a:extLst>
              <a:ext uri="{FF2B5EF4-FFF2-40B4-BE49-F238E27FC236}">
                <a16:creationId xmlns:a16="http://schemas.microsoft.com/office/drawing/2014/main" id="{337AA1E5-A7EC-FD9B-4489-66D74E1A8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098" name="Text Box 42">
            <a:extLst>
              <a:ext uri="{FF2B5EF4-FFF2-40B4-BE49-F238E27FC236}">
                <a16:creationId xmlns:a16="http://schemas.microsoft.com/office/drawing/2014/main" id="{38AFC828-FFC5-54AD-BEE0-ED737FDBC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099" name="Text Box 43">
            <a:extLst>
              <a:ext uri="{FF2B5EF4-FFF2-40B4-BE49-F238E27FC236}">
                <a16:creationId xmlns:a16="http://schemas.microsoft.com/office/drawing/2014/main" id="{1D399C07-B601-9471-A5E8-F1BDB0730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0" name="Text Box 44">
            <a:extLst>
              <a:ext uri="{FF2B5EF4-FFF2-40B4-BE49-F238E27FC236}">
                <a16:creationId xmlns:a16="http://schemas.microsoft.com/office/drawing/2014/main" id="{DBC54FB3-4132-208A-1835-FC52AB78F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1" name="Text Box 45">
            <a:extLst>
              <a:ext uri="{FF2B5EF4-FFF2-40B4-BE49-F238E27FC236}">
                <a16:creationId xmlns:a16="http://schemas.microsoft.com/office/drawing/2014/main" id="{D1D61B0C-0B18-4671-BF34-5FA64FD9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2" name="Text Box 46">
            <a:extLst>
              <a:ext uri="{FF2B5EF4-FFF2-40B4-BE49-F238E27FC236}">
                <a16:creationId xmlns:a16="http://schemas.microsoft.com/office/drawing/2014/main" id="{88BE220E-2D79-C415-2C09-5F4944621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3" name="Text Box 47">
            <a:extLst>
              <a:ext uri="{FF2B5EF4-FFF2-40B4-BE49-F238E27FC236}">
                <a16:creationId xmlns:a16="http://schemas.microsoft.com/office/drawing/2014/main" id="{A7A70676-5C25-1726-7593-74B75BBD3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4" name="Text Box 48">
            <a:extLst>
              <a:ext uri="{FF2B5EF4-FFF2-40B4-BE49-F238E27FC236}">
                <a16:creationId xmlns:a16="http://schemas.microsoft.com/office/drawing/2014/main" id="{3B387859-C8C5-5C11-4371-0164E1F27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5" name="Text Box 49">
            <a:extLst>
              <a:ext uri="{FF2B5EF4-FFF2-40B4-BE49-F238E27FC236}">
                <a16:creationId xmlns:a16="http://schemas.microsoft.com/office/drawing/2014/main" id="{364D4F31-FA5C-EAFC-8478-1B74D681B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6" name="Text Box 50">
            <a:extLst>
              <a:ext uri="{FF2B5EF4-FFF2-40B4-BE49-F238E27FC236}">
                <a16:creationId xmlns:a16="http://schemas.microsoft.com/office/drawing/2014/main" id="{6B5B2AE4-D9C3-C50A-A004-6438BD104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7" name="Text Box 51">
            <a:extLst>
              <a:ext uri="{FF2B5EF4-FFF2-40B4-BE49-F238E27FC236}">
                <a16:creationId xmlns:a16="http://schemas.microsoft.com/office/drawing/2014/main" id="{611A208B-FA90-7F93-1351-13B567B52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8" name="Text Box 52">
            <a:extLst>
              <a:ext uri="{FF2B5EF4-FFF2-40B4-BE49-F238E27FC236}">
                <a16:creationId xmlns:a16="http://schemas.microsoft.com/office/drawing/2014/main" id="{5D02CE7E-B31D-DA53-4C4B-94B45EFB3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09" name="Text Box 53">
            <a:extLst>
              <a:ext uri="{FF2B5EF4-FFF2-40B4-BE49-F238E27FC236}">
                <a16:creationId xmlns:a16="http://schemas.microsoft.com/office/drawing/2014/main" id="{9CC87150-4E4E-75B4-228B-4762C0E99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10" name="Text Box 54">
            <a:extLst>
              <a:ext uri="{FF2B5EF4-FFF2-40B4-BE49-F238E27FC236}">
                <a16:creationId xmlns:a16="http://schemas.microsoft.com/office/drawing/2014/main" id="{FB8D7FBA-A50E-5E6E-4B26-B0FCA32D9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11" name="Text Box 55">
            <a:extLst>
              <a:ext uri="{FF2B5EF4-FFF2-40B4-BE49-F238E27FC236}">
                <a16:creationId xmlns:a16="http://schemas.microsoft.com/office/drawing/2014/main" id="{9FA335AD-B4F5-060E-86E0-459F72DFC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12" name="Line 56">
            <a:extLst>
              <a:ext uri="{FF2B5EF4-FFF2-40B4-BE49-F238E27FC236}">
                <a16:creationId xmlns:a16="http://schemas.microsoft.com/office/drawing/2014/main" id="{DF4F6F38-6784-238B-8B13-EC3C45BDF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113" name="Line 57">
            <a:extLst>
              <a:ext uri="{FF2B5EF4-FFF2-40B4-BE49-F238E27FC236}">
                <a16:creationId xmlns:a16="http://schemas.microsoft.com/office/drawing/2014/main" id="{C273E348-0ABD-F965-CCAE-7C6FFFDAF0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114" name="Line 58">
            <a:extLst>
              <a:ext uri="{FF2B5EF4-FFF2-40B4-BE49-F238E27FC236}">
                <a16:creationId xmlns:a16="http://schemas.microsoft.com/office/drawing/2014/main" id="{3E0D1F6E-C3B0-35F0-DCA5-D6F14B57C8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115" name="Line 59">
            <a:extLst>
              <a:ext uri="{FF2B5EF4-FFF2-40B4-BE49-F238E27FC236}">
                <a16:creationId xmlns:a16="http://schemas.microsoft.com/office/drawing/2014/main" id="{221462CE-618B-C5BA-A44C-E3093696F8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9116" name="Text Box 60">
            <a:extLst>
              <a:ext uri="{FF2B5EF4-FFF2-40B4-BE49-F238E27FC236}">
                <a16:creationId xmlns:a16="http://schemas.microsoft.com/office/drawing/2014/main" id="{BDEDDEAE-9139-5267-5CD8-0197FCA54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17" name="Text Box 61">
            <a:extLst>
              <a:ext uri="{FF2B5EF4-FFF2-40B4-BE49-F238E27FC236}">
                <a16:creationId xmlns:a16="http://schemas.microsoft.com/office/drawing/2014/main" id="{64F25879-3D4D-E874-C3FF-DAC3BA006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18" name="Text Box 62">
            <a:extLst>
              <a:ext uri="{FF2B5EF4-FFF2-40B4-BE49-F238E27FC236}">
                <a16:creationId xmlns:a16="http://schemas.microsoft.com/office/drawing/2014/main" id="{2845A0B9-0885-DEE7-4AF3-E0A1631B9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19" name="Text Box 63">
            <a:extLst>
              <a:ext uri="{FF2B5EF4-FFF2-40B4-BE49-F238E27FC236}">
                <a16:creationId xmlns:a16="http://schemas.microsoft.com/office/drawing/2014/main" id="{3C028AB6-E59C-4B30-B5DD-8A109844A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0" name="Text Box 64">
            <a:extLst>
              <a:ext uri="{FF2B5EF4-FFF2-40B4-BE49-F238E27FC236}">
                <a16:creationId xmlns:a16="http://schemas.microsoft.com/office/drawing/2014/main" id="{BB820021-71DB-3310-151B-824DDCD8F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1" name="Text Box 65">
            <a:extLst>
              <a:ext uri="{FF2B5EF4-FFF2-40B4-BE49-F238E27FC236}">
                <a16:creationId xmlns:a16="http://schemas.microsoft.com/office/drawing/2014/main" id="{1E2E22DD-9210-BC00-11E1-4CFCD1224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2" name="Text Box 66">
            <a:extLst>
              <a:ext uri="{FF2B5EF4-FFF2-40B4-BE49-F238E27FC236}">
                <a16:creationId xmlns:a16="http://schemas.microsoft.com/office/drawing/2014/main" id="{3A5681B1-B021-2473-C703-ED93F2A88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3" name="Text Box 67">
            <a:extLst>
              <a:ext uri="{FF2B5EF4-FFF2-40B4-BE49-F238E27FC236}">
                <a16:creationId xmlns:a16="http://schemas.microsoft.com/office/drawing/2014/main" id="{322AD0C1-7658-D828-89A1-376347A03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4" name="Text Box 68">
            <a:extLst>
              <a:ext uri="{FF2B5EF4-FFF2-40B4-BE49-F238E27FC236}">
                <a16:creationId xmlns:a16="http://schemas.microsoft.com/office/drawing/2014/main" id="{D0483B11-BDD0-4851-E73C-3DB38FEAB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5" name="Text Box 69">
            <a:extLst>
              <a:ext uri="{FF2B5EF4-FFF2-40B4-BE49-F238E27FC236}">
                <a16:creationId xmlns:a16="http://schemas.microsoft.com/office/drawing/2014/main" id="{1A0780BF-DA5C-0451-E14E-34A1E8BEC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6" name="Text Box 70">
            <a:extLst>
              <a:ext uri="{FF2B5EF4-FFF2-40B4-BE49-F238E27FC236}">
                <a16:creationId xmlns:a16="http://schemas.microsoft.com/office/drawing/2014/main" id="{60EB6ED0-4F2A-46A1-0383-21A9B0F03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7" name="Text Box 71">
            <a:extLst>
              <a:ext uri="{FF2B5EF4-FFF2-40B4-BE49-F238E27FC236}">
                <a16:creationId xmlns:a16="http://schemas.microsoft.com/office/drawing/2014/main" id="{CF2AFEA2-1308-5516-C221-5CAE4C418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8" name="Text Box 72">
            <a:extLst>
              <a:ext uri="{FF2B5EF4-FFF2-40B4-BE49-F238E27FC236}">
                <a16:creationId xmlns:a16="http://schemas.microsoft.com/office/drawing/2014/main" id="{7C56737E-AFCD-7991-4C2A-755D090B6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29" name="Text Box 73">
            <a:extLst>
              <a:ext uri="{FF2B5EF4-FFF2-40B4-BE49-F238E27FC236}">
                <a16:creationId xmlns:a16="http://schemas.microsoft.com/office/drawing/2014/main" id="{3AFCBEA3-D38A-14DC-8452-51713E360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0" name="Text Box 74">
            <a:extLst>
              <a:ext uri="{FF2B5EF4-FFF2-40B4-BE49-F238E27FC236}">
                <a16:creationId xmlns:a16="http://schemas.microsoft.com/office/drawing/2014/main" id="{332CE107-7AA2-F5CB-1F1C-D186CB3FA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1" name="Text Box 75">
            <a:extLst>
              <a:ext uri="{FF2B5EF4-FFF2-40B4-BE49-F238E27FC236}">
                <a16:creationId xmlns:a16="http://schemas.microsoft.com/office/drawing/2014/main" id="{9D498708-41FA-D989-1C36-4432F2AC4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2" name="Text Box 76">
            <a:extLst>
              <a:ext uri="{FF2B5EF4-FFF2-40B4-BE49-F238E27FC236}">
                <a16:creationId xmlns:a16="http://schemas.microsoft.com/office/drawing/2014/main" id="{D1C783C5-6C08-35F2-C40F-E802F520F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3" name="Text Box 77">
            <a:extLst>
              <a:ext uri="{FF2B5EF4-FFF2-40B4-BE49-F238E27FC236}">
                <a16:creationId xmlns:a16="http://schemas.microsoft.com/office/drawing/2014/main" id="{EC2E79B1-02CC-F7CA-4E10-90236FAA7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4" name="Text Box 78">
            <a:extLst>
              <a:ext uri="{FF2B5EF4-FFF2-40B4-BE49-F238E27FC236}">
                <a16:creationId xmlns:a16="http://schemas.microsoft.com/office/drawing/2014/main" id="{C8A83A29-E1F9-F2FC-438F-1236D2D55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5" name="Text Box 79">
            <a:extLst>
              <a:ext uri="{FF2B5EF4-FFF2-40B4-BE49-F238E27FC236}">
                <a16:creationId xmlns:a16="http://schemas.microsoft.com/office/drawing/2014/main" id="{C467AEB4-0631-929E-5B74-59AE326A4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6" name="Text Box 80">
            <a:extLst>
              <a:ext uri="{FF2B5EF4-FFF2-40B4-BE49-F238E27FC236}">
                <a16:creationId xmlns:a16="http://schemas.microsoft.com/office/drawing/2014/main" id="{8D4C465D-E227-8713-7096-1C211CA3C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7" name="Text Box 81">
            <a:extLst>
              <a:ext uri="{FF2B5EF4-FFF2-40B4-BE49-F238E27FC236}">
                <a16:creationId xmlns:a16="http://schemas.microsoft.com/office/drawing/2014/main" id="{C33F94AF-84D2-2E01-9D9E-9D1D0B682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8" name="Text Box 82">
            <a:extLst>
              <a:ext uri="{FF2B5EF4-FFF2-40B4-BE49-F238E27FC236}">
                <a16:creationId xmlns:a16="http://schemas.microsoft.com/office/drawing/2014/main" id="{E007F042-5689-5627-4ECD-A641587F5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39" name="Text Box 83">
            <a:extLst>
              <a:ext uri="{FF2B5EF4-FFF2-40B4-BE49-F238E27FC236}">
                <a16:creationId xmlns:a16="http://schemas.microsoft.com/office/drawing/2014/main" id="{01E935FD-82F0-9210-88E7-FBE881C8A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40" name="Text Box 84">
            <a:extLst>
              <a:ext uri="{FF2B5EF4-FFF2-40B4-BE49-F238E27FC236}">
                <a16:creationId xmlns:a16="http://schemas.microsoft.com/office/drawing/2014/main" id="{65462356-1ED1-3213-9629-186614406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41" name="Text Box 85">
            <a:extLst>
              <a:ext uri="{FF2B5EF4-FFF2-40B4-BE49-F238E27FC236}">
                <a16:creationId xmlns:a16="http://schemas.microsoft.com/office/drawing/2014/main" id="{FB6840DA-1478-EA9E-9551-0D2D99121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42" name="Text Box 86">
            <a:extLst>
              <a:ext uri="{FF2B5EF4-FFF2-40B4-BE49-F238E27FC236}">
                <a16:creationId xmlns:a16="http://schemas.microsoft.com/office/drawing/2014/main" id="{896BD26A-70A6-0056-986B-DD5CF0233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43" name="Text Box 87">
            <a:extLst>
              <a:ext uri="{FF2B5EF4-FFF2-40B4-BE49-F238E27FC236}">
                <a16:creationId xmlns:a16="http://schemas.microsoft.com/office/drawing/2014/main" id="{15D6070B-A36B-724B-354F-B2E7325A1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89144" name="Text Box 88">
            <a:extLst>
              <a:ext uri="{FF2B5EF4-FFF2-40B4-BE49-F238E27FC236}">
                <a16:creationId xmlns:a16="http://schemas.microsoft.com/office/drawing/2014/main" id="{489DEE9E-C74A-0373-C71D-2D2DE59DC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CFC1E-9E7F-C808-7670-99F57021DBD0}"/>
              </a:ext>
            </a:extLst>
          </p:cNvPr>
          <p:cNvSpPr txBox="1"/>
          <p:nvPr/>
        </p:nvSpPr>
        <p:spPr>
          <a:xfrm>
            <a:off x="7240588" y="4232275"/>
            <a:ext cx="16748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11000 (24)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11001 (25)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996AA-3286-E640-7D07-07FFC14D25D0}"/>
              </a:ext>
            </a:extLst>
          </p:cNvPr>
          <p:cNvSpPr txBox="1"/>
          <p:nvPr/>
        </p:nvSpPr>
        <p:spPr>
          <a:xfrm>
            <a:off x="7410450" y="985838"/>
            <a:ext cx="8937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948B73-6A0F-F06E-32D4-D9DC1D24B552}"/>
              </a:ext>
            </a:extLst>
          </p:cNvPr>
          <p:cNvSpPr txBox="1"/>
          <p:nvPr/>
        </p:nvSpPr>
        <p:spPr>
          <a:xfrm>
            <a:off x="739140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FFD0A1-D121-C6FC-8569-FDD07036AB44}"/>
              </a:ext>
            </a:extLst>
          </p:cNvPr>
          <p:cNvSpPr txBox="1"/>
          <p:nvPr/>
        </p:nvSpPr>
        <p:spPr>
          <a:xfrm>
            <a:off x="7415213" y="1747838"/>
            <a:ext cx="14271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C=</a:t>
            </a:r>
            <a:r>
              <a:rPr lang="en-US" dirty="0" err="1">
                <a:latin typeface="+mn-lt"/>
              </a:rPr>
              <a:t>uwx’y</a:t>
            </a:r>
            <a:r>
              <a:rPr lang="en-US" dirty="0">
                <a:latin typeface="+mn-lt"/>
              </a:rPr>
              <a:t>’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24045127-C62E-1DD1-38BC-D63A2CC045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22549CC5-DDFC-BA1A-62C6-DF70101CB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90116" name="Line 36">
            <a:extLst>
              <a:ext uri="{FF2B5EF4-FFF2-40B4-BE49-F238E27FC236}">
                <a16:creationId xmlns:a16="http://schemas.microsoft.com/office/drawing/2014/main" id="{A51A552E-201D-704B-887A-ED8EAFD434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17" name="Line 37">
            <a:extLst>
              <a:ext uri="{FF2B5EF4-FFF2-40B4-BE49-F238E27FC236}">
                <a16:creationId xmlns:a16="http://schemas.microsoft.com/office/drawing/2014/main" id="{F541A98C-4D0C-897E-1DD3-3D0AE0C9A1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18" name="Line 38">
            <a:extLst>
              <a:ext uri="{FF2B5EF4-FFF2-40B4-BE49-F238E27FC236}">
                <a16:creationId xmlns:a16="http://schemas.microsoft.com/office/drawing/2014/main" id="{FCAB4D6D-6644-75BE-1370-4D09F0AD12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19" name="Line 39">
            <a:extLst>
              <a:ext uri="{FF2B5EF4-FFF2-40B4-BE49-F238E27FC236}">
                <a16:creationId xmlns:a16="http://schemas.microsoft.com/office/drawing/2014/main" id="{3FF3A3C5-0187-3910-8C3C-E980DC7D7B0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20" name="Text Box 40">
            <a:extLst>
              <a:ext uri="{FF2B5EF4-FFF2-40B4-BE49-F238E27FC236}">
                <a16:creationId xmlns:a16="http://schemas.microsoft.com/office/drawing/2014/main" id="{6128928D-CB43-C480-428B-6C0AEFB08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1" name="Text Box 41">
            <a:extLst>
              <a:ext uri="{FF2B5EF4-FFF2-40B4-BE49-F238E27FC236}">
                <a16:creationId xmlns:a16="http://schemas.microsoft.com/office/drawing/2014/main" id="{3CEAD451-6129-3861-8676-549AE06BB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2" name="Text Box 42">
            <a:extLst>
              <a:ext uri="{FF2B5EF4-FFF2-40B4-BE49-F238E27FC236}">
                <a16:creationId xmlns:a16="http://schemas.microsoft.com/office/drawing/2014/main" id="{F83BD9FA-8877-DD37-0188-F335C51A9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3" name="Text Box 43">
            <a:extLst>
              <a:ext uri="{FF2B5EF4-FFF2-40B4-BE49-F238E27FC236}">
                <a16:creationId xmlns:a16="http://schemas.microsoft.com/office/drawing/2014/main" id="{EC837325-771F-1EE8-BF2E-74D6CC151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4" name="Text Box 44">
            <a:extLst>
              <a:ext uri="{FF2B5EF4-FFF2-40B4-BE49-F238E27FC236}">
                <a16:creationId xmlns:a16="http://schemas.microsoft.com/office/drawing/2014/main" id="{B9C2FC2E-1B37-DB4D-C100-A808A3FE3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5" name="Text Box 45">
            <a:extLst>
              <a:ext uri="{FF2B5EF4-FFF2-40B4-BE49-F238E27FC236}">
                <a16:creationId xmlns:a16="http://schemas.microsoft.com/office/drawing/2014/main" id="{C93227FD-4D1D-9E3B-5874-29FEC1B5E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6" name="Text Box 46">
            <a:extLst>
              <a:ext uri="{FF2B5EF4-FFF2-40B4-BE49-F238E27FC236}">
                <a16:creationId xmlns:a16="http://schemas.microsoft.com/office/drawing/2014/main" id="{F7B88F0B-F61E-97BC-4B89-B64045445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7" name="Text Box 47">
            <a:extLst>
              <a:ext uri="{FF2B5EF4-FFF2-40B4-BE49-F238E27FC236}">
                <a16:creationId xmlns:a16="http://schemas.microsoft.com/office/drawing/2014/main" id="{547CE1F5-8DA5-EC0A-7435-2CADB711E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8" name="Text Box 48">
            <a:extLst>
              <a:ext uri="{FF2B5EF4-FFF2-40B4-BE49-F238E27FC236}">
                <a16:creationId xmlns:a16="http://schemas.microsoft.com/office/drawing/2014/main" id="{34C4348D-B75F-681E-0659-558731474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29" name="Text Box 49">
            <a:extLst>
              <a:ext uri="{FF2B5EF4-FFF2-40B4-BE49-F238E27FC236}">
                <a16:creationId xmlns:a16="http://schemas.microsoft.com/office/drawing/2014/main" id="{435A6C62-B004-C64D-950B-33AE2310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30" name="Text Box 50">
            <a:extLst>
              <a:ext uri="{FF2B5EF4-FFF2-40B4-BE49-F238E27FC236}">
                <a16:creationId xmlns:a16="http://schemas.microsoft.com/office/drawing/2014/main" id="{D0C4D475-9C5E-4E71-7D35-07C8E9B7B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31" name="Text Box 51">
            <a:extLst>
              <a:ext uri="{FF2B5EF4-FFF2-40B4-BE49-F238E27FC236}">
                <a16:creationId xmlns:a16="http://schemas.microsoft.com/office/drawing/2014/main" id="{88602F74-502F-BB84-0E7F-C0019034C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32" name="Text Box 52">
            <a:extLst>
              <a:ext uri="{FF2B5EF4-FFF2-40B4-BE49-F238E27FC236}">
                <a16:creationId xmlns:a16="http://schemas.microsoft.com/office/drawing/2014/main" id="{1717E200-4DF0-7252-A74D-EB375A230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33" name="Text Box 53">
            <a:extLst>
              <a:ext uri="{FF2B5EF4-FFF2-40B4-BE49-F238E27FC236}">
                <a16:creationId xmlns:a16="http://schemas.microsoft.com/office/drawing/2014/main" id="{3D3D9BAB-F865-9590-1D22-B25820BB8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34" name="Text Box 54">
            <a:extLst>
              <a:ext uri="{FF2B5EF4-FFF2-40B4-BE49-F238E27FC236}">
                <a16:creationId xmlns:a16="http://schemas.microsoft.com/office/drawing/2014/main" id="{297D7BEE-C9F0-80E7-DFB5-769B198DC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35" name="Text Box 55">
            <a:extLst>
              <a:ext uri="{FF2B5EF4-FFF2-40B4-BE49-F238E27FC236}">
                <a16:creationId xmlns:a16="http://schemas.microsoft.com/office/drawing/2014/main" id="{6140E097-CE86-D4F4-E5E2-D8DE63CF4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36" name="Line 56">
            <a:extLst>
              <a:ext uri="{FF2B5EF4-FFF2-40B4-BE49-F238E27FC236}">
                <a16:creationId xmlns:a16="http://schemas.microsoft.com/office/drawing/2014/main" id="{0F34231F-B8EF-9C80-85BA-8D38855CED4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37" name="Line 57">
            <a:extLst>
              <a:ext uri="{FF2B5EF4-FFF2-40B4-BE49-F238E27FC236}">
                <a16:creationId xmlns:a16="http://schemas.microsoft.com/office/drawing/2014/main" id="{C18997D7-7738-2F68-A9D4-B56C82D3F0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38" name="Line 58">
            <a:extLst>
              <a:ext uri="{FF2B5EF4-FFF2-40B4-BE49-F238E27FC236}">
                <a16:creationId xmlns:a16="http://schemas.microsoft.com/office/drawing/2014/main" id="{06BD416E-D489-3199-61EE-328D13FED9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39" name="Line 59">
            <a:extLst>
              <a:ext uri="{FF2B5EF4-FFF2-40B4-BE49-F238E27FC236}">
                <a16:creationId xmlns:a16="http://schemas.microsoft.com/office/drawing/2014/main" id="{5B7F7A00-D9AE-F7F2-92E3-30B6245E7C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0140" name="Text Box 60">
            <a:extLst>
              <a:ext uri="{FF2B5EF4-FFF2-40B4-BE49-F238E27FC236}">
                <a16:creationId xmlns:a16="http://schemas.microsoft.com/office/drawing/2014/main" id="{EFFF4EED-12EC-147C-768F-235982B7A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1" name="Text Box 61">
            <a:extLst>
              <a:ext uri="{FF2B5EF4-FFF2-40B4-BE49-F238E27FC236}">
                <a16:creationId xmlns:a16="http://schemas.microsoft.com/office/drawing/2014/main" id="{665B6EF4-0035-46CE-1D35-D06D1D75D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2" name="Text Box 62">
            <a:extLst>
              <a:ext uri="{FF2B5EF4-FFF2-40B4-BE49-F238E27FC236}">
                <a16:creationId xmlns:a16="http://schemas.microsoft.com/office/drawing/2014/main" id="{3D72550E-ED64-AD79-F248-CF2E510D2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3" name="Text Box 63">
            <a:extLst>
              <a:ext uri="{FF2B5EF4-FFF2-40B4-BE49-F238E27FC236}">
                <a16:creationId xmlns:a16="http://schemas.microsoft.com/office/drawing/2014/main" id="{10A1FB7E-7E3C-24A8-79A9-5A2F7BE5B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4" name="Text Box 64">
            <a:extLst>
              <a:ext uri="{FF2B5EF4-FFF2-40B4-BE49-F238E27FC236}">
                <a16:creationId xmlns:a16="http://schemas.microsoft.com/office/drawing/2014/main" id="{8427BC72-7E62-2E12-7B38-38F59C62A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5" name="Text Box 65">
            <a:extLst>
              <a:ext uri="{FF2B5EF4-FFF2-40B4-BE49-F238E27FC236}">
                <a16:creationId xmlns:a16="http://schemas.microsoft.com/office/drawing/2014/main" id="{72370BC5-B2BC-5F4A-E316-314717738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6" name="Text Box 66">
            <a:extLst>
              <a:ext uri="{FF2B5EF4-FFF2-40B4-BE49-F238E27FC236}">
                <a16:creationId xmlns:a16="http://schemas.microsoft.com/office/drawing/2014/main" id="{61D2C1F8-1CEE-7112-F9DA-E4040DE7F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7" name="Text Box 67">
            <a:extLst>
              <a:ext uri="{FF2B5EF4-FFF2-40B4-BE49-F238E27FC236}">
                <a16:creationId xmlns:a16="http://schemas.microsoft.com/office/drawing/2014/main" id="{D31D0711-A7D7-DC4E-2D8A-5D4E42C47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8" name="Text Box 68">
            <a:extLst>
              <a:ext uri="{FF2B5EF4-FFF2-40B4-BE49-F238E27FC236}">
                <a16:creationId xmlns:a16="http://schemas.microsoft.com/office/drawing/2014/main" id="{CC734848-A9B9-F350-B410-FB0F68E21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49" name="Text Box 69">
            <a:extLst>
              <a:ext uri="{FF2B5EF4-FFF2-40B4-BE49-F238E27FC236}">
                <a16:creationId xmlns:a16="http://schemas.microsoft.com/office/drawing/2014/main" id="{6A27D0C5-8D95-5298-E55E-3C3CCD396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0" name="Text Box 70">
            <a:extLst>
              <a:ext uri="{FF2B5EF4-FFF2-40B4-BE49-F238E27FC236}">
                <a16:creationId xmlns:a16="http://schemas.microsoft.com/office/drawing/2014/main" id="{5C15F617-1F53-415D-4671-2B0126C8B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1" name="Text Box 71">
            <a:extLst>
              <a:ext uri="{FF2B5EF4-FFF2-40B4-BE49-F238E27FC236}">
                <a16:creationId xmlns:a16="http://schemas.microsoft.com/office/drawing/2014/main" id="{CB8C9546-992B-CC07-88C8-D7B4F2BA4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2" name="Text Box 72">
            <a:extLst>
              <a:ext uri="{FF2B5EF4-FFF2-40B4-BE49-F238E27FC236}">
                <a16:creationId xmlns:a16="http://schemas.microsoft.com/office/drawing/2014/main" id="{EE5C7EED-1B08-D674-125E-6D2B5C8FB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3" name="Text Box 73">
            <a:extLst>
              <a:ext uri="{FF2B5EF4-FFF2-40B4-BE49-F238E27FC236}">
                <a16:creationId xmlns:a16="http://schemas.microsoft.com/office/drawing/2014/main" id="{D605142A-D5B4-AB87-206B-808B2F8F5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4" name="Text Box 74">
            <a:extLst>
              <a:ext uri="{FF2B5EF4-FFF2-40B4-BE49-F238E27FC236}">
                <a16:creationId xmlns:a16="http://schemas.microsoft.com/office/drawing/2014/main" id="{B27602C4-ACD8-9A2C-3344-3048C3733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5" name="Text Box 75">
            <a:extLst>
              <a:ext uri="{FF2B5EF4-FFF2-40B4-BE49-F238E27FC236}">
                <a16:creationId xmlns:a16="http://schemas.microsoft.com/office/drawing/2014/main" id="{19EFABB2-67F3-CEA0-926E-1691AB8A2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6" name="Text Box 76">
            <a:extLst>
              <a:ext uri="{FF2B5EF4-FFF2-40B4-BE49-F238E27FC236}">
                <a16:creationId xmlns:a16="http://schemas.microsoft.com/office/drawing/2014/main" id="{647D2F85-D43C-F8C1-342D-823350101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7" name="Text Box 77">
            <a:extLst>
              <a:ext uri="{FF2B5EF4-FFF2-40B4-BE49-F238E27FC236}">
                <a16:creationId xmlns:a16="http://schemas.microsoft.com/office/drawing/2014/main" id="{9E4DF890-676E-A7E1-90AE-95776B2E2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8" name="Text Box 78">
            <a:extLst>
              <a:ext uri="{FF2B5EF4-FFF2-40B4-BE49-F238E27FC236}">
                <a16:creationId xmlns:a16="http://schemas.microsoft.com/office/drawing/2014/main" id="{C8293D6D-B7AB-CFDB-0BA6-33C37843F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59" name="Text Box 79">
            <a:extLst>
              <a:ext uri="{FF2B5EF4-FFF2-40B4-BE49-F238E27FC236}">
                <a16:creationId xmlns:a16="http://schemas.microsoft.com/office/drawing/2014/main" id="{D10543F7-CAEB-701D-4407-F9D3F5E87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0" name="Text Box 80">
            <a:extLst>
              <a:ext uri="{FF2B5EF4-FFF2-40B4-BE49-F238E27FC236}">
                <a16:creationId xmlns:a16="http://schemas.microsoft.com/office/drawing/2014/main" id="{C4C5361B-C250-7273-9D4C-6CEC7A580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1" name="Text Box 81">
            <a:extLst>
              <a:ext uri="{FF2B5EF4-FFF2-40B4-BE49-F238E27FC236}">
                <a16:creationId xmlns:a16="http://schemas.microsoft.com/office/drawing/2014/main" id="{8123F881-2CEB-FF06-2C43-BF2D2750B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2" name="Text Box 82">
            <a:extLst>
              <a:ext uri="{FF2B5EF4-FFF2-40B4-BE49-F238E27FC236}">
                <a16:creationId xmlns:a16="http://schemas.microsoft.com/office/drawing/2014/main" id="{4A833052-2A4F-E241-051B-D714980F7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3" name="Text Box 83">
            <a:extLst>
              <a:ext uri="{FF2B5EF4-FFF2-40B4-BE49-F238E27FC236}">
                <a16:creationId xmlns:a16="http://schemas.microsoft.com/office/drawing/2014/main" id="{0658493C-F9C4-B930-1AAF-5C7C7B8E2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4" name="Text Box 84">
            <a:extLst>
              <a:ext uri="{FF2B5EF4-FFF2-40B4-BE49-F238E27FC236}">
                <a16:creationId xmlns:a16="http://schemas.microsoft.com/office/drawing/2014/main" id="{16A7522B-6975-75BD-D4EF-47FE9CFDB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5" name="Text Box 85">
            <a:extLst>
              <a:ext uri="{FF2B5EF4-FFF2-40B4-BE49-F238E27FC236}">
                <a16:creationId xmlns:a16="http://schemas.microsoft.com/office/drawing/2014/main" id="{B700B855-CF75-6FD5-0972-7DDB47A18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6" name="Text Box 86">
            <a:extLst>
              <a:ext uri="{FF2B5EF4-FFF2-40B4-BE49-F238E27FC236}">
                <a16:creationId xmlns:a16="http://schemas.microsoft.com/office/drawing/2014/main" id="{2D6780E8-0C4E-1F70-B989-489D93A70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7" name="Text Box 87">
            <a:extLst>
              <a:ext uri="{FF2B5EF4-FFF2-40B4-BE49-F238E27FC236}">
                <a16:creationId xmlns:a16="http://schemas.microsoft.com/office/drawing/2014/main" id="{1368740B-27A3-52F5-3BDA-F84CFAD4D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0168" name="Text Box 88">
            <a:extLst>
              <a:ext uri="{FF2B5EF4-FFF2-40B4-BE49-F238E27FC236}">
                <a16:creationId xmlns:a16="http://schemas.microsoft.com/office/drawing/2014/main" id="{50A65D27-1487-E57A-3489-CD64B52A8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994723-A89A-96DB-081C-C689B6277306}"/>
              </a:ext>
            </a:extLst>
          </p:cNvPr>
          <p:cNvSpPr txBox="1"/>
          <p:nvPr/>
        </p:nvSpPr>
        <p:spPr>
          <a:xfrm>
            <a:off x="7240588" y="4232275"/>
            <a:ext cx="16748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10100 (20)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10101 (21)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80F55D-F18D-6649-FC4F-86CCA7303060}"/>
              </a:ext>
            </a:extLst>
          </p:cNvPr>
          <p:cNvSpPr txBox="1"/>
          <p:nvPr/>
        </p:nvSpPr>
        <p:spPr>
          <a:xfrm>
            <a:off x="7410450" y="985838"/>
            <a:ext cx="8937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FA458E-7A9E-0679-C935-A07E2A154034}"/>
              </a:ext>
            </a:extLst>
          </p:cNvPr>
          <p:cNvSpPr txBox="1"/>
          <p:nvPr/>
        </p:nvSpPr>
        <p:spPr>
          <a:xfrm>
            <a:off x="739140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29F79-9A54-0D28-8EC4-D899260B7198}"/>
              </a:ext>
            </a:extLst>
          </p:cNvPr>
          <p:cNvSpPr txBox="1"/>
          <p:nvPr/>
        </p:nvSpPr>
        <p:spPr>
          <a:xfrm>
            <a:off x="7415213" y="1747838"/>
            <a:ext cx="1427162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C=</a:t>
            </a:r>
            <a:r>
              <a:rPr lang="en-US" dirty="0" err="1">
                <a:latin typeface="+mn-lt"/>
              </a:rPr>
              <a:t>uwx’y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D=</a:t>
            </a:r>
            <a:r>
              <a:rPr lang="en-US" dirty="0" err="1">
                <a:latin typeface="+mn-lt"/>
              </a:rPr>
              <a:t>uw’xy</a:t>
            </a:r>
            <a:r>
              <a:rPr lang="en-US" dirty="0">
                <a:latin typeface="+mn-lt"/>
              </a:rPr>
              <a:t>’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18988416-6669-0EEA-6047-AD7DFC5808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C4F6FE1A-D1EB-DB78-2A87-D2E3CBADDF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91140" name="Line 36">
            <a:extLst>
              <a:ext uri="{FF2B5EF4-FFF2-40B4-BE49-F238E27FC236}">
                <a16:creationId xmlns:a16="http://schemas.microsoft.com/office/drawing/2014/main" id="{500E3EF7-1E7F-FA25-10BF-B9FD2BA9E2E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41" name="Line 37">
            <a:extLst>
              <a:ext uri="{FF2B5EF4-FFF2-40B4-BE49-F238E27FC236}">
                <a16:creationId xmlns:a16="http://schemas.microsoft.com/office/drawing/2014/main" id="{C2E6D82E-41C9-046D-30D5-8C36CFB7DF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42" name="Line 38">
            <a:extLst>
              <a:ext uri="{FF2B5EF4-FFF2-40B4-BE49-F238E27FC236}">
                <a16:creationId xmlns:a16="http://schemas.microsoft.com/office/drawing/2014/main" id="{08B9EB0C-5EFB-4016-2813-3BB154615C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43" name="Line 39">
            <a:extLst>
              <a:ext uri="{FF2B5EF4-FFF2-40B4-BE49-F238E27FC236}">
                <a16:creationId xmlns:a16="http://schemas.microsoft.com/office/drawing/2014/main" id="{A53D4818-47A5-A4C9-FA99-57F3F1508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44" name="Text Box 40">
            <a:extLst>
              <a:ext uri="{FF2B5EF4-FFF2-40B4-BE49-F238E27FC236}">
                <a16:creationId xmlns:a16="http://schemas.microsoft.com/office/drawing/2014/main" id="{AE920A5C-8A63-CC53-7D73-84D92624D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45" name="Text Box 41">
            <a:extLst>
              <a:ext uri="{FF2B5EF4-FFF2-40B4-BE49-F238E27FC236}">
                <a16:creationId xmlns:a16="http://schemas.microsoft.com/office/drawing/2014/main" id="{99CDA23E-466C-8E69-0EAC-4551B56E5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46" name="Text Box 42">
            <a:extLst>
              <a:ext uri="{FF2B5EF4-FFF2-40B4-BE49-F238E27FC236}">
                <a16:creationId xmlns:a16="http://schemas.microsoft.com/office/drawing/2014/main" id="{702C823E-CF3D-F6A3-0BD3-B10300F2B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47" name="Text Box 43">
            <a:extLst>
              <a:ext uri="{FF2B5EF4-FFF2-40B4-BE49-F238E27FC236}">
                <a16:creationId xmlns:a16="http://schemas.microsoft.com/office/drawing/2014/main" id="{F27A787A-E62E-82FC-F4FC-CA8AE258B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48" name="Text Box 44">
            <a:extLst>
              <a:ext uri="{FF2B5EF4-FFF2-40B4-BE49-F238E27FC236}">
                <a16:creationId xmlns:a16="http://schemas.microsoft.com/office/drawing/2014/main" id="{227F77AB-C7A0-AD8A-2D29-81E859FB1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49" name="Text Box 45">
            <a:extLst>
              <a:ext uri="{FF2B5EF4-FFF2-40B4-BE49-F238E27FC236}">
                <a16:creationId xmlns:a16="http://schemas.microsoft.com/office/drawing/2014/main" id="{AFC75544-DB4F-D59A-B177-0F51AB9A6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0" name="Text Box 46">
            <a:extLst>
              <a:ext uri="{FF2B5EF4-FFF2-40B4-BE49-F238E27FC236}">
                <a16:creationId xmlns:a16="http://schemas.microsoft.com/office/drawing/2014/main" id="{876B01B5-A77B-72AB-D502-831DFA6E1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1" name="Text Box 47">
            <a:extLst>
              <a:ext uri="{FF2B5EF4-FFF2-40B4-BE49-F238E27FC236}">
                <a16:creationId xmlns:a16="http://schemas.microsoft.com/office/drawing/2014/main" id="{B9D87D7D-EF21-86D7-AA91-E2E63972E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2" name="Text Box 48">
            <a:extLst>
              <a:ext uri="{FF2B5EF4-FFF2-40B4-BE49-F238E27FC236}">
                <a16:creationId xmlns:a16="http://schemas.microsoft.com/office/drawing/2014/main" id="{DDD9BF88-90E5-D9B4-21AB-03CC4EFEB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3" name="Text Box 49">
            <a:extLst>
              <a:ext uri="{FF2B5EF4-FFF2-40B4-BE49-F238E27FC236}">
                <a16:creationId xmlns:a16="http://schemas.microsoft.com/office/drawing/2014/main" id="{569E18E5-E51D-9AD9-F577-3F74EB8E3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4" name="Text Box 50">
            <a:extLst>
              <a:ext uri="{FF2B5EF4-FFF2-40B4-BE49-F238E27FC236}">
                <a16:creationId xmlns:a16="http://schemas.microsoft.com/office/drawing/2014/main" id="{47E6F168-37D5-1DF0-FE4E-3DE4CF17E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5" name="Text Box 51">
            <a:extLst>
              <a:ext uri="{FF2B5EF4-FFF2-40B4-BE49-F238E27FC236}">
                <a16:creationId xmlns:a16="http://schemas.microsoft.com/office/drawing/2014/main" id="{7B07DFD7-9115-27BB-F4B7-F99EC18FA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6" name="Text Box 52">
            <a:extLst>
              <a:ext uri="{FF2B5EF4-FFF2-40B4-BE49-F238E27FC236}">
                <a16:creationId xmlns:a16="http://schemas.microsoft.com/office/drawing/2014/main" id="{879C336D-276E-479E-3CEB-FFEE98C9B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7" name="Text Box 53">
            <a:extLst>
              <a:ext uri="{FF2B5EF4-FFF2-40B4-BE49-F238E27FC236}">
                <a16:creationId xmlns:a16="http://schemas.microsoft.com/office/drawing/2014/main" id="{8A7706DA-449C-56D6-7D28-86CEB8DE4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8" name="Text Box 54">
            <a:extLst>
              <a:ext uri="{FF2B5EF4-FFF2-40B4-BE49-F238E27FC236}">
                <a16:creationId xmlns:a16="http://schemas.microsoft.com/office/drawing/2014/main" id="{93FD1D14-09DF-CD4D-9D76-3A9ED8475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59" name="Text Box 55">
            <a:extLst>
              <a:ext uri="{FF2B5EF4-FFF2-40B4-BE49-F238E27FC236}">
                <a16:creationId xmlns:a16="http://schemas.microsoft.com/office/drawing/2014/main" id="{98B56B56-C205-4C73-8214-03C6C6A82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60" name="Line 56">
            <a:extLst>
              <a:ext uri="{FF2B5EF4-FFF2-40B4-BE49-F238E27FC236}">
                <a16:creationId xmlns:a16="http://schemas.microsoft.com/office/drawing/2014/main" id="{AEEB3A3E-3A71-91D2-BAF5-29CFF5F08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61" name="Line 57">
            <a:extLst>
              <a:ext uri="{FF2B5EF4-FFF2-40B4-BE49-F238E27FC236}">
                <a16:creationId xmlns:a16="http://schemas.microsoft.com/office/drawing/2014/main" id="{344C09DE-29A3-506E-5E9A-C9364FD0E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62" name="Line 58">
            <a:extLst>
              <a:ext uri="{FF2B5EF4-FFF2-40B4-BE49-F238E27FC236}">
                <a16:creationId xmlns:a16="http://schemas.microsoft.com/office/drawing/2014/main" id="{1523CA08-8E21-B888-C934-A5263C02F6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63" name="Line 59">
            <a:extLst>
              <a:ext uri="{FF2B5EF4-FFF2-40B4-BE49-F238E27FC236}">
                <a16:creationId xmlns:a16="http://schemas.microsoft.com/office/drawing/2014/main" id="{29B5EDC4-CEAC-EDA3-2180-782A695AF1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64" name="Text Box 60">
            <a:extLst>
              <a:ext uri="{FF2B5EF4-FFF2-40B4-BE49-F238E27FC236}">
                <a16:creationId xmlns:a16="http://schemas.microsoft.com/office/drawing/2014/main" id="{F7CF5F4E-7C57-F91E-9BDA-CC51BEDF4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65" name="Text Box 61">
            <a:extLst>
              <a:ext uri="{FF2B5EF4-FFF2-40B4-BE49-F238E27FC236}">
                <a16:creationId xmlns:a16="http://schemas.microsoft.com/office/drawing/2014/main" id="{5DA305C3-D199-413A-2475-1C4E63BBA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66" name="Text Box 62">
            <a:extLst>
              <a:ext uri="{FF2B5EF4-FFF2-40B4-BE49-F238E27FC236}">
                <a16:creationId xmlns:a16="http://schemas.microsoft.com/office/drawing/2014/main" id="{B339012C-6017-15D0-6499-C37621994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67" name="Text Box 63">
            <a:extLst>
              <a:ext uri="{FF2B5EF4-FFF2-40B4-BE49-F238E27FC236}">
                <a16:creationId xmlns:a16="http://schemas.microsoft.com/office/drawing/2014/main" id="{179F6D3A-F028-0C5F-F5CD-751D7167F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68" name="Text Box 64">
            <a:extLst>
              <a:ext uri="{FF2B5EF4-FFF2-40B4-BE49-F238E27FC236}">
                <a16:creationId xmlns:a16="http://schemas.microsoft.com/office/drawing/2014/main" id="{D0DBC089-84A3-8BB9-DB84-DC3F54E3E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69" name="Text Box 65">
            <a:extLst>
              <a:ext uri="{FF2B5EF4-FFF2-40B4-BE49-F238E27FC236}">
                <a16:creationId xmlns:a16="http://schemas.microsoft.com/office/drawing/2014/main" id="{1C74F928-07CB-1B3F-C7CA-90443C478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0" name="Text Box 66">
            <a:extLst>
              <a:ext uri="{FF2B5EF4-FFF2-40B4-BE49-F238E27FC236}">
                <a16:creationId xmlns:a16="http://schemas.microsoft.com/office/drawing/2014/main" id="{DEB1BB6F-5798-9199-0D4E-2B6F06C71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1" name="Text Box 67">
            <a:extLst>
              <a:ext uri="{FF2B5EF4-FFF2-40B4-BE49-F238E27FC236}">
                <a16:creationId xmlns:a16="http://schemas.microsoft.com/office/drawing/2014/main" id="{1F79BED5-7546-CEED-FD05-4C2F759F1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2" name="Text Box 68">
            <a:extLst>
              <a:ext uri="{FF2B5EF4-FFF2-40B4-BE49-F238E27FC236}">
                <a16:creationId xmlns:a16="http://schemas.microsoft.com/office/drawing/2014/main" id="{BF28F53D-3B2F-35E1-E641-A2ED2852D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3" name="Text Box 69">
            <a:extLst>
              <a:ext uri="{FF2B5EF4-FFF2-40B4-BE49-F238E27FC236}">
                <a16:creationId xmlns:a16="http://schemas.microsoft.com/office/drawing/2014/main" id="{A918E6AB-DDD6-199A-BE07-7DAE2CD16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4" name="Text Box 70">
            <a:extLst>
              <a:ext uri="{FF2B5EF4-FFF2-40B4-BE49-F238E27FC236}">
                <a16:creationId xmlns:a16="http://schemas.microsoft.com/office/drawing/2014/main" id="{0A9A46B1-042C-42CA-3061-6DB6BEB1A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5" name="Text Box 71">
            <a:extLst>
              <a:ext uri="{FF2B5EF4-FFF2-40B4-BE49-F238E27FC236}">
                <a16:creationId xmlns:a16="http://schemas.microsoft.com/office/drawing/2014/main" id="{26245170-A0BE-5F5D-359B-2314597B3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6" name="Text Box 72">
            <a:extLst>
              <a:ext uri="{FF2B5EF4-FFF2-40B4-BE49-F238E27FC236}">
                <a16:creationId xmlns:a16="http://schemas.microsoft.com/office/drawing/2014/main" id="{0AD587FB-9243-8B5A-ECF8-E575499A6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7" name="Text Box 73">
            <a:extLst>
              <a:ext uri="{FF2B5EF4-FFF2-40B4-BE49-F238E27FC236}">
                <a16:creationId xmlns:a16="http://schemas.microsoft.com/office/drawing/2014/main" id="{CE638EEB-4A77-DFB1-227F-F3D549F53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8" name="Text Box 74">
            <a:extLst>
              <a:ext uri="{FF2B5EF4-FFF2-40B4-BE49-F238E27FC236}">
                <a16:creationId xmlns:a16="http://schemas.microsoft.com/office/drawing/2014/main" id="{B47485F4-EE98-ABF1-3A3D-DB905812B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79" name="Text Box 75">
            <a:extLst>
              <a:ext uri="{FF2B5EF4-FFF2-40B4-BE49-F238E27FC236}">
                <a16:creationId xmlns:a16="http://schemas.microsoft.com/office/drawing/2014/main" id="{598DF8D2-B8D2-E43A-CB87-CCFB31D64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0" name="Text Box 76">
            <a:extLst>
              <a:ext uri="{FF2B5EF4-FFF2-40B4-BE49-F238E27FC236}">
                <a16:creationId xmlns:a16="http://schemas.microsoft.com/office/drawing/2014/main" id="{7671864D-8812-5853-9E5A-C46898939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1" name="Text Box 77">
            <a:extLst>
              <a:ext uri="{FF2B5EF4-FFF2-40B4-BE49-F238E27FC236}">
                <a16:creationId xmlns:a16="http://schemas.microsoft.com/office/drawing/2014/main" id="{B90782F1-8BD4-83DE-E055-07C8D8726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2" name="Text Box 78">
            <a:extLst>
              <a:ext uri="{FF2B5EF4-FFF2-40B4-BE49-F238E27FC236}">
                <a16:creationId xmlns:a16="http://schemas.microsoft.com/office/drawing/2014/main" id="{36CF4DDF-7B99-E602-E883-3E033302D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3" name="Text Box 79">
            <a:extLst>
              <a:ext uri="{FF2B5EF4-FFF2-40B4-BE49-F238E27FC236}">
                <a16:creationId xmlns:a16="http://schemas.microsoft.com/office/drawing/2014/main" id="{C416CAA8-4F25-8B01-EC54-A7B48756A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4" name="Text Box 80">
            <a:extLst>
              <a:ext uri="{FF2B5EF4-FFF2-40B4-BE49-F238E27FC236}">
                <a16:creationId xmlns:a16="http://schemas.microsoft.com/office/drawing/2014/main" id="{B5F08490-23A8-607D-38F7-D263DBC85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5" name="Text Box 81">
            <a:extLst>
              <a:ext uri="{FF2B5EF4-FFF2-40B4-BE49-F238E27FC236}">
                <a16:creationId xmlns:a16="http://schemas.microsoft.com/office/drawing/2014/main" id="{33F8FF5C-40AE-B44B-73EE-A2DE4D782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6" name="Text Box 82">
            <a:extLst>
              <a:ext uri="{FF2B5EF4-FFF2-40B4-BE49-F238E27FC236}">
                <a16:creationId xmlns:a16="http://schemas.microsoft.com/office/drawing/2014/main" id="{C461C326-25E9-72A6-BA23-94FF46953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7" name="Text Box 83">
            <a:extLst>
              <a:ext uri="{FF2B5EF4-FFF2-40B4-BE49-F238E27FC236}">
                <a16:creationId xmlns:a16="http://schemas.microsoft.com/office/drawing/2014/main" id="{CACB743E-A037-B65F-ECE6-49FCB774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8" name="Text Box 84">
            <a:extLst>
              <a:ext uri="{FF2B5EF4-FFF2-40B4-BE49-F238E27FC236}">
                <a16:creationId xmlns:a16="http://schemas.microsoft.com/office/drawing/2014/main" id="{AEF725E2-8E9B-1CEE-1817-091A1466F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89" name="Text Box 85">
            <a:extLst>
              <a:ext uri="{FF2B5EF4-FFF2-40B4-BE49-F238E27FC236}">
                <a16:creationId xmlns:a16="http://schemas.microsoft.com/office/drawing/2014/main" id="{EE2FD7C5-8EBC-65D1-CDC4-2853C8D34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90" name="Text Box 86">
            <a:extLst>
              <a:ext uri="{FF2B5EF4-FFF2-40B4-BE49-F238E27FC236}">
                <a16:creationId xmlns:a16="http://schemas.microsoft.com/office/drawing/2014/main" id="{7CFC206A-4AC4-65F7-D0A8-2DE140330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91" name="Text Box 87">
            <a:extLst>
              <a:ext uri="{FF2B5EF4-FFF2-40B4-BE49-F238E27FC236}">
                <a16:creationId xmlns:a16="http://schemas.microsoft.com/office/drawing/2014/main" id="{C471FB1D-B004-B4DA-C7A0-3A04CD163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1192" name="Text Box 88">
            <a:extLst>
              <a:ext uri="{FF2B5EF4-FFF2-40B4-BE49-F238E27FC236}">
                <a16:creationId xmlns:a16="http://schemas.microsoft.com/office/drawing/2014/main" id="{74BAAC24-A1F4-E2BB-7426-7A82418E5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FD8839-211E-23DF-5DF4-B891251307BB}"/>
              </a:ext>
            </a:extLst>
          </p:cNvPr>
          <p:cNvSpPr txBox="1"/>
          <p:nvPr/>
        </p:nvSpPr>
        <p:spPr>
          <a:xfrm>
            <a:off x="7240588" y="4232275"/>
            <a:ext cx="16748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10010 (18)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10011 (19)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EBFAAD-88FF-9B45-A592-B26DBE32AEDC}"/>
              </a:ext>
            </a:extLst>
          </p:cNvPr>
          <p:cNvSpPr txBox="1"/>
          <p:nvPr/>
        </p:nvSpPr>
        <p:spPr>
          <a:xfrm>
            <a:off x="7410450" y="985838"/>
            <a:ext cx="8937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EDF7D2-C49E-5A6D-23CA-CCE8F7539A93}"/>
              </a:ext>
            </a:extLst>
          </p:cNvPr>
          <p:cNvSpPr txBox="1"/>
          <p:nvPr/>
        </p:nvSpPr>
        <p:spPr>
          <a:xfrm>
            <a:off x="739140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D62FC-57B3-A800-8762-B604105D5353}"/>
              </a:ext>
            </a:extLst>
          </p:cNvPr>
          <p:cNvSpPr txBox="1"/>
          <p:nvPr/>
        </p:nvSpPr>
        <p:spPr>
          <a:xfrm>
            <a:off x="7415213" y="1747838"/>
            <a:ext cx="142716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C=</a:t>
            </a:r>
            <a:r>
              <a:rPr lang="en-US" dirty="0" err="1">
                <a:latin typeface="+mn-lt"/>
              </a:rPr>
              <a:t>uwx’y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D=</a:t>
            </a:r>
            <a:r>
              <a:rPr lang="en-US" dirty="0" err="1">
                <a:latin typeface="+mn-lt"/>
              </a:rPr>
              <a:t>uw’xy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E=</a:t>
            </a:r>
            <a:r>
              <a:rPr lang="en-US" dirty="0" err="1">
                <a:latin typeface="+mn-lt"/>
              </a:rPr>
              <a:t>uw’x’y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F315578E-C8DA-BEC2-F3A6-079113A904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E3A493A8-22BF-FE27-396E-B333F26EC5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92164" name="Line 36">
            <a:extLst>
              <a:ext uri="{FF2B5EF4-FFF2-40B4-BE49-F238E27FC236}">
                <a16:creationId xmlns:a16="http://schemas.microsoft.com/office/drawing/2014/main" id="{7D28EF85-BBE3-518A-502B-7C59D3F78A6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65" name="Line 37">
            <a:extLst>
              <a:ext uri="{FF2B5EF4-FFF2-40B4-BE49-F238E27FC236}">
                <a16:creationId xmlns:a16="http://schemas.microsoft.com/office/drawing/2014/main" id="{53D26130-D35C-9FCF-15A3-C08305CD5D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66" name="Line 38">
            <a:extLst>
              <a:ext uri="{FF2B5EF4-FFF2-40B4-BE49-F238E27FC236}">
                <a16:creationId xmlns:a16="http://schemas.microsoft.com/office/drawing/2014/main" id="{E4A2563E-4554-C00C-22E5-1202C709AA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67" name="Line 39">
            <a:extLst>
              <a:ext uri="{FF2B5EF4-FFF2-40B4-BE49-F238E27FC236}">
                <a16:creationId xmlns:a16="http://schemas.microsoft.com/office/drawing/2014/main" id="{E8351663-34B6-52A3-1AD5-C065B2D23C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68" name="Text Box 40">
            <a:extLst>
              <a:ext uri="{FF2B5EF4-FFF2-40B4-BE49-F238E27FC236}">
                <a16:creationId xmlns:a16="http://schemas.microsoft.com/office/drawing/2014/main" id="{FFFE35AD-171A-1A13-A847-EDDCA50E5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69" name="Text Box 41">
            <a:extLst>
              <a:ext uri="{FF2B5EF4-FFF2-40B4-BE49-F238E27FC236}">
                <a16:creationId xmlns:a16="http://schemas.microsoft.com/office/drawing/2014/main" id="{214C5A0D-7313-FFA5-1DFA-484DB11CE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0" name="Text Box 42">
            <a:extLst>
              <a:ext uri="{FF2B5EF4-FFF2-40B4-BE49-F238E27FC236}">
                <a16:creationId xmlns:a16="http://schemas.microsoft.com/office/drawing/2014/main" id="{24D6CBE8-024B-D7A6-0668-F9431216A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1" name="Text Box 43">
            <a:extLst>
              <a:ext uri="{FF2B5EF4-FFF2-40B4-BE49-F238E27FC236}">
                <a16:creationId xmlns:a16="http://schemas.microsoft.com/office/drawing/2014/main" id="{9BE1F69A-4201-1BCF-2BBF-37FD6C6B5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2" name="Text Box 44">
            <a:extLst>
              <a:ext uri="{FF2B5EF4-FFF2-40B4-BE49-F238E27FC236}">
                <a16:creationId xmlns:a16="http://schemas.microsoft.com/office/drawing/2014/main" id="{172F4447-190F-9BC4-FD24-C14E591CD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3" name="Text Box 45">
            <a:extLst>
              <a:ext uri="{FF2B5EF4-FFF2-40B4-BE49-F238E27FC236}">
                <a16:creationId xmlns:a16="http://schemas.microsoft.com/office/drawing/2014/main" id="{CB11A755-E0DC-FEDA-7746-003C63828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4" name="Text Box 46">
            <a:extLst>
              <a:ext uri="{FF2B5EF4-FFF2-40B4-BE49-F238E27FC236}">
                <a16:creationId xmlns:a16="http://schemas.microsoft.com/office/drawing/2014/main" id="{57F767E4-D2A3-086B-24AE-CAB539206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5" name="Text Box 47">
            <a:extLst>
              <a:ext uri="{FF2B5EF4-FFF2-40B4-BE49-F238E27FC236}">
                <a16:creationId xmlns:a16="http://schemas.microsoft.com/office/drawing/2014/main" id="{C51B574A-5F74-1038-F521-0D3A251D6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6" name="Text Box 48">
            <a:extLst>
              <a:ext uri="{FF2B5EF4-FFF2-40B4-BE49-F238E27FC236}">
                <a16:creationId xmlns:a16="http://schemas.microsoft.com/office/drawing/2014/main" id="{98954FE7-D49B-1AAE-FF65-D6D1539A9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7" name="Text Box 49">
            <a:extLst>
              <a:ext uri="{FF2B5EF4-FFF2-40B4-BE49-F238E27FC236}">
                <a16:creationId xmlns:a16="http://schemas.microsoft.com/office/drawing/2014/main" id="{442C91B3-63C9-A0C2-3B0A-649FE8FC2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8" name="Text Box 50">
            <a:extLst>
              <a:ext uri="{FF2B5EF4-FFF2-40B4-BE49-F238E27FC236}">
                <a16:creationId xmlns:a16="http://schemas.microsoft.com/office/drawing/2014/main" id="{F05051EE-27B9-EF91-2519-D41DCD090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79" name="Text Box 51">
            <a:extLst>
              <a:ext uri="{FF2B5EF4-FFF2-40B4-BE49-F238E27FC236}">
                <a16:creationId xmlns:a16="http://schemas.microsoft.com/office/drawing/2014/main" id="{24B45B73-B5FB-F971-D3D5-F31CCA894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80" name="Text Box 52">
            <a:extLst>
              <a:ext uri="{FF2B5EF4-FFF2-40B4-BE49-F238E27FC236}">
                <a16:creationId xmlns:a16="http://schemas.microsoft.com/office/drawing/2014/main" id="{D6A529D4-186E-1195-B9FE-06EE716B8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81" name="Text Box 53">
            <a:extLst>
              <a:ext uri="{FF2B5EF4-FFF2-40B4-BE49-F238E27FC236}">
                <a16:creationId xmlns:a16="http://schemas.microsoft.com/office/drawing/2014/main" id="{D02C6FA4-5521-3B36-AC9A-863AF78FF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82" name="Text Box 54">
            <a:extLst>
              <a:ext uri="{FF2B5EF4-FFF2-40B4-BE49-F238E27FC236}">
                <a16:creationId xmlns:a16="http://schemas.microsoft.com/office/drawing/2014/main" id="{5E753384-81C5-F10A-8B59-8693204AE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83" name="Text Box 55">
            <a:extLst>
              <a:ext uri="{FF2B5EF4-FFF2-40B4-BE49-F238E27FC236}">
                <a16:creationId xmlns:a16="http://schemas.microsoft.com/office/drawing/2014/main" id="{D1A2110D-5E13-C524-A9D9-1E456CD51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84" name="Line 56">
            <a:extLst>
              <a:ext uri="{FF2B5EF4-FFF2-40B4-BE49-F238E27FC236}">
                <a16:creationId xmlns:a16="http://schemas.microsoft.com/office/drawing/2014/main" id="{B2095243-8A56-B605-CA19-F86404633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85" name="Line 57">
            <a:extLst>
              <a:ext uri="{FF2B5EF4-FFF2-40B4-BE49-F238E27FC236}">
                <a16:creationId xmlns:a16="http://schemas.microsoft.com/office/drawing/2014/main" id="{28258A73-30AF-423E-40FA-0F0DC5A8A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86" name="Line 58">
            <a:extLst>
              <a:ext uri="{FF2B5EF4-FFF2-40B4-BE49-F238E27FC236}">
                <a16:creationId xmlns:a16="http://schemas.microsoft.com/office/drawing/2014/main" id="{015C3B7F-21BA-7FFE-7C9C-3B60BB1841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87" name="Line 59">
            <a:extLst>
              <a:ext uri="{FF2B5EF4-FFF2-40B4-BE49-F238E27FC236}">
                <a16:creationId xmlns:a16="http://schemas.microsoft.com/office/drawing/2014/main" id="{CB69B0E2-560C-030E-DC2A-5896FE70D7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2188" name="Text Box 60">
            <a:extLst>
              <a:ext uri="{FF2B5EF4-FFF2-40B4-BE49-F238E27FC236}">
                <a16:creationId xmlns:a16="http://schemas.microsoft.com/office/drawing/2014/main" id="{DCD3C0B5-5CB1-54E2-84B0-4949DDD75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89" name="Text Box 61">
            <a:extLst>
              <a:ext uri="{FF2B5EF4-FFF2-40B4-BE49-F238E27FC236}">
                <a16:creationId xmlns:a16="http://schemas.microsoft.com/office/drawing/2014/main" id="{CC813BC7-11AE-18FD-2E68-81994943B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0" name="Text Box 62">
            <a:extLst>
              <a:ext uri="{FF2B5EF4-FFF2-40B4-BE49-F238E27FC236}">
                <a16:creationId xmlns:a16="http://schemas.microsoft.com/office/drawing/2014/main" id="{13C89D40-BB41-F3BF-026B-E20383B14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1" name="Text Box 63">
            <a:extLst>
              <a:ext uri="{FF2B5EF4-FFF2-40B4-BE49-F238E27FC236}">
                <a16:creationId xmlns:a16="http://schemas.microsoft.com/office/drawing/2014/main" id="{2A57CBAE-7F27-D103-4815-080B98323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2" name="Text Box 64">
            <a:extLst>
              <a:ext uri="{FF2B5EF4-FFF2-40B4-BE49-F238E27FC236}">
                <a16:creationId xmlns:a16="http://schemas.microsoft.com/office/drawing/2014/main" id="{BBF07EAC-650D-5548-3256-0BC175A60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3" name="Text Box 65">
            <a:extLst>
              <a:ext uri="{FF2B5EF4-FFF2-40B4-BE49-F238E27FC236}">
                <a16:creationId xmlns:a16="http://schemas.microsoft.com/office/drawing/2014/main" id="{054DBBE2-0904-8561-9F8E-F8D594C21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4" name="Text Box 66">
            <a:extLst>
              <a:ext uri="{FF2B5EF4-FFF2-40B4-BE49-F238E27FC236}">
                <a16:creationId xmlns:a16="http://schemas.microsoft.com/office/drawing/2014/main" id="{7BAB8B1E-B4D9-DEB8-FF7E-BF8BD7612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5" name="Text Box 67">
            <a:extLst>
              <a:ext uri="{FF2B5EF4-FFF2-40B4-BE49-F238E27FC236}">
                <a16:creationId xmlns:a16="http://schemas.microsoft.com/office/drawing/2014/main" id="{C57E7099-CA1F-9EE3-C839-7A50EB26A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6" name="Text Box 68">
            <a:extLst>
              <a:ext uri="{FF2B5EF4-FFF2-40B4-BE49-F238E27FC236}">
                <a16:creationId xmlns:a16="http://schemas.microsoft.com/office/drawing/2014/main" id="{0632DDC1-B43A-FC32-37FB-8BC7C68B5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7" name="Text Box 69">
            <a:extLst>
              <a:ext uri="{FF2B5EF4-FFF2-40B4-BE49-F238E27FC236}">
                <a16:creationId xmlns:a16="http://schemas.microsoft.com/office/drawing/2014/main" id="{593A5F82-352C-F987-BA35-9A9F2D2F4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8" name="Text Box 70">
            <a:extLst>
              <a:ext uri="{FF2B5EF4-FFF2-40B4-BE49-F238E27FC236}">
                <a16:creationId xmlns:a16="http://schemas.microsoft.com/office/drawing/2014/main" id="{140B018B-B275-84D0-8403-CD6C0A220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9" name="Text Box 71">
            <a:extLst>
              <a:ext uri="{FF2B5EF4-FFF2-40B4-BE49-F238E27FC236}">
                <a16:creationId xmlns:a16="http://schemas.microsoft.com/office/drawing/2014/main" id="{CCC97164-C610-04AE-B00A-2E1D7A769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0" name="Text Box 72">
            <a:extLst>
              <a:ext uri="{FF2B5EF4-FFF2-40B4-BE49-F238E27FC236}">
                <a16:creationId xmlns:a16="http://schemas.microsoft.com/office/drawing/2014/main" id="{214001BF-5035-417A-6BC2-6AC6443E8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1" name="Text Box 73">
            <a:extLst>
              <a:ext uri="{FF2B5EF4-FFF2-40B4-BE49-F238E27FC236}">
                <a16:creationId xmlns:a16="http://schemas.microsoft.com/office/drawing/2014/main" id="{B8A984ED-0B73-D0B0-2103-F60D927A2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2" name="Text Box 74">
            <a:extLst>
              <a:ext uri="{FF2B5EF4-FFF2-40B4-BE49-F238E27FC236}">
                <a16:creationId xmlns:a16="http://schemas.microsoft.com/office/drawing/2014/main" id="{E0339A88-6534-FF02-C9AC-5131CD302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3" name="Text Box 75">
            <a:extLst>
              <a:ext uri="{FF2B5EF4-FFF2-40B4-BE49-F238E27FC236}">
                <a16:creationId xmlns:a16="http://schemas.microsoft.com/office/drawing/2014/main" id="{1FA3B096-E4DF-FC26-7CDD-31F01E203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4" name="Text Box 76">
            <a:extLst>
              <a:ext uri="{FF2B5EF4-FFF2-40B4-BE49-F238E27FC236}">
                <a16:creationId xmlns:a16="http://schemas.microsoft.com/office/drawing/2014/main" id="{9E63F89A-7DDC-52F6-3F36-B5A1C778C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5" name="Text Box 77">
            <a:extLst>
              <a:ext uri="{FF2B5EF4-FFF2-40B4-BE49-F238E27FC236}">
                <a16:creationId xmlns:a16="http://schemas.microsoft.com/office/drawing/2014/main" id="{E6746729-282B-B02C-D25F-4E641CAE4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6" name="Text Box 78">
            <a:extLst>
              <a:ext uri="{FF2B5EF4-FFF2-40B4-BE49-F238E27FC236}">
                <a16:creationId xmlns:a16="http://schemas.microsoft.com/office/drawing/2014/main" id="{FB986FA0-A135-A269-1CA8-DFAC43FF4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7" name="Text Box 79">
            <a:extLst>
              <a:ext uri="{FF2B5EF4-FFF2-40B4-BE49-F238E27FC236}">
                <a16:creationId xmlns:a16="http://schemas.microsoft.com/office/drawing/2014/main" id="{9EF3E5B4-1854-6E61-AA5F-A1DBBF174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8" name="Text Box 80">
            <a:extLst>
              <a:ext uri="{FF2B5EF4-FFF2-40B4-BE49-F238E27FC236}">
                <a16:creationId xmlns:a16="http://schemas.microsoft.com/office/drawing/2014/main" id="{CCDB8817-E0BC-4F41-4714-3CDBD8E0D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09" name="Text Box 81">
            <a:extLst>
              <a:ext uri="{FF2B5EF4-FFF2-40B4-BE49-F238E27FC236}">
                <a16:creationId xmlns:a16="http://schemas.microsoft.com/office/drawing/2014/main" id="{82AE6778-59F8-BF4A-7A24-0416F57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10" name="Text Box 82">
            <a:extLst>
              <a:ext uri="{FF2B5EF4-FFF2-40B4-BE49-F238E27FC236}">
                <a16:creationId xmlns:a16="http://schemas.microsoft.com/office/drawing/2014/main" id="{5E9E1C6B-003F-B86F-95CC-5546409D5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11" name="Text Box 83">
            <a:extLst>
              <a:ext uri="{FF2B5EF4-FFF2-40B4-BE49-F238E27FC236}">
                <a16:creationId xmlns:a16="http://schemas.microsoft.com/office/drawing/2014/main" id="{CE795A78-8094-0B6C-591D-624806CC5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12" name="Text Box 84">
            <a:extLst>
              <a:ext uri="{FF2B5EF4-FFF2-40B4-BE49-F238E27FC236}">
                <a16:creationId xmlns:a16="http://schemas.microsoft.com/office/drawing/2014/main" id="{6EC62CCD-2214-EE8E-2743-61EEED022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13" name="Text Box 85">
            <a:extLst>
              <a:ext uri="{FF2B5EF4-FFF2-40B4-BE49-F238E27FC236}">
                <a16:creationId xmlns:a16="http://schemas.microsoft.com/office/drawing/2014/main" id="{526EDE90-EF33-61C7-044B-5FF29DB1C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14" name="Text Box 86">
            <a:extLst>
              <a:ext uri="{FF2B5EF4-FFF2-40B4-BE49-F238E27FC236}">
                <a16:creationId xmlns:a16="http://schemas.microsoft.com/office/drawing/2014/main" id="{F3E8B070-40D4-EDFF-8512-013E917D5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15" name="Text Box 87">
            <a:extLst>
              <a:ext uri="{FF2B5EF4-FFF2-40B4-BE49-F238E27FC236}">
                <a16:creationId xmlns:a16="http://schemas.microsoft.com/office/drawing/2014/main" id="{381CB917-9A62-6ADC-644D-D1F641C17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216" name="Text Box 88">
            <a:extLst>
              <a:ext uri="{FF2B5EF4-FFF2-40B4-BE49-F238E27FC236}">
                <a16:creationId xmlns:a16="http://schemas.microsoft.com/office/drawing/2014/main" id="{8E9AADA4-12E0-7D6C-F288-B10A46897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A97B22-8F33-2812-0D58-B9B9C7A896C6}"/>
              </a:ext>
            </a:extLst>
          </p:cNvPr>
          <p:cNvSpPr txBox="1"/>
          <p:nvPr/>
        </p:nvSpPr>
        <p:spPr>
          <a:xfrm>
            <a:off x="7240588" y="4232275"/>
            <a:ext cx="16748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01100 (12)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01101 (13)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ECA665-4C86-0FF0-9200-B5150453F0B9}"/>
              </a:ext>
            </a:extLst>
          </p:cNvPr>
          <p:cNvSpPr txBox="1"/>
          <p:nvPr/>
        </p:nvSpPr>
        <p:spPr>
          <a:xfrm>
            <a:off x="7410450" y="985838"/>
            <a:ext cx="8937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F6F2B-287F-B600-84C4-A208A6944BF7}"/>
              </a:ext>
            </a:extLst>
          </p:cNvPr>
          <p:cNvSpPr txBox="1"/>
          <p:nvPr/>
        </p:nvSpPr>
        <p:spPr>
          <a:xfrm>
            <a:off x="739140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30C3DA-BCCD-36E6-51CF-5D96C54BB140}"/>
              </a:ext>
            </a:extLst>
          </p:cNvPr>
          <p:cNvSpPr txBox="1"/>
          <p:nvPr/>
        </p:nvSpPr>
        <p:spPr>
          <a:xfrm>
            <a:off x="7415213" y="1747838"/>
            <a:ext cx="1427162" cy="1570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C=</a:t>
            </a:r>
            <a:r>
              <a:rPr lang="en-US" dirty="0" err="1">
                <a:latin typeface="+mn-lt"/>
              </a:rPr>
              <a:t>uwx’y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D=</a:t>
            </a:r>
            <a:r>
              <a:rPr lang="en-US" dirty="0" err="1">
                <a:latin typeface="+mn-lt"/>
              </a:rPr>
              <a:t>uw’xy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E=</a:t>
            </a:r>
            <a:r>
              <a:rPr lang="en-US" dirty="0" err="1">
                <a:latin typeface="+mn-lt"/>
              </a:rPr>
              <a:t>uw’x’y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dirty="0">
                <a:latin typeface="+mn-lt"/>
              </a:rPr>
              <a:t>F=</a:t>
            </a:r>
            <a:r>
              <a:rPr lang="en-US" dirty="0" err="1">
                <a:latin typeface="+mn-lt"/>
              </a:rPr>
              <a:t>u’wxy</a:t>
            </a:r>
            <a:r>
              <a:rPr lang="en-US" dirty="0">
                <a:latin typeface="+mn-lt"/>
              </a:rPr>
              <a:t>’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1BB8C161-5133-F320-7FDB-1437B09406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B4494263-A7B2-F5AC-10CE-496C7886B7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93188" name="Line 36">
            <a:extLst>
              <a:ext uri="{FF2B5EF4-FFF2-40B4-BE49-F238E27FC236}">
                <a16:creationId xmlns:a16="http://schemas.microsoft.com/office/drawing/2014/main" id="{6FBAFD0D-57E9-25E4-CB4D-C5BFD98946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189" name="Line 37">
            <a:extLst>
              <a:ext uri="{FF2B5EF4-FFF2-40B4-BE49-F238E27FC236}">
                <a16:creationId xmlns:a16="http://schemas.microsoft.com/office/drawing/2014/main" id="{B321CC85-650F-41A4-A5AD-79A68DC2826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190" name="Line 38">
            <a:extLst>
              <a:ext uri="{FF2B5EF4-FFF2-40B4-BE49-F238E27FC236}">
                <a16:creationId xmlns:a16="http://schemas.microsoft.com/office/drawing/2014/main" id="{C41EDEFC-4CB6-0657-E2A2-DB665C39ADC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191" name="Line 39">
            <a:extLst>
              <a:ext uri="{FF2B5EF4-FFF2-40B4-BE49-F238E27FC236}">
                <a16:creationId xmlns:a16="http://schemas.microsoft.com/office/drawing/2014/main" id="{9405EEC2-616D-3F63-9BD7-5911017ADA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192" name="Text Box 40">
            <a:extLst>
              <a:ext uri="{FF2B5EF4-FFF2-40B4-BE49-F238E27FC236}">
                <a16:creationId xmlns:a16="http://schemas.microsoft.com/office/drawing/2014/main" id="{762F75EF-1A67-4C42-02D4-8A3243F17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193" name="Text Box 41">
            <a:extLst>
              <a:ext uri="{FF2B5EF4-FFF2-40B4-BE49-F238E27FC236}">
                <a16:creationId xmlns:a16="http://schemas.microsoft.com/office/drawing/2014/main" id="{4CD82DF9-13FF-4CDE-9356-CF58AB1C2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194" name="Text Box 42">
            <a:extLst>
              <a:ext uri="{FF2B5EF4-FFF2-40B4-BE49-F238E27FC236}">
                <a16:creationId xmlns:a16="http://schemas.microsoft.com/office/drawing/2014/main" id="{7290110A-A751-725F-5A2F-8A55BA04F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195" name="Text Box 43">
            <a:extLst>
              <a:ext uri="{FF2B5EF4-FFF2-40B4-BE49-F238E27FC236}">
                <a16:creationId xmlns:a16="http://schemas.microsoft.com/office/drawing/2014/main" id="{D380CD83-81F2-E2B3-7EE9-BFBAD3EB5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196" name="Text Box 44">
            <a:extLst>
              <a:ext uri="{FF2B5EF4-FFF2-40B4-BE49-F238E27FC236}">
                <a16:creationId xmlns:a16="http://schemas.microsoft.com/office/drawing/2014/main" id="{9E7B537E-192A-55DD-B6B7-EDA603574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197" name="Text Box 45">
            <a:extLst>
              <a:ext uri="{FF2B5EF4-FFF2-40B4-BE49-F238E27FC236}">
                <a16:creationId xmlns:a16="http://schemas.microsoft.com/office/drawing/2014/main" id="{B535A977-98AA-E3AA-E0DE-753CCE5C2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198" name="Text Box 46">
            <a:extLst>
              <a:ext uri="{FF2B5EF4-FFF2-40B4-BE49-F238E27FC236}">
                <a16:creationId xmlns:a16="http://schemas.microsoft.com/office/drawing/2014/main" id="{442C8D64-2CE8-C5E3-BCE2-5D7F8D1B0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199" name="Text Box 47">
            <a:extLst>
              <a:ext uri="{FF2B5EF4-FFF2-40B4-BE49-F238E27FC236}">
                <a16:creationId xmlns:a16="http://schemas.microsoft.com/office/drawing/2014/main" id="{B55C8004-4F20-EC65-D7FF-FDD2E6DE3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0" name="Text Box 48">
            <a:extLst>
              <a:ext uri="{FF2B5EF4-FFF2-40B4-BE49-F238E27FC236}">
                <a16:creationId xmlns:a16="http://schemas.microsoft.com/office/drawing/2014/main" id="{864A17AF-ADDC-D9D6-4670-33D5B6AEB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1" name="Text Box 49">
            <a:extLst>
              <a:ext uri="{FF2B5EF4-FFF2-40B4-BE49-F238E27FC236}">
                <a16:creationId xmlns:a16="http://schemas.microsoft.com/office/drawing/2014/main" id="{4E8831BF-E91F-4026-3410-B08025D59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2" name="Text Box 50">
            <a:extLst>
              <a:ext uri="{FF2B5EF4-FFF2-40B4-BE49-F238E27FC236}">
                <a16:creationId xmlns:a16="http://schemas.microsoft.com/office/drawing/2014/main" id="{BF778151-046D-E3B8-E5C6-6AFC4D8A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3" name="Text Box 51">
            <a:extLst>
              <a:ext uri="{FF2B5EF4-FFF2-40B4-BE49-F238E27FC236}">
                <a16:creationId xmlns:a16="http://schemas.microsoft.com/office/drawing/2014/main" id="{C3F34DF5-4A2F-ADC5-B1E2-1FB277122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4" name="Text Box 52">
            <a:extLst>
              <a:ext uri="{FF2B5EF4-FFF2-40B4-BE49-F238E27FC236}">
                <a16:creationId xmlns:a16="http://schemas.microsoft.com/office/drawing/2014/main" id="{6EBC87A0-C738-97BA-88D3-1598678DB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5" name="Text Box 53">
            <a:extLst>
              <a:ext uri="{FF2B5EF4-FFF2-40B4-BE49-F238E27FC236}">
                <a16:creationId xmlns:a16="http://schemas.microsoft.com/office/drawing/2014/main" id="{AB607F68-C576-5C6E-0954-2C1616836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6" name="Text Box 54">
            <a:extLst>
              <a:ext uri="{FF2B5EF4-FFF2-40B4-BE49-F238E27FC236}">
                <a16:creationId xmlns:a16="http://schemas.microsoft.com/office/drawing/2014/main" id="{1AE71902-5585-00C3-B86F-425B3BE8E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7" name="Text Box 55">
            <a:extLst>
              <a:ext uri="{FF2B5EF4-FFF2-40B4-BE49-F238E27FC236}">
                <a16:creationId xmlns:a16="http://schemas.microsoft.com/office/drawing/2014/main" id="{59605271-49BD-697A-0E71-F633AECFC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08" name="Line 56">
            <a:extLst>
              <a:ext uri="{FF2B5EF4-FFF2-40B4-BE49-F238E27FC236}">
                <a16:creationId xmlns:a16="http://schemas.microsoft.com/office/drawing/2014/main" id="{1E298226-3919-A82B-F70A-8890391AD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209" name="Line 57">
            <a:extLst>
              <a:ext uri="{FF2B5EF4-FFF2-40B4-BE49-F238E27FC236}">
                <a16:creationId xmlns:a16="http://schemas.microsoft.com/office/drawing/2014/main" id="{5899A8D5-CA9E-901E-2983-A8F09F4BEE3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210" name="Line 58">
            <a:extLst>
              <a:ext uri="{FF2B5EF4-FFF2-40B4-BE49-F238E27FC236}">
                <a16:creationId xmlns:a16="http://schemas.microsoft.com/office/drawing/2014/main" id="{21D275D6-A0D7-07EA-2178-4D92CFAA005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211" name="Line 59">
            <a:extLst>
              <a:ext uri="{FF2B5EF4-FFF2-40B4-BE49-F238E27FC236}">
                <a16:creationId xmlns:a16="http://schemas.microsoft.com/office/drawing/2014/main" id="{073EB69A-D1BA-FB28-4B66-132FADE15D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3212" name="Text Box 60">
            <a:extLst>
              <a:ext uri="{FF2B5EF4-FFF2-40B4-BE49-F238E27FC236}">
                <a16:creationId xmlns:a16="http://schemas.microsoft.com/office/drawing/2014/main" id="{23AEFC89-4052-40EF-13D6-0A00FECBF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13" name="Text Box 61">
            <a:extLst>
              <a:ext uri="{FF2B5EF4-FFF2-40B4-BE49-F238E27FC236}">
                <a16:creationId xmlns:a16="http://schemas.microsoft.com/office/drawing/2014/main" id="{D1738546-7CB3-F616-0782-B73310BD3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14" name="Text Box 62">
            <a:extLst>
              <a:ext uri="{FF2B5EF4-FFF2-40B4-BE49-F238E27FC236}">
                <a16:creationId xmlns:a16="http://schemas.microsoft.com/office/drawing/2014/main" id="{33EC64AC-CACF-121B-8071-28C746715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15" name="Text Box 63">
            <a:extLst>
              <a:ext uri="{FF2B5EF4-FFF2-40B4-BE49-F238E27FC236}">
                <a16:creationId xmlns:a16="http://schemas.microsoft.com/office/drawing/2014/main" id="{F05322AD-F8DE-EEE5-B556-E907F78F8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16" name="Text Box 64">
            <a:extLst>
              <a:ext uri="{FF2B5EF4-FFF2-40B4-BE49-F238E27FC236}">
                <a16:creationId xmlns:a16="http://schemas.microsoft.com/office/drawing/2014/main" id="{5525DE80-E8EB-D083-BED2-F486C46A9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17" name="Text Box 65">
            <a:extLst>
              <a:ext uri="{FF2B5EF4-FFF2-40B4-BE49-F238E27FC236}">
                <a16:creationId xmlns:a16="http://schemas.microsoft.com/office/drawing/2014/main" id="{96E2BAAB-556D-932D-A9EE-F867518F0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18" name="Text Box 66">
            <a:extLst>
              <a:ext uri="{FF2B5EF4-FFF2-40B4-BE49-F238E27FC236}">
                <a16:creationId xmlns:a16="http://schemas.microsoft.com/office/drawing/2014/main" id="{8697378D-095B-D6F7-B37B-CD4555100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19" name="Text Box 67">
            <a:extLst>
              <a:ext uri="{FF2B5EF4-FFF2-40B4-BE49-F238E27FC236}">
                <a16:creationId xmlns:a16="http://schemas.microsoft.com/office/drawing/2014/main" id="{DD452CD3-BEC7-0E0D-0B0D-C3B860695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0" name="Text Box 68">
            <a:extLst>
              <a:ext uri="{FF2B5EF4-FFF2-40B4-BE49-F238E27FC236}">
                <a16:creationId xmlns:a16="http://schemas.microsoft.com/office/drawing/2014/main" id="{4EE95456-4C27-534E-D39F-A26DF9D02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1" name="Text Box 69">
            <a:extLst>
              <a:ext uri="{FF2B5EF4-FFF2-40B4-BE49-F238E27FC236}">
                <a16:creationId xmlns:a16="http://schemas.microsoft.com/office/drawing/2014/main" id="{D9861536-B9B3-C08F-6F72-084115CA5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2" name="Text Box 70">
            <a:extLst>
              <a:ext uri="{FF2B5EF4-FFF2-40B4-BE49-F238E27FC236}">
                <a16:creationId xmlns:a16="http://schemas.microsoft.com/office/drawing/2014/main" id="{9165C827-741C-8C00-FF8B-8AA143B0A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3" name="Text Box 71">
            <a:extLst>
              <a:ext uri="{FF2B5EF4-FFF2-40B4-BE49-F238E27FC236}">
                <a16:creationId xmlns:a16="http://schemas.microsoft.com/office/drawing/2014/main" id="{20CF968E-3ED5-2ACE-2CDC-1A7A6CC8F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4" name="Text Box 72">
            <a:extLst>
              <a:ext uri="{FF2B5EF4-FFF2-40B4-BE49-F238E27FC236}">
                <a16:creationId xmlns:a16="http://schemas.microsoft.com/office/drawing/2014/main" id="{3E859B4B-5458-F571-BB3C-1031BF40E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5" name="Text Box 73">
            <a:extLst>
              <a:ext uri="{FF2B5EF4-FFF2-40B4-BE49-F238E27FC236}">
                <a16:creationId xmlns:a16="http://schemas.microsoft.com/office/drawing/2014/main" id="{21E5C010-AB52-905F-7531-494073567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6" name="Text Box 74">
            <a:extLst>
              <a:ext uri="{FF2B5EF4-FFF2-40B4-BE49-F238E27FC236}">
                <a16:creationId xmlns:a16="http://schemas.microsoft.com/office/drawing/2014/main" id="{D1C076C6-D82B-6855-DA39-3E788098B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7" name="Text Box 75">
            <a:extLst>
              <a:ext uri="{FF2B5EF4-FFF2-40B4-BE49-F238E27FC236}">
                <a16:creationId xmlns:a16="http://schemas.microsoft.com/office/drawing/2014/main" id="{065D488E-698E-63B3-B31A-91D832DA0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8" name="Text Box 76">
            <a:extLst>
              <a:ext uri="{FF2B5EF4-FFF2-40B4-BE49-F238E27FC236}">
                <a16:creationId xmlns:a16="http://schemas.microsoft.com/office/drawing/2014/main" id="{6505EE99-FACF-6F34-E1A9-37DE54F0C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29" name="Text Box 77">
            <a:extLst>
              <a:ext uri="{FF2B5EF4-FFF2-40B4-BE49-F238E27FC236}">
                <a16:creationId xmlns:a16="http://schemas.microsoft.com/office/drawing/2014/main" id="{369B1CFF-B7E0-961A-0FB5-75E64F9A9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0" name="Text Box 78">
            <a:extLst>
              <a:ext uri="{FF2B5EF4-FFF2-40B4-BE49-F238E27FC236}">
                <a16:creationId xmlns:a16="http://schemas.microsoft.com/office/drawing/2014/main" id="{ADF37A4A-F7F9-639C-55B0-3F8B12D4B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1" name="Text Box 79">
            <a:extLst>
              <a:ext uri="{FF2B5EF4-FFF2-40B4-BE49-F238E27FC236}">
                <a16:creationId xmlns:a16="http://schemas.microsoft.com/office/drawing/2014/main" id="{EE665A27-AFEB-7619-0448-67C808BDB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2" name="Text Box 80">
            <a:extLst>
              <a:ext uri="{FF2B5EF4-FFF2-40B4-BE49-F238E27FC236}">
                <a16:creationId xmlns:a16="http://schemas.microsoft.com/office/drawing/2014/main" id="{58A52484-54CC-52F2-361D-52FFAC38C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3" name="Text Box 81">
            <a:extLst>
              <a:ext uri="{FF2B5EF4-FFF2-40B4-BE49-F238E27FC236}">
                <a16:creationId xmlns:a16="http://schemas.microsoft.com/office/drawing/2014/main" id="{C7ED8C3C-5864-2277-E5E6-E6B80EFCE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4" name="Text Box 82">
            <a:extLst>
              <a:ext uri="{FF2B5EF4-FFF2-40B4-BE49-F238E27FC236}">
                <a16:creationId xmlns:a16="http://schemas.microsoft.com/office/drawing/2014/main" id="{492850B6-3F95-ADA2-005B-D57446A3F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5" name="Text Box 83">
            <a:extLst>
              <a:ext uri="{FF2B5EF4-FFF2-40B4-BE49-F238E27FC236}">
                <a16:creationId xmlns:a16="http://schemas.microsoft.com/office/drawing/2014/main" id="{18B97731-CEC2-8DE3-D727-1BF8E88C6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6" name="Text Box 84">
            <a:extLst>
              <a:ext uri="{FF2B5EF4-FFF2-40B4-BE49-F238E27FC236}">
                <a16:creationId xmlns:a16="http://schemas.microsoft.com/office/drawing/2014/main" id="{1FD3EE08-89C2-DDED-C7DC-5889CB5CB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7" name="Text Box 85">
            <a:extLst>
              <a:ext uri="{FF2B5EF4-FFF2-40B4-BE49-F238E27FC236}">
                <a16:creationId xmlns:a16="http://schemas.microsoft.com/office/drawing/2014/main" id="{AA6E17B7-02CD-3EF4-898E-AA7AEB9F6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8" name="Text Box 86">
            <a:extLst>
              <a:ext uri="{FF2B5EF4-FFF2-40B4-BE49-F238E27FC236}">
                <a16:creationId xmlns:a16="http://schemas.microsoft.com/office/drawing/2014/main" id="{77901A63-53EF-C9FF-7EB0-33FC72A38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39" name="Text Box 87">
            <a:extLst>
              <a:ext uri="{FF2B5EF4-FFF2-40B4-BE49-F238E27FC236}">
                <a16:creationId xmlns:a16="http://schemas.microsoft.com/office/drawing/2014/main" id="{3D196208-B953-3B20-225F-FC7443B6E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3240" name="Text Box 88">
            <a:extLst>
              <a:ext uri="{FF2B5EF4-FFF2-40B4-BE49-F238E27FC236}">
                <a16:creationId xmlns:a16="http://schemas.microsoft.com/office/drawing/2014/main" id="{76BC9D20-CD3C-F7E9-3B84-6F5585D96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D3CBC7-4224-3E13-8873-8932447BADC5}"/>
              </a:ext>
            </a:extLst>
          </p:cNvPr>
          <p:cNvSpPr txBox="1"/>
          <p:nvPr/>
        </p:nvSpPr>
        <p:spPr>
          <a:xfrm>
            <a:off x="7240588" y="4232275"/>
            <a:ext cx="16748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00010 (2)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10010 (18)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848BB6-2FAE-3D92-071D-D112AAFE701A}"/>
              </a:ext>
            </a:extLst>
          </p:cNvPr>
          <p:cNvSpPr txBox="1"/>
          <p:nvPr/>
        </p:nvSpPr>
        <p:spPr>
          <a:xfrm>
            <a:off x="7410450" y="985838"/>
            <a:ext cx="8937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F062CE-AE9A-EF75-2561-2ADE3AC2993D}"/>
              </a:ext>
            </a:extLst>
          </p:cNvPr>
          <p:cNvSpPr txBox="1"/>
          <p:nvPr/>
        </p:nvSpPr>
        <p:spPr>
          <a:xfrm>
            <a:off x="739140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86BC96-260D-8122-3376-10C836AC72D4}"/>
              </a:ext>
            </a:extLst>
          </p:cNvPr>
          <p:cNvSpPr txBox="1"/>
          <p:nvPr/>
        </p:nvSpPr>
        <p:spPr>
          <a:xfrm>
            <a:off x="7415213" y="1747838"/>
            <a:ext cx="1484312" cy="1939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C=</a:t>
            </a:r>
            <a:r>
              <a:rPr lang="en-US" dirty="0" err="1">
                <a:latin typeface="+mn-lt"/>
              </a:rPr>
              <a:t>uwx’y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D=</a:t>
            </a:r>
            <a:r>
              <a:rPr lang="en-US" dirty="0" err="1">
                <a:latin typeface="+mn-lt"/>
              </a:rPr>
              <a:t>uw’xy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E=</a:t>
            </a:r>
            <a:r>
              <a:rPr lang="en-US" dirty="0" err="1">
                <a:latin typeface="+mn-lt"/>
              </a:rPr>
              <a:t>uw’x’y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dirty="0">
                <a:latin typeface="+mn-lt"/>
              </a:rPr>
              <a:t>F=</a:t>
            </a:r>
            <a:r>
              <a:rPr lang="en-US" dirty="0" err="1">
                <a:latin typeface="+mn-lt"/>
              </a:rPr>
              <a:t>u’wxy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G=</a:t>
            </a:r>
            <a:r>
              <a:rPr lang="en-US" dirty="0" err="1">
                <a:latin typeface="+mn-lt"/>
              </a:rPr>
              <a:t>w’x’yz</a:t>
            </a:r>
            <a:r>
              <a:rPr lang="en-US" dirty="0">
                <a:latin typeface="+mn-lt"/>
              </a:rPr>
              <a:t>’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33FFD94-F41B-3E8E-65CF-1ADA1CF62C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Χάρτης </a:t>
            </a:r>
            <a:r>
              <a:rPr lang="en-US" altLang="en-US"/>
              <a:t>Karnaugh</a:t>
            </a:r>
            <a:r>
              <a:rPr lang="el-GR" altLang="en-US"/>
              <a:t> τεσσάρων μεταβλητών</a:t>
            </a:r>
            <a:endParaRPr lang="en-US" altLang="en-US"/>
          </a:p>
        </p:txBody>
      </p:sp>
      <p:grpSp>
        <p:nvGrpSpPr>
          <p:cNvPr id="11267" name="Group 3">
            <a:extLst>
              <a:ext uri="{FF2B5EF4-FFF2-40B4-BE49-F238E27FC236}">
                <a16:creationId xmlns:a16="http://schemas.microsoft.com/office/drawing/2014/main" id="{1B898395-EE4B-DDB1-B55B-FBDF57A52E6E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744788"/>
            <a:ext cx="838200" cy="838200"/>
            <a:chOff x="1344" y="1680"/>
            <a:chExt cx="528" cy="528"/>
          </a:xfrm>
        </p:grpSpPr>
        <p:sp>
          <p:nvSpPr>
            <p:cNvPr id="11327" name="Rectangle 4">
              <a:extLst>
                <a:ext uri="{FF2B5EF4-FFF2-40B4-BE49-F238E27FC236}">
                  <a16:creationId xmlns:a16="http://schemas.microsoft.com/office/drawing/2014/main" id="{C151BD2B-0841-5C35-4438-FEF4A84345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28" name="Text Box 5">
              <a:extLst>
                <a:ext uri="{FF2B5EF4-FFF2-40B4-BE49-F238E27FC236}">
                  <a16:creationId xmlns:a16="http://schemas.microsoft.com/office/drawing/2014/main" id="{5045CA3F-6635-5125-596C-65DFD03B1E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68" name="Group 6">
            <a:extLst>
              <a:ext uri="{FF2B5EF4-FFF2-40B4-BE49-F238E27FC236}">
                <a16:creationId xmlns:a16="http://schemas.microsoft.com/office/drawing/2014/main" id="{56BCD7BC-5352-3074-6B6C-08831EB690E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744788"/>
            <a:ext cx="838200" cy="838200"/>
            <a:chOff x="1344" y="1680"/>
            <a:chExt cx="528" cy="528"/>
          </a:xfrm>
        </p:grpSpPr>
        <p:sp>
          <p:nvSpPr>
            <p:cNvPr id="11325" name="Rectangle 7">
              <a:extLst>
                <a:ext uri="{FF2B5EF4-FFF2-40B4-BE49-F238E27FC236}">
                  <a16:creationId xmlns:a16="http://schemas.microsoft.com/office/drawing/2014/main" id="{E0612620-B914-012E-1BC0-06C9B0C8A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26" name="Text Box 8">
              <a:extLst>
                <a:ext uri="{FF2B5EF4-FFF2-40B4-BE49-F238E27FC236}">
                  <a16:creationId xmlns:a16="http://schemas.microsoft.com/office/drawing/2014/main" id="{25B30770-845D-19EE-45B6-41B399B6BF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69" name="Group 9">
            <a:extLst>
              <a:ext uri="{FF2B5EF4-FFF2-40B4-BE49-F238E27FC236}">
                <a16:creationId xmlns:a16="http://schemas.microsoft.com/office/drawing/2014/main" id="{E9B6DB91-448B-947E-7241-EFA9398D5F12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582988"/>
            <a:ext cx="838200" cy="838200"/>
            <a:chOff x="1344" y="1680"/>
            <a:chExt cx="528" cy="528"/>
          </a:xfrm>
        </p:grpSpPr>
        <p:sp>
          <p:nvSpPr>
            <p:cNvPr id="11323" name="Rectangle 10">
              <a:extLst>
                <a:ext uri="{FF2B5EF4-FFF2-40B4-BE49-F238E27FC236}">
                  <a16:creationId xmlns:a16="http://schemas.microsoft.com/office/drawing/2014/main" id="{3EB8DCA5-5B35-61FE-FA8D-7E359298A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24" name="Text Box 11">
              <a:extLst>
                <a:ext uri="{FF2B5EF4-FFF2-40B4-BE49-F238E27FC236}">
                  <a16:creationId xmlns:a16="http://schemas.microsoft.com/office/drawing/2014/main" id="{72C4B08B-F0AD-588E-2953-18B317109F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70" name="Group 12">
            <a:extLst>
              <a:ext uri="{FF2B5EF4-FFF2-40B4-BE49-F238E27FC236}">
                <a16:creationId xmlns:a16="http://schemas.microsoft.com/office/drawing/2014/main" id="{5930E66B-8151-B8C5-54D4-D91F3AF75E72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3582988"/>
            <a:ext cx="838200" cy="838200"/>
            <a:chOff x="1344" y="1680"/>
            <a:chExt cx="528" cy="528"/>
          </a:xfrm>
        </p:grpSpPr>
        <p:sp>
          <p:nvSpPr>
            <p:cNvPr id="11321" name="Rectangle 13">
              <a:extLst>
                <a:ext uri="{FF2B5EF4-FFF2-40B4-BE49-F238E27FC236}">
                  <a16:creationId xmlns:a16="http://schemas.microsoft.com/office/drawing/2014/main" id="{D8E54D6F-394A-B63B-0273-CCD4F54AC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22" name="Text Box 14">
              <a:extLst>
                <a:ext uri="{FF2B5EF4-FFF2-40B4-BE49-F238E27FC236}">
                  <a16:creationId xmlns:a16="http://schemas.microsoft.com/office/drawing/2014/main" id="{8F5F42FB-A0B3-6147-309C-EB0E75BEF1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1271" name="Line 15">
            <a:extLst>
              <a:ext uri="{FF2B5EF4-FFF2-40B4-BE49-F238E27FC236}">
                <a16:creationId xmlns:a16="http://schemas.microsoft.com/office/drawing/2014/main" id="{B2810268-02B2-C3AF-ADB9-E92F6329501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7400" y="2211388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272" name="Text Box 16">
            <a:extLst>
              <a:ext uri="{FF2B5EF4-FFF2-40B4-BE49-F238E27FC236}">
                <a16:creationId xmlns:a16="http://schemas.microsoft.com/office/drawing/2014/main" id="{DC5EA801-1B00-8BB8-C619-C847BC564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yz</a:t>
            </a:r>
          </a:p>
        </p:txBody>
      </p:sp>
      <p:sp>
        <p:nvSpPr>
          <p:cNvPr id="11273" name="Text Box 17">
            <a:extLst>
              <a:ext uri="{FF2B5EF4-FFF2-40B4-BE49-F238E27FC236}">
                <a16:creationId xmlns:a16="http://schemas.microsoft.com/office/drawing/2014/main" id="{D72247CD-835A-47F8-C198-DCCAB94BD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0"/>
            <a:ext cx="55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wx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74" name="Text Box 18">
            <a:extLst>
              <a:ext uri="{FF2B5EF4-FFF2-40B4-BE49-F238E27FC236}">
                <a16:creationId xmlns:a16="http://schemas.microsoft.com/office/drawing/2014/main" id="{ACEABAD8-3A62-595E-3325-5A9B526C6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75" name="Text Box 19">
            <a:extLst>
              <a:ext uri="{FF2B5EF4-FFF2-40B4-BE49-F238E27FC236}">
                <a16:creationId xmlns:a16="http://schemas.microsoft.com/office/drawing/2014/main" id="{C1F38A73-94B6-621B-6AFE-F7E93A67D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76" name="Text Box 20">
            <a:extLst>
              <a:ext uri="{FF2B5EF4-FFF2-40B4-BE49-F238E27FC236}">
                <a16:creationId xmlns:a16="http://schemas.microsoft.com/office/drawing/2014/main" id="{6745B815-1219-A37A-4140-14B150718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895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77" name="Text Box 21">
            <a:extLst>
              <a:ext uri="{FF2B5EF4-FFF2-40B4-BE49-F238E27FC236}">
                <a16:creationId xmlns:a16="http://schemas.microsoft.com/office/drawing/2014/main" id="{036770C8-8A90-3F61-401A-C941FF401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38115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01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1278" name="Group 22">
            <a:extLst>
              <a:ext uri="{FF2B5EF4-FFF2-40B4-BE49-F238E27FC236}">
                <a16:creationId xmlns:a16="http://schemas.microsoft.com/office/drawing/2014/main" id="{187B4EC0-E92A-5D27-AA57-102323E82339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44788"/>
            <a:ext cx="838200" cy="838200"/>
            <a:chOff x="1344" y="1680"/>
            <a:chExt cx="528" cy="528"/>
          </a:xfrm>
        </p:grpSpPr>
        <p:sp>
          <p:nvSpPr>
            <p:cNvPr id="11319" name="Rectangle 23">
              <a:extLst>
                <a:ext uri="{FF2B5EF4-FFF2-40B4-BE49-F238E27FC236}">
                  <a16:creationId xmlns:a16="http://schemas.microsoft.com/office/drawing/2014/main" id="{315931BA-5536-ED6B-FF89-AA98B138F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20" name="Text Box 24">
              <a:extLst>
                <a:ext uri="{FF2B5EF4-FFF2-40B4-BE49-F238E27FC236}">
                  <a16:creationId xmlns:a16="http://schemas.microsoft.com/office/drawing/2014/main" id="{E71B377C-3267-53C3-A526-C9A16C495F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79" name="Group 25">
            <a:extLst>
              <a:ext uri="{FF2B5EF4-FFF2-40B4-BE49-F238E27FC236}">
                <a16:creationId xmlns:a16="http://schemas.microsoft.com/office/drawing/2014/main" id="{B4476918-3361-985D-430A-82250942446A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744788"/>
            <a:ext cx="838200" cy="838200"/>
            <a:chOff x="1344" y="1680"/>
            <a:chExt cx="528" cy="528"/>
          </a:xfrm>
        </p:grpSpPr>
        <p:sp>
          <p:nvSpPr>
            <p:cNvPr id="11317" name="Rectangle 26">
              <a:extLst>
                <a:ext uri="{FF2B5EF4-FFF2-40B4-BE49-F238E27FC236}">
                  <a16:creationId xmlns:a16="http://schemas.microsoft.com/office/drawing/2014/main" id="{D21C351E-EABB-8D58-0DB5-32FD2A5B5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18" name="Text Box 27">
              <a:extLst>
                <a:ext uri="{FF2B5EF4-FFF2-40B4-BE49-F238E27FC236}">
                  <a16:creationId xmlns:a16="http://schemas.microsoft.com/office/drawing/2014/main" id="{6D8FBE3F-D9C5-611C-B6BE-B8C352797F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80" name="Group 28">
            <a:extLst>
              <a:ext uri="{FF2B5EF4-FFF2-40B4-BE49-F238E27FC236}">
                <a16:creationId xmlns:a16="http://schemas.microsoft.com/office/drawing/2014/main" id="{E9611104-3BEB-68CC-9D0B-FE04189CB80E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582988"/>
            <a:ext cx="838200" cy="838200"/>
            <a:chOff x="1344" y="1680"/>
            <a:chExt cx="528" cy="528"/>
          </a:xfrm>
        </p:grpSpPr>
        <p:sp>
          <p:nvSpPr>
            <p:cNvPr id="11315" name="Rectangle 29">
              <a:extLst>
                <a:ext uri="{FF2B5EF4-FFF2-40B4-BE49-F238E27FC236}">
                  <a16:creationId xmlns:a16="http://schemas.microsoft.com/office/drawing/2014/main" id="{1F6F78EF-D148-93CD-7418-295CF0AFF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16" name="Text Box 30">
              <a:extLst>
                <a:ext uri="{FF2B5EF4-FFF2-40B4-BE49-F238E27FC236}">
                  <a16:creationId xmlns:a16="http://schemas.microsoft.com/office/drawing/2014/main" id="{81D670FE-125D-8B41-0A39-15AB4F839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81" name="Group 31">
            <a:extLst>
              <a:ext uri="{FF2B5EF4-FFF2-40B4-BE49-F238E27FC236}">
                <a16:creationId xmlns:a16="http://schemas.microsoft.com/office/drawing/2014/main" id="{BABA300F-3F0A-3ABB-1AB1-99252AFF0484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582988"/>
            <a:ext cx="838200" cy="838200"/>
            <a:chOff x="1344" y="1680"/>
            <a:chExt cx="528" cy="528"/>
          </a:xfrm>
        </p:grpSpPr>
        <p:sp>
          <p:nvSpPr>
            <p:cNvPr id="11313" name="Rectangle 32">
              <a:extLst>
                <a:ext uri="{FF2B5EF4-FFF2-40B4-BE49-F238E27FC236}">
                  <a16:creationId xmlns:a16="http://schemas.microsoft.com/office/drawing/2014/main" id="{0C5AAE5D-DAF7-D142-8DE7-2B94EEA89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14" name="Text Box 33">
              <a:extLst>
                <a:ext uri="{FF2B5EF4-FFF2-40B4-BE49-F238E27FC236}">
                  <a16:creationId xmlns:a16="http://schemas.microsoft.com/office/drawing/2014/main" id="{EFA1906D-330D-0EE1-F734-01A82701A1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1282" name="Text Box 34">
            <a:extLst>
              <a:ext uri="{FF2B5EF4-FFF2-40B4-BE49-F238E27FC236}">
                <a16:creationId xmlns:a16="http://schemas.microsoft.com/office/drawing/2014/main" id="{6EA3C158-7257-6158-7161-C9D0D1473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83" name="Text Box 35">
            <a:extLst>
              <a:ext uri="{FF2B5EF4-FFF2-40B4-BE49-F238E27FC236}">
                <a16:creationId xmlns:a16="http://schemas.microsoft.com/office/drawing/2014/main" id="{5D9B57B6-8493-2009-151D-DFEF026C0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211388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1284" name="Group 36">
            <a:extLst>
              <a:ext uri="{FF2B5EF4-FFF2-40B4-BE49-F238E27FC236}">
                <a16:creationId xmlns:a16="http://schemas.microsoft.com/office/drawing/2014/main" id="{A253B999-D702-83FB-A454-298924C98575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419600"/>
            <a:ext cx="838200" cy="838200"/>
            <a:chOff x="1344" y="1680"/>
            <a:chExt cx="528" cy="528"/>
          </a:xfrm>
        </p:grpSpPr>
        <p:sp>
          <p:nvSpPr>
            <p:cNvPr id="11311" name="Rectangle 37">
              <a:extLst>
                <a:ext uri="{FF2B5EF4-FFF2-40B4-BE49-F238E27FC236}">
                  <a16:creationId xmlns:a16="http://schemas.microsoft.com/office/drawing/2014/main" id="{7F5E7BB6-3066-2650-758C-701BF99B6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12" name="Text Box 38">
              <a:extLst>
                <a:ext uri="{FF2B5EF4-FFF2-40B4-BE49-F238E27FC236}">
                  <a16:creationId xmlns:a16="http://schemas.microsoft.com/office/drawing/2014/main" id="{67E40EF2-8442-DDED-C565-116DF67392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85" name="Group 39">
            <a:extLst>
              <a:ext uri="{FF2B5EF4-FFF2-40B4-BE49-F238E27FC236}">
                <a16:creationId xmlns:a16="http://schemas.microsoft.com/office/drawing/2014/main" id="{BEF6A199-EF2B-FD7A-DE5E-5C5D2F154763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838200" cy="838200"/>
            <a:chOff x="1344" y="1680"/>
            <a:chExt cx="528" cy="528"/>
          </a:xfrm>
        </p:grpSpPr>
        <p:sp>
          <p:nvSpPr>
            <p:cNvPr id="11309" name="Rectangle 40">
              <a:extLst>
                <a:ext uri="{FF2B5EF4-FFF2-40B4-BE49-F238E27FC236}">
                  <a16:creationId xmlns:a16="http://schemas.microsoft.com/office/drawing/2014/main" id="{4C64EACE-7189-8ED1-4B95-2C070369B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10" name="Text Box 41">
              <a:extLst>
                <a:ext uri="{FF2B5EF4-FFF2-40B4-BE49-F238E27FC236}">
                  <a16:creationId xmlns:a16="http://schemas.microsoft.com/office/drawing/2014/main" id="{6FDDB66D-4F05-E0C8-19FA-0685F9F787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86" name="Group 42">
            <a:extLst>
              <a:ext uri="{FF2B5EF4-FFF2-40B4-BE49-F238E27FC236}">
                <a16:creationId xmlns:a16="http://schemas.microsoft.com/office/drawing/2014/main" id="{BACEA011-3524-960B-5C29-B89A907FC2D9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257800"/>
            <a:ext cx="838200" cy="838200"/>
            <a:chOff x="1344" y="1680"/>
            <a:chExt cx="528" cy="528"/>
          </a:xfrm>
        </p:grpSpPr>
        <p:sp>
          <p:nvSpPr>
            <p:cNvPr id="11307" name="Rectangle 43">
              <a:extLst>
                <a:ext uri="{FF2B5EF4-FFF2-40B4-BE49-F238E27FC236}">
                  <a16:creationId xmlns:a16="http://schemas.microsoft.com/office/drawing/2014/main" id="{C9843C5A-89A4-BB7E-D2F5-C78EBB53C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08" name="Text Box 44">
              <a:extLst>
                <a:ext uri="{FF2B5EF4-FFF2-40B4-BE49-F238E27FC236}">
                  <a16:creationId xmlns:a16="http://schemas.microsoft.com/office/drawing/2014/main" id="{37FE06AB-E66F-5B2A-0AB6-F7BA32265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87" name="Group 45">
            <a:extLst>
              <a:ext uri="{FF2B5EF4-FFF2-40B4-BE49-F238E27FC236}">
                <a16:creationId xmlns:a16="http://schemas.microsoft.com/office/drawing/2014/main" id="{74EA8330-17ED-DA00-5F51-19D5DDAA1C67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257800"/>
            <a:ext cx="838200" cy="838200"/>
            <a:chOff x="1344" y="1680"/>
            <a:chExt cx="528" cy="528"/>
          </a:xfrm>
        </p:grpSpPr>
        <p:sp>
          <p:nvSpPr>
            <p:cNvPr id="11305" name="Rectangle 46">
              <a:extLst>
                <a:ext uri="{FF2B5EF4-FFF2-40B4-BE49-F238E27FC236}">
                  <a16:creationId xmlns:a16="http://schemas.microsoft.com/office/drawing/2014/main" id="{45543DF2-291B-DED2-AD7B-51849FEFD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06" name="Text Box 47">
              <a:extLst>
                <a:ext uri="{FF2B5EF4-FFF2-40B4-BE49-F238E27FC236}">
                  <a16:creationId xmlns:a16="http://schemas.microsoft.com/office/drawing/2014/main" id="{A2DAF6E6-540D-3D10-E944-155836E663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88" name="Group 48">
            <a:extLst>
              <a:ext uri="{FF2B5EF4-FFF2-40B4-BE49-F238E27FC236}">
                <a16:creationId xmlns:a16="http://schemas.microsoft.com/office/drawing/2014/main" id="{4847EA66-652C-B563-B8D9-EF1359787950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419600"/>
            <a:ext cx="838200" cy="838200"/>
            <a:chOff x="1344" y="1680"/>
            <a:chExt cx="528" cy="528"/>
          </a:xfrm>
        </p:grpSpPr>
        <p:sp>
          <p:nvSpPr>
            <p:cNvPr id="11303" name="Rectangle 49">
              <a:extLst>
                <a:ext uri="{FF2B5EF4-FFF2-40B4-BE49-F238E27FC236}">
                  <a16:creationId xmlns:a16="http://schemas.microsoft.com/office/drawing/2014/main" id="{237C9F13-E4E9-CB02-BC9D-4626BD555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04" name="Text Box 50">
              <a:extLst>
                <a:ext uri="{FF2B5EF4-FFF2-40B4-BE49-F238E27FC236}">
                  <a16:creationId xmlns:a16="http://schemas.microsoft.com/office/drawing/2014/main" id="{1E38E37E-FBC2-1CBC-4F2F-B3EA76F369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89" name="Group 51">
            <a:extLst>
              <a:ext uri="{FF2B5EF4-FFF2-40B4-BE49-F238E27FC236}">
                <a16:creationId xmlns:a16="http://schemas.microsoft.com/office/drawing/2014/main" id="{B64FA5E9-5FE5-703A-2152-708137B7056F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838200" cy="838200"/>
            <a:chOff x="1344" y="1680"/>
            <a:chExt cx="528" cy="528"/>
          </a:xfrm>
        </p:grpSpPr>
        <p:sp>
          <p:nvSpPr>
            <p:cNvPr id="11301" name="Rectangle 52">
              <a:extLst>
                <a:ext uri="{FF2B5EF4-FFF2-40B4-BE49-F238E27FC236}">
                  <a16:creationId xmlns:a16="http://schemas.microsoft.com/office/drawing/2014/main" id="{92F10F43-A75C-446F-AA91-159A4AFC04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02" name="Text Box 53">
              <a:extLst>
                <a:ext uri="{FF2B5EF4-FFF2-40B4-BE49-F238E27FC236}">
                  <a16:creationId xmlns:a16="http://schemas.microsoft.com/office/drawing/2014/main" id="{8B0C8967-1B7A-06B0-EA83-17339FB7A9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90" name="Group 54">
            <a:extLst>
              <a:ext uri="{FF2B5EF4-FFF2-40B4-BE49-F238E27FC236}">
                <a16:creationId xmlns:a16="http://schemas.microsoft.com/office/drawing/2014/main" id="{127A72BE-1FE1-0821-9BE4-DBB1F3C4642A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257800"/>
            <a:ext cx="838200" cy="838200"/>
            <a:chOff x="1344" y="1680"/>
            <a:chExt cx="528" cy="528"/>
          </a:xfrm>
        </p:grpSpPr>
        <p:sp>
          <p:nvSpPr>
            <p:cNvPr id="11299" name="Rectangle 55">
              <a:extLst>
                <a:ext uri="{FF2B5EF4-FFF2-40B4-BE49-F238E27FC236}">
                  <a16:creationId xmlns:a16="http://schemas.microsoft.com/office/drawing/2014/main" id="{4AB0F103-E193-CD0B-7B92-159FB7D24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300" name="Text Box 56">
              <a:extLst>
                <a:ext uri="{FF2B5EF4-FFF2-40B4-BE49-F238E27FC236}">
                  <a16:creationId xmlns:a16="http://schemas.microsoft.com/office/drawing/2014/main" id="{B0F9C5BA-3D49-B20B-26A5-7E6B593B76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0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291" name="Group 57">
            <a:extLst>
              <a:ext uri="{FF2B5EF4-FFF2-40B4-BE49-F238E27FC236}">
                <a16:creationId xmlns:a16="http://schemas.microsoft.com/office/drawing/2014/main" id="{2A9CACB8-794F-ACFF-4AC0-C6D84F386C8E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5257800"/>
            <a:ext cx="838200" cy="838200"/>
            <a:chOff x="1344" y="1680"/>
            <a:chExt cx="528" cy="528"/>
          </a:xfrm>
        </p:grpSpPr>
        <p:sp>
          <p:nvSpPr>
            <p:cNvPr id="11297" name="Rectangle 58">
              <a:extLst>
                <a:ext uri="{FF2B5EF4-FFF2-40B4-BE49-F238E27FC236}">
                  <a16:creationId xmlns:a16="http://schemas.microsoft.com/office/drawing/2014/main" id="{E4BF813B-6644-CC2C-E5B1-EEAA57800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80"/>
              <a:ext cx="528" cy="52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1298" name="Text Box 59">
              <a:extLst>
                <a:ext uri="{FF2B5EF4-FFF2-40B4-BE49-F238E27FC236}">
                  <a16:creationId xmlns:a16="http://schemas.microsoft.com/office/drawing/2014/main" id="{5FDBFB06-5C22-6F68-955A-C1094A429B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82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1292" name="Text Box 60">
            <a:extLst>
              <a:ext uri="{FF2B5EF4-FFF2-40B4-BE49-F238E27FC236}">
                <a16:creationId xmlns:a16="http://schemas.microsoft.com/office/drawing/2014/main" id="{210E3AAB-F350-9BC9-EC90-99D130242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6482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11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93" name="Text Box 61">
            <a:extLst>
              <a:ext uri="{FF2B5EF4-FFF2-40B4-BE49-F238E27FC236}">
                <a16:creationId xmlns:a16="http://schemas.microsoft.com/office/drawing/2014/main" id="{DBDCB32E-91E0-914F-C1B8-752C12E1F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486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94" name="Text Box 65">
            <a:extLst>
              <a:ext uri="{FF2B5EF4-FFF2-40B4-BE49-F238E27FC236}">
                <a16:creationId xmlns:a16="http://schemas.microsoft.com/office/drawing/2014/main" id="{DA82EA86-F79A-96C7-E071-81B13B1A2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2401888"/>
            <a:ext cx="50958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/>
              <a:t>yz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295" name="AutoShape 63">
            <a:extLst>
              <a:ext uri="{FF2B5EF4-FFF2-40B4-BE49-F238E27FC236}">
                <a16:creationId xmlns:a16="http://schemas.microsoft.com/office/drawing/2014/main" id="{5BD46414-E8E1-BCF3-A55D-802F886320C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124200" y="4191000"/>
            <a:ext cx="3124200" cy="5334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C416CB-4789-03CE-6AE2-B7CD17E26F5F}"/>
              </a:ext>
            </a:extLst>
          </p:cNvPr>
          <p:cNvSpPr txBox="1"/>
          <p:nvPr/>
        </p:nvSpPr>
        <p:spPr>
          <a:xfrm>
            <a:off x="6019800" y="4724400"/>
            <a:ext cx="2971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latin typeface="+mn-lt"/>
              </a:rPr>
              <a:t>Άρα το </a:t>
            </a:r>
            <a:r>
              <a:rPr lang="en-US" dirty="0" err="1">
                <a:latin typeface="+mn-lt"/>
              </a:rPr>
              <a:t>wyz</a:t>
            </a:r>
            <a:r>
              <a:rPr lang="en-US" dirty="0">
                <a:latin typeface="+mn-lt"/>
              </a:rPr>
              <a:t> </a:t>
            </a:r>
            <a:r>
              <a:rPr lang="el-GR" dirty="0">
                <a:latin typeface="+mn-lt"/>
              </a:rPr>
              <a:t>δεν είναι</a:t>
            </a:r>
          </a:p>
          <a:p>
            <a:pPr>
              <a:defRPr/>
            </a:pPr>
            <a:r>
              <a:rPr lang="en-US" dirty="0">
                <a:latin typeface="+mn-lt"/>
              </a:rPr>
              <a:t>prime implicant</a:t>
            </a:r>
            <a:r>
              <a:rPr lang="el-GR" dirty="0">
                <a:latin typeface="+mn-lt"/>
              </a:rPr>
              <a:t> 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0C2E6231-8B9D-7417-103A-FC46336CA9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F1B15E6E-79E0-2BBE-384F-D570A4B4EA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94212" name="Line 36">
            <a:extLst>
              <a:ext uri="{FF2B5EF4-FFF2-40B4-BE49-F238E27FC236}">
                <a16:creationId xmlns:a16="http://schemas.microsoft.com/office/drawing/2014/main" id="{8B3F304C-BB3C-4640-61E6-607A35DD30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13" name="Line 37">
            <a:extLst>
              <a:ext uri="{FF2B5EF4-FFF2-40B4-BE49-F238E27FC236}">
                <a16:creationId xmlns:a16="http://schemas.microsoft.com/office/drawing/2014/main" id="{B391BFF7-E132-99B0-E475-03736DAE47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14" name="Line 38">
            <a:extLst>
              <a:ext uri="{FF2B5EF4-FFF2-40B4-BE49-F238E27FC236}">
                <a16:creationId xmlns:a16="http://schemas.microsoft.com/office/drawing/2014/main" id="{D0F8542E-4334-0617-8DDD-6CB35B3E7A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15" name="Line 39">
            <a:extLst>
              <a:ext uri="{FF2B5EF4-FFF2-40B4-BE49-F238E27FC236}">
                <a16:creationId xmlns:a16="http://schemas.microsoft.com/office/drawing/2014/main" id="{73BFEF5E-0180-AA4D-0642-DE885704C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16" name="Text Box 40">
            <a:extLst>
              <a:ext uri="{FF2B5EF4-FFF2-40B4-BE49-F238E27FC236}">
                <a16:creationId xmlns:a16="http://schemas.microsoft.com/office/drawing/2014/main" id="{E85DD3E3-5E05-EAED-0051-48AD48C4B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17" name="Text Box 41">
            <a:extLst>
              <a:ext uri="{FF2B5EF4-FFF2-40B4-BE49-F238E27FC236}">
                <a16:creationId xmlns:a16="http://schemas.microsoft.com/office/drawing/2014/main" id="{63D6F3E6-B1B6-0865-BFE8-E225BC881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18" name="Text Box 42">
            <a:extLst>
              <a:ext uri="{FF2B5EF4-FFF2-40B4-BE49-F238E27FC236}">
                <a16:creationId xmlns:a16="http://schemas.microsoft.com/office/drawing/2014/main" id="{C32414E1-53AA-1534-2F70-9C03896F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19" name="Text Box 43">
            <a:extLst>
              <a:ext uri="{FF2B5EF4-FFF2-40B4-BE49-F238E27FC236}">
                <a16:creationId xmlns:a16="http://schemas.microsoft.com/office/drawing/2014/main" id="{16E115F8-4AE4-9F88-A1E7-BD922A725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0" name="Text Box 44">
            <a:extLst>
              <a:ext uri="{FF2B5EF4-FFF2-40B4-BE49-F238E27FC236}">
                <a16:creationId xmlns:a16="http://schemas.microsoft.com/office/drawing/2014/main" id="{818BC95A-A202-03A9-922D-F4B9D565F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1" name="Text Box 45">
            <a:extLst>
              <a:ext uri="{FF2B5EF4-FFF2-40B4-BE49-F238E27FC236}">
                <a16:creationId xmlns:a16="http://schemas.microsoft.com/office/drawing/2014/main" id="{FEA9DA4B-9637-329B-9130-D6E6B61AF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2" name="Text Box 46">
            <a:extLst>
              <a:ext uri="{FF2B5EF4-FFF2-40B4-BE49-F238E27FC236}">
                <a16:creationId xmlns:a16="http://schemas.microsoft.com/office/drawing/2014/main" id="{D7957851-61FA-2EE0-B5EE-A93AC977F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3" name="Text Box 47">
            <a:extLst>
              <a:ext uri="{FF2B5EF4-FFF2-40B4-BE49-F238E27FC236}">
                <a16:creationId xmlns:a16="http://schemas.microsoft.com/office/drawing/2014/main" id="{BBB9020D-01BD-5DA1-BEED-E47F64CAB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4" name="Text Box 48">
            <a:extLst>
              <a:ext uri="{FF2B5EF4-FFF2-40B4-BE49-F238E27FC236}">
                <a16:creationId xmlns:a16="http://schemas.microsoft.com/office/drawing/2014/main" id="{59B329A7-5A9D-3664-5985-1EF04D3C9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5" name="Text Box 49">
            <a:extLst>
              <a:ext uri="{FF2B5EF4-FFF2-40B4-BE49-F238E27FC236}">
                <a16:creationId xmlns:a16="http://schemas.microsoft.com/office/drawing/2014/main" id="{1632B417-CD02-815F-F32D-1C305DA94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6" name="Text Box 50">
            <a:extLst>
              <a:ext uri="{FF2B5EF4-FFF2-40B4-BE49-F238E27FC236}">
                <a16:creationId xmlns:a16="http://schemas.microsoft.com/office/drawing/2014/main" id="{F00D1E5C-0E16-D282-FEFA-0CA912AF4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7" name="Text Box 51">
            <a:extLst>
              <a:ext uri="{FF2B5EF4-FFF2-40B4-BE49-F238E27FC236}">
                <a16:creationId xmlns:a16="http://schemas.microsoft.com/office/drawing/2014/main" id="{0A0B5765-CB1A-3A95-0C47-28DBFEBD0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8" name="Text Box 52">
            <a:extLst>
              <a:ext uri="{FF2B5EF4-FFF2-40B4-BE49-F238E27FC236}">
                <a16:creationId xmlns:a16="http://schemas.microsoft.com/office/drawing/2014/main" id="{64675669-5F34-52A3-5876-FCF881F17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29" name="Text Box 53">
            <a:extLst>
              <a:ext uri="{FF2B5EF4-FFF2-40B4-BE49-F238E27FC236}">
                <a16:creationId xmlns:a16="http://schemas.microsoft.com/office/drawing/2014/main" id="{7A88CBEE-76BB-56B4-C21F-FE9FD46C2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30" name="Text Box 54">
            <a:extLst>
              <a:ext uri="{FF2B5EF4-FFF2-40B4-BE49-F238E27FC236}">
                <a16:creationId xmlns:a16="http://schemas.microsoft.com/office/drawing/2014/main" id="{8515D40F-4FF6-5FE7-D8D3-6B72B231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31" name="Text Box 55">
            <a:extLst>
              <a:ext uri="{FF2B5EF4-FFF2-40B4-BE49-F238E27FC236}">
                <a16:creationId xmlns:a16="http://schemas.microsoft.com/office/drawing/2014/main" id="{723A8E1F-9A0B-7187-149C-D05369E62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32" name="Line 56">
            <a:extLst>
              <a:ext uri="{FF2B5EF4-FFF2-40B4-BE49-F238E27FC236}">
                <a16:creationId xmlns:a16="http://schemas.microsoft.com/office/drawing/2014/main" id="{5494E7A3-EA41-F5EE-6974-1B6B8D6F23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33" name="Line 57">
            <a:extLst>
              <a:ext uri="{FF2B5EF4-FFF2-40B4-BE49-F238E27FC236}">
                <a16:creationId xmlns:a16="http://schemas.microsoft.com/office/drawing/2014/main" id="{FD753F25-12A6-4A0C-0A3D-1A08F9CD53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34" name="Line 58">
            <a:extLst>
              <a:ext uri="{FF2B5EF4-FFF2-40B4-BE49-F238E27FC236}">
                <a16:creationId xmlns:a16="http://schemas.microsoft.com/office/drawing/2014/main" id="{A833C63F-C4DC-A11F-F49E-EE40097A78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35" name="Line 59">
            <a:extLst>
              <a:ext uri="{FF2B5EF4-FFF2-40B4-BE49-F238E27FC236}">
                <a16:creationId xmlns:a16="http://schemas.microsoft.com/office/drawing/2014/main" id="{3A6530CA-6038-68A5-266E-8C9E0F0293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4236" name="Text Box 60">
            <a:extLst>
              <a:ext uri="{FF2B5EF4-FFF2-40B4-BE49-F238E27FC236}">
                <a16:creationId xmlns:a16="http://schemas.microsoft.com/office/drawing/2014/main" id="{09D9BBE0-C6F0-97D5-4FF1-43326A36E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37" name="Text Box 61">
            <a:extLst>
              <a:ext uri="{FF2B5EF4-FFF2-40B4-BE49-F238E27FC236}">
                <a16:creationId xmlns:a16="http://schemas.microsoft.com/office/drawing/2014/main" id="{E999F3DE-C31E-17AF-B938-F5BD953A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38" name="Text Box 62">
            <a:extLst>
              <a:ext uri="{FF2B5EF4-FFF2-40B4-BE49-F238E27FC236}">
                <a16:creationId xmlns:a16="http://schemas.microsoft.com/office/drawing/2014/main" id="{DABEA3AB-0A4A-AF45-21B4-9D1EA21A8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39" name="Text Box 63">
            <a:extLst>
              <a:ext uri="{FF2B5EF4-FFF2-40B4-BE49-F238E27FC236}">
                <a16:creationId xmlns:a16="http://schemas.microsoft.com/office/drawing/2014/main" id="{04BD56E5-123B-640A-C5DE-D7EF4286F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0" name="Text Box 64">
            <a:extLst>
              <a:ext uri="{FF2B5EF4-FFF2-40B4-BE49-F238E27FC236}">
                <a16:creationId xmlns:a16="http://schemas.microsoft.com/office/drawing/2014/main" id="{F2CF5920-90AC-7233-67D6-31F63CFCE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1" name="Text Box 65">
            <a:extLst>
              <a:ext uri="{FF2B5EF4-FFF2-40B4-BE49-F238E27FC236}">
                <a16:creationId xmlns:a16="http://schemas.microsoft.com/office/drawing/2014/main" id="{C1A10B58-3064-BEB9-9828-F5A6E752D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2" name="Text Box 66">
            <a:extLst>
              <a:ext uri="{FF2B5EF4-FFF2-40B4-BE49-F238E27FC236}">
                <a16:creationId xmlns:a16="http://schemas.microsoft.com/office/drawing/2014/main" id="{FE4CEE01-42F5-1C42-1131-0D7CE1C55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3" name="Text Box 67">
            <a:extLst>
              <a:ext uri="{FF2B5EF4-FFF2-40B4-BE49-F238E27FC236}">
                <a16:creationId xmlns:a16="http://schemas.microsoft.com/office/drawing/2014/main" id="{20024F46-AF44-DED7-65AB-E90067A41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4" name="Text Box 68">
            <a:extLst>
              <a:ext uri="{FF2B5EF4-FFF2-40B4-BE49-F238E27FC236}">
                <a16:creationId xmlns:a16="http://schemas.microsoft.com/office/drawing/2014/main" id="{5498BAEF-18FD-774F-3A8F-12B767042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5" name="Text Box 69">
            <a:extLst>
              <a:ext uri="{FF2B5EF4-FFF2-40B4-BE49-F238E27FC236}">
                <a16:creationId xmlns:a16="http://schemas.microsoft.com/office/drawing/2014/main" id="{41592DF9-619C-5B1C-99C6-381821B0F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6" name="Text Box 70">
            <a:extLst>
              <a:ext uri="{FF2B5EF4-FFF2-40B4-BE49-F238E27FC236}">
                <a16:creationId xmlns:a16="http://schemas.microsoft.com/office/drawing/2014/main" id="{1B37AC9F-1D35-74CF-B2C7-91BF7595C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7" name="Text Box 71">
            <a:extLst>
              <a:ext uri="{FF2B5EF4-FFF2-40B4-BE49-F238E27FC236}">
                <a16:creationId xmlns:a16="http://schemas.microsoft.com/office/drawing/2014/main" id="{CF721910-BB42-9ACB-9A29-AB893AE99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8" name="Text Box 72">
            <a:extLst>
              <a:ext uri="{FF2B5EF4-FFF2-40B4-BE49-F238E27FC236}">
                <a16:creationId xmlns:a16="http://schemas.microsoft.com/office/drawing/2014/main" id="{DCC985E8-3784-BC9B-9284-D23355717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49" name="Text Box 73">
            <a:extLst>
              <a:ext uri="{FF2B5EF4-FFF2-40B4-BE49-F238E27FC236}">
                <a16:creationId xmlns:a16="http://schemas.microsoft.com/office/drawing/2014/main" id="{1ED9063F-2693-550E-0657-11D21AC82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0" name="Text Box 74">
            <a:extLst>
              <a:ext uri="{FF2B5EF4-FFF2-40B4-BE49-F238E27FC236}">
                <a16:creationId xmlns:a16="http://schemas.microsoft.com/office/drawing/2014/main" id="{60D17CA6-06FF-7A17-FA97-924725903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1" name="Text Box 75">
            <a:extLst>
              <a:ext uri="{FF2B5EF4-FFF2-40B4-BE49-F238E27FC236}">
                <a16:creationId xmlns:a16="http://schemas.microsoft.com/office/drawing/2014/main" id="{6B7F90C0-E6BE-86C9-73FE-2ED0E49A2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2" name="Text Box 76">
            <a:extLst>
              <a:ext uri="{FF2B5EF4-FFF2-40B4-BE49-F238E27FC236}">
                <a16:creationId xmlns:a16="http://schemas.microsoft.com/office/drawing/2014/main" id="{6754D28C-FEB2-B64D-4FE1-DF5A37FE9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3" name="Text Box 77">
            <a:extLst>
              <a:ext uri="{FF2B5EF4-FFF2-40B4-BE49-F238E27FC236}">
                <a16:creationId xmlns:a16="http://schemas.microsoft.com/office/drawing/2014/main" id="{325C8D57-2844-E273-F7B2-608D95C26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4" name="Text Box 78">
            <a:extLst>
              <a:ext uri="{FF2B5EF4-FFF2-40B4-BE49-F238E27FC236}">
                <a16:creationId xmlns:a16="http://schemas.microsoft.com/office/drawing/2014/main" id="{881ED0BF-CBD1-D041-A6F0-5E112AF61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5" name="Text Box 79">
            <a:extLst>
              <a:ext uri="{FF2B5EF4-FFF2-40B4-BE49-F238E27FC236}">
                <a16:creationId xmlns:a16="http://schemas.microsoft.com/office/drawing/2014/main" id="{F4325570-1EB4-2FFD-E7F3-77DBB0B94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6" name="Text Box 80">
            <a:extLst>
              <a:ext uri="{FF2B5EF4-FFF2-40B4-BE49-F238E27FC236}">
                <a16:creationId xmlns:a16="http://schemas.microsoft.com/office/drawing/2014/main" id="{D93913AF-0BA6-6CED-D3B6-7FE590A8D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7" name="Text Box 81">
            <a:extLst>
              <a:ext uri="{FF2B5EF4-FFF2-40B4-BE49-F238E27FC236}">
                <a16:creationId xmlns:a16="http://schemas.microsoft.com/office/drawing/2014/main" id="{EA0554F5-86A4-D685-5646-8763A0BE0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8" name="Text Box 82">
            <a:extLst>
              <a:ext uri="{FF2B5EF4-FFF2-40B4-BE49-F238E27FC236}">
                <a16:creationId xmlns:a16="http://schemas.microsoft.com/office/drawing/2014/main" id="{3C4A4907-BCCB-3BF8-49E9-DB19CE5B0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59" name="Text Box 83">
            <a:extLst>
              <a:ext uri="{FF2B5EF4-FFF2-40B4-BE49-F238E27FC236}">
                <a16:creationId xmlns:a16="http://schemas.microsoft.com/office/drawing/2014/main" id="{6EFEA5D6-7A56-3A46-2D5E-C3B0D9EA5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60" name="Text Box 84">
            <a:extLst>
              <a:ext uri="{FF2B5EF4-FFF2-40B4-BE49-F238E27FC236}">
                <a16:creationId xmlns:a16="http://schemas.microsoft.com/office/drawing/2014/main" id="{D5E2E9B5-E2CD-D7C4-4104-0ABCA01F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61" name="Text Box 85">
            <a:extLst>
              <a:ext uri="{FF2B5EF4-FFF2-40B4-BE49-F238E27FC236}">
                <a16:creationId xmlns:a16="http://schemas.microsoft.com/office/drawing/2014/main" id="{E9E8236D-1F7A-EDA3-1BDF-7622BFC8B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62" name="Text Box 86">
            <a:extLst>
              <a:ext uri="{FF2B5EF4-FFF2-40B4-BE49-F238E27FC236}">
                <a16:creationId xmlns:a16="http://schemas.microsoft.com/office/drawing/2014/main" id="{C9ED140D-D263-3E76-2328-299EAED10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63" name="Text Box 87">
            <a:extLst>
              <a:ext uri="{FF2B5EF4-FFF2-40B4-BE49-F238E27FC236}">
                <a16:creationId xmlns:a16="http://schemas.microsoft.com/office/drawing/2014/main" id="{A16C5C65-6914-EB5E-CCAC-67D32050A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4264" name="Text Box 88">
            <a:extLst>
              <a:ext uri="{FF2B5EF4-FFF2-40B4-BE49-F238E27FC236}">
                <a16:creationId xmlns:a16="http://schemas.microsoft.com/office/drawing/2014/main" id="{C40D26FA-77E9-6AAA-A325-A6DE4E700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AE3C35-2ADB-EA3A-4C9E-5B6D28158A3F}"/>
              </a:ext>
            </a:extLst>
          </p:cNvPr>
          <p:cNvSpPr txBox="1"/>
          <p:nvPr/>
        </p:nvSpPr>
        <p:spPr>
          <a:xfrm>
            <a:off x="7240588" y="4232275"/>
            <a:ext cx="1674812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latin typeface="+mn-lt"/>
              </a:rPr>
              <a:t>uwxyz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kern="0" dirty="0">
                <a:latin typeface="+mn-lt"/>
              </a:rPr>
              <a:t>00001 (1)</a:t>
            </a:r>
          </a:p>
          <a:p>
            <a:pPr>
              <a:defRPr/>
            </a:pPr>
            <a:r>
              <a:rPr lang="en-US" kern="0" dirty="0">
                <a:latin typeface="+mn-lt"/>
              </a:rPr>
              <a:t>10001 (17)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6E501A-8D4A-6AA7-FE2C-27AA9FCFFFE3}"/>
              </a:ext>
            </a:extLst>
          </p:cNvPr>
          <p:cNvSpPr txBox="1"/>
          <p:nvPr/>
        </p:nvSpPr>
        <p:spPr>
          <a:xfrm>
            <a:off x="7410450" y="985838"/>
            <a:ext cx="8937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C6B9EA-5032-D350-3274-83F2EB6E03BB}"/>
              </a:ext>
            </a:extLst>
          </p:cNvPr>
          <p:cNvSpPr txBox="1"/>
          <p:nvPr/>
        </p:nvSpPr>
        <p:spPr>
          <a:xfrm>
            <a:off x="739140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93923-1C1E-185C-A63C-6E56950EFD67}"/>
              </a:ext>
            </a:extLst>
          </p:cNvPr>
          <p:cNvSpPr txBox="1"/>
          <p:nvPr/>
        </p:nvSpPr>
        <p:spPr>
          <a:xfrm>
            <a:off x="7415213" y="1747838"/>
            <a:ext cx="1493837" cy="2308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C=</a:t>
            </a:r>
            <a:r>
              <a:rPr lang="en-US" dirty="0" err="1">
                <a:latin typeface="+mn-lt"/>
              </a:rPr>
              <a:t>uwx’y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D=</a:t>
            </a:r>
            <a:r>
              <a:rPr lang="en-US" dirty="0" err="1">
                <a:latin typeface="+mn-lt"/>
              </a:rPr>
              <a:t>uw’xy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E=</a:t>
            </a:r>
            <a:r>
              <a:rPr lang="en-US" dirty="0" err="1">
                <a:latin typeface="+mn-lt"/>
              </a:rPr>
              <a:t>uw’x’y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dirty="0">
                <a:latin typeface="+mn-lt"/>
              </a:rPr>
              <a:t>F=</a:t>
            </a:r>
            <a:r>
              <a:rPr lang="en-US" dirty="0" err="1">
                <a:latin typeface="+mn-lt"/>
              </a:rPr>
              <a:t>u’wxy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G=</a:t>
            </a:r>
            <a:r>
              <a:rPr lang="en-US" dirty="0" err="1">
                <a:latin typeface="+mn-lt"/>
              </a:rPr>
              <a:t>w’x’yz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H=</a:t>
            </a:r>
            <a:r>
              <a:rPr lang="en-US" dirty="0" err="1">
                <a:latin typeface="+mn-lt"/>
              </a:rPr>
              <a:t>w’x’y’z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1D2AE0E3-8D7A-45E9-C0F3-4932A8FF70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r>
              <a:rPr lang="en-US" altLang="en-US" sz="2000"/>
              <a:t>f(u,w,x,y,z) = </a:t>
            </a:r>
            <a:r>
              <a:rPr lang="el-GR" altLang="en-US" sz="2000"/>
              <a:t>Σ(13,15,17,18,19,20,21,23,25,27,29,31) + Σ</a:t>
            </a:r>
            <a:r>
              <a:rPr lang="el-GR" altLang="en-US" sz="2000" baseline="-25000"/>
              <a:t>φ</a:t>
            </a:r>
            <a:r>
              <a:rPr lang="el-GR" altLang="en-US" sz="2000"/>
              <a:t>(1,2,12,24)</a:t>
            </a:r>
            <a:endParaRPr lang="en-US" altLang="en-US"/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425EB5C7-D61D-4550-98C1-E396DA37D1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			1,17 (16)	25,29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			2,18 (16)	15,31 (16)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12			12,13 (1)	23,31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17			17,19 (2)	27,31 (4)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18			17,21 (4)	29,31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20			17,25 (8)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24			18,19 (1)	17,19,21,23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13			20,21 (1)	17,19,25,27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19			24,25 (1)	17,21,25,29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21			13,15 (2)	13,15,29,31 (2,16)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25			13,29 (16)	19,23,27,31 (4,8)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15			19,23 (4)	21,23,29,31 (2,8)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23			19,27 (8)	25,27,29,31 (2,4)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27			21,23 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29			21,29 (8)	17,19,21,23,25,27,29,31 (2,4,8)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31			25,27 (2)</a:t>
            </a:r>
          </a:p>
        </p:txBody>
      </p:sp>
      <p:sp>
        <p:nvSpPr>
          <p:cNvPr id="95236" name="Line 36">
            <a:extLst>
              <a:ext uri="{FF2B5EF4-FFF2-40B4-BE49-F238E27FC236}">
                <a16:creationId xmlns:a16="http://schemas.microsoft.com/office/drawing/2014/main" id="{EB8E9A14-7608-BB7B-4EDE-FA4D36C1D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37" name="Line 37">
            <a:extLst>
              <a:ext uri="{FF2B5EF4-FFF2-40B4-BE49-F238E27FC236}">
                <a16:creationId xmlns:a16="http://schemas.microsoft.com/office/drawing/2014/main" id="{54B0D7D6-B0E9-3ECF-716F-4E5EEB5220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352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38" name="Line 38">
            <a:extLst>
              <a:ext uri="{FF2B5EF4-FFF2-40B4-BE49-F238E27FC236}">
                <a16:creationId xmlns:a16="http://schemas.microsoft.com/office/drawing/2014/main" id="{8DCAF376-513F-C5D5-FD67-2254646B88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724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39" name="Line 39">
            <a:extLst>
              <a:ext uri="{FF2B5EF4-FFF2-40B4-BE49-F238E27FC236}">
                <a16:creationId xmlns:a16="http://schemas.microsoft.com/office/drawing/2014/main" id="{119678E6-0CDD-ED37-D854-E38E1402307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40" name="Text Box 40">
            <a:extLst>
              <a:ext uri="{FF2B5EF4-FFF2-40B4-BE49-F238E27FC236}">
                <a16:creationId xmlns:a16="http://schemas.microsoft.com/office/drawing/2014/main" id="{C1BA895E-55A0-D7C7-D0AE-AF2E81B88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990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1" name="Text Box 41">
            <a:extLst>
              <a:ext uri="{FF2B5EF4-FFF2-40B4-BE49-F238E27FC236}">
                <a16:creationId xmlns:a16="http://schemas.microsoft.com/office/drawing/2014/main" id="{5B6275EB-32D5-BEA1-2E84-10D2EF103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71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2" name="Text Box 42">
            <a:extLst>
              <a:ext uri="{FF2B5EF4-FFF2-40B4-BE49-F238E27FC236}">
                <a16:creationId xmlns:a16="http://schemas.microsoft.com/office/drawing/2014/main" id="{2F839909-7ACE-9C47-5030-D9DB087A2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76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3" name="Text Box 43">
            <a:extLst>
              <a:ext uri="{FF2B5EF4-FFF2-40B4-BE49-F238E27FC236}">
                <a16:creationId xmlns:a16="http://schemas.microsoft.com/office/drawing/2014/main" id="{74544214-7D26-AFEA-71C0-2E51AF1BF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81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4" name="Text Box 44">
            <a:extLst>
              <a:ext uri="{FF2B5EF4-FFF2-40B4-BE49-F238E27FC236}">
                <a16:creationId xmlns:a16="http://schemas.microsoft.com/office/drawing/2014/main" id="{E84719AE-2EA1-3930-305A-2DBFF1C4C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5" name="Text Box 45">
            <a:extLst>
              <a:ext uri="{FF2B5EF4-FFF2-40B4-BE49-F238E27FC236}">
                <a16:creationId xmlns:a16="http://schemas.microsoft.com/office/drawing/2014/main" id="{3067C2E1-6023-148A-A7CD-80CC3727D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6" name="Text Box 46">
            <a:extLst>
              <a:ext uri="{FF2B5EF4-FFF2-40B4-BE49-F238E27FC236}">
                <a16:creationId xmlns:a16="http://schemas.microsoft.com/office/drawing/2014/main" id="{99147601-2C7A-44DA-9E15-80F6FEEFB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71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7" name="Text Box 47">
            <a:extLst>
              <a:ext uri="{FF2B5EF4-FFF2-40B4-BE49-F238E27FC236}">
                <a16:creationId xmlns:a16="http://schemas.microsoft.com/office/drawing/2014/main" id="{CCDF9B40-3981-60F7-B1FE-0ABD834B9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8" name="Text Box 48">
            <a:extLst>
              <a:ext uri="{FF2B5EF4-FFF2-40B4-BE49-F238E27FC236}">
                <a16:creationId xmlns:a16="http://schemas.microsoft.com/office/drawing/2014/main" id="{87688972-6ACC-4B9D-2F6B-4B8B55A91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49" name="Text Box 49">
            <a:extLst>
              <a:ext uri="{FF2B5EF4-FFF2-40B4-BE49-F238E27FC236}">
                <a16:creationId xmlns:a16="http://schemas.microsoft.com/office/drawing/2014/main" id="{3950726C-4313-86BD-C644-0E3995776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62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50" name="Text Box 50">
            <a:extLst>
              <a:ext uri="{FF2B5EF4-FFF2-40B4-BE49-F238E27FC236}">
                <a16:creationId xmlns:a16="http://schemas.microsoft.com/office/drawing/2014/main" id="{73281C8C-EBBF-D058-5ED3-82CAC395F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67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51" name="Text Box 51">
            <a:extLst>
              <a:ext uri="{FF2B5EF4-FFF2-40B4-BE49-F238E27FC236}">
                <a16:creationId xmlns:a16="http://schemas.microsoft.com/office/drawing/2014/main" id="{6542BE63-DADB-4B52-157B-3DD48AE94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52" name="Text Box 52">
            <a:extLst>
              <a:ext uri="{FF2B5EF4-FFF2-40B4-BE49-F238E27FC236}">
                <a16:creationId xmlns:a16="http://schemas.microsoft.com/office/drawing/2014/main" id="{B3C35EF1-F781-4457-AA1A-A5182E0F9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53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53" name="Text Box 53">
            <a:extLst>
              <a:ext uri="{FF2B5EF4-FFF2-40B4-BE49-F238E27FC236}">
                <a16:creationId xmlns:a16="http://schemas.microsoft.com/office/drawing/2014/main" id="{ACEA4014-6460-BEFD-3A0A-D5CDA71D0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257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54" name="Text Box 54">
            <a:extLst>
              <a:ext uri="{FF2B5EF4-FFF2-40B4-BE49-F238E27FC236}">
                <a16:creationId xmlns:a16="http://schemas.microsoft.com/office/drawing/2014/main" id="{8262A76E-833F-41CA-9EDE-D653340F7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638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55" name="Text Box 55">
            <a:extLst>
              <a:ext uri="{FF2B5EF4-FFF2-40B4-BE49-F238E27FC236}">
                <a16:creationId xmlns:a16="http://schemas.microsoft.com/office/drawing/2014/main" id="{B2BD2B58-0C4C-3353-D669-31DD638EB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56" name="Line 56">
            <a:extLst>
              <a:ext uri="{FF2B5EF4-FFF2-40B4-BE49-F238E27FC236}">
                <a16:creationId xmlns:a16="http://schemas.microsoft.com/office/drawing/2014/main" id="{60FD5E9A-2FC9-3C98-FFD1-D0614DF4515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75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57" name="Line 57">
            <a:extLst>
              <a:ext uri="{FF2B5EF4-FFF2-40B4-BE49-F238E27FC236}">
                <a16:creationId xmlns:a16="http://schemas.microsoft.com/office/drawing/2014/main" id="{5ECE9182-32DC-7A8B-CE09-63ED0D04835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58" name="Line 58">
            <a:extLst>
              <a:ext uri="{FF2B5EF4-FFF2-40B4-BE49-F238E27FC236}">
                <a16:creationId xmlns:a16="http://schemas.microsoft.com/office/drawing/2014/main" id="{3D3E8D2C-3392-DA88-102D-259D16324D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1409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59" name="Line 59">
            <a:extLst>
              <a:ext uri="{FF2B5EF4-FFF2-40B4-BE49-F238E27FC236}">
                <a16:creationId xmlns:a16="http://schemas.microsoft.com/office/drawing/2014/main" id="{C06B4130-A8F3-B519-790F-C6D4BEDED1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5260" name="Text Box 60">
            <a:extLst>
              <a:ext uri="{FF2B5EF4-FFF2-40B4-BE49-F238E27FC236}">
                <a16:creationId xmlns:a16="http://schemas.microsoft.com/office/drawing/2014/main" id="{827D6B19-AEF7-6D2F-1776-B47467EC6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1" name="Text Box 61">
            <a:extLst>
              <a:ext uri="{FF2B5EF4-FFF2-40B4-BE49-F238E27FC236}">
                <a16:creationId xmlns:a16="http://schemas.microsoft.com/office/drawing/2014/main" id="{081EEAE6-35A6-FE67-1D76-695EA6F36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362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2" name="Text Box 62">
            <a:extLst>
              <a:ext uri="{FF2B5EF4-FFF2-40B4-BE49-F238E27FC236}">
                <a16:creationId xmlns:a16="http://schemas.microsoft.com/office/drawing/2014/main" id="{4DBA5A4A-CF89-EDD1-4F77-48172A333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667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3" name="Text Box 63">
            <a:extLst>
              <a:ext uri="{FF2B5EF4-FFF2-40B4-BE49-F238E27FC236}">
                <a16:creationId xmlns:a16="http://schemas.microsoft.com/office/drawing/2014/main" id="{DF6661B6-76BE-EB40-9312-AEC5BD5CE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038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4" name="Text Box 64">
            <a:extLst>
              <a:ext uri="{FF2B5EF4-FFF2-40B4-BE49-F238E27FC236}">
                <a16:creationId xmlns:a16="http://schemas.microsoft.com/office/drawing/2014/main" id="{EF6DD201-F29C-A740-FC3C-A4CC24658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5" name="Text Box 65">
            <a:extLst>
              <a:ext uri="{FF2B5EF4-FFF2-40B4-BE49-F238E27FC236}">
                <a16:creationId xmlns:a16="http://schemas.microsoft.com/office/drawing/2014/main" id="{BFA51EC7-9252-615C-F2A9-3A640F54E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724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6" name="Text Box 66">
            <a:extLst>
              <a:ext uri="{FF2B5EF4-FFF2-40B4-BE49-F238E27FC236}">
                <a16:creationId xmlns:a16="http://schemas.microsoft.com/office/drawing/2014/main" id="{18BFEC0D-98B3-CD83-BC67-1EA0BB332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7" name="Text Box 67">
            <a:extLst>
              <a:ext uri="{FF2B5EF4-FFF2-40B4-BE49-F238E27FC236}">
                <a16:creationId xmlns:a16="http://schemas.microsoft.com/office/drawing/2014/main" id="{9D73E0B5-920F-32DB-9ACB-1BE75FBFC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334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8" name="Text Box 68">
            <a:extLst>
              <a:ext uri="{FF2B5EF4-FFF2-40B4-BE49-F238E27FC236}">
                <a16:creationId xmlns:a16="http://schemas.microsoft.com/office/drawing/2014/main" id="{5E317162-BAB1-A614-A6CF-6C22623D8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715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69" name="Text Box 69">
            <a:extLst>
              <a:ext uri="{FF2B5EF4-FFF2-40B4-BE49-F238E27FC236}">
                <a16:creationId xmlns:a16="http://schemas.microsoft.com/office/drawing/2014/main" id="{4489C0BE-8116-F079-9EA6-FB309D5F1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19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0" name="Text Box 70">
            <a:extLst>
              <a:ext uri="{FF2B5EF4-FFF2-40B4-BE49-F238E27FC236}">
                <a16:creationId xmlns:a16="http://schemas.microsoft.com/office/drawing/2014/main" id="{3B3A5D86-8FE0-9E62-E6E1-0DFF4D3E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990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1" name="Text Box 71">
            <a:extLst>
              <a:ext uri="{FF2B5EF4-FFF2-40B4-BE49-F238E27FC236}">
                <a16:creationId xmlns:a16="http://schemas.microsoft.com/office/drawing/2014/main" id="{25143E03-1C8E-AA5C-41E9-C06A28548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1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2" name="Text Box 72">
            <a:extLst>
              <a:ext uri="{FF2B5EF4-FFF2-40B4-BE49-F238E27FC236}">
                <a16:creationId xmlns:a16="http://schemas.microsoft.com/office/drawing/2014/main" id="{70AC3FD6-A489-39DB-7E51-1507663D0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7526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3" name="Text Box 73">
            <a:extLst>
              <a:ext uri="{FF2B5EF4-FFF2-40B4-BE49-F238E27FC236}">
                <a16:creationId xmlns:a16="http://schemas.microsoft.com/office/drawing/2014/main" id="{FA07DD89-C102-6625-28AF-727CCE1FA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0574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4" name="Text Box 74">
            <a:extLst>
              <a:ext uri="{FF2B5EF4-FFF2-40B4-BE49-F238E27FC236}">
                <a16:creationId xmlns:a16="http://schemas.microsoft.com/office/drawing/2014/main" id="{9D868B44-65F9-7EAB-8368-D4CC6B0E0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362200"/>
            <a:ext cx="42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5" name="Text Box 75">
            <a:extLst>
              <a:ext uri="{FF2B5EF4-FFF2-40B4-BE49-F238E27FC236}">
                <a16:creationId xmlns:a16="http://schemas.microsoft.com/office/drawing/2014/main" id="{5D5812D1-0DAF-AFE6-BD6E-761D3F697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0480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6" name="Text Box 76">
            <a:extLst>
              <a:ext uri="{FF2B5EF4-FFF2-40B4-BE49-F238E27FC236}">
                <a16:creationId xmlns:a16="http://schemas.microsoft.com/office/drawing/2014/main" id="{E6A87F45-0E43-D738-EC86-A5E8AD7DE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7" name="Text Box 77">
            <a:extLst>
              <a:ext uri="{FF2B5EF4-FFF2-40B4-BE49-F238E27FC236}">
                <a16:creationId xmlns:a16="http://schemas.microsoft.com/office/drawing/2014/main" id="{C52AB0B1-F8E0-C91F-4411-F03C163A1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8" name="Text Box 78">
            <a:extLst>
              <a:ext uri="{FF2B5EF4-FFF2-40B4-BE49-F238E27FC236}">
                <a16:creationId xmlns:a16="http://schemas.microsoft.com/office/drawing/2014/main" id="{E4ECB0C9-DCB3-D135-EF3F-401A04A06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3434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79" name="Text Box 79">
            <a:extLst>
              <a:ext uri="{FF2B5EF4-FFF2-40B4-BE49-F238E27FC236}">
                <a16:creationId xmlns:a16="http://schemas.microsoft.com/office/drawing/2014/main" id="{2CC0ADC5-C7C8-1C3C-044D-AC38E78F3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0" name="Text Box 80">
            <a:extLst>
              <a:ext uri="{FF2B5EF4-FFF2-40B4-BE49-F238E27FC236}">
                <a16:creationId xmlns:a16="http://schemas.microsoft.com/office/drawing/2014/main" id="{1ABEFA06-B30D-E589-C6EF-D048492F5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9200"/>
            <a:ext cx="42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1" name="Text Box 81">
            <a:extLst>
              <a:ext uri="{FF2B5EF4-FFF2-40B4-BE49-F238E27FC236}">
                <a16:creationId xmlns:a16="http://schemas.microsoft.com/office/drawing/2014/main" id="{51103E26-C6E4-0E94-F14E-0ACE8C4C8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3338" y="5715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Α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2" name="Text Box 82">
            <a:extLst>
              <a:ext uri="{FF2B5EF4-FFF2-40B4-BE49-F238E27FC236}">
                <a16:creationId xmlns:a16="http://schemas.microsoft.com/office/drawing/2014/main" id="{344DB4F0-F5CE-EAAB-1D06-17FE43792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400" y="408305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Β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3" name="Text Box 83">
            <a:extLst>
              <a:ext uri="{FF2B5EF4-FFF2-40B4-BE49-F238E27FC236}">
                <a16:creationId xmlns:a16="http://schemas.microsoft.com/office/drawing/2014/main" id="{EE508CEE-ADD3-0904-8F9A-5126EBD3C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C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4" name="Text Box 84">
            <a:extLst>
              <a:ext uri="{FF2B5EF4-FFF2-40B4-BE49-F238E27FC236}">
                <a16:creationId xmlns:a16="http://schemas.microsoft.com/office/drawing/2014/main" id="{D8250EEA-A118-AB75-2BCD-693C7A96B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4290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5" name="Text Box 85">
            <a:extLst>
              <a:ext uri="{FF2B5EF4-FFF2-40B4-BE49-F238E27FC236}">
                <a16:creationId xmlns:a16="http://schemas.microsoft.com/office/drawing/2014/main" id="{25EABCCB-6232-EACC-BB9D-CE76CD04E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092450"/>
            <a:ext cx="3190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6" name="Text Box 86">
            <a:extLst>
              <a:ext uri="{FF2B5EF4-FFF2-40B4-BE49-F238E27FC236}">
                <a16:creationId xmlns:a16="http://schemas.microsoft.com/office/drawing/2014/main" id="{19B371AC-98B3-4E06-51B9-3D13787BB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79705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F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7" name="Text Box 87">
            <a:extLst>
              <a:ext uri="{FF2B5EF4-FFF2-40B4-BE49-F238E27FC236}">
                <a16:creationId xmlns:a16="http://schemas.microsoft.com/office/drawing/2014/main" id="{75459A7C-08A4-555F-D12A-CE5B15BE8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416050"/>
            <a:ext cx="342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G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5288" name="Text Box 88">
            <a:extLst>
              <a:ext uri="{FF2B5EF4-FFF2-40B4-BE49-F238E27FC236}">
                <a16:creationId xmlns:a16="http://schemas.microsoft.com/office/drawing/2014/main" id="{1374D42D-1A71-6AFA-BC05-1DF1B0162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66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H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B1AD61-E01E-5056-5E2C-BC577946695A}"/>
              </a:ext>
            </a:extLst>
          </p:cNvPr>
          <p:cNvSpPr txBox="1"/>
          <p:nvPr/>
        </p:nvSpPr>
        <p:spPr>
          <a:xfrm>
            <a:off x="7410450" y="985838"/>
            <a:ext cx="8937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A=</a:t>
            </a:r>
            <a:r>
              <a:rPr lang="en-US" dirty="0" err="1">
                <a:latin typeface="+mn-lt"/>
              </a:rPr>
              <a:t>uz</a:t>
            </a:r>
            <a:endParaRPr lang="el-GR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FB93B0-497B-2637-76A6-201AA5BD4632}"/>
              </a:ext>
            </a:extLst>
          </p:cNvPr>
          <p:cNvSpPr txBox="1"/>
          <p:nvPr/>
        </p:nvSpPr>
        <p:spPr>
          <a:xfrm>
            <a:off x="7391400" y="1366838"/>
            <a:ext cx="11001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B=</a:t>
            </a:r>
            <a:r>
              <a:rPr lang="en-US" dirty="0" err="1">
                <a:latin typeface="+mn-lt"/>
              </a:rPr>
              <a:t>wxz</a:t>
            </a:r>
            <a:endParaRPr lang="el-GR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EDA141-89FE-6958-47B2-C9431924D9FE}"/>
              </a:ext>
            </a:extLst>
          </p:cNvPr>
          <p:cNvSpPr txBox="1"/>
          <p:nvPr/>
        </p:nvSpPr>
        <p:spPr>
          <a:xfrm>
            <a:off x="7415213" y="1747838"/>
            <a:ext cx="1493837" cy="2308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C=</a:t>
            </a:r>
            <a:r>
              <a:rPr lang="en-US" dirty="0" err="1">
                <a:latin typeface="+mn-lt"/>
              </a:rPr>
              <a:t>uwx’y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D=</a:t>
            </a:r>
            <a:r>
              <a:rPr lang="en-US" dirty="0" err="1">
                <a:latin typeface="+mn-lt"/>
              </a:rPr>
              <a:t>uw’xy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E=</a:t>
            </a:r>
            <a:r>
              <a:rPr lang="en-US" dirty="0" err="1">
                <a:latin typeface="+mn-lt"/>
              </a:rPr>
              <a:t>uw’x’y</a:t>
            </a:r>
            <a:endParaRPr lang="en-US" dirty="0">
              <a:latin typeface="+mn-lt"/>
            </a:endParaRPr>
          </a:p>
          <a:p>
            <a:pPr>
              <a:defRPr/>
            </a:pPr>
            <a:r>
              <a:rPr lang="en-US" dirty="0">
                <a:latin typeface="+mn-lt"/>
              </a:rPr>
              <a:t>F=</a:t>
            </a:r>
            <a:r>
              <a:rPr lang="en-US" dirty="0" err="1">
                <a:latin typeface="+mn-lt"/>
              </a:rPr>
              <a:t>u’wxy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G=</a:t>
            </a:r>
            <a:r>
              <a:rPr lang="en-US" dirty="0" err="1">
                <a:latin typeface="+mn-lt"/>
              </a:rPr>
              <a:t>w’x’yz</a:t>
            </a:r>
            <a:r>
              <a:rPr lang="en-US" dirty="0">
                <a:latin typeface="+mn-lt"/>
              </a:rPr>
              <a:t>’</a:t>
            </a:r>
          </a:p>
          <a:p>
            <a:pPr>
              <a:defRPr/>
            </a:pPr>
            <a:r>
              <a:rPr lang="en-US" dirty="0">
                <a:latin typeface="+mn-lt"/>
              </a:rPr>
              <a:t>H=</a:t>
            </a:r>
            <a:r>
              <a:rPr lang="en-US" dirty="0" err="1">
                <a:latin typeface="+mn-lt"/>
              </a:rPr>
              <a:t>w’x’y’z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DC343D29-7CFA-7D89-ECF4-9E64C0CB0A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96259" name="Object 6">
            <a:extLst>
              <a:ext uri="{FF2B5EF4-FFF2-40B4-BE49-F238E27FC236}">
                <a16:creationId xmlns:a16="http://schemas.microsoft.com/office/drawing/2014/main" id="{E52F2605-CF45-1C38-8936-E47CC6224C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2155825"/>
          <a:ext cx="7770813" cy="470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7272528" imgH="4401312" progId="Word.Document.8">
                  <p:embed/>
                </p:oleObj>
              </mc:Choice>
              <mc:Fallback>
                <p:oleObj name="Document" r:id="rId2" imgW="7272528" imgH="4401312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155825"/>
                        <a:ext cx="7770813" cy="470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887" name="Text Box 7">
            <a:extLst>
              <a:ext uri="{FF2B5EF4-FFF2-40B4-BE49-F238E27FC236}">
                <a16:creationId xmlns:a16="http://schemas.microsoft.com/office/drawing/2014/main" id="{11FC2975-DA20-7A32-D994-A9D6BE1CB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1812925"/>
            <a:ext cx="1054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essential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2888" name="Line 8">
            <a:extLst>
              <a:ext uri="{FF2B5EF4-FFF2-40B4-BE49-F238E27FC236}">
                <a16:creationId xmlns:a16="http://schemas.microsoft.com/office/drawing/2014/main" id="{04B652D2-8B53-310A-475E-CCB666DD857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1336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889" name="Line 9">
            <a:extLst>
              <a:ext uri="{FF2B5EF4-FFF2-40B4-BE49-F238E27FC236}">
                <a16:creationId xmlns:a16="http://schemas.microsoft.com/office/drawing/2014/main" id="{6A6C26BD-0D8D-9157-57FA-A33F4090492F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133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890" name="Line 10">
            <a:extLst>
              <a:ext uri="{FF2B5EF4-FFF2-40B4-BE49-F238E27FC236}">
                <a16:creationId xmlns:a16="http://schemas.microsoft.com/office/drawing/2014/main" id="{457CCC85-E138-C1B5-A382-9FABD3A38C02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1336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7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C73A26EA-FFE3-398F-914A-BA5AA66D6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Επιλογή </a:t>
            </a:r>
            <a:r>
              <a:rPr lang="en-US" altLang="en-US"/>
              <a:t>prime implicants</a:t>
            </a:r>
          </a:p>
        </p:txBody>
      </p:sp>
      <p:graphicFrame>
        <p:nvGraphicFramePr>
          <p:cNvPr id="97283" name="Object 6">
            <a:extLst>
              <a:ext uri="{FF2B5EF4-FFF2-40B4-BE49-F238E27FC236}">
                <a16:creationId xmlns:a16="http://schemas.microsoft.com/office/drawing/2014/main" id="{E4288C04-B018-79A3-0747-5379FDC9C5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2155825"/>
          <a:ext cx="7770813" cy="470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7272528" imgH="4401312" progId="Word.Document.8">
                  <p:embed/>
                </p:oleObj>
              </mc:Choice>
              <mc:Fallback>
                <p:oleObj name="Document" r:id="rId2" imgW="7272528" imgH="4401312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155825"/>
                        <a:ext cx="7770813" cy="470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887" name="Text Box 7">
            <a:extLst>
              <a:ext uri="{FF2B5EF4-FFF2-40B4-BE49-F238E27FC236}">
                <a16:creationId xmlns:a16="http://schemas.microsoft.com/office/drawing/2014/main" id="{DD1B85DF-0D2F-AEF0-2BD1-A96048BC2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1812925"/>
            <a:ext cx="1054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/>
              <a:t>essential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22888" name="Line 8">
            <a:extLst>
              <a:ext uri="{FF2B5EF4-FFF2-40B4-BE49-F238E27FC236}">
                <a16:creationId xmlns:a16="http://schemas.microsoft.com/office/drawing/2014/main" id="{13E47CEB-7353-3441-8979-8F6930FEB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1336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889" name="Line 9">
            <a:extLst>
              <a:ext uri="{FF2B5EF4-FFF2-40B4-BE49-F238E27FC236}">
                <a16:creationId xmlns:a16="http://schemas.microsoft.com/office/drawing/2014/main" id="{6D4FFFAE-E166-7D5A-45A1-90449D1B4955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133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890" name="Line 10">
            <a:extLst>
              <a:ext uri="{FF2B5EF4-FFF2-40B4-BE49-F238E27FC236}">
                <a16:creationId xmlns:a16="http://schemas.microsoft.com/office/drawing/2014/main" id="{5DDE5241-0B76-F1ED-EF83-797C734563F2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1336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404340-B416-9F99-E5CE-4811E70FC7DF}"/>
              </a:ext>
            </a:extLst>
          </p:cNvPr>
          <p:cNvSpPr txBox="1"/>
          <p:nvPr/>
        </p:nvSpPr>
        <p:spPr>
          <a:xfrm>
            <a:off x="1981200" y="6248400"/>
            <a:ext cx="45370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</a:rPr>
              <a:t>F = </a:t>
            </a:r>
            <a:r>
              <a:rPr lang="en-US" b="1" dirty="0" err="1">
                <a:latin typeface="+mn-lt"/>
              </a:rPr>
              <a:t>uz</a:t>
            </a:r>
            <a:r>
              <a:rPr lang="en-US" b="1" dirty="0">
                <a:latin typeface="+mn-lt"/>
              </a:rPr>
              <a:t> + </a:t>
            </a:r>
            <a:r>
              <a:rPr lang="en-US" b="1" dirty="0" err="1">
                <a:latin typeface="+mn-lt"/>
              </a:rPr>
              <a:t>wxz</a:t>
            </a:r>
            <a:r>
              <a:rPr lang="en-US" b="1" dirty="0">
                <a:latin typeface="+mn-lt"/>
              </a:rPr>
              <a:t> + </a:t>
            </a:r>
            <a:r>
              <a:rPr lang="en-US" b="1" dirty="0" err="1">
                <a:latin typeface="+mn-lt"/>
              </a:rPr>
              <a:t>uw’xy</a:t>
            </a:r>
            <a:r>
              <a:rPr lang="en-US" b="1" dirty="0">
                <a:latin typeface="+mn-lt"/>
              </a:rPr>
              <a:t>’ + </a:t>
            </a:r>
            <a:r>
              <a:rPr lang="en-US" b="1" dirty="0" err="1">
                <a:latin typeface="+mn-lt"/>
              </a:rPr>
              <a:t>uw’x’y</a:t>
            </a:r>
            <a:endParaRPr lang="el-GR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7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6C674F2A-4856-3460-F48F-F6BF879EE0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Binary Decision Diagrams</a:t>
            </a:r>
            <a:endParaRPr lang="en-US" altLang="en-US"/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10DDF3CF-653D-F417-09AA-59CD1A1061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l-GR" altLang="en-US"/>
              <a:t>Σαν </a:t>
            </a:r>
            <a:r>
              <a:rPr lang="en-US" altLang="en-US"/>
              <a:t>binary decision diagram</a:t>
            </a:r>
            <a:r>
              <a:rPr lang="el-GR" altLang="en-US"/>
              <a:t> ορίζουμε κατευθυντικό ακυκλικό γράφο με μια αρχή (</a:t>
            </a:r>
            <a:r>
              <a:rPr lang="en-US" altLang="en-US"/>
              <a:t>rooted, directed acyclic graph) ο οποίος έχει έναν ή δύο τερματικούς κόμβους που αντιστοιχούν στο λογικό 0 και στο λογικό 1 και ένα σύνολο από μη τερματικούς κόμβους από τους οποίους ξεκινούν δύο ακμές.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88968FEC-21EC-37A1-E603-C9724E2C99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Binary Decision Diagrams</a:t>
            </a:r>
            <a:endParaRPr lang="en-US" altLang="en-US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F8ACA708-1FAA-DEEC-1365-30C266BD14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l-GR" altLang="en-US"/>
              <a:t>Στις δύο αυτές ακμές αντιστοιχούν δυο συναρτήσεις </a:t>
            </a:r>
            <a:r>
              <a:rPr lang="en-US" altLang="en-US"/>
              <a:t>Fx </a:t>
            </a:r>
            <a:r>
              <a:rPr lang="el-GR" altLang="en-US"/>
              <a:t>και </a:t>
            </a:r>
            <a:r>
              <a:rPr lang="en-US" altLang="en-US"/>
              <a:t>Fx’ από το θεώρημα του Shannon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en-US" altLang="en-US"/>
              <a:t>F(x</a:t>
            </a:r>
            <a:r>
              <a:rPr lang="en-US" altLang="en-US" baseline="-25000"/>
              <a:t>1</a:t>
            </a:r>
            <a:r>
              <a:rPr lang="en-US" altLang="en-US"/>
              <a:t>,x</a:t>
            </a:r>
            <a:r>
              <a:rPr lang="en-US" altLang="en-US" baseline="-25000"/>
              <a:t>2</a:t>
            </a:r>
            <a:r>
              <a:rPr lang="en-US" altLang="en-US"/>
              <a:t>,...,x</a:t>
            </a:r>
            <a:r>
              <a:rPr lang="en-US" altLang="en-US" baseline="-25000"/>
              <a:t>i</a:t>
            </a:r>
            <a:r>
              <a:rPr lang="en-US" altLang="en-US"/>
              <a:t>,...,x</a:t>
            </a:r>
            <a:r>
              <a:rPr lang="en-US" altLang="en-US" baseline="-25000"/>
              <a:t>n</a:t>
            </a:r>
            <a:r>
              <a:rPr lang="en-US" altLang="en-US"/>
              <a:t>) =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en-US" altLang="en-US"/>
              <a:t>x</a:t>
            </a:r>
            <a:r>
              <a:rPr lang="en-US" altLang="en-US" baseline="-25000"/>
              <a:t>i</a:t>
            </a:r>
            <a:r>
              <a:rPr lang="en-US" altLang="en-US"/>
              <a:t> F(x</a:t>
            </a:r>
            <a:r>
              <a:rPr lang="en-US" altLang="en-US" baseline="-25000"/>
              <a:t>1</a:t>
            </a:r>
            <a:r>
              <a:rPr lang="en-US" altLang="en-US"/>
              <a:t>,x</a:t>
            </a:r>
            <a:r>
              <a:rPr lang="en-US" altLang="en-US" baseline="-25000"/>
              <a:t>2</a:t>
            </a:r>
            <a:r>
              <a:rPr lang="en-US" altLang="en-US"/>
              <a:t>,...,1,...,x</a:t>
            </a:r>
            <a:r>
              <a:rPr lang="en-US" altLang="en-US" baseline="-25000"/>
              <a:t>n</a:t>
            </a:r>
            <a:r>
              <a:rPr lang="en-US" altLang="en-US"/>
              <a:t>) + x</a:t>
            </a:r>
            <a:r>
              <a:rPr lang="en-US" altLang="en-US" baseline="-25000"/>
              <a:t>i</a:t>
            </a:r>
            <a:r>
              <a:rPr lang="en-US" altLang="en-US"/>
              <a:t>’ F(x</a:t>
            </a:r>
            <a:r>
              <a:rPr lang="en-US" altLang="en-US" baseline="-25000"/>
              <a:t>1</a:t>
            </a:r>
            <a:r>
              <a:rPr lang="en-US" altLang="en-US"/>
              <a:t>,x</a:t>
            </a:r>
            <a:r>
              <a:rPr lang="en-US" altLang="en-US" baseline="-25000"/>
              <a:t>2</a:t>
            </a:r>
            <a:r>
              <a:rPr lang="en-US" altLang="en-US"/>
              <a:t>,...,0,...,x</a:t>
            </a:r>
            <a:r>
              <a:rPr lang="en-US" altLang="en-US" baseline="-25000"/>
              <a:t>n</a:t>
            </a:r>
            <a:r>
              <a:rPr lang="en-US" altLang="en-US"/>
              <a:t>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l-GR" altLang="en-US"/>
              <a:t>Σε κάθε κόμβο αντιστοιχεί μια μεταβλητή</a:t>
            </a:r>
            <a:endParaRPr lang="en-US" altLang="en-US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4FFBC381-CDEA-2FA8-813B-B4B728B88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Binary Decision Diagrams</a:t>
            </a:r>
            <a:endParaRPr lang="en-US" altLang="en-US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80B15CAC-7C6A-4B8C-C47D-7863E623B3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l-GR" altLang="en-US" sz="2800"/>
              <a:t>Ένα </a:t>
            </a:r>
            <a:r>
              <a:rPr lang="en-US" altLang="en-US" sz="2800"/>
              <a:t>BDD </a:t>
            </a:r>
            <a:r>
              <a:rPr lang="el-GR" altLang="en-US" sz="2800"/>
              <a:t>λέγεται διατεταγμένο αν σε όλες τις διαδρομές μέσα στο γράφο οι μεταβλητές εμφανίζονται πάντα με την ίδια σειρά (</a:t>
            </a:r>
            <a:r>
              <a:rPr lang="en-US" altLang="en-US" sz="2800"/>
              <a:t>x</a:t>
            </a:r>
            <a:r>
              <a:rPr lang="en-US" altLang="en-US" sz="2800" baseline="-25000"/>
              <a:t>1</a:t>
            </a:r>
            <a:r>
              <a:rPr lang="en-US" altLang="en-US" sz="2800"/>
              <a:t> &lt; x</a:t>
            </a:r>
            <a:r>
              <a:rPr lang="en-US" altLang="en-US" sz="2800" baseline="-25000"/>
              <a:t>2</a:t>
            </a:r>
            <a:r>
              <a:rPr lang="en-US" altLang="en-US" sz="2800"/>
              <a:t> &lt; ... &lt; x</a:t>
            </a:r>
            <a:r>
              <a:rPr lang="en-US" altLang="en-US" sz="2800" baseline="-25000"/>
              <a:t>i</a:t>
            </a:r>
            <a:r>
              <a:rPr lang="en-US" altLang="en-US" sz="2800"/>
              <a:t> &lt; ... &lt; x</a:t>
            </a:r>
            <a:r>
              <a:rPr lang="en-US" altLang="en-US" sz="2800" baseline="-25000"/>
              <a:t>n</a:t>
            </a:r>
            <a:r>
              <a:rPr lang="en-US" altLang="en-US" sz="2800"/>
              <a:t>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l-GR" altLang="en-US" sz="2800"/>
              <a:t>Ένα </a:t>
            </a:r>
            <a:r>
              <a:rPr lang="en-US" altLang="en-US" sz="2800"/>
              <a:t>BDD </a:t>
            </a:r>
            <a:r>
              <a:rPr lang="el-GR" altLang="en-US" sz="2800"/>
              <a:t>λέγεται ελαχιστοποιημένο αν:</a:t>
            </a:r>
          </a:p>
          <a:p>
            <a:pPr lvl="1"/>
            <a:r>
              <a:rPr lang="en-US" altLang="en-US" sz="2400"/>
              <a:t> δεν υπάρχουν δύο κόμβοι που να αντιστοιχούν στην ίδια μεταβλητή και να έχουν τους ίδιους υπογράφους</a:t>
            </a:r>
          </a:p>
          <a:p>
            <a:pPr lvl="1"/>
            <a:r>
              <a:rPr lang="en-US" altLang="en-US" sz="2400"/>
              <a:t> κανένας κόμβος δεν έχει δύο ίδιους υπογράφους 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9B3027EC-5806-0482-B316-9644AA98F9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Binary Decision Diagrams</a:t>
            </a:r>
            <a:endParaRPr lang="en-US" altLang="en-US"/>
          </a:p>
        </p:txBody>
      </p:sp>
      <p:grpSp>
        <p:nvGrpSpPr>
          <p:cNvPr id="101379" name="Group 3">
            <a:extLst>
              <a:ext uri="{FF2B5EF4-FFF2-40B4-BE49-F238E27FC236}">
                <a16:creationId xmlns:a16="http://schemas.microsoft.com/office/drawing/2014/main" id="{F6DAB8DF-B402-9EDC-68CA-841F8C041217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905000"/>
            <a:ext cx="762000" cy="762000"/>
            <a:chOff x="2448" y="1200"/>
            <a:chExt cx="480" cy="480"/>
          </a:xfrm>
        </p:grpSpPr>
        <p:sp>
          <p:nvSpPr>
            <p:cNvPr id="101394" name="Oval 4">
              <a:extLst>
                <a:ext uri="{FF2B5EF4-FFF2-40B4-BE49-F238E27FC236}">
                  <a16:creationId xmlns:a16="http://schemas.microsoft.com/office/drawing/2014/main" id="{42B7C334-8CE7-A515-D7C6-C6EC9349F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1395" name="Text Box 5">
              <a:extLst>
                <a:ext uri="{FF2B5EF4-FFF2-40B4-BE49-F238E27FC236}">
                  <a16:creationId xmlns:a16="http://schemas.microsoft.com/office/drawing/2014/main" id="{760B077B-54BE-E287-7D58-C6C4C377E0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101380" name="Group 6">
            <a:extLst>
              <a:ext uri="{FF2B5EF4-FFF2-40B4-BE49-F238E27FC236}">
                <a16:creationId xmlns:a16="http://schemas.microsoft.com/office/drawing/2014/main" id="{CAD35264-DAD4-3F0A-F36A-D6BDA4374ACA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3200400"/>
            <a:ext cx="762000" cy="762000"/>
            <a:chOff x="2448" y="1200"/>
            <a:chExt cx="480" cy="480"/>
          </a:xfrm>
        </p:grpSpPr>
        <p:sp>
          <p:nvSpPr>
            <p:cNvPr id="101392" name="Oval 7">
              <a:extLst>
                <a:ext uri="{FF2B5EF4-FFF2-40B4-BE49-F238E27FC236}">
                  <a16:creationId xmlns:a16="http://schemas.microsoft.com/office/drawing/2014/main" id="{08A2F96A-6761-0800-4038-81BF7D5A5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1393" name="Text Box 8">
              <a:extLst>
                <a:ext uri="{FF2B5EF4-FFF2-40B4-BE49-F238E27FC236}">
                  <a16:creationId xmlns:a16="http://schemas.microsoft.com/office/drawing/2014/main" id="{29733602-1AC5-2F87-0D35-3734225558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01381" name="Line 9">
            <a:extLst>
              <a:ext uri="{FF2B5EF4-FFF2-40B4-BE49-F238E27FC236}">
                <a16:creationId xmlns:a16="http://schemas.microsoft.com/office/drawing/2014/main" id="{C70C3A66-017F-B373-B0E5-42D4BB3D37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590800"/>
            <a:ext cx="381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1382" name="Text Box 10">
            <a:extLst>
              <a:ext uri="{FF2B5EF4-FFF2-40B4-BE49-F238E27FC236}">
                <a16:creationId xmlns:a16="http://schemas.microsoft.com/office/drawing/2014/main" id="{F10C248E-B1A0-E9AE-7611-FD3064425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7244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1383" name="Text Box 11">
            <a:extLst>
              <a:ext uri="{FF2B5EF4-FFF2-40B4-BE49-F238E27FC236}">
                <a16:creationId xmlns:a16="http://schemas.microsoft.com/office/drawing/2014/main" id="{998427FE-F5EF-BA49-7B26-4D00F484A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7244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1384" name="Line 12">
            <a:extLst>
              <a:ext uri="{FF2B5EF4-FFF2-40B4-BE49-F238E27FC236}">
                <a16:creationId xmlns:a16="http://schemas.microsoft.com/office/drawing/2014/main" id="{41806CE8-7AF8-610A-2F16-B31B260DFF5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886200"/>
            <a:ext cx="5334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1385" name="Line 13">
            <a:extLst>
              <a:ext uri="{FF2B5EF4-FFF2-40B4-BE49-F238E27FC236}">
                <a16:creationId xmlns:a16="http://schemas.microsoft.com/office/drawing/2014/main" id="{C1FB04CF-DEFA-C676-389E-00F2EE2AD2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95600" y="2590800"/>
            <a:ext cx="114300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1386" name="Line 14">
            <a:extLst>
              <a:ext uri="{FF2B5EF4-FFF2-40B4-BE49-F238E27FC236}">
                <a16:creationId xmlns:a16="http://schemas.microsoft.com/office/drawing/2014/main" id="{1E210C15-94AD-2760-BC37-0DED401A69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000" y="3810000"/>
            <a:ext cx="16764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1387" name="Text Box 15">
            <a:extLst>
              <a:ext uri="{FF2B5EF4-FFF2-40B4-BE49-F238E27FC236}">
                <a16:creationId xmlns:a16="http://schemas.microsoft.com/office/drawing/2014/main" id="{906DD4CE-ACC5-0E38-0483-A09B75F3C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25" y="2478088"/>
            <a:ext cx="1020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 = xy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1388" name="Text Box 16">
            <a:extLst>
              <a:ext uri="{FF2B5EF4-FFF2-40B4-BE49-F238E27FC236}">
                <a16:creationId xmlns:a16="http://schemas.microsoft.com/office/drawing/2014/main" id="{966E737B-363C-B79C-5A55-B66C3B2E7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5146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1389" name="Text Box 17">
            <a:extLst>
              <a:ext uri="{FF2B5EF4-FFF2-40B4-BE49-F238E27FC236}">
                <a16:creationId xmlns:a16="http://schemas.microsoft.com/office/drawing/2014/main" id="{F90DD5EB-DE16-B856-0C2F-D90DFAA0A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886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1390" name="Text Box 18">
            <a:extLst>
              <a:ext uri="{FF2B5EF4-FFF2-40B4-BE49-F238E27FC236}">
                <a16:creationId xmlns:a16="http://schemas.microsoft.com/office/drawing/2014/main" id="{F50D2513-7765-A27D-EBA7-03E35DAF4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1391" name="Text Box 19">
            <a:extLst>
              <a:ext uri="{FF2B5EF4-FFF2-40B4-BE49-F238E27FC236}">
                <a16:creationId xmlns:a16="http://schemas.microsoft.com/office/drawing/2014/main" id="{5C348C51-002D-C98F-28F9-A57CDA4AC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124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D10C3D0C-C127-CCFC-6F41-B45D53420A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Binary Decision Diagrams</a:t>
            </a:r>
            <a:endParaRPr lang="en-US" altLang="en-US"/>
          </a:p>
        </p:txBody>
      </p:sp>
      <p:grpSp>
        <p:nvGrpSpPr>
          <p:cNvPr id="102403" name="Group 3">
            <a:extLst>
              <a:ext uri="{FF2B5EF4-FFF2-40B4-BE49-F238E27FC236}">
                <a16:creationId xmlns:a16="http://schemas.microsoft.com/office/drawing/2014/main" id="{740C8CAC-8344-25E1-029D-EA86EDD610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886200" y="1905000"/>
            <a:ext cx="762000" cy="762000"/>
            <a:chOff x="2448" y="1200"/>
            <a:chExt cx="480" cy="480"/>
          </a:xfrm>
        </p:grpSpPr>
        <p:sp>
          <p:nvSpPr>
            <p:cNvPr id="102418" name="Oval 4">
              <a:extLst>
                <a:ext uri="{FF2B5EF4-FFF2-40B4-BE49-F238E27FC236}">
                  <a16:creationId xmlns:a16="http://schemas.microsoft.com/office/drawing/2014/main" id="{DB8F4E9C-E055-584C-AB7B-0A25C78B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419" name="Text Box 5">
              <a:extLst>
                <a:ext uri="{FF2B5EF4-FFF2-40B4-BE49-F238E27FC236}">
                  <a16:creationId xmlns:a16="http://schemas.microsoft.com/office/drawing/2014/main" id="{4EDF488B-30C5-3BE9-7381-39D1B19664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102404" name="Group 6">
            <a:extLst>
              <a:ext uri="{FF2B5EF4-FFF2-40B4-BE49-F238E27FC236}">
                <a16:creationId xmlns:a16="http://schemas.microsoft.com/office/drawing/2014/main" id="{865E3A10-87CF-85C0-5ED2-BADCEAAF8AB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124200" y="3124200"/>
            <a:ext cx="762000" cy="762000"/>
            <a:chOff x="2448" y="1200"/>
            <a:chExt cx="480" cy="480"/>
          </a:xfrm>
        </p:grpSpPr>
        <p:sp>
          <p:nvSpPr>
            <p:cNvPr id="102416" name="Oval 7">
              <a:extLst>
                <a:ext uri="{FF2B5EF4-FFF2-40B4-BE49-F238E27FC236}">
                  <a16:creationId xmlns:a16="http://schemas.microsoft.com/office/drawing/2014/main" id="{A00AEDB6-9630-EE4E-031F-0463F1DD8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2417" name="Text Box 8">
              <a:extLst>
                <a:ext uri="{FF2B5EF4-FFF2-40B4-BE49-F238E27FC236}">
                  <a16:creationId xmlns:a16="http://schemas.microsoft.com/office/drawing/2014/main" id="{C96B63AA-662C-3C2B-3CFF-9D0672BA0C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02405" name="Line 9">
            <a:extLst>
              <a:ext uri="{FF2B5EF4-FFF2-40B4-BE49-F238E27FC236}">
                <a16:creationId xmlns:a16="http://schemas.microsoft.com/office/drawing/2014/main" id="{E8209F90-BF6A-68AC-6804-FCE8E8C595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33800" y="2590800"/>
            <a:ext cx="381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2406" name="Text Box 10">
            <a:extLst>
              <a:ext uri="{FF2B5EF4-FFF2-40B4-BE49-F238E27FC236}">
                <a16:creationId xmlns:a16="http://schemas.microsoft.com/office/drawing/2014/main" id="{B6FC8D63-5520-36E0-36AB-7C4AD6041DA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562600" y="47244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2407" name="Text Box 11">
            <a:extLst>
              <a:ext uri="{FF2B5EF4-FFF2-40B4-BE49-F238E27FC236}">
                <a16:creationId xmlns:a16="http://schemas.microsoft.com/office/drawing/2014/main" id="{DDAD18BE-75DD-7AC4-E5B7-A63B6DE881F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667000" y="47244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2408" name="Line 12">
            <a:extLst>
              <a:ext uri="{FF2B5EF4-FFF2-40B4-BE49-F238E27FC236}">
                <a16:creationId xmlns:a16="http://schemas.microsoft.com/office/drawing/2014/main" id="{EA02BFEB-139C-B819-1425-2D2CA71567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3886200"/>
            <a:ext cx="5334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2409" name="Line 13">
            <a:extLst>
              <a:ext uri="{FF2B5EF4-FFF2-40B4-BE49-F238E27FC236}">
                <a16:creationId xmlns:a16="http://schemas.microsoft.com/office/drawing/2014/main" id="{FCF9761B-6CC8-CD34-E121-C09E80930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2590800"/>
            <a:ext cx="114300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2410" name="Line 14">
            <a:extLst>
              <a:ext uri="{FF2B5EF4-FFF2-40B4-BE49-F238E27FC236}">
                <a16:creationId xmlns:a16="http://schemas.microsoft.com/office/drawing/2014/main" id="{5972C04A-6B3B-2FCE-8A54-D913015B5C1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733800"/>
            <a:ext cx="16764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2411" name="Text Box 15">
            <a:extLst>
              <a:ext uri="{FF2B5EF4-FFF2-40B4-BE49-F238E27FC236}">
                <a16:creationId xmlns:a16="http://schemas.microsoft.com/office/drawing/2014/main" id="{F4356828-EE0B-0C1B-7516-4AF18B145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25" y="2478088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 = x+y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412" name="Text Box 16">
            <a:extLst>
              <a:ext uri="{FF2B5EF4-FFF2-40B4-BE49-F238E27FC236}">
                <a16:creationId xmlns:a16="http://schemas.microsoft.com/office/drawing/2014/main" id="{C68E1769-F6DA-D9AD-114F-9F04921752A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419600" y="3810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2413" name="Text Box 17">
            <a:extLst>
              <a:ext uri="{FF2B5EF4-FFF2-40B4-BE49-F238E27FC236}">
                <a16:creationId xmlns:a16="http://schemas.microsoft.com/office/drawing/2014/main" id="{5A08A833-01EB-6DF5-EEB4-3CBF9FF29C7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105400" y="3352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2414" name="Text Box 18">
            <a:extLst>
              <a:ext uri="{FF2B5EF4-FFF2-40B4-BE49-F238E27FC236}">
                <a16:creationId xmlns:a16="http://schemas.microsoft.com/office/drawing/2014/main" id="{62FE39F1-FA88-E831-C422-50F4CF7D2A0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743200" y="3962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2415" name="Text Box 19">
            <a:extLst>
              <a:ext uri="{FF2B5EF4-FFF2-40B4-BE49-F238E27FC236}">
                <a16:creationId xmlns:a16="http://schemas.microsoft.com/office/drawing/2014/main" id="{A7B2BFC6-B9C9-8441-2961-DA9C05997D4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581400" y="26670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5892F371-B91F-4A67-ACBE-3EC5DCAFF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Binary Decision Diagrams</a:t>
            </a:r>
            <a:endParaRPr lang="en-US" altLang="en-US"/>
          </a:p>
        </p:txBody>
      </p:sp>
      <p:grpSp>
        <p:nvGrpSpPr>
          <p:cNvPr id="103427" name="Group 3">
            <a:extLst>
              <a:ext uri="{FF2B5EF4-FFF2-40B4-BE49-F238E27FC236}">
                <a16:creationId xmlns:a16="http://schemas.microsoft.com/office/drawing/2014/main" id="{1552A352-2F63-D370-51FB-EC63BFB611CA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2146300"/>
            <a:ext cx="4495800" cy="2654300"/>
            <a:chOff x="480" y="1087"/>
            <a:chExt cx="2832" cy="1672"/>
          </a:xfrm>
        </p:grpSpPr>
        <p:sp>
          <p:nvSpPr>
            <p:cNvPr id="103452" name="Text Box 4">
              <a:extLst>
                <a:ext uri="{FF2B5EF4-FFF2-40B4-BE49-F238E27FC236}">
                  <a16:creationId xmlns:a16="http://schemas.microsoft.com/office/drawing/2014/main" id="{3313F029-030D-B799-BCBB-76285C1CF5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" y="1087"/>
              <a:ext cx="2569" cy="1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2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Arial Black" panose="020B0A04020102020204" pitchFamily="34" charset="0"/>
                </a:rPr>
                <a:t>A	0	0	1	1</a:t>
              </a:r>
            </a:p>
            <a:p>
              <a:pPr>
                <a:lnSpc>
                  <a:spcPct val="2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Arial Black" panose="020B0A04020102020204" pitchFamily="34" charset="0"/>
                </a:rPr>
                <a:t>B	0	1	0	1</a:t>
              </a:r>
            </a:p>
            <a:p>
              <a:pPr>
                <a:lnSpc>
                  <a:spcPct val="2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Arial Black" panose="020B0A04020102020204" pitchFamily="34" charset="0"/>
                </a:rPr>
                <a:t>F	0	0	0	1</a:t>
              </a:r>
            </a:p>
          </p:txBody>
        </p:sp>
        <p:sp>
          <p:nvSpPr>
            <p:cNvPr id="103453" name="Line 5">
              <a:extLst>
                <a:ext uri="{FF2B5EF4-FFF2-40B4-BE49-F238E27FC236}">
                  <a16:creationId xmlns:a16="http://schemas.microsoft.com/office/drawing/2014/main" id="{C4F1B6CC-1CE8-2B09-5A7A-E714E66E8B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152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54" name="Line 6">
              <a:extLst>
                <a:ext uri="{FF2B5EF4-FFF2-40B4-BE49-F238E27FC236}">
                  <a16:creationId xmlns:a16="http://schemas.microsoft.com/office/drawing/2014/main" id="{D4F55FBA-6831-051D-929A-1E8B436E2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55" name="Line 7">
              <a:extLst>
                <a:ext uri="{FF2B5EF4-FFF2-40B4-BE49-F238E27FC236}">
                  <a16:creationId xmlns:a16="http://schemas.microsoft.com/office/drawing/2014/main" id="{F544C716-FA59-2B2B-12BE-B5B1DCDF2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728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56" name="Line 8">
              <a:extLst>
                <a:ext uri="{FF2B5EF4-FFF2-40B4-BE49-F238E27FC236}">
                  <a16:creationId xmlns:a16="http://schemas.microsoft.com/office/drawing/2014/main" id="{75C634BD-9DFE-91AD-58FB-3FF022B867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2256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57" name="Line 9">
              <a:extLst>
                <a:ext uri="{FF2B5EF4-FFF2-40B4-BE49-F238E27FC236}">
                  <a16:creationId xmlns:a16="http://schemas.microsoft.com/office/drawing/2014/main" id="{9E5933EE-FE39-AFEE-DB3A-D54BCC32C0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2736"/>
              <a:ext cx="2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58" name="Line 10">
              <a:extLst>
                <a:ext uri="{FF2B5EF4-FFF2-40B4-BE49-F238E27FC236}">
                  <a16:creationId xmlns:a16="http://schemas.microsoft.com/office/drawing/2014/main" id="{D632C382-086A-7331-E2E1-FFE1F1BE25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59" name="Line 11">
              <a:extLst>
                <a:ext uri="{FF2B5EF4-FFF2-40B4-BE49-F238E27FC236}">
                  <a16:creationId xmlns:a16="http://schemas.microsoft.com/office/drawing/2014/main" id="{5D5C9D32-0844-F220-29B3-481C731DF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60" name="Line 12">
              <a:extLst>
                <a:ext uri="{FF2B5EF4-FFF2-40B4-BE49-F238E27FC236}">
                  <a16:creationId xmlns:a16="http://schemas.microsoft.com/office/drawing/2014/main" id="{90880828-C0D4-6E82-9D04-1ECCE8FEE6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61" name="Line 13">
              <a:extLst>
                <a:ext uri="{FF2B5EF4-FFF2-40B4-BE49-F238E27FC236}">
                  <a16:creationId xmlns:a16="http://schemas.microsoft.com/office/drawing/2014/main" id="{F6CE8D27-FA12-B7D5-535E-2D6E73ABC1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62" name="Line 14">
              <a:extLst>
                <a:ext uri="{FF2B5EF4-FFF2-40B4-BE49-F238E27FC236}">
                  <a16:creationId xmlns:a16="http://schemas.microsoft.com/office/drawing/2014/main" id="{FE8112C4-F5D4-8944-5A4F-23FDA37DD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152"/>
              <a:ext cx="0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3428" name="Oval 15">
            <a:extLst>
              <a:ext uri="{FF2B5EF4-FFF2-40B4-BE49-F238E27FC236}">
                <a16:creationId xmlns:a16="http://schemas.microsoft.com/office/drawing/2014/main" id="{B2D2DCFD-59CB-59A4-3A1B-E8308A030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2860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3429" name="Text Box 16">
            <a:extLst>
              <a:ext uri="{FF2B5EF4-FFF2-40B4-BE49-F238E27FC236}">
                <a16:creationId xmlns:a16="http://schemas.microsoft.com/office/drawing/2014/main" id="{FBAF4910-E942-E30B-B9BF-D267EB0CE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24034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103430" name="Group 17">
            <a:extLst>
              <a:ext uri="{FF2B5EF4-FFF2-40B4-BE49-F238E27FC236}">
                <a16:creationId xmlns:a16="http://schemas.microsoft.com/office/drawing/2014/main" id="{D459CA8E-1E09-6C4A-03EC-E1C6FAE6DA4C}"/>
              </a:ext>
            </a:extLst>
          </p:cNvPr>
          <p:cNvGrpSpPr>
            <a:grpSpLocks/>
          </p:cNvGrpSpPr>
          <p:nvPr/>
        </p:nvGrpSpPr>
        <p:grpSpPr bwMode="auto">
          <a:xfrm>
            <a:off x="7473950" y="3200400"/>
            <a:ext cx="762000" cy="762000"/>
            <a:chOff x="2448" y="1200"/>
            <a:chExt cx="480" cy="480"/>
          </a:xfrm>
        </p:grpSpPr>
        <p:sp>
          <p:nvSpPr>
            <p:cNvPr id="103450" name="Oval 18">
              <a:extLst>
                <a:ext uri="{FF2B5EF4-FFF2-40B4-BE49-F238E27FC236}">
                  <a16:creationId xmlns:a16="http://schemas.microsoft.com/office/drawing/2014/main" id="{826859D1-5FBC-1C3C-7B07-4DB3FC7D7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451" name="Text Box 19">
              <a:extLst>
                <a:ext uri="{FF2B5EF4-FFF2-40B4-BE49-F238E27FC236}">
                  <a16:creationId xmlns:a16="http://schemas.microsoft.com/office/drawing/2014/main" id="{BFF67B7D-CAD7-D519-A4A2-078088E5E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3431" name="Line 20">
            <a:extLst>
              <a:ext uri="{FF2B5EF4-FFF2-40B4-BE49-F238E27FC236}">
                <a16:creationId xmlns:a16="http://schemas.microsoft.com/office/drawing/2014/main" id="{39A2B1AD-830B-641B-FF69-733C1379A1B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3432" name="Text Box 21">
            <a:extLst>
              <a:ext uri="{FF2B5EF4-FFF2-40B4-BE49-F238E27FC236}">
                <a16:creationId xmlns:a16="http://schemas.microsoft.com/office/drawing/2014/main" id="{334C7AA0-5ECF-AD1E-E917-B44A867DB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3433" name="Text Box 22">
            <a:extLst>
              <a:ext uri="{FF2B5EF4-FFF2-40B4-BE49-F238E27FC236}">
                <a16:creationId xmlns:a16="http://schemas.microsoft.com/office/drawing/2014/main" id="{AD79D930-A9BA-10EC-738D-4D7C12AF0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3434" name="Text Box 23">
            <a:extLst>
              <a:ext uri="{FF2B5EF4-FFF2-40B4-BE49-F238E27FC236}">
                <a16:creationId xmlns:a16="http://schemas.microsoft.com/office/drawing/2014/main" id="{B359BFD7-EE07-3524-A55E-6C0E4899C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8194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3435" name="Text Box 24">
            <a:extLst>
              <a:ext uri="{FF2B5EF4-FFF2-40B4-BE49-F238E27FC236}">
                <a16:creationId xmlns:a16="http://schemas.microsoft.com/office/drawing/2014/main" id="{287BC97A-AC42-83DE-5368-949C53C26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3436" name="Text Box 25">
            <a:extLst>
              <a:ext uri="{FF2B5EF4-FFF2-40B4-BE49-F238E27FC236}">
                <a16:creationId xmlns:a16="http://schemas.microsoft.com/office/drawing/2014/main" id="{1D06349B-5430-F1DE-FFF1-ECD584ACD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7432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3437" name="Text Box 26">
            <a:extLst>
              <a:ext uri="{FF2B5EF4-FFF2-40B4-BE49-F238E27FC236}">
                <a16:creationId xmlns:a16="http://schemas.microsoft.com/office/drawing/2014/main" id="{70B67D92-EE1D-07F4-E13E-0021C44BC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103438" name="Group 27">
            <a:extLst>
              <a:ext uri="{FF2B5EF4-FFF2-40B4-BE49-F238E27FC236}">
                <a16:creationId xmlns:a16="http://schemas.microsoft.com/office/drawing/2014/main" id="{B9310800-C6B2-5490-768B-28B5FA799A59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3200400"/>
            <a:ext cx="762000" cy="762000"/>
            <a:chOff x="2448" y="1200"/>
            <a:chExt cx="480" cy="480"/>
          </a:xfrm>
        </p:grpSpPr>
        <p:sp>
          <p:nvSpPr>
            <p:cNvPr id="103448" name="Oval 28">
              <a:extLst>
                <a:ext uri="{FF2B5EF4-FFF2-40B4-BE49-F238E27FC236}">
                  <a16:creationId xmlns:a16="http://schemas.microsoft.com/office/drawing/2014/main" id="{4AB7F2F1-E7CB-3779-3A61-AB71CC145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00"/>
              <a:ext cx="480" cy="48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03449" name="Text Box 29">
              <a:extLst>
                <a:ext uri="{FF2B5EF4-FFF2-40B4-BE49-F238E27FC236}">
                  <a16:creationId xmlns:a16="http://schemas.microsoft.com/office/drawing/2014/main" id="{4F7C9B4D-4B90-B089-86C3-6C84E058E1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127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Ø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103439" name="Text Box 30">
            <a:extLst>
              <a:ext uri="{FF2B5EF4-FFF2-40B4-BE49-F238E27FC236}">
                <a16:creationId xmlns:a16="http://schemas.microsoft.com/office/drawing/2014/main" id="{E1A5EB94-2A3A-9496-39C3-9D13B9B98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3440" name="Text Box 31">
            <a:extLst>
              <a:ext uri="{FF2B5EF4-FFF2-40B4-BE49-F238E27FC236}">
                <a16:creationId xmlns:a16="http://schemas.microsoft.com/office/drawing/2014/main" id="{66697780-6CE5-E86A-7B36-B3FD8025C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4191000"/>
            <a:ext cx="37465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3441" name="Line 32">
            <a:extLst>
              <a:ext uri="{FF2B5EF4-FFF2-40B4-BE49-F238E27FC236}">
                <a16:creationId xmlns:a16="http://schemas.microsoft.com/office/drawing/2014/main" id="{56431E1E-ADC7-25BC-1E42-8B5D78CC9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3442" name="Line 33">
            <a:extLst>
              <a:ext uri="{FF2B5EF4-FFF2-40B4-BE49-F238E27FC236}">
                <a16:creationId xmlns:a16="http://schemas.microsoft.com/office/drawing/2014/main" id="{981A5A76-17AC-959D-653E-4185A0FD3C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3443" name="Line 34">
            <a:extLst>
              <a:ext uri="{FF2B5EF4-FFF2-40B4-BE49-F238E27FC236}">
                <a16:creationId xmlns:a16="http://schemas.microsoft.com/office/drawing/2014/main" id="{ED05516E-021C-EB13-F54A-1E21629D16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626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3444" name="Line 35">
            <a:extLst>
              <a:ext uri="{FF2B5EF4-FFF2-40B4-BE49-F238E27FC236}">
                <a16:creationId xmlns:a16="http://schemas.microsoft.com/office/drawing/2014/main" id="{624C3928-6821-0361-EF77-11F20D5E26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5200" y="3886200"/>
            <a:ext cx="304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3445" name="Line 36">
            <a:extLst>
              <a:ext uri="{FF2B5EF4-FFF2-40B4-BE49-F238E27FC236}">
                <a16:creationId xmlns:a16="http://schemas.microsoft.com/office/drawing/2014/main" id="{1AFB3BE3-0F95-2E46-E507-CBDA88B6A6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48400" y="2895600"/>
            <a:ext cx="381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3446" name="Text Box 37">
            <a:extLst>
              <a:ext uri="{FF2B5EF4-FFF2-40B4-BE49-F238E27FC236}">
                <a16:creationId xmlns:a16="http://schemas.microsoft.com/office/drawing/2014/main" id="{DC732E06-C47E-058D-1DFB-34A9E5882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3447" name="Text Box 38">
            <a:extLst>
              <a:ext uri="{FF2B5EF4-FFF2-40B4-BE49-F238E27FC236}">
                <a16:creationId xmlns:a16="http://schemas.microsoft.com/office/drawing/2014/main" id="{3BCFA2C5-E584-E16A-06C4-89AC1A1FA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7338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3901</TotalTime>
  <Words>17008</Words>
  <Application>Microsoft Office PowerPoint</Application>
  <PresentationFormat>Προβολή στην οθόνη (4:3)</PresentationFormat>
  <Paragraphs>3912</Paragraphs>
  <Slides>120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120</vt:i4>
      </vt:variant>
    </vt:vector>
  </HeadingPairs>
  <TitlesOfParts>
    <vt:vector size="127" baseType="lpstr">
      <vt:lpstr>Times New Roman</vt:lpstr>
      <vt:lpstr>Arial</vt:lpstr>
      <vt:lpstr>Wingdings</vt:lpstr>
      <vt:lpstr>Arial Black</vt:lpstr>
      <vt:lpstr>Default Design</vt:lpstr>
      <vt:lpstr>Microsoft Word Document</vt:lpstr>
      <vt:lpstr>Έγγραφο του Microsoft Word 97 - 2003</vt:lpstr>
      <vt:lpstr>Μερικοί ορισμοί</vt:lpstr>
      <vt:lpstr>Παράδειγμα</vt:lpstr>
      <vt:lpstr>Χάρτης Karnaugh τεσσάρων μεταβλητών</vt:lpstr>
      <vt:lpstr>Χάρτης Karnaugh τεσσάρων μεταβλητών</vt:lpstr>
      <vt:lpstr>Χάρτης Karnaugh τεσσάρων μεταβλητών</vt:lpstr>
      <vt:lpstr>Χάρτης Karnaugh τεσσάρων μεταβλητών</vt:lpstr>
      <vt:lpstr>Χάρτης Karnaugh τεσσάρων μεταβλητών</vt:lpstr>
      <vt:lpstr>Χάρτης Karnaugh τεσσάρων μεταβλητών</vt:lpstr>
      <vt:lpstr>Χάρτης Karnaugh τεσσάρων μεταβλητών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f(w,x,y,z) = Σ(0,1,2,5,7,8,9,10,13,15)</vt:lpstr>
      <vt:lpstr>Επιλογή prime implicants</vt:lpstr>
      <vt:lpstr>Επιλογή prime implicants</vt:lpstr>
      <vt:lpstr>Επιλογή prime implicants</vt:lpstr>
      <vt:lpstr>Επιλογή prime implicants</vt:lpstr>
      <vt:lpstr>Επιλογή prime implicants</vt:lpstr>
      <vt:lpstr>Επιλογή prime implicants</vt:lpstr>
      <vt:lpstr>Επιλογή prime implicants</vt:lpstr>
      <vt:lpstr>Επιλογή prime implicants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f(u,w,x,y,z) = Σ(13,15,17,18,19,20,21,23,25,27,29,31) + Σφ(1,2,12,24)</vt:lpstr>
      <vt:lpstr>Επιλογή prime implicants</vt:lpstr>
      <vt:lpstr>Επιλογή prime implicants</vt:lpstr>
      <vt:lpstr>Binary Decision Diagrams</vt:lpstr>
      <vt:lpstr>Binary Decision Diagrams</vt:lpstr>
      <vt:lpstr>Binary Decision Diagrams</vt:lpstr>
      <vt:lpstr>Binary Decision Diagrams</vt:lpstr>
      <vt:lpstr>Binary Decision Diagrams</vt:lpstr>
      <vt:lpstr>Binary Decision Diagrams</vt:lpstr>
      <vt:lpstr>Binary Decision Diagrams</vt:lpstr>
      <vt:lpstr>Διαδικασία απλοποίησης</vt:lpstr>
      <vt:lpstr>Διαδικασία απλοποίησης</vt:lpstr>
      <vt:lpstr>Διαδικασία απλοποίησης</vt:lpstr>
      <vt:lpstr>Διαδικασία απλοποίησης</vt:lpstr>
      <vt:lpstr>Διαδικασία απλοποίησης</vt:lpstr>
      <vt:lpstr>Διαδικασία απλοποίησης</vt:lpstr>
      <vt:lpstr>Διαδικασία απλοποίησης</vt:lpstr>
      <vt:lpstr>Παράδειγμα</vt:lpstr>
      <vt:lpstr>Παράδειγμα</vt:lpstr>
      <vt:lpstr>Παράδειγμα</vt:lpstr>
      <vt:lpstr>Παράδειγμα</vt:lpstr>
      <vt:lpstr>Παράδειγμα</vt:lpstr>
      <vt:lpstr>Παράδειγμα</vt:lpstr>
      <vt:lpstr>Άλλο ένα παράδειγμα</vt:lpstr>
      <vt:lpstr>Άλλο ένα παράδειγμα</vt:lpstr>
      <vt:lpstr>Άλλο ένα παράδειγμα</vt:lpstr>
      <vt:lpstr>Άλλο ένα παράδειγμα</vt:lpstr>
      <vt:lpstr>Άλλο ένα παράδειγμα</vt:lpstr>
      <vt:lpstr>Άλλο ένα παράδειγμα</vt:lpstr>
      <vt:lpstr>Άλλο ένα παράδειγμα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george stamoulis</dc:creator>
  <cp:lastModifiedBy>jj</cp:lastModifiedBy>
  <cp:revision>162</cp:revision>
  <dcterms:created xsi:type="dcterms:W3CDTF">2001-10-18T20:30:01Z</dcterms:created>
  <dcterms:modified xsi:type="dcterms:W3CDTF">2023-11-27T09:15:34Z</dcterms:modified>
</cp:coreProperties>
</file>