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49"/>
    <p:restoredTop sz="91450"/>
  </p:normalViewPr>
  <p:slideViewPr>
    <p:cSldViewPr snapToGrid="0">
      <p:cViewPr varScale="1">
        <p:scale>
          <a:sx n="82" d="100"/>
          <a:sy n="82" d="100"/>
        </p:scale>
        <p:origin x="108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BF2533-23A9-497E-B305-BD94BC217CA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26D8F6-AE43-4F86-A32D-5FEB2D1E7798}">
      <dgm:prSet custT="1"/>
      <dgm:spPr/>
      <dgm:t>
        <a:bodyPr/>
        <a:lstStyle/>
        <a:p>
          <a:r>
            <a:rPr lang="el-GR" sz="2400" dirty="0"/>
            <a:t>Θεωρίες και Μοντέλα Ηγεσίας στους Εκπαιδευτικούς Οργανισμούς</a:t>
          </a:r>
          <a:endParaRPr lang="en-US" sz="2400" dirty="0"/>
        </a:p>
      </dgm:t>
    </dgm:pt>
    <dgm:pt modelId="{8B8C92E0-14B6-4248-A062-1E4B69C3DF18}" type="parTrans" cxnId="{BF0DF805-79CB-473E-BB3C-9F5374EE0073}">
      <dgm:prSet/>
      <dgm:spPr/>
      <dgm:t>
        <a:bodyPr/>
        <a:lstStyle/>
        <a:p>
          <a:endParaRPr lang="en-US"/>
        </a:p>
      </dgm:t>
    </dgm:pt>
    <dgm:pt modelId="{A3D6FA14-E029-4E34-BAA6-3937B862C49F}" type="sibTrans" cxnId="{BF0DF805-79CB-473E-BB3C-9F5374EE0073}">
      <dgm:prSet/>
      <dgm:spPr/>
      <dgm:t>
        <a:bodyPr/>
        <a:lstStyle/>
        <a:p>
          <a:endParaRPr lang="en-US"/>
        </a:p>
      </dgm:t>
    </dgm:pt>
    <dgm:pt modelId="{48419444-BFBA-4605-8724-FAE3E0665693}">
      <dgm:prSet custT="1"/>
      <dgm:spPr/>
      <dgm:t>
        <a:bodyPr/>
        <a:lstStyle/>
        <a:p>
          <a:r>
            <a:rPr lang="el-GR" sz="2400" dirty="0" err="1"/>
            <a:t>Οργανωσιακή</a:t>
          </a:r>
          <a:r>
            <a:rPr lang="el-GR" sz="2400" dirty="0"/>
            <a:t> Συμπεριφορά σε ατομικό και ομαδικό πλαίσιο</a:t>
          </a:r>
          <a:endParaRPr lang="en-US" sz="2400" dirty="0"/>
        </a:p>
      </dgm:t>
    </dgm:pt>
    <dgm:pt modelId="{2EA557F2-E320-4D8D-A47E-807A9F408355}" type="parTrans" cxnId="{4FDE5405-489F-49CC-B0ED-CAB4A9751609}">
      <dgm:prSet/>
      <dgm:spPr/>
      <dgm:t>
        <a:bodyPr/>
        <a:lstStyle/>
        <a:p>
          <a:endParaRPr lang="en-US"/>
        </a:p>
      </dgm:t>
    </dgm:pt>
    <dgm:pt modelId="{4B68EB45-198E-44F7-A230-9DFFDF3C56B8}" type="sibTrans" cxnId="{4FDE5405-489F-49CC-B0ED-CAB4A9751609}">
      <dgm:prSet/>
      <dgm:spPr/>
      <dgm:t>
        <a:bodyPr/>
        <a:lstStyle/>
        <a:p>
          <a:endParaRPr lang="en-US"/>
        </a:p>
      </dgm:t>
    </dgm:pt>
    <dgm:pt modelId="{64A25AB5-1CF2-4404-A2F5-AD8422D090C4}">
      <dgm:prSet custT="1"/>
      <dgm:spPr/>
      <dgm:t>
        <a:bodyPr/>
        <a:lstStyle/>
        <a:p>
          <a:r>
            <a:rPr lang="el-GR" sz="2400" dirty="0"/>
            <a:t>Παρακίνηση, Συναισθήματα και Εργασιακή Ικανοποίηση</a:t>
          </a:r>
          <a:endParaRPr lang="en-US" sz="2400" dirty="0"/>
        </a:p>
      </dgm:t>
    </dgm:pt>
    <dgm:pt modelId="{AFBC806A-7554-4D2A-ACF8-CA23B6E09D77}" type="parTrans" cxnId="{5B313EBF-3FA0-45CB-A63C-D4A79A708A08}">
      <dgm:prSet/>
      <dgm:spPr/>
      <dgm:t>
        <a:bodyPr/>
        <a:lstStyle/>
        <a:p>
          <a:endParaRPr lang="en-US"/>
        </a:p>
      </dgm:t>
    </dgm:pt>
    <dgm:pt modelId="{AB935AD5-4791-4A6E-8843-733B27DCEA7E}" type="sibTrans" cxnId="{5B313EBF-3FA0-45CB-A63C-D4A79A708A08}">
      <dgm:prSet/>
      <dgm:spPr/>
      <dgm:t>
        <a:bodyPr/>
        <a:lstStyle/>
        <a:p>
          <a:endParaRPr lang="en-US"/>
        </a:p>
      </dgm:t>
    </dgm:pt>
    <dgm:pt modelId="{34BD1D2F-67E3-4E66-A32A-044CC3FF03DF}">
      <dgm:prSet custT="1"/>
      <dgm:spPr/>
      <dgm:t>
        <a:bodyPr/>
        <a:lstStyle/>
        <a:p>
          <a:r>
            <a:rPr lang="el-GR" sz="2400" dirty="0"/>
            <a:t>Επικοινωνία στους οργανισμούς</a:t>
          </a:r>
          <a:endParaRPr lang="en-US" sz="2400" dirty="0"/>
        </a:p>
      </dgm:t>
    </dgm:pt>
    <dgm:pt modelId="{698E2CCA-D79D-4911-950A-5852F7563A30}" type="parTrans" cxnId="{ADE09C3D-4E80-4875-AF59-D1AC2E889146}">
      <dgm:prSet/>
      <dgm:spPr/>
      <dgm:t>
        <a:bodyPr/>
        <a:lstStyle/>
        <a:p>
          <a:endParaRPr lang="en-US"/>
        </a:p>
      </dgm:t>
    </dgm:pt>
    <dgm:pt modelId="{6DDC0501-BBFB-44F6-A2AC-76E35732AF5F}" type="sibTrans" cxnId="{ADE09C3D-4E80-4875-AF59-D1AC2E889146}">
      <dgm:prSet/>
      <dgm:spPr/>
      <dgm:t>
        <a:bodyPr/>
        <a:lstStyle/>
        <a:p>
          <a:endParaRPr lang="en-US"/>
        </a:p>
      </dgm:t>
    </dgm:pt>
    <dgm:pt modelId="{B025F003-4DFF-4DA4-9C41-ACA02B36BEC6}">
      <dgm:prSet custT="1"/>
      <dgm:spPr/>
      <dgm:t>
        <a:bodyPr/>
        <a:lstStyle/>
        <a:p>
          <a:r>
            <a:rPr lang="el-GR" sz="2400" dirty="0" err="1"/>
            <a:t>Οργανωσιακή</a:t>
          </a:r>
          <a:r>
            <a:rPr lang="el-GR" sz="2400" dirty="0"/>
            <a:t> κουλτούρα και </a:t>
          </a:r>
          <a:r>
            <a:rPr lang="el-GR" sz="2400" dirty="0" err="1"/>
            <a:t>οργανωσιακό</a:t>
          </a:r>
          <a:r>
            <a:rPr lang="el-GR" sz="2400" dirty="0"/>
            <a:t> κλίμα</a:t>
          </a:r>
          <a:endParaRPr lang="en-US" sz="2400" dirty="0"/>
        </a:p>
      </dgm:t>
    </dgm:pt>
    <dgm:pt modelId="{9CB2EB76-F697-430D-9423-B747887F1962}" type="parTrans" cxnId="{19831E73-182C-49B2-A419-A62E7DBA0CD5}">
      <dgm:prSet/>
      <dgm:spPr/>
      <dgm:t>
        <a:bodyPr/>
        <a:lstStyle/>
        <a:p>
          <a:endParaRPr lang="en-US"/>
        </a:p>
      </dgm:t>
    </dgm:pt>
    <dgm:pt modelId="{B7EE7989-158A-4E94-8CA6-301B926E2313}" type="sibTrans" cxnId="{19831E73-182C-49B2-A419-A62E7DBA0CD5}">
      <dgm:prSet/>
      <dgm:spPr/>
      <dgm:t>
        <a:bodyPr/>
        <a:lstStyle/>
        <a:p>
          <a:endParaRPr lang="en-US"/>
        </a:p>
      </dgm:t>
    </dgm:pt>
    <dgm:pt modelId="{6B028EA7-39BA-478B-BB43-85E9A1436CAD}">
      <dgm:prSet custT="1"/>
      <dgm:spPr/>
      <dgm:t>
        <a:bodyPr/>
        <a:lstStyle/>
        <a:p>
          <a:r>
            <a:rPr lang="el-GR" sz="2400" dirty="0"/>
            <a:t>Διαχείριση Ομάδων</a:t>
          </a:r>
          <a:endParaRPr lang="en-US" sz="2400" dirty="0"/>
        </a:p>
      </dgm:t>
    </dgm:pt>
    <dgm:pt modelId="{E8D964ED-3CA7-41E9-882F-4E8F60BCE48C}" type="parTrans" cxnId="{883BDE3F-59CE-4FE1-9171-13C183C2A4CA}">
      <dgm:prSet/>
      <dgm:spPr/>
      <dgm:t>
        <a:bodyPr/>
        <a:lstStyle/>
        <a:p>
          <a:endParaRPr lang="en-US"/>
        </a:p>
      </dgm:t>
    </dgm:pt>
    <dgm:pt modelId="{C9D836F1-AA52-49EB-85C4-952BF8A9D7D5}" type="sibTrans" cxnId="{883BDE3F-59CE-4FE1-9171-13C183C2A4CA}">
      <dgm:prSet/>
      <dgm:spPr/>
      <dgm:t>
        <a:bodyPr/>
        <a:lstStyle/>
        <a:p>
          <a:endParaRPr lang="en-US"/>
        </a:p>
      </dgm:t>
    </dgm:pt>
    <dgm:pt modelId="{9303215B-5CA6-40A6-A62B-20E353793EBF}">
      <dgm:prSet custT="1"/>
      <dgm:spPr/>
      <dgm:t>
        <a:bodyPr/>
        <a:lstStyle/>
        <a:p>
          <a:r>
            <a:rPr lang="el-GR" sz="2400" dirty="0"/>
            <a:t>Λήψη αποφάσεων και επίλυση συγκρούσεων</a:t>
          </a:r>
          <a:endParaRPr lang="en-US" sz="2400" dirty="0"/>
        </a:p>
      </dgm:t>
    </dgm:pt>
    <dgm:pt modelId="{748A6FD2-36E6-41AC-B470-3CEAC5EB8D89}" type="parTrans" cxnId="{1577107D-FE58-4370-B224-DE22F601C257}">
      <dgm:prSet/>
      <dgm:spPr/>
      <dgm:t>
        <a:bodyPr/>
        <a:lstStyle/>
        <a:p>
          <a:endParaRPr lang="en-US"/>
        </a:p>
      </dgm:t>
    </dgm:pt>
    <dgm:pt modelId="{7E09473A-C3C2-4927-A1F8-93A8C4A3E68B}" type="sibTrans" cxnId="{1577107D-FE58-4370-B224-DE22F601C257}">
      <dgm:prSet/>
      <dgm:spPr/>
      <dgm:t>
        <a:bodyPr/>
        <a:lstStyle/>
        <a:p>
          <a:endParaRPr lang="en-US"/>
        </a:p>
      </dgm:t>
    </dgm:pt>
    <dgm:pt modelId="{96D61BBC-11C6-494D-BC89-DA7815DD2751}">
      <dgm:prSet custT="1"/>
      <dgm:spPr/>
      <dgm:t>
        <a:bodyPr/>
        <a:lstStyle/>
        <a:p>
          <a:r>
            <a:rPr lang="el-GR" sz="2400" dirty="0"/>
            <a:t>Επαγγελματική μάθηση και οργανισμοί που μαθαίνουν</a:t>
          </a:r>
          <a:endParaRPr lang="en-US" sz="2400" dirty="0"/>
        </a:p>
      </dgm:t>
    </dgm:pt>
    <dgm:pt modelId="{1901E575-735A-402D-BCDA-CBD78712370C}" type="parTrans" cxnId="{6A653249-EA2D-4E91-A25F-37ED99CDC514}">
      <dgm:prSet/>
      <dgm:spPr/>
      <dgm:t>
        <a:bodyPr/>
        <a:lstStyle/>
        <a:p>
          <a:endParaRPr lang="en-US"/>
        </a:p>
      </dgm:t>
    </dgm:pt>
    <dgm:pt modelId="{0B9D360A-DE04-43C4-985A-F0B28D70E38D}" type="sibTrans" cxnId="{6A653249-EA2D-4E91-A25F-37ED99CDC514}">
      <dgm:prSet/>
      <dgm:spPr/>
      <dgm:t>
        <a:bodyPr/>
        <a:lstStyle/>
        <a:p>
          <a:endParaRPr lang="en-US"/>
        </a:p>
      </dgm:t>
    </dgm:pt>
    <dgm:pt modelId="{18CC1B3D-E714-4056-A7FC-123F8D567516}">
      <dgm:prSet custT="1"/>
      <dgm:spPr/>
      <dgm:t>
        <a:bodyPr/>
        <a:lstStyle/>
        <a:p>
          <a:r>
            <a:rPr lang="el-GR" sz="2400" dirty="0"/>
            <a:t>Συμπεριληπτική Ηγεσία και Διοίκηση της Διαφορετικότητας</a:t>
          </a:r>
          <a:endParaRPr lang="en-US" sz="2400" dirty="0"/>
        </a:p>
      </dgm:t>
    </dgm:pt>
    <dgm:pt modelId="{24D1F96C-D8EE-429E-860D-90427D6F7B14}" type="parTrans" cxnId="{D7DCCD0C-4E23-4647-A373-2A2E75688AA0}">
      <dgm:prSet/>
      <dgm:spPr/>
      <dgm:t>
        <a:bodyPr/>
        <a:lstStyle/>
        <a:p>
          <a:endParaRPr lang="en-US"/>
        </a:p>
      </dgm:t>
    </dgm:pt>
    <dgm:pt modelId="{925C82D5-6A19-434B-BB71-CA9BC686E776}" type="sibTrans" cxnId="{D7DCCD0C-4E23-4647-A373-2A2E75688AA0}">
      <dgm:prSet/>
      <dgm:spPr/>
      <dgm:t>
        <a:bodyPr/>
        <a:lstStyle/>
        <a:p>
          <a:endParaRPr lang="en-US"/>
        </a:p>
      </dgm:t>
    </dgm:pt>
    <dgm:pt modelId="{76FB2549-10F9-479C-9FCA-D5C166DD76B5}">
      <dgm:prSet custT="1"/>
      <dgm:spPr/>
      <dgm:t>
        <a:bodyPr/>
        <a:lstStyle/>
        <a:p>
          <a:r>
            <a:rPr lang="el-GR" sz="2400" dirty="0"/>
            <a:t>Αξιολόγηση και Ποιότητα στην Εκπαιδευτική Μονάδα</a:t>
          </a:r>
          <a:endParaRPr lang="en-US" sz="2400" dirty="0"/>
        </a:p>
      </dgm:t>
    </dgm:pt>
    <dgm:pt modelId="{BAECE346-1416-4E5F-B2F2-99AE806B0ACB}" type="parTrans" cxnId="{D60DD6C4-2175-4C9D-B004-6DE674E40C5F}">
      <dgm:prSet/>
      <dgm:spPr/>
      <dgm:t>
        <a:bodyPr/>
        <a:lstStyle/>
        <a:p>
          <a:endParaRPr lang="en-US"/>
        </a:p>
      </dgm:t>
    </dgm:pt>
    <dgm:pt modelId="{4860930C-BE26-4CC4-A31A-813BB36216E5}" type="sibTrans" cxnId="{D60DD6C4-2175-4C9D-B004-6DE674E40C5F}">
      <dgm:prSet/>
      <dgm:spPr/>
      <dgm:t>
        <a:bodyPr/>
        <a:lstStyle/>
        <a:p>
          <a:endParaRPr lang="en-US"/>
        </a:p>
      </dgm:t>
    </dgm:pt>
    <dgm:pt modelId="{51BAAB57-200F-4C4B-9696-81BC65E1399B}">
      <dgm:prSet custT="1"/>
      <dgm:spPr/>
      <dgm:t>
        <a:bodyPr/>
        <a:lstStyle/>
        <a:p>
          <a:r>
            <a:rPr lang="el-GR" sz="2400" dirty="0"/>
            <a:t>Ηγεσία για Ευημερία και Ανθεκτικότητα</a:t>
          </a:r>
          <a:endParaRPr lang="en-US" sz="2400" dirty="0"/>
        </a:p>
      </dgm:t>
    </dgm:pt>
    <dgm:pt modelId="{F1925875-312B-4EDD-8541-1B0DB29D951F}" type="parTrans" cxnId="{A0517075-B38F-4D81-91C8-C29DE1C9A9C3}">
      <dgm:prSet/>
      <dgm:spPr/>
      <dgm:t>
        <a:bodyPr/>
        <a:lstStyle/>
        <a:p>
          <a:endParaRPr lang="en-US"/>
        </a:p>
      </dgm:t>
    </dgm:pt>
    <dgm:pt modelId="{F6C95DC5-3479-49F1-8EA2-C7641148FA77}" type="sibTrans" cxnId="{A0517075-B38F-4D81-91C8-C29DE1C9A9C3}">
      <dgm:prSet/>
      <dgm:spPr/>
      <dgm:t>
        <a:bodyPr/>
        <a:lstStyle/>
        <a:p>
          <a:endParaRPr lang="en-US"/>
        </a:p>
      </dgm:t>
    </dgm:pt>
    <dgm:pt modelId="{EE54DA30-6703-4A3C-A36E-08898ED4DB36}">
      <dgm:prSet custT="1"/>
      <dgm:spPr/>
      <dgm:t>
        <a:bodyPr/>
        <a:lstStyle/>
        <a:p>
          <a:r>
            <a:rPr lang="el-GR" sz="2400" dirty="0"/>
            <a:t>Ηγεσία και Διοίκηση Αλλαγών σε Αβέβαιο Περιβάλλον</a:t>
          </a:r>
          <a:r>
            <a:rPr lang="en-US" sz="2400" dirty="0"/>
            <a:t> </a:t>
          </a:r>
        </a:p>
      </dgm:t>
    </dgm:pt>
    <dgm:pt modelId="{721241C7-0AD6-414D-92C7-723CAE996A25}" type="parTrans" cxnId="{C015CFF0-CCBB-4247-B908-10C87655AB77}">
      <dgm:prSet/>
      <dgm:spPr/>
      <dgm:t>
        <a:bodyPr/>
        <a:lstStyle/>
        <a:p>
          <a:endParaRPr lang="en-US"/>
        </a:p>
      </dgm:t>
    </dgm:pt>
    <dgm:pt modelId="{3E44293C-7F50-44FC-853B-C07B192D8885}" type="sibTrans" cxnId="{C015CFF0-CCBB-4247-B908-10C87655AB77}">
      <dgm:prSet/>
      <dgm:spPr/>
      <dgm:t>
        <a:bodyPr/>
        <a:lstStyle/>
        <a:p>
          <a:endParaRPr lang="en-US"/>
        </a:p>
      </dgm:t>
    </dgm:pt>
    <dgm:pt modelId="{C7CE0F77-2529-E84B-A180-A958558AF49C}" type="pres">
      <dgm:prSet presAssocID="{8DBF2533-23A9-497E-B305-BD94BC217CA2}" presName="vert0" presStyleCnt="0">
        <dgm:presLayoutVars>
          <dgm:dir/>
          <dgm:animOne val="branch"/>
          <dgm:animLvl val="lvl"/>
        </dgm:presLayoutVars>
      </dgm:prSet>
      <dgm:spPr/>
    </dgm:pt>
    <dgm:pt modelId="{87A3D006-B441-A449-9D8E-6910CF0C7924}" type="pres">
      <dgm:prSet presAssocID="{8526D8F6-AE43-4F86-A32D-5FEB2D1E7798}" presName="thickLine" presStyleLbl="alignNode1" presStyleIdx="0" presStyleCnt="12"/>
      <dgm:spPr/>
    </dgm:pt>
    <dgm:pt modelId="{8696FAAF-60B1-C14D-89D7-457E06630CDC}" type="pres">
      <dgm:prSet presAssocID="{8526D8F6-AE43-4F86-A32D-5FEB2D1E7798}" presName="horz1" presStyleCnt="0"/>
      <dgm:spPr/>
    </dgm:pt>
    <dgm:pt modelId="{3472D356-E85C-8A46-B2B6-9F0CA136A19F}" type="pres">
      <dgm:prSet presAssocID="{8526D8F6-AE43-4F86-A32D-5FEB2D1E7798}" presName="tx1" presStyleLbl="revTx" presStyleIdx="0" presStyleCnt="12"/>
      <dgm:spPr/>
    </dgm:pt>
    <dgm:pt modelId="{C57FBD79-F8F2-0249-BE57-76E08A73AF14}" type="pres">
      <dgm:prSet presAssocID="{8526D8F6-AE43-4F86-A32D-5FEB2D1E7798}" presName="vert1" presStyleCnt="0"/>
      <dgm:spPr/>
    </dgm:pt>
    <dgm:pt modelId="{1B5FC929-8F44-3547-ACC4-8E121384D1D5}" type="pres">
      <dgm:prSet presAssocID="{48419444-BFBA-4605-8724-FAE3E0665693}" presName="thickLine" presStyleLbl="alignNode1" presStyleIdx="1" presStyleCnt="12"/>
      <dgm:spPr/>
    </dgm:pt>
    <dgm:pt modelId="{4368B7B2-4D99-7648-B338-507BC2E9571F}" type="pres">
      <dgm:prSet presAssocID="{48419444-BFBA-4605-8724-FAE3E0665693}" presName="horz1" presStyleCnt="0"/>
      <dgm:spPr/>
    </dgm:pt>
    <dgm:pt modelId="{0606E77A-5A4B-A24F-BCE6-5E9507FFCD2D}" type="pres">
      <dgm:prSet presAssocID="{48419444-BFBA-4605-8724-FAE3E0665693}" presName="tx1" presStyleLbl="revTx" presStyleIdx="1" presStyleCnt="12"/>
      <dgm:spPr/>
    </dgm:pt>
    <dgm:pt modelId="{DEA1C658-B659-3440-9516-145DA784EE91}" type="pres">
      <dgm:prSet presAssocID="{48419444-BFBA-4605-8724-FAE3E0665693}" presName="vert1" presStyleCnt="0"/>
      <dgm:spPr/>
    </dgm:pt>
    <dgm:pt modelId="{BA56F2FC-E790-6545-87A9-AA0827A59434}" type="pres">
      <dgm:prSet presAssocID="{64A25AB5-1CF2-4404-A2F5-AD8422D090C4}" presName="thickLine" presStyleLbl="alignNode1" presStyleIdx="2" presStyleCnt="12"/>
      <dgm:spPr/>
    </dgm:pt>
    <dgm:pt modelId="{8F2A8830-9D9C-5040-A9AE-C13360D1710F}" type="pres">
      <dgm:prSet presAssocID="{64A25AB5-1CF2-4404-A2F5-AD8422D090C4}" presName="horz1" presStyleCnt="0"/>
      <dgm:spPr/>
    </dgm:pt>
    <dgm:pt modelId="{AFAF2A1D-CB4E-9D4D-8B38-0FD657358FC5}" type="pres">
      <dgm:prSet presAssocID="{64A25AB5-1CF2-4404-A2F5-AD8422D090C4}" presName="tx1" presStyleLbl="revTx" presStyleIdx="2" presStyleCnt="12"/>
      <dgm:spPr/>
    </dgm:pt>
    <dgm:pt modelId="{E1401124-A0E5-3C47-8258-02C3582996D8}" type="pres">
      <dgm:prSet presAssocID="{64A25AB5-1CF2-4404-A2F5-AD8422D090C4}" presName="vert1" presStyleCnt="0"/>
      <dgm:spPr/>
    </dgm:pt>
    <dgm:pt modelId="{73765294-881C-AF4A-B6AD-B496E3082384}" type="pres">
      <dgm:prSet presAssocID="{34BD1D2F-67E3-4E66-A32A-044CC3FF03DF}" presName="thickLine" presStyleLbl="alignNode1" presStyleIdx="3" presStyleCnt="12"/>
      <dgm:spPr/>
    </dgm:pt>
    <dgm:pt modelId="{8A524FBF-D612-E046-B323-C1AD16E2EC11}" type="pres">
      <dgm:prSet presAssocID="{34BD1D2F-67E3-4E66-A32A-044CC3FF03DF}" presName="horz1" presStyleCnt="0"/>
      <dgm:spPr/>
    </dgm:pt>
    <dgm:pt modelId="{587760BC-76EA-C740-85E8-50C66996DE7D}" type="pres">
      <dgm:prSet presAssocID="{34BD1D2F-67E3-4E66-A32A-044CC3FF03DF}" presName="tx1" presStyleLbl="revTx" presStyleIdx="3" presStyleCnt="12"/>
      <dgm:spPr/>
    </dgm:pt>
    <dgm:pt modelId="{AEDBC898-F13E-A04D-8903-077EF6C26094}" type="pres">
      <dgm:prSet presAssocID="{34BD1D2F-67E3-4E66-A32A-044CC3FF03DF}" presName="vert1" presStyleCnt="0"/>
      <dgm:spPr/>
    </dgm:pt>
    <dgm:pt modelId="{09771DE6-F285-1040-8924-BDFDAD2B0CEC}" type="pres">
      <dgm:prSet presAssocID="{B025F003-4DFF-4DA4-9C41-ACA02B36BEC6}" presName="thickLine" presStyleLbl="alignNode1" presStyleIdx="4" presStyleCnt="12"/>
      <dgm:spPr/>
    </dgm:pt>
    <dgm:pt modelId="{B40DA2CE-7115-3F42-86D1-1BBB3ACC86E0}" type="pres">
      <dgm:prSet presAssocID="{B025F003-4DFF-4DA4-9C41-ACA02B36BEC6}" presName="horz1" presStyleCnt="0"/>
      <dgm:spPr/>
    </dgm:pt>
    <dgm:pt modelId="{AA3EE22A-7CAD-C342-A432-B892EFBFBAD3}" type="pres">
      <dgm:prSet presAssocID="{B025F003-4DFF-4DA4-9C41-ACA02B36BEC6}" presName="tx1" presStyleLbl="revTx" presStyleIdx="4" presStyleCnt="12"/>
      <dgm:spPr/>
    </dgm:pt>
    <dgm:pt modelId="{C94587BA-685F-0044-9211-6ED6E16DD95A}" type="pres">
      <dgm:prSet presAssocID="{B025F003-4DFF-4DA4-9C41-ACA02B36BEC6}" presName="vert1" presStyleCnt="0"/>
      <dgm:spPr/>
    </dgm:pt>
    <dgm:pt modelId="{F85A312E-B41B-A444-B9B6-84932A077881}" type="pres">
      <dgm:prSet presAssocID="{6B028EA7-39BA-478B-BB43-85E9A1436CAD}" presName="thickLine" presStyleLbl="alignNode1" presStyleIdx="5" presStyleCnt="12"/>
      <dgm:spPr/>
    </dgm:pt>
    <dgm:pt modelId="{0123C1CA-2573-E846-97A1-5AA2FC051B4F}" type="pres">
      <dgm:prSet presAssocID="{6B028EA7-39BA-478B-BB43-85E9A1436CAD}" presName="horz1" presStyleCnt="0"/>
      <dgm:spPr/>
    </dgm:pt>
    <dgm:pt modelId="{358B7E64-3D16-A04F-9CDC-F060F377C7D1}" type="pres">
      <dgm:prSet presAssocID="{6B028EA7-39BA-478B-BB43-85E9A1436CAD}" presName="tx1" presStyleLbl="revTx" presStyleIdx="5" presStyleCnt="12"/>
      <dgm:spPr/>
    </dgm:pt>
    <dgm:pt modelId="{1825594E-7C73-FA4D-8AE4-9FF62E9CF232}" type="pres">
      <dgm:prSet presAssocID="{6B028EA7-39BA-478B-BB43-85E9A1436CAD}" presName="vert1" presStyleCnt="0"/>
      <dgm:spPr/>
    </dgm:pt>
    <dgm:pt modelId="{B51E9206-82A4-5D49-965A-70B2D461CE17}" type="pres">
      <dgm:prSet presAssocID="{9303215B-5CA6-40A6-A62B-20E353793EBF}" presName="thickLine" presStyleLbl="alignNode1" presStyleIdx="6" presStyleCnt="12"/>
      <dgm:spPr/>
    </dgm:pt>
    <dgm:pt modelId="{47731EAD-E497-BE46-ACD8-CECE61FB55D6}" type="pres">
      <dgm:prSet presAssocID="{9303215B-5CA6-40A6-A62B-20E353793EBF}" presName="horz1" presStyleCnt="0"/>
      <dgm:spPr/>
    </dgm:pt>
    <dgm:pt modelId="{D53D40F7-F522-1D4A-A2C0-F16322D81CCF}" type="pres">
      <dgm:prSet presAssocID="{9303215B-5CA6-40A6-A62B-20E353793EBF}" presName="tx1" presStyleLbl="revTx" presStyleIdx="6" presStyleCnt="12"/>
      <dgm:spPr/>
    </dgm:pt>
    <dgm:pt modelId="{D551EC19-8830-0C40-A2E4-DA3F2C3B27CD}" type="pres">
      <dgm:prSet presAssocID="{9303215B-5CA6-40A6-A62B-20E353793EBF}" presName="vert1" presStyleCnt="0"/>
      <dgm:spPr/>
    </dgm:pt>
    <dgm:pt modelId="{01AF56ED-D073-354A-AC39-BD1852E2FAF1}" type="pres">
      <dgm:prSet presAssocID="{96D61BBC-11C6-494D-BC89-DA7815DD2751}" presName="thickLine" presStyleLbl="alignNode1" presStyleIdx="7" presStyleCnt="12"/>
      <dgm:spPr/>
    </dgm:pt>
    <dgm:pt modelId="{D773EE72-B483-B74A-B2E0-23268116697B}" type="pres">
      <dgm:prSet presAssocID="{96D61BBC-11C6-494D-BC89-DA7815DD2751}" presName="horz1" presStyleCnt="0"/>
      <dgm:spPr/>
    </dgm:pt>
    <dgm:pt modelId="{EAEDF05C-5B6C-024F-A836-6302193F27BC}" type="pres">
      <dgm:prSet presAssocID="{96D61BBC-11C6-494D-BC89-DA7815DD2751}" presName="tx1" presStyleLbl="revTx" presStyleIdx="7" presStyleCnt="12"/>
      <dgm:spPr/>
    </dgm:pt>
    <dgm:pt modelId="{0B883258-D8D6-9F4E-91A6-041A1BD17052}" type="pres">
      <dgm:prSet presAssocID="{96D61BBC-11C6-494D-BC89-DA7815DD2751}" presName="vert1" presStyleCnt="0"/>
      <dgm:spPr/>
    </dgm:pt>
    <dgm:pt modelId="{AE296F28-AFB7-634F-B7CB-93C2BA32FF19}" type="pres">
      <dgm:prSet presAssocID="{18CC1B3D-E714-4056-A7FC-123F8D567516}" presName="thickLine" presStyleLbl="alignNode1" presStyleIdx="8" presStyleCnt="12"/>
      <dgm:spPr/>
    </dgm:pt>
    <dgm:pt modelId="{4BD30214-EFCC-7D4A-9494-D47540D25A57}" type="pres">
      <dgm:prSet presAssocID="{18CC1B3D-E714-4056-A7FC-123F8D567516}" presName="horz1" presStyleCnt="0"/>
      <dgm:spPr/>
    </dgm:pt>
    <dgm:pt modelId="{018B815E-8735-7D49-A4C8-45FC9344A0B9}" type="pres">
      <dgm:prSet presAssocID="{18CC1B3D-E714-4056-A7FC-123F8D567516}" presName="tx1" presStyleLbl="revTx" presStyleIdx="8" presStyleCnt="12"/>
      <dgm:spPr/>
    </dgm:pt>
    <dgm:pt modelId="{8B59DF3A-0675-BF46-863E-153BE7FA8A05}" type="pres">
      <dgm:prSet presAssocID="{18CC1B3D-E714-4056-A7FC-123F8D567516}" presName="vert1" presStyleCnt="0"/>
      <dgm:spPr/>
    </dgm:pt>
    <dgm:pt modelId="{0C523805-A40F-5245-992E-A8E91C2074EE}" type="pres">
      <dgm:prSet presAssocID="{76FB2549-10F9-479C-9FCA-D5C166DD76B5}" presName="thickLine" presStyleLbl="alignNode1" presStyleIdx="9" presStyleCnt="12"/>
      <dgm:spPr/>
    </dgm:pt>
    <dgm:pt modelId="{EBD3BB70-A899-814B-A3B1-5973AAAF0631}" type="pres">
      <dgm:prSet presAssocID="{76FB2549-10F9-479C-9FCA-D5C166DD76B5}" presName="horz1" presStyleCnt="0"/>
      <dgm:spPr/>
    </dgm:pt>
    <dgm:pt modelId="{B0086DAE-9C26-4A4C-A551-EEDD38012B6F}" type="pres">
      <dgm:prSet presAssocID="{76FB2549-10F9-479C-9FCA-D5C166DD76B5}" presName="tx1" presStyleLbl="revTx" presStyleIdx="9" presStyleCnt="12"/>
      <dgm:spPr/>
    </dgm:pt>
    <dgm:pt modelId="{E910D973-17BC-5F42-9385-93328D6157C0}" type="pres">
      <dgm:prSet presAssocID="{76FB2549-10F9-479C-9FCA-D5C166DD76B5}" presName="vert1" presStyleCnt="0"/>
      <dgm:spPr/>
    </dgm:pt>
    <dgm:pt modelId="{E83BA4EF-D33B-B144-86D6-E6089DA27743}" type="pres">
      <dgm:prSet presAssocID="{51BAAB57-200F-4C4B-9696-81BC65E1399B}" presName="thickLine" presStyleLbl="alignNode1" presStyleIdx="10" presStyleCnt="12"/>
      <dgm:spPr/>
    </dgm:pt>
    <dgm:pt modelId="{72BFF5B5-420D-D44B-8BEF-0B9B0EF07BBB}" type="pres">
      <dgm:prSet presAssocID="{51BAAB57-200F-4C4B-9696-81BC65E1399B}" presName="horz1" presStyleCnt="0"/>
      <dgm:spPr/>
    </dgm:pt>
    <dgm:pt modelId="{FEDD0821-3A13-CF4D-88EB-24F8B868FE64}" type="pres">
      <dgm:prSet presAssocID="{51BAAB57-200F-4C4B-9696-81BC65E1399B}" presName="tx1" presStyleLbl="revTx" presStyleIdx="10" presStyleCnt="12"/>
      <dgm:spPr/>
    </dgm:pt>
    <dgm:pt modelId="{FD1477E2-F7DA-B04F-A514-A954CEF7276C}" type="pres">
      <dgm:prSet presAssocID="{51BAAB57-200F-4C4B-9696-81BC65E1399B}" presName="vert1" presStyleCnt="0"/>
      <dgm:spPr/>
    </dgm:pt>
    <dgm:pt modelId="{BD7A6472-29F5-C449-BC1C-3EC0A09F38CB}" type="pres">
      <dgm:prSet presAssocID="{EE54DA30-6703-4A3C-A36E-08898ED4DB36}" presName="thickLine" presStyleLbl="alignNode1" presStyleIdx="11" presStyleCnt="12"/>
      <dgm:spPr/>
    </dgm:pt>
    <dgm:pt modelId="{B7774384-BC79-C441-8B47-4B7B2ABE0824}" type="pres">
      <dgm:prSet presAssocID="{EE54DA30-6703-4A3C-A36E-08898ED4DB36}" presName="horz1" presStyleCnt="0"/>
      <dgm:spPr/>
    </dgm:pt>
    <dgm:pt modelId="{5A92724C-2FF4-4741-8555-EAA38EBB1790}" type="pres">
      <dgm:prSet presAssocID="{EE54DA30-6703-4A3C-A36E-08898ED4DB36}" presName="tx1" presStyleLbl="revTx" presStyleIdx="11" presStyleCnt="12"/>
      <dgm:spPr/>
    </dgm:pt>
    <dgm:pt modelId="{D61C918C-0B6F-D746-A919-ACE44B3792CD}" type="pres">
      <dgm:prSet presAssocID="{EE54DA30-6703-4A3C-A36E-08898ED4DB36}" presName="vert1" presStyleCnt="0"/>
      <dgm:spPr/>
    </dgm:pt>
  </dgm:ptLst>
  <dgm:cxnLst>
    <dgm:cxn modelId="{4FDE5405-489F-49CC-B0ED-CAB4A9751609}" srcId="{8DBF2533-23A9-497E-B305-BD94BC217CA2}" destId="{48419444-BFBA-4605-8724-FAE3E0665693}" srcOrd="1" destOrd="0" parTransId="{2EA557F2-E320-4D8D-A47E-807A9F408355}" sibTransId="{4B68EB45-198E-44F7-A230-9DFFDF3C56B8}"/>
    <dgm:cxn modelId="{BF0DF805-79CB-473E-BB3C-9F5374EE0073}" srcId="{8DBF2533-23A9-497E-B305-BD94BC217CA2}" destId="{8526D8F6-AE43-4F86-A32D-5FEB2D1E7798}" srcOrd="0" destOrd="0" parTransId="{8B8C92E0-14B6-4248-A062-1E4B69C3DF18}" sibTransId="{A3D6FA14-E029-4E34-BAA6-3937B862C49F}"/>
    <dgm:cxn modelId="{D7DCCD0C-4E23-4647-A373-2A2E75688AA0}" srcId="{8DBF2533-23A9-497E-B305-BD94BC217CA2}" destId="{18CC1B3D-E714-4056-A7FC-123F8D567516}" srcOrd="8" destOrd="0" parTransId="{24D1F96C-D8EE-429E-860D-90427D6F7B14}" sibTransId="{925C82D5-6A19-434B-BB71-CA9BC686E776}"/>
    <dgm:cxn modelId="{5766EC13-27B3-0A40-9E3C-E377E9076931}" type="presOf" srcId="{48419444-BFBA-4605-8724-FAE3E0665693}" destId="{0606E77A-5A4B-A24F-BCE6-5E9507FFCD2D}" srcOrd="0" destOrd="0" presId="urn:microsoft.com/office/officeart/2008/layout/LinedList"/>
    <dgm:cxn modelId="{3BCC8714-6944-1142-BDFD-133D49FE6162}" type="presOf" srcId="{64A25AB5-1CF2-4404-A2F5-AD8422D090C4}" destId="{AFAF2A1D-CB4E-9D4D-8B38-0FD657358FC5}" srcOrd="0" destOrd="0" presId="urn:microsoft.com/office/officeart/2008/layout/LinedList"/>
    <dgm:cxn modelId="{D8426022-DBE9-BC40-9D0C-686796966BD5}" type="presOf" srcId="{8DBF2533-23A9-497E-B305-BD94BC217CA2}" destId="{C7CE0F77-2529-E84B-A180-A958558AF49C}" srcOrd="0" destOrd="0" presId="urn:microsoft.com/office/officeart/2008/layout/LinedList"/>
    <dgm:cxn modelId="{3DC1622D-FA62-3F41-B4D0-B5ED42FA3D5C}" type="presOf" srcId="{96D61BBC-11C6-494D-BC89-DA7815DD2751}" destId="{EAEDF05C-5B6C-024F-A836-6302193F27BC}" srcOrd="0" destOrd="0" presId="urn:microsoft.com/office/officeart/2008/layout/LinedList"/>
    <dgm:cxn modelId="{ADE09C3D-4E80-4875-AF59-D1AC2E889146}" srcId="{8DBF2533-23A9-497E-B305-BD94BC217CA2}" destId="{34BD1D2F-67E3-4E66-A32A-044CC3FF03DF}" srcOrd="3" destOrd="0" parTransId="{698E2CCA-D79D-4911-950A-5852F7563A30}" sibTransId="{6DDC0501-BBFB-44F6-A2AC-76E35732AF5F}"/>
    <dgm:cxn modelId="{883BDE3F-59CE-4FE1-9171-13C183C2A4CA}" srcId="{8DBF2533-23A9-497E-B305-BD94BC217CA2}" destId="{6B028EA7-39BA-478B-BB43-85E9A1436CAD}" srcOrd="5" destOrd="0" parTransId="{E8D964ED-3CA7-41E9-882F-4E8F60BCE48C}" sibTransId="{C9D836F1-AA52-49EB-85C4-952BF8A9D7D5}"/>
    <dgm:cxn modelId="{3E7E8C46-FE29-FB41-B2C2-5BBCFBBA8076}" type="presOf" srcId="{34BD1D2F-67E3-4E66-A32A-044CC3FF03DF}" destId="{587760BC-76EA-C740-85E8-50C66996DE7D}" srcOrd="0" destOrd="0" presId="urn:microsoft.com/office/officeart/2008/layout/LinedList"/>
    <dgm:cxn modelId="{6A653249-EA2D-4E91-A25F-37ED99CDC514}" srcId="{8DBF2533-23A9-497E-B305-BD94BC217CA2}" destId="{96D61BBC-11C6-494D-BC89-DA7815DD2751}" srcOrd="7" destOrd="0" parTransId="{1901E575-735A-402D-BCDA-CBD78712370C}" sibTransId="{0B9D360A-DE04-43C4-985A-F0B28D70E38D}"/>
    <dgm:cxn modelId="{39BDCA6B-DC3E-A446-991C-E8F8CB1C524F}" type="presOf" srcId="{B025F003-4DFF-4DA4-9C41-ACA02B36BEC6}" destId="{AA3EE22A-7CAD-C342-A432-B892EFBFBAD3}" srcOrd="0" destOrd="0" presId="urn:microsoft.com/office/officeart/2008/layout/LinedList"/>
    <dgm:cxn modelId="{CA955872-7C1D-2F4F-8BAB-074B09AF4476}" type="presOf" srcId="{76FB2549-10F9-479C-9FCA-D5C166DD76B5}" destId="{B0086DAE-9C26-4A4C-A551-EEDD38012B6F}" srcOrd="0" destOrd="0" presId="urn:microsoft.com/office/officeart/2008/layout/LinedList"/>
    <dgm:cxn modelId="{19831E73-182C-49B2-A419-A62E7DBA0CD5}" srcId="{8DBF2533-23A9-497E-B305-BD94BC217CA2}" destId="{B025F003-4DFF-4DA4-9C41-ACA02B36BEC6}" srcOrd="4" destOrd="0" parTransId="{9CB2EB76-F697-430D-9423-B747887F1962}" sibTransId="{B7EE7989-158A-4E94-8CA6-301B926E2313}"/>
    <dgm:cxn modelId="{A0517075-B38F-4D81-91C8-C29DE1C9A9C3}" srcId="{8DBF2533-23A9-497E-B305-BD94BC217CA2}" destId="{51BAAB57-200F-4C4B-9696-81BC65E1399B}" srcOrd="10" destOrd="0" parTransId="{F1925875-312B-4EDD-8541-1B0DB29D951F}" sibTransId="{F6C95DC5-3479-49F1-8EA2-C7641148FA77}"/>
    <dgm:cxn modelId="{1577107D-FE58-4370-B224-DE22F601C257}" srcId="{8DBF2533-23A9-497E-B305-BD94BC217CA2}" destId="{9303215B-5CA6-40A6-A62B-20E353793EBF}" srcOrd="6" destOrd="0" parTransId="{748A6FD2-36E6-41AC-B470-3CEAC5EB8D89}" sibTransId="{7E09473A-C3C2-4927-A1F8-93A8C4A3E68B}"/>
    <dgm:cxn modelId="{9BC4109E-B8C4-D649-93BE-7C9793338ED6}" type="presOf" srcId="{18CC1B3D-E714-4056-A7FC-123F8D567516}" destId="{018B815E-8735-7D49-A4C8-45FC9344A0B9}" srcOrd="0" destOrd="0" presId="urn:microsoft.com/office/officeart/2008/layout/LinedList"/>
    <dgm:cxn modelId="{E28649B5-1EC6-4140-8AF2-01792DA9E2D6}" type="presOf" srcId="{9303215B-5CA6-40A6-A62B-20E353793EBF}" destId="{D53D40F7-F522-1D4A-A2C0-F16322D81CCF}" srcOrd="0" destOrd="0" presId="urn:microsoft.com/office/officeart/2008/layout/LinedList"/>
    <dgm:cxn modelId="{5B313EBF-3FA0-45CB-A63C-D4A79A708A08}" srcId="{8DBF2533-23A9-497E-B305-BD94BC217CA2}" destId="{64A25AB5-1CF2-4404-A2F5-AD8422D090C4}" srcOrd="2" destOrd="0" parTransId="{AFBC806A-7554-4D2A-ACF8-CA23B6E09D77}" sibTransId="{AB935AD5-4791-4A6E-8843-733B27DCEA7E}"/>
    <dgm:cxn modelId="{0E8382C3-F1C8-524B-9AB4-884C9A8BD42C}" type="presOf" srcId="{8526D8F6-AE43-4F86-A32D-5FEB2D1E7798}" destId="{3472D356-E85C-8A46-B2B6-9F0CA136A19F}" srcOrd="0" destOrd="0" presId="urn:microsoft.com/office/officeart/2008/layout/LinedList"/>
    <dgm:cxn modelId="{D60DD6C4-2175-4C9D-B004-6DE674E40C5F}" srcId="{8DBF2533-23A9-497E-B305-BD94BC217CA2}" destId="{76FB2549-10F9-479C-9FCA-D5C166DD76B5}" srcOrd="9" destOrd="0" parTransId="{BAECE346-1416-4E5F-B2F2-99AE806B0ACB}" sibTransId="{4860930C-BE26-4CC4-A31A-813BB36216E5}"/>
    <dgm:cxn modelId="{BEF5D0DD-5D52-5F4A-A1B8-BA45E0266C30}" type="presOf" srcId="{6B028EA7-39BA-478B-BB43-85E9A1436CAD}" destId="{358B7E64-3D16-A04F-9CDC-F060F377C7D1}" srcOrd="0" destOrd="0" presId="urn:microsoft.com/office/officeart/2008/layout/LinedList"/>
    <dgm:cxn modelId="{A5F2AADF-6A72-CC4C-83FF-80FB9C02E979}" type="presOf" srcId="{EE54DA30-6703-4A3C-A36E-08898ED4DB36}" destId="{5A92724C-2FF4-4741-8555-EAA38EBB1790}" srcOrd="0" destOrd="0" presId="urn:microsoft.com/office/officeart/2008/layout/LinedList"/>
    <dgm:cxn modelId="{EBC052E7-0AE0-6647-A6C3-D906BAEFCC9B}" type="presOf" srcId="{51BAAB57-200F-4C4B-9696-81BC65E1399B}" destId="{FEDD0821-3A13-CF4D-88EB-24F8B868FE64}" srcOrd="0" destOrd="0" presId="urn:microsoft.com/office/officeart/2008/layout/LinedList"/>
    <dgm:cxn modelId="{C015CFF0-CCBB-4247-B908-10C87655AB77}" srcId="{8DBF2533-23A9-497E-B305-BD94BC217CA2}" destId="{EE54DA30-6703-4A3C-A36E-08898ED4DB36}" srcOrd="11" destOrd="0" parTransId="{721241C7-0AD6-414D-92C7-723CAE996A25}" sibTransId="{3E44293C-7F50-44FC-853B-C07B192D8885}"/>
    <dgm:cxn modelId="{488870F8-13C0-6C49-91D1-09E3C7021706}" type="presParOf" srcId="{C7CE0F77-2529-E84B-A180-A958558AF49C}" destId="{87A3D006-B441-A449-9D8E-6910CF0C7924}" srcOrd="0" destOrd="0" presId="urn:microsoft.com/office/officeart/2008/layout/LinedList"/>
    <dgm:cxn modelId="{78E480BD-3ADE-8544-8429-7B289D6BBFD6}" type="presParOf" srcId="{C7CE0F77-2529-E84B-A180-A958558AF49C}" destId="{8696FAAF-60B1-C14D-89D7-457E06630CDC}" srcOrd="1" destOrd="0" presId="urn:microsoft.com/office/officeart/2008/layout/LinedList"/>
    <dgm:cxn modelId="{47A8DA89-7085-E544-A0C0-FC89B9260CEE}" type="presParOf" srcId="{8696FAAF-60B1-C14D-89D7-457E06630CDC}" destId="{3472D356-E85C-8A46-B2B6-9F0CA136A19F}" srcOrd="0" destOrd="0" presId="urn:microsoft.com/office/officeart/2008/layout/LinedList"/>
    <dgm:cxn modelId="{2BC10203-B5A0-3E49-A6BD-0E8002077148}" type="presParOf" srcId="{8696FAAF-60B1-C14D-89D7-457E06630CDC}" destId="{C57FBD79-F8F2-0249-BE57-76E08A73AF14}" srcOrd="1" destOrd="0" presId="urn:microsoft.com/office/officeart/2008/layout/LinedList"/>
    <dgm:cxn modelId="{18A50914-AA20-2946-BDBA-382C8E621AAD}" type="presParOf" srcId="{C7CE0F77-2529-E84B-A180-A958558AF49C}" destId="{1B5FC929-8F44-3547-ACC4-8E121384D1D5}" srcOrd="2" destOrd="0" presId="urn:microsoft.com/office/officeart/2008/layout/LinedList"/>
    <dgm:cxn modelId="{9D6B6A0A-5383-734E-876A-92FE896C2A01}" type="presParOf" srcId="{C7CE0F77-2529-E84B-A180-A958558AF49C}" destId="{4368B7B2-4D99-7648-B338-507BC2E9571F}" srcOrd="3" destOrd="0" presId="urn:microsoft.com/office/officeart/2008/layout/LinedList"/>
    <dgm:cxn modelId="{8C57CEB7-4C98-D249-9607-78D498C01291}" type="presParOf" srcId="{4368B7B2-4D99-7648-B338-507BC2E9571F}" destId="{0606E77A-5A4B-A24F-BCE6-5E9507FFCD2D}" srcOrd="0" destOrd="0" presId="urn:microsoft.com/office/officeart/2008/layout/LinedList"/>
    <dgm:cxn modelId="{B3325EE7-F012-A642-8284-1F95FA84DDB3}" type="presParOf" srcId="{4368B7B2-4D99-7648-B338-507BC2E9571F}" destId="{DEA1C658-B659-3440-9516-145DA784EE91}" srcOrd="1" destOrd="0" presId="urn:microsoft.com/office/officeart/2008/layout/LinedList"/>
    <dgm:cxn modelId="{BFA3B6E6-3671-D24A-9806-69A12E370BAD}" type="presParOf" srcId="{C7CE0F77-2529-E84B-A180-A958558AF49C}" destId="{BA56F2FC-E790-6545-87A9-AA0827A59434}" srcOrd="4" destOrd="0" presId="urn:microsoft.com/office/officeart/2008/layout/LinedList"/>
    <dgm:cxn modelId="{3BFD6C34-6834-354A-9F3D-F6F6D4491F58}" type="presParOf" srcId="{C7CE0F77-2529-E84B-A180-A958558AF49C}" destId="{8F2A8830-9D9C-5040-A9AE-C13360D1710F}" srcOrd="5" destOrd="0" presId="urn:microsoft.com/office/officeart/2008/layout/LinedList"/>
    <dgm:cxn modelId="{01150383-F5A5-E141-A25A-3C468BB277EF}" type="presParOf" srcId="{8F2A8830-9D9C-5040-A9AE-C13360D1710F}" destId="{AFAF2A1D-CB4E-9D4D-8B38-0FD657358FC5}" srcOrd="0" destOrd="0" presId="urn:microsoft.com/office/officeart/2008/layout/LinedList"/>
    <dgm:cxn modelId="{B8BEC8FD-9101-9045-A846-C5BB4947E918}" type="presParOf" srcId="{8F2A8830-9D9C-5040-A9AE-C13360D1710F}" destId="{E1401124-A0E5-3C47-8258-02C3582996D8}" srcOrd="1" destOrd="0" presId="urn:microsoft.com/office/officeart/2008/layout/LinedList"/>
    <dgm:cxn modelId="{91CE8415-0AFB-B041-8AA2-5048587DF805}" type="presParOf" srcId="{C7CE0F77-2529-E84B-A180-A958558AF49C}" destId="{73765294-881C-AF4A-B6AD-B496E3082384}" srcOrd="6" destOrd="0" presId="urn:microsoft.com/office/officeart/2008/layout/LinedList"/>
    <dgm:cxn modelId="{F5C7C5BB-950F-524D-A87D-301D6A684755}" type="presParOf" srcId="{C7CE0F77-2529-E84B-A180-A958558AF49C}" destId="{8A524FBF-D612-E046-B323-C1AD16E2EC11}" srcOrd="7" destOrd="0" presId="urn:microsoft.com/office/officeart/2008/layout/LinedList"/>
    <dgm:cxn modelId="{3B9E0FE1-5786-1943-AD33-700EE07902CD}" type="presParOf" srcId="{8A524FBF-D612-E046-B323-C1AD16E2EC11}" destId="{587760BC-76EA-C740-85E8-50C66996DE7D}" srcOrd="0" destOrd="0" presId="urn:microsoft.com/office/officeart/2008/layout/LinedList"/>
    <dgm:cxn modelId="{F4A6EF78-3E29-A349-AB70-3E476C8E85FE}" type="presParOf" srcId="{8A524FBF-D612-E046-B323-C1AD16E2EC11}" destId="{AEDBC898-F13E-A04D-8903-077EF6C26094}" srcOrd="1" destOrd="0" presId="urn:microsoft.com/office/officeart/2008/layout/LinedList"/>
    <dgm:cxn modelId="{57CFC711-6C08-1C40-9EBA-C2F4B9E12B21}" type="presParOf" srcId="{C7CE0F77-2529-E84B-A180-A958558AF49C}" destId="{09771DE6-F285-1040-8924-BDFDAD2B0CEC}" srcOrd="8" destOrd="0" presId="urn:microsoft.com/office/officeart/2008/layout/LinedList"/>
    <dgm:cxn modelId="{5F036C27-C6F7-9C49-891A-95F024EB8372}" type="presParOf" srcId="{C7CE0F77-2529-E84B-A180-A958558AF49C}" destId="{B40DA2CE-7115-3F42-86D1-1BBB3ACC86E0}" srcOrd="9" destOrd="0" presId="urn:microsoft.com/office/officeart/2008/layout/LinedList"/>
    <dgm:cxn modelId="{87F87D8D-9AA0-E24E-A49F-14887603274E}" type="presParOf" srcId="{B40DA2CE-7115-3F42-86D1-1BBB3ACC86E0}" destId="{AA3EE22A-7CAD-C342-A432-B892EFBFBAD3}" srcOrd="0" destOrd="0" presId="urn:microsoft.com/office/officeart/2008/layout/LinedList"/>
    <dgm:cxn modelId="{DB00CFFF-3C9E-D84E-9724-883FB90A910F}" type="presParOf" srcId="{B40DA2CE-7115-3F42-86D1-1BBB3ACC86E0}" destId="{C94587BA-685F-0044-9211-6ED6E16DD95A}" srcOrd="1" destOrd="0" presId="urn:microsoft.com/office/officeart/2008/layout/LinedList"/>
    <dgm:cxn modelId="{67686295-5485-C144-9736-B7862EA8234F}" type="presParOf" srcId="{C7CE0F77-2529-E84B-A180-A958558AF49C}" destId="{F85A312E-B41B-A444-B9B6-84932A077881}" srcOrd="10" destOrd="0" presId="urn:microsoft.com/office/officeart/2008/layout/LinedList"/>
    <dgm:cxn modelId="{28A70E50-3A49-5E4A-8B6C-3E238BDB0551}" type="presParOf" srcId="{C7CE0F77-2529-E84B-A180-A958558AF49C}" destId="{0123C1CA-2573-E846-97A1-5AA2FC051B4F}" srcOrd="11" destOrd="0" presId="urn:microsoft.com/office/officeart/2008/layout/LinedList"/>
    <dgm:cxn modelId="{5DB173E7-A824-E040-9DEC-504721F65492}" type="presParOf" srcId="{0123C1CA-2573-E846-97A1-5AA2FC051B4F}" destId="{358B7E64-3D16-A04F-9CDC-F060F377C7D1}" srcOrd="0" destOrd="0" presId="urn:microsoft.com/office/officeart/2008/layout/LinedList"/>
    <dgm:cxn modelId="{D7FCF895-5096-E148-A60D-66FD200FBF1F}" type="presParOf" srcId="{0123C1CA-2573-E846-97A1-5AA2FC051B4F}" destId="{1825594E-7C73-FA4D-8AE4-9FF62E9CF232}" srcOrd="1" destOrd="0" presId="urn:microsoft.com/office/officeart/2008/layout/LinedList"/>
    <dgm:cxn modelId="{AD3B2C2E-50BA-AC48-9C56-EACE11EDF776}" type="presParOf" srcId="{C7CE0F77-2529-E84B-A180-A958558AF49C}" destId="{B51E9206-82A4-5D49-965A-70B2D461CE17}" srcOrd="12" destOrd="0" presId="urn:microsoft.com/office/officeart/2008/layout/LinedList"/>
    <dgm:cxn modelId="{A379BB83-8239-814D-A9D2-44562934A544}" type="presParOf" srcId="{C7CE0F77-2529-E84B-A180-A958558AF49C}" destId="{47731EAD-E497-BE46-ACD8-CECE61FB55D6}" srcOrd="13" destOrd="0" presId="urn:microsoft.com/office/officeart/2008/layout/LinedList"/>
    <dgm:cxn modelId="{B08F2FCD-4FE9-144A-B6D9-8C49BFD51501}" type="presParOf" srcId="{47731EAD-E497-BE46-ACD8-CECE61FB55D6}" destId="{D53D40F7-F522-1D4A-A2C0-F16322D81CCF}" srcOrd="0" destOrd="0" presId="urn:microsoft.com/office/officeart/2008/layout/LinedList"/>
    <dgm:cxn modelId="{F8881FAD-E743-9140-A141-5A3F310AD37A}" type="presParOf" srcId="{47731EAD-E497-BE46-ACD8-CECE61FB55D6}" destId="{D551EC19-8830-0C40-A2E4-DA3F2C3B27CD}" srcOrd="1" destOrd="0" presId="urn:microsoft.com/office/officeart/2008/layout/LinedList"/>
    <dgm:cxn modelId="{8DF20AC0-9E9A-D34F-9500-3D440F9CB932}" type="presParOf" srcId="{C7CE0F77-2529-E84B-A180-A958558AF49C}" destId="{01AF56ED-D073-354A-AC39-BD1852E2FAF1}" srcOrd="14" destOrd="0" presId="urn:microsoft.com/office/officeart/2008/layout/LinedList"/>
    <dgm:cxn modelId="{DA79169E-F888-2B45-A26D-32041E0FF601}" type="presParOf" srcId="{C7CE0F77-2529-E84B-A180-A958558AF49C}" destId="{D773EE72-B483-B74A-B2E0-23268116697B}" srcOrd="15" destOrd="0" presId="urn:microsoft.com/office/officeart/2008/layout/LinedList"/>
    <dgm:cxn modelId="{4E479DCB-B2DE-9A49-8407-7E48EC7A6518}" type="presParOf" srcId="{D773EE72-B483-B74A-B2E0-23268116697B}" destId="{EAEDF05C-5B6C-024F-A836-6302193F27BC}" srcOrd="0" destOrd="0" presId="urn:microsoft.com/office/officeart/2008/layout/LinedList"/>
    <dgm:cxn modelId="{B81121C6-F4F6-1C4C-B105-161A62F31D77}" type="presParOf" srcId="{D773EE72-B483-B74A-B2E0-23268116697B}" destId="{0B883258-D8D6-9F4E-91A6-041A1BD17052}" srcOrd="1" destOrd="0" presId="urn:microsoft.com/office/officeart/2008/layout/LinedList"/>
    <dgm:cxn modelId="{8BAC36B3-FD45-E147-98A0-ED32868F2085}" type="presParOf" srcId="{C7CE0F77-2529-E84B-A180-A958558AF49C}" destId="{AE296F28-AFB7-634F-B7CB-93C2BA32FF19}" srcOrd="16" destOrd="0" presId="urn:microsoft.com/office/officeart/2008/layout/LinedList"/>
    <dgm:cxn modelId="{8BB87394-9CF2-DB40-BB18-A40672CB46EC}" type="presParOf" srcId="{C7CE0F77-2529-E84B-A180-A958558AF49C}" destId="{4BD30214-EFCC-7D4A-9494-D47540D25A57}" srcOrd="17" destOrd="0" presId="urn:microsoft.com/office/officeart/2008/layout/LinedList"/>
    <dgm:cxn modelId="{66F78892-BFB5-3F40-B715-7D4A163CDC0E}" type="presParOf" srcId="{4BD30214-EFCC-7D4A-9494-D47540D25A57}" destId="{018B815E-8735-7D49-A4C8-45FC9344A0B9}" srcOrd="0" destOrd="0" presId="urn:microsoft.com/office/officeart/2008/layout/LinedList"/>
    <dgm:cxn modelId="{63EC709E-EB14-6241-988E-B225BAAFF98F}" type="presParOf" srcId="{4BD30214-EFCC-7D4A-9494-D47540D25A57}" destId="{8B59DF3A-0675-BF46-863E-153BE7FA8A05}" srcOrd="1" destOrd="0" presId="urn:microsoft.com/office/officeart/2008/layout/LinedList"/>
    <dgm:cxn modelId="{96246254-6511-4049-A3B8-B24FEB380813}" type="presParOf" srcId="{C7CE0F77-2529-E84B-A180-A958558AF49C}" destId="{0C523805-A40F-5245-992E-A8E91C2074EE}" srcOrd="18" destOrd="0" presId="urn:microsoft.com/office/officeart/2008/layout/LinedList"/>
    <dgm:cxn modelId="{86303768-B5C8-A347-B656-1E19E4243B26}" type="presParOf" srcId="{C7CE0F77-2529-E84B-A180-A958558AF49C}" destId="{EBD3BB70-A899-814B-A3B1-5973AAAF0631}" srcOrd="19" destOrd="0" presId="urn:microsoft.com/office/officeart/2008/layout/LinedList"/>
    <dgm:cxn modelId="{88E2A528-089F-DD48-8A33-CD94E85CA809}" type="presParOf" srcId="{EBD3BB70-A899-814B-A3B1-5973AAAF0631}" destId="{B0086DAE-9C26-4A4C-A551-EEDD38012B6F}" srcOrd="0" destOrd="0" presId="urn:microsoft.com/office/officeart/2008/layout/LinedList"/>
    <dgm:cxn modelId="{0DA08445-2D67-CF4D-BA6C-8D464A533025}" type="presParOf" srcId="{EBD3BB70-A899-814B-A3B1-5973AAAF0631}" destId="{E910D973-17BC-5F42-9385-93328D6157C0}" srcOrd="1" destOrd="0" presId="urn:microsoft.com/office/officeart/2008/layout/LinedList"/>
    <dgm:cxn modelId="{A2879962-1242-3D44-BA8B-FFAA5AB31505}" type="presParOf" srcId="{C7CE0F77-2529-E84B-A180-A958558AF49C}" destId="{E83BA4EF-D33B-B144-86D6-E6089DA27743}" srcOrd="20" destOrd="0" presId="urn:microsoft.com/office/officeart/2008/layout/LinedList"/>
    <dgm:cxn modelId="{F115BDB7-89BB-0745-8DFA-E42B6ADE5253}" type="presParOf" srcId="{C7CE0F77-2529-E84B-A180-A958558AF49C}" destId="{72BFF5B5-420D-D44B-8BEF-0B9B0EF07BBB}" srcOrd="21" destOrd="0" presId="urn:microsoft.com/office/officeart/2008/layout/LinedList"/>
    <dgm:cxn modelId="{D9DE8413-9C66-1D4B-8F19-B9AB54FF6EA3}" type="presParOf" srcId="{72BFF5B5-420D-D44B-8BEF-0B9B0EF07BBB}" destId="{FEDD0821-3A13-CF4D-88EB-24F8B868FE64}" srcOrd="0" destOrd="0" presId="urn:microsoft.com/office/officeart/2008/layout/LinedList"/>
    <dgm:cxn modelId="{6D0D6778-FA7E-5945-9DBD-33B909375641}" type="presParOf" srcId="{72BFF5B5-420D-D44B-8BEF-0B9B0EF07BBB}" destId="{FD1477E2-F7DA-B04F-A514-A954CEF7276C}" srcOrd="1" destOrd="0" presId="urn:microsoft.com/office/officeart/2008/layout/LinedList"/>
    <dgm:cxn modelId="{D2B7DD77-C3B4-9849-8EEB-0B3C2277A6C3}" type="presParOf" srcId="{C7CE0F77-2529-E84B-A180-A958558AF49C}" destId="{BD7A6472-29F5-C449-BC1C-3EC0A09F38CB}" srcOrd="22" destOrd="0" presId="urn:microsoft.com/office/officeart/2008/layout/LinedList"/>
    <dgm:cxn modelId="{6FBB218F-CC92-D646-AC0E-FBC2EDAEF72C}" type="presParOf" srcId="{C7CE0F77-2529-E84B-A180-A958558AF49C}" destId="{B7774384-BC79-C441-8B47-4B7B2ABE0824}" srcOrd="23" destOrd="0" presId="urn:microsoft.com/office/officeart/2008/layout/LinedList"/>
    <dgm:cxn modelId="{E13C03E3-A8F9-CD4B-B6B6-CF9C4249D76E}" type="presParOf" srcId="{B7774384-BC79-C441-8B47-4B7B2ABE0824}" destId="{5A92724C-2FF4-4741-8555-EAA38EBB1790}" srcOrd="0" destOrd="0" presId="urn:microsoft.com/office/officeart/2008/layout/LinedList"/>
    <dgm:cxn modelId="{11490E69-A279-9047-8586-2F52066D9AEB}" type="presParOf" srcId="{B7774384-BC79-C441-8B47-4B7B2ABE0824}" destId="{D61C918C-0B6F-D746-A919-ACE44B3792C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A3D006-B441-A449-9D8E-6910CF0C7924}">
      <dsp:nvSpPr>
        <dsp:cNvPr id="0" name=""/>
        <dsp:cNvSpPr/>
      </dsp:nvSpPr>
      <dsp:spPr>
        <a:xfrm>
          <a:off x="0" y="2416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72D356-E85C-8A46-B2B6-9F0CA136A19F}">
      <dsp:nvSpPr>
        <dsp:cNvPr id="0" name=""/>
        <dsp:cNvSpPr/>
      </dsp:nvSpPr>
      <dsp:spPr>
        <a:xfrm>
          <a:off x="0" y="2416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Θεωρίες και Μοντέλα Ηγεσίας στους Εκπαιδευτικούς Οργανισμούς</a:t>
          </a:r>
          <a:endParaRPr lang="en-US" sz="2400" kern="1200" dirty="0"/>
        </a:p>
      </dsp:txBody>
      <dsp:txXfrm>
        <a:off x="0" y="2416"/>
        <a:ext cx="10208028" cy="411986"/>
      </dsp:txXfrm>
    </dsp:sp>
    <dsp:sp modelId="{1B5FC929-8F44-3547-ACC4-8E121384D1D5}">
      <dsp:nvSpPr>
        <dsp:cNvPr id="0" name=""/>
        <dsp:cNvSpPr/>
      </dsp:nvSpPr>
      <dsp:spPr>
        <a:xfrm>
          <a:off x="0" y="414402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06E77A-5A4B-A24F-BCE6-5E9507FFCD2D}">
      <dsp:nvSpPr>
        <dsp:cNvPr id="0" name=""/>
        <dsp:cNvSpPr/>
      </dsp:nvSpPr>
      <dsp:spPr>
        <a:xfrm>
          <a:off x="0" y="414402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 err="1"/>
            <a:t>Οργανωσιακή</a:t>
          </a:r>
          <a:r>
            <a:rPr lang="el-GR" sz="2400" kern="1200" dirty="0"/>
            <a:t> Συμπεριφορά σε ατομικό και ομαδικό πλαίσιο</a:t>
          </a:r>
          <a:endParaRPr lang="en-US" sz="2400" kern="1200" dirty="0"/>
        </a:p>
      </dsp:txBody>
      <dsp:txXfrm>
        <a:off x="0" y="414402"/>
        <a:ext cx="10208028" cy="411986"/>
      </dsp:txXfrm>
    </dsp:sp>
    <dsp:sp modelId="{BA56F2FC-E790-6545-87A9-AA0827A59434}">
      <dsp:nvSpPr>
        <dsp:cNvPr id="0" name=""/>
        <dsp:cNvSpPr/>
      </dsp:nvSpPr>
      <dsp:spPr>
        <a:xfrm>
          <a:off x="0" y="826389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F2A1D-CB4E-9D4D-8B38-0FD657358FC5}">
      <dsp:nvSpPr>
        <dsp:cNvPr id="0" name=""/>
        <dsp:cNvSpPr/>
      </dsp:nvSpPr>
      <dsp:spPr>
        <a:xfrm>
          <a:off x="0" y="826389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Παρακίνηση, Συναισθήματα και Εργασιακή Ικανοποίηση</a:t>
          </a:r>
          <a:endParaRPr lang="en-US" sz="2400" kern="1200" dirty="0"/>
        </a:p>
      </dsp:txBody>
      <dsp:txXfrm>
        <a:off x="0" y="826389"/>
        <a:ext cx="10208028" cy="411986"/>
      </dsp:txXfrm>
    </dsp:sp>
    <dsp:sp modelId="{73765294-881C-AF4A-B6AD-B496E3082384}">
      <dsp:nvSpPr>
        <dsp:cNvPr id="0" name=""/>
        <dsp:cNvSpPr/>
      </dsp:nvSpPr>
      <dsp:spPr>
        <a:xfrm>
          <a:off x="0" y="1238375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760BC-76EA-C740-85E8-50C66996DE7D}">
      <dsp:nvSpPr>
        <dsp:cNvPr id="0" name=""/>
        <dsp:cNvSpPr/>
      </dsp:nvSpPr>
      <dsp:spPr>
        <a:xfrm>
          <a:off x="0" y="1238375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Επικοινωνία στους οργανισμούς</a:t>
          </a:r>
          <a:endParaRPr lang="en-US" sz="2400" kern="1200" dirty="0"/>
        </a:p>
      </dsp:txBody>
      <dsp:txXfrm>
        <a:off x="0" y="1238375"/>
        <a:ext cx="10208028" cy="411986"/>
      </dsp:txXfrm>
    </dsp:sp>
    <dsp:sp modelId="{09771DE6-F285-1040-8924-BDFDAD2B0CEC}">
      <dsp:nvSpPr>
        <dsp:cNvPr id="0" name=""/>
        <dsp:cNvSpPr/>
      </dsp:nvSpPr>
      <dsp:spPr>
        <a:xfrm>
          <a:off x="0" y="1650362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EE22A-7CAD-C342-A432-B892EFBFBAD3}">
      <dsp:nvSpPr>
        <dsp:cNvPr id="0" name=""/>
        <dsp:cNvSpPr/>
      </dsp:nvSpPr>
      <dsp:spPr>
        <a:xfrm>
          <a:off x="0" y="1650362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 err="1"/>
            <a:t>Οργανωσιακή</a:t>
          </a:r>
          <a:r>
            <a:rPr lang="el-GR" sz="2400" kern="1200" dirty="0"/>
            <a:t> κουλτούρα και </a:t>
          </a:r>
          <a:r>
            <a:rPr lang="el-GR" sz="2400" kern="1200" dirty="0" err="1"/>
            <a:t>οργανωσιακό</a:t>
          </a:r>
          <a:r>
            <a:rPr lang="el-GR" sz="2400" kern="1200" dirty="0"/>
            <a:t> κλίμα</a:t>
          </a:r>
          <a:endParaRPr lang="en-US" sz="2400" kern="1200" dirty="0"/>
        </a:p>
      </dsp:txBody>
      <dsp:txXfrm>
        <a:off x="0" y="1650362"/>
        <a:ext cx="10208028" cy="411986"/>
      </dsp:txXfrm>
    </dsp:sp>
    <dsp:sp modelId="{F85A312E-B41B-A444-B9B6-84932A077881}">
      <dsp:nvSpPr>
        <dsp:cNvPr id="0" name=""/>
        <dsp:cNvSpPr/>
      </dsp:nvSpPr>
      <dsp:spPr>
        <a:xfrm>
          <a:off x="0" y="2062348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B7E64-3D16-A04F-9CDC-F060F377C7D1}">
      <dsp:nvSpPr>
        <dsp:cNvPr id="0" name=""/>
        <dsp:cNvSpPr/>
      </dsp:nvSpPr>
      <dsp:spPr>
        <a:xfrm>
          <a:off x="0" y="2062348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Διαχείριση Ομάδων</a:t>
          </a:r>
          <a:endParaRPr lang="en-US" sz="2400" kern="1200" dirty="0"/>
        </a:p>
      </dsp:txBody>
      <dsp:txXfrm>
        <a:off x="0" y="2062348"/>
        <a:ext cx="10208028" cy="411986"/>
      </dsp:txXfrm>
    </dsp:sp>
    <dsp:sp modelId="{B51E9206-82A4-5D49-965A-70B2D461CE17}">
      <dsp:nvSpPr>
        <dsp:cNvPr id="0" name=""/>
        <dsp:cNvSpPr/>
      </dsp:nvSpPr>
      <dsp:spPr>
        <a:xfrm>
          <a:off x="0" y="2474335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D40F7-F522-1D4A-A2C0-F16322D81CCF}">
      <dsp:nvSpPr>
        <dsp:cNvPr id="0" name=""/>
        <dsp:cNvSpPr/>
      </dsp:nvSpPr>
      <dsp:spPr>
        <a:xfrm>
          <a:off x="0" y="2474335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Λήψη αποφάσεων και επίλυση συγκρούσεων</a:t>
          </a:r>
          <a:endParaRPr lang="en-US" sz="2400" kern="1200" dirty="0"/>
        </a:p>
      </dsp:txBody>
      <dsp:txXfrm>
        <a:off x="0" y="2474335"/>
        <a:ext cx="10208028" cy="411986"/>
      </dsp:txXfrm>
    </dsp:sp>
    <dsp:sp modelId="{01AF56ED-D073-354A-AC39-BD1852E2FAF1}">
      <dsp:nvSpPr>
        <dsp:cNvPr id="0" name=""/>
        <dsp:cNvSpPr/>
      </dsp:nvSpPr>
      <dsp:spPr>
        <a:xfrm>
          <a:off x="0" y="2886321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DF05C-5B6C-024F-A836-6302193F27BC}">
      <dsp:nvSpPr>
        <dsp:cNvPr id="0" name=""/>
        <dsp:cNvSpPr/>
      </dsp:nvSpPr>
      <dsp:spPr>
        <a:xfrm>
          <a:off x="0" y="2886321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Επαγγελματική μάθηση και οργανισμοί που μαθαίνουν</a:t>
          </a:r>
          <a:endParaRPr lang="en-US" sz="2400" kern="1200" dirty="0"/>
        </a:p>
      </dsp:txBody>
      <dsp:txXfrm>
        <a:off x="0" y="2886321"/>
        <a:ext cx="10208028" cy="411986"/>
      </dsp:txXfrm>
    </dsp:sp>
    <dsp:sp modelId="{AE296F28-AFB7-634F-B7CB-93C2BA32FF19}">
      <dsp:nvSpPr>
        <dsp:cNvPr id="0" name=""/>
        <dsp:cNvSpPr/>
      </dsp:nvSpPr>
      <dsp:spPr>
        <a:xfrm>
          <a:off x="0" y="3298307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B815E-8735-7D49-A4C8-45FC9344A0B9}">
      <dsp:nvSpPr>
        <dsp:cNvPr id="0" name=""/>
        <dsp:cNvSpPr/>
      </dsp:nvSpPr>
      <dsp:spPr>
        <a:xfrm>
          <a:off x="0" y="3298307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Συμπεριληπτική Ηγεσία και Διοίκηση της Διαφορετικότητας</a:t>
          </a:r>
          <a:endParaRPr lang="en-US" sz="2400" kern="1200" dirty="0"/>
        </a:p>
      </dsp:txBody>
      <dsp:txXfrm>
        <a:off x="0" y="3298307"/>
        <a:ext cx="10208028" cy="411986"/>
      </dsp:txXfrm>
    </dsp:sp>
    <dsp:sp modelId="{0C523805-A40F-5245-992E-A8E91C2074EE}">
      <dsp:nvSpPr>
        <dsp:cNvPr id="0" name=""/>
        <dsp:cNvSpPr/>
      </dsp:nvSpPr>
      <dsp:spPr>
        <a:xfrm>
          <a:off x="0" y="3710294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86DAE-9C26-4A4C-A551-EEDD38012B6F}">
      <dsp:nvSpPr>
        <dsp:cNvPr id="0" name=""/>
        <dsp:cNvSpPr/>
      </dsp:nvSpPr>
      <dsp:spPr>
        <a:xfrm>
          <a:off x="0" y="3710294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Αξιολόγηση και Ποιότητα στην Εκπαιδευτική Μονάδα</a:t>
          </a:r>
          <a:endParaRPr lang="en-US" sz="2400" kern="1200" dirty="0"/>
        </a:p>
      </dsp:txBody>
      <dsp:txXfrm>
        <a:off x="0" y="3710294"/>
        <a:ext cx="10208028" cy="411986"/>
      </dsp:txXfrm>
    </dsp:sp>
    <dsp:sp modelId="{E83BA4EF-D33B-B144-86D6-E6089DA27743}">
      <dsp:nvSpPr>
        <dsp:cNvPr id="0" name=""/>
        <dsp:cNvSpPr/>
      </dsp:nvSpPr>
      <dsp:spPr>
        <a:xfrm>
          <a:off x="0" y="4122280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D0821-3A13-CF4D-88EB-24F8B868FE64}">
      <dsp:nvSpPr>
        <dsp:cNvPr id="0" name=""/>
        <dsp:cNvSpPr/>
      </dsp:nvSpPr>
      <dsp:spPr>
        <a:xfrm>
          <a:off x="0" y="4122280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Ηγεσία για Ευημερία και Ανθεκτικότητα</a:t>
          </a:r>
          <a:endParaRPr lang="en-US" sz="2400" kern="1200" dirty="0"/>
        </a:p>
      </dsp:txBody>
      <dsp:txXfrm>
        <a:off x="0" y="4122280"/>
        <a:ext cx="10208028" cy="411986"/>
      </dsp:txXfrm>
    </dsp:sp>
    <dsp:sp modelId="{BD7A6472-29F5-C449-BC1C-3EC0A09F38CB}">
      <dsp:nvSpPr>
        <dsp:cNvPr id="0" name=""/>
        <dsp:cNvSpPr/>
      </dsp:nvSpPr>
      <dsp:spPr>
        <a:xfrm>
          <a:off x="0" y="4534267"/>
          <a:ext cx="102080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2724C-2FF4-4741-8555-EAA38EBB1790}">
      <dsp:nvSpPr>
        <dsp:cNvPr id="0" name=""/>
        <dsp:cNvSpPr/>
      </dsp:nvSpPr>
      <dsp:spPr>
        <a:xfrm>
          <a:off x="0" y="4534267"/>
          <a:ext cx="10208028" cy="411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Ηγεσία και Διοίκηση Αλλαγών σε Αβέβαιο Περιβάλλον</a:t>
          </a:r>
          <a:r>
            <a:rPr lang="en-US" sz="2400" kern="1200" dirty="0"/>
            <a:t> </a:t>
          </a:r>
        </a:p>
      </dsp:txBody>
      <dsp:txXfrm>
        <a:off x="0" y="4534267"/>
        <a:ext cx="10208028" cy="4119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75F51-4239-C49F-0099-9513B12C4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BF3F87-3B7E-DC3A-4BDA-D68E727D8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C3949-0096-C9D1-A762-53F409290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B476B-8087-58FB-A225-16FCAF85D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936C2-4B92-5712-A2A1-CAFF8850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13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2F4A-BDA6-49D8-C4BD-2CF3D51FA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10D9B-95E3-6FCF-8FD0-2E41ED71D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AFAE0-94DE-3D3E-6705-8F0FAEF6A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FBD0A-637B-C772-417E-257D6CDC7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F442E-2D0A-325C-CD0B-1F16B264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643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9695-AF19-1E4B-3B2F-6FD72C528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F05D5-EDD0-F183-C26A-19303F3A0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ECBD4-5A1F-6A3E-6985-186FC417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29798-4777-8D43-6D90-0BD4E5EE8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A5977-2F2C-CF01-F085-5F09FBF87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82105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DD9FA-489E-E72B-039A-583AA46B6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A832B-C22C-D671-8427-5415C99809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1AE29D-A1F2-E7C9-7085-DBF04E026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839B90-266C-65CF-FCF5-62222C0C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CE2A6-B0F2-93DA-E163-217E779B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3689D-BA2C-D115-8E6D-E794E59C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83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DC63-149F-BF53-1112-EDD29CFCE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4AFEF-2871-2A69-E31A-DF229FBF0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564D6-A5C0-4E27-4DBE-3FB2486DF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63A29A-0175-D89C-9096-E28398A08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4E3DD-F3EE-2871-CBBC-D4278F98D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5507D5-9495-FDD8-CD7F-714F17DFF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231137-0C06-4F8E-0F2B-C2E6C310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9D8C57-211F-F680-A6DE-546597AE8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4179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4C25A-78CE-6740-4E73-A0F27D01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3E43F-1094-C77F-2BDF-2EA9FA1E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74D239-BBD0-4C19-9822-A4461BBC5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083E56-5A98-F947-A8D3-F84AFC33A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5763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C85BD3-A78F-94FD-8AFE-94E4AC7E9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8C1DC2-BB3B-CB6E-7C4E-F7F31905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ADBE3-03F9-7D61-226E-4D46E0A63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648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1BEE9-27A6-4D06-044B-CB9F0BC9F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B4083-C63C-8E60-84F9-947157D84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D627A-66BD-DDFC-9651-75620493B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13831-6237-16AD-CE67-17271E48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B04B8-1136-C5FF-F6C2-89FA450DE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7AB64-93B0-395F-1742-8495B274C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8340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B4E46-7502-61DD-7253-13C39988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DE1160-655E-9A5C-8F76-74A9C8A7C4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81485-B532-8F64-C6A3-B3CAC8394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54C84-0A6F-31CD-6B73-552C8F359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1BAB35-F1F1-243D-02A9-37A016EE0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DDFF1-9877-E993-E9C1-46CD7024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8967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F5CE-7861-4E50-13BB-6600D8EEF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F497CC-191E-5063-267C-CBEDAB43F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DD212-0291-67BB-EE53-AF922EC77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5DD57-3AEF-278D-1764-63228DC35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F086B-EC5D-25AF-A661-686FD58FD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0248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2DB517-DAEB-8D2D-AA63-2F036814A2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B60B39-EE37-6C89-EE3D-2486031EF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F65C3-F969-A08D-7D1A-896DEE9B7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FE8E4-69D1-9A3F-BA7D-B233BBED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AAA6C-FD0C-3C87-B389-D031A344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1724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B97B8-3557-6A23-D934-D89904F4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9A7C7-DCAA-30FA-FBDF-24016B57C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C2C58-9321-26A9-40B0-544B5AC93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415AFE-F3FF-184E-9018-6634630E0B53}" type="datetimeFigureOut">
              <a:rPr lang="en-GR" smtClean="0"/>
              <a:t>28/9/26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E2565-1768-E96A-DB58-4A77A6F4B1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77CFB-6AFA-4A1E-2661-90148211E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1F3774-953E-F042-8301-7D071D3649C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7058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5F5C1-882E-708E-55EE-70331AE56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l-GR" sz="7400" dirty="0">
                <a:solidFill>
                  <a:srgbClr val="FFFFFF"/>
                </a:solidFill>
              </a:rPr>
              <a:t>Εκπαιδευτική Ηγεσία και </a:t>
            </a:r>
            <a:r>
              <a:rPr lang="el-GR" sz="7400" dirty="0" err="1">
                <a:solidFill>
                  <a:srgbClr val="FFFFFF"/>
                </a:solidFill>
              </a:rPr>
              <a:t>Οργανωσιακή</a:t>
            </a:r>
            <a:r>
              <a:rPr lang="el-GR" sz="7400" dirty="0">
                <a:solidFill>
                  <a:srgbClr val="FFFFFF"/>
                </a:solidFill>
              </a:rPr>
              <a:t> Συμπεριφορά</a:t>
            </a:r>
            <a:endParaRPr lang="en-GR" sz="7400" dirty="0">
              <a:solidFill>
                <a:srgbClr val="FFFFFF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87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4C339-6DDF-3ECE-2BE2-8BA5AA2F4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072" y="2033985"/>
            <a:ext cx="8846084" cy="3320031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Σκεφτείτε ένα σχολείο ή μια τάξη στην οποία νιώθατε άνετα να συμμετέχετε και να μαθαίνετε. Τι έκαναν οι άνθρωποι για να νιώθετε έτσι;</a:t>
            </a:r>
            <a:endParaRPr lang="en-GR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1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393028"/>
              </p:ext>
            </p:extLst>
          </p:nvPr>
        </p:nvGraphicFramePr>
        <p:xfrm>
          <a:off x="1061357" y="2500000"/>
          <a:ext cx="10118477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18477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Γιατί δύο σχολεία που ακολουθούν τους ίδιους κανόνες μπορεί να έχουν τόσο διαφορετική καθημερινή ζωή;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84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Το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σχολείο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ως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οργ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νισμός</a:t>
                      </a:r>
                      <a:endParaRPr lang="en-US" sz="3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426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7780640"/>
              </p:ext>
            </p:extLst>
          </p:nvPr>
        </p:nvGraphicFramePr>
        <p:xfrm>
          <a:off x="1061357" y="2500000"/>
          <a:ext cx="10118477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18477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Πώς επηρεάζει κάποιος τους άλλους και τι σημαίνει να έχει θεσμική ευθύνη;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860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Ηγεσί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κ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ι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διοίκηση</a:t>
                      </a:r>
                      <a:endParaRPr lang="en-US" sz="3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143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427391"/>
              </p:ext>
            </p:extLst>
          </p:nvPr>
        </p:nvGraphicFramePr>
        <p:xfrm>
          <a:off x="1061357" y="2500000"/>
          <a:ext cx="10118477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18477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Πώς μπορεί </a:t>
                      </a:r>
                      <a:r>
                        <a:rPr lang="el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ένας εκπαιδευτικός </a:t>
                      </a: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να συμβάλει στη βελτίωση ολόκληρου του σχολείου, πέρα από τη</a:t>
                      </a:r>
                      <a:r>
                        <a:rPr lang="el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ν</a:t>
                      </a: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τάξη</a:t>
                      </a:r>
                      <a:r>
                        <a:rPr lang="el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του/της</a:t>
                      </a: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045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Ηγεσία των εκπαιδευτικών</a:t>
                      </a:r>
                      <a:endParaRPr lang="en-US" sz="3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01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515973"/>
              </p:ext>
            </p:extLst>
          </p:nvPr>
        </p:nvGraphicFramePr>
        <p:xfrm>
          <a:off x="1061357" y="2500000"/>
          <a:ext cx="10118477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18477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Τι κάνει έναν άνθρωπο να θέλει να συμμετέχει και να προσπαθεί περισσότερο σε μια ομάδα;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7472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Κίνητρα και συναισθήματα</a:t>
                      </a:r>
                      <a:endParaRPr lang="en-US" sz="3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1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056228"/>
              </p:ext>
            </p:extLst>
          </p:nvPr>
        </p:nvGraphicFramePr>
        <p:xfrm>
          <a:off x="1061357" y="2500000"/>
          <a:ext cx="10118477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18477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Πώς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μπορεί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μια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ομάδα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να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συζητά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τις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διαφωνίες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της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σεβασμό</a:t>
                      </a:r>
                      <a:r>
                        <a:rPr lang="en-CA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l-GR" sz="2400" b="1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και ειλικρίνεια;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700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Επικοινωνία, εμπιστοσύνη και σύγκρουση</a:t>
                      </a:r>
                      <a:endParaRPr lang="en-US" sz="3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58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905666"/>
              </p:ext>
            </p:extLst>
          </p:nvPr>
        </p:nvGraphicFramePr>
        <p:xfrm>
          <a:off x="1037968" y="2500000"/>
          <a:ext cx="10141866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41866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Πότε η συνεργασία </a:t>
                      </a:r>
                      <a:r>
                        <a:rPr lang="el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μας </a:t>
                      </a: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βοηθά </a:t>
                      </a:r>
                      <a:r>
                        <a:rPr lang="el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να πετύχουμε κάτι καλύτερο μαζί και πότε απλώς μοιράζουμε τις αρμοδιότητες;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676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Ομάδες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κ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ι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συνεργ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σί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endParaRPr lang="en-US" sz="3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27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430761"/>
              </p:ext>
            </p:extLst>
          </p:nvPr>
        </p:nvGraphicFramePr>
        <p:xfrm>
          <a:off x="1061357" y="2500000"/>
          <a:ext cx="10118477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18477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Γιατί μια ιδέα που φαίνεται καλή μπορεί να μην εφαρμοστεί ποτέ σε ένα σχολείο;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484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Σχολική κουλτούρα και αλλαγή</a:t>
                      </a:r>
                      <a:endParaRPr lang="en-US" sz="3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037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5D978-50CB-3078-EB78-D0A38D9AAD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0333318"/>
              </p:ext>
            </p:extLst>
          </p:nvPr>
        </p:nvGraphicFramePr>
        <p:xfrm>
          <a:off x="1061357" y="2500000"/>
          <a:ext cx="10118477" cy="1600000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0118477">
                  <a:extLst>
                    <a:ext uri="{9D8B030D-6E8A-4147-A177-3AD203B41FA5}">
                      <a16:colId xmlns:a16="http://schemas.microsoft.com/office/drawing/2014/main" val="330674549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400" b="1" kern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Πώς καταλαβαίνουμε αν μια σχολική απόφαση είναι δίκαιη για όλους τους μαθητές;</a:t>
                      </a:r>
                      <a:endParaRPr lang="en-GR" sz="2400" b="1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6985" marR="155239" marT="103493" marB="103493" anchor="ctr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050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22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870503-DA77-DDA6-8085-0E40EBB5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49970"/>
              </p:ext>
            </p:extLst>
          </p:nvPr>
        </p:nvGraphicFramePr>
        <p:xfrm>
          <a:off x="1104181" y="2500000"/>
          <a:ext cx="10033402" cy="1600000"/>
        </p:xfrm>
        <a:graphic>
          <a:graphicData uri="http://schemas.openxmlformats.org/drawingml/2006/table">
            <a:tbl>
              <a:tblPr firstRow="1" firstCol="1" bandRow="1"/>
              <a:tblGrid>
                <a:gridCol w="10033402">
                  <a:extLst>
                    <a:ext uri="{9D8B030D-6E8A-4147-A177-3AD203B41FA5}">
                      <a16:colId xmlns:a16="http://schemas.microsoft.com/office/drawing/2014/main" val="101467574"/>
                    </a:ext>
                  </a:extLst>
                </a:gridCol>
              </a:tblGrid>
              <a:tr h="1600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Συμ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π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ερίληψη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κ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ι</a:t>
                      </a:r>
                      <a:r>
                        <a:rPr lang="en-US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ηθική</a:t>
                      </a:r>
                      <a:endParaRPr lang="en-US" sz="3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708" marR="20708" marT="20708" marB="2070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8082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63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7D59D5-4443-2C2A-30CD-F666E839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Βασικοί όροι</a:t>
            </a:r>
            <a:endParaRPr lang="en-GR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295B176-FA0E-4B6A-A190-5E2E82BEA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48F779DE-4744-42D6-9C74-33EC9446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0A92A-4081-69E3-B943-EA4CB5A93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598545"/>
            <a:ext cx="8309586" cy="29106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/>
              <a:t>Δ</a:t>
            </a:r>
            <a:r>
              <a:rPr lang="en-GR" sz="2400" b="1" dirty="0"/>
              <a:t>ιοίκηση</a:t>
            </a:r>
            <a:r>
              <a:rPr lang="en-GR" sz="2400" dirty="0"/>
              <a:t> (οργάνωση και συντονισμός),</a:t>
            </a:r>
            <a:endParaRPr lang="el-GR" sz="2400" dirty="0"/>
          </a:p>
          <a:p>
            <a:pPr>
              <a:lnSpc>
                <a:spcPct val="150000"/>
              </a:lnSpc>
            </a:pPr>
            <a:r>
              <a:rPr lang="en-GR" sz="2400" dirty="0"/>
              <a:t> </a:t>
            </a:r>
            <a:r>
              <a:rPr lang="el-GR" sz="2400" b="1" dirty="0"/>
              <a:t>Η</a:t>
            </a:r>
            <a:r>
              <a:rPr lang="en-GR" sz="2400" b="1" dirty="0"/>
              <a:t>γεσία</a:t>
            </a:r>
            <a:r>
              <a:rPr lang="en-GR" sz="2400" dirty="0"/>
              <a:t> (επιρροή προς έναν κοινό σκοπό) και </a:t>
            </a:r>
            <a:endParaRPr lang="el-GR" sz="2400" dirty="0"/>
          </a:p>
          <a:p>
            <a:pPr>
              <a:lnSpc>
                <a:spcPct val="150000"/>
              </a:lnSpc>
            </a:pPr>
            <a:r>
              <a:rPr lang="el-GR" sz="2400" b="1" dirty="0"/>
              <a:t>Ο</a:t>
            </a:r>
            <a:r>
              <a:rPr lang="en-GR" sz="2400" b="1" dirty="0"/>
              <a:t>ργανωσιακή </a:t>
            </a:r>
            <a:r>
              <a:rPr lang="el-GR" sz="2400" b="1" dirty="0"/>
              <a:t>Σ</a:t>
            </a:r>
            <a:r>
              <a:rPr lang="en-GR" sz="2400" b="1" dirty="0"/>
              <a:t>υμπεριφορά</a:t>
            </a:r>
            <a:r>
              <a:rPr lang="en-GR" sz="2400" dirty="0"/>
              <a:t> (πώς σκέφτονται, αισθάνονται και συνεργάζονται οι άνθρωποι μέσα σε έναν οργανισμό). </a:t>
            </a:r>
          </a:p>
        </p:txBody>
      </p:sp>
    </p:spTree>
    <p:extLst>
      <p:ext uri="{BB962C8B-B14F-4D97-AF65-F5344CB8AC3E}">
        <p14:creationId xmlns:p14="http://schemas.microsoft.com/office/powerpoint/2010/main" val="405029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8475" y="826752"/>
            <a:ext cx="6056111" cy="442498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l-GR" sz="2800" b="1" dirty="0"/>
              <a:t>Επισκόπηση Μαθήματος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5AAAFB-6ADA-C9AD-4CB7-818A32512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587705"/>
              </p:ext>
            </p:extLst>
          </p:nvPr>
        </p:nvGraphicFramePr>
        <p:xfrm>
          <a:off x="1263536" y="1468755"/>
          <a:ext cx="10208028" cy="4948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CECA7-A73A-B1EA-2EED-BF3F810F4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331" y="1053300"/>
            <a:ext cx="6056111" cy="785812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l-GR" sz="3100" b="1" dirty="0"/>
            </a:br>
            <a:r>
              <a:rPr lang="el-GR" sz="3100" b="1" dirty="0"/>
              <a:t>Μεθοδολογία Μαθήματος</a:t>
            </a:r>
            <a:br>
              <a:rPr lang="el-GR" sz="3900" b="1" dirty="0"/>
            </a:br>
            <a:endParaRPr lang="en-GR" sz="3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48CA5-F0BE-0D0C-FCBE-921B75157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815" y="1839112"/>
            <a:ext cx="6056111" cy="3864251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sz="2400" dirty="0" err="1"/>
              <a:t>Διάδραση</a:t>
            </a:r>
            <a:r>
              <a:rPr lang="el-GR" sz="2400" dirty="0"/>
              <a:t>, συμμετοχή:</a:t>
            </a:r>
          </a:p>
          <a:p>
            <a:pPr lvl="1">
              <a:lnSpc>
                <a:spcPct val="150000"/>
              </a:lnSpc>
            </a:pPr>
            <a:r>
              <a:rPr lang="el-GR" dirty="0"/>
              <a:t>μελέτες περίπτωσης,</a:t>
            </a:r>
          </a:p>
          <a:p>
            <a:pPr lvl="1">
              <a:lnSpc>
                <a:spcPct val="150000"/>
              </a:lnSpc>
            </a:pPr>
            <a:r>
              <a:rPr lang="el-GR" dirty="0"/>
              <a:t>ομαδικές δραστηριότητες,</a:t>
            </a:r>
          </a:p>
          <a:p>
            <a:pPr lvl="1">
              <a:lnSpc>
                <a:spcPct val="150000"/>
              </a:lnSpc>
            </a:pPr>
            <a:r>
              <a:rPr lang="el-GR" dirty="0" err="1"/>
              <a:t>αναστοχαστικές</a:t>
            </a:r>
            <a:r>
              <a:rPr lang="el-GR" dirty="0"/>
              <a:t> ερωτήσεις,</a:t>
            </a:r>
          </a:p>
          <a:p>
            <a:pPr lvl="1">
              <a:lnSpc>
                <a:spcPct val="150000"/>
              </a:lnSpc>
            </a:pPr>
            <a:r>
              <a:rPr lang="el-GR" dirty="0"/>
              <a:t>σύνδεση θεωρίας–πράξης.</a:t>
            </a:r>
          </a:p>
          <a:p>
            <a:endParaRPr lang="en-GR" sz="2100" dirty="0"/>
          </a:p>
        </p:txBody>
      </p:sp>
    </p:spTree>
    <p:extLst>
      <p:ext uri="{BB962C8B-B14F-4D97-AF65-F5344CB8AC3E}">
        <p14:creationId xmlns:p14="http://schemas.microsoft.com/office/powerpoint/2010/main" val="3796778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310</Words>
  <Application>Microsoft Macintosh PowerPoint</Application>
  <PresentationFormat>Widescreen</PresentationFormat>
  <Paragraphs>41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Εκπαιδευτική Ηγεσία και Οργανωσιακή Συμπεριφορά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Βασικοί όροι</vt:lpstr>
      <vt:lpstr>Επισκόπηση Μαθήματος</vt:lpstr>
      <vt:lpstr> Μεθοδολογία Μαθήματος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LAZARIDOU Aggelikh</dc:creator>
  <cp:lastModifiedBy>LAZARIDOU Aggelikh</cp:lastModifiedBy>
  <cp:revision>7</cp:revision>
  <dcterms:created xsi:type="dcterms:W3CDTF">2026-09-28T14:42:28Z</dcterms:created>
  <dcterms:modified xsi:type="dcterms:W3CDTF">2026-09-28T15:14:39Z</dcterms:modified>
</cp:coreProperties>
</file>