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1"/>
  </p:notesMasterIdLst>
  <p:sldIdLst>
    <p:sldId id="326" r:id="rId4"/>
    <p:sldId id="437" r:id="rId5"/>
    <p:sldId id="447" r:id="rId6"/>
    <p:sldId id="449" r:id="rId7"/>
    <p:sldId id="450" r:id="rId8"/>
    <p:sldId id="451" r:id="rId9"/>
    <p:sldId id="453" r:id="rId10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87" d="100"/>
          <a:sy n="87" d="100"/>
        </p:scale>
        <p:origin x="52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B47DDD3D-E55C-4FEB-AD84-4FF4C68059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9586F14C-AB56-4385-9C68-785BA6A25D41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554C27E-3B95-4D0C-A88B-7E0230CD8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2D1C5F59-CA0B-4D0B-902F-EBEEB6A69264}" type="slidenum">
              <a:rPr lang="el-GR" altLang="el-G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l-GR" altLang="el-G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F1A6552E-2E35-40AA-95F4-C3F0AB3E645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7D1A1DFF-6341-4C78-B812-9F3F43B5F4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973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7411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D8C7AB6A-5FF9-4F8E-B4AF-68E36DC2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" y="2996952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ΑΡΝΗΤΙΚΟΙ ΑΡΙΘΜΟΙ-Ε΄ ΤΑΞΗ</a:t>
            </a:r>
          </a:p>
        </p:txBody>
      </p:sp>
    </p:spTree>
    <p:extLst>
      <p:ext uri="{BB962C8B-B14F-4D97-AF65-F5344CB8AC3E}">
        <p14:creationId xmlns:p14="http://schemas.microsoft.com/office/powerpoint/2010/main" val="1472509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και πράξεις (Ε΄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2038196"/>
            <a:ext cx="1051401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Διερευνούν τον αλγόριθμο της Ευκλείδειας διαίρεσης δύο φυσικών αριθμών και τον χρησιμοποιούν για να κάνουν τη δοκιμή της διαίρεσης.</a:t>
            </a:r>
          </a:p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Διατυπώνουν αιτιολογούν και εφαρμόζουν τα κριτήρια διαιρετότητας των 2,3, 4, 5, 8, 9, 10 και 25.</a:t>
            </a:r>
          </a:p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Αντιλαμβάνονται την ανάγκη επέκτασης της αριθμογραμμής, για να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υμπεριλάβει αριθμούς μικρότερους από το μηδέν.</a:t>
            </a:r>
          </a:p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Συγκρίνουν και διατάσσουν ακεραίους αριθμούς και ορίζουν τη θέση τους στην </a:t>
            </a:r>
            <a:r>
              <a:rPr lang="el-GR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αριθμογραμμή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513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2EA49BE-A3B1-4654-942E-0723338F6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66" y="1049889"/>
            <a:ext cx="10075088" cy="47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4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41D31F0-050E-4C44-B89F-A2D3FD1FC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54" y="508745"/>
            <a:ext cx="7704856" cy="60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7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BBF6ACC-F865-4363-AA47-F6672CC6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38" y="528067"/>
            <a:ext cx="8136904" cy="58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572B958-1081-4F84-B887-AD95E2428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94" y="559973"/>
            <a:ext cx="10100960" cy="57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3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D5F4BE1-40A3-40A7-9AB8-0ABF4C929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5" y="2132856"/>
            <a:ext cx="1074888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8417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37528</TotalTime>
  <Words>92</Words>
  <Application>Microsoft Office PowerPoint</Application>
  <PresentationFormat>Προσαρμογή</PresentationFormat>
  <Paragraphs>9</Paragraphs>
  <Slides>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169</cp:revision>
  <cp:lastPrinted>1601-01-01T00:00:00Z</cp:lastPrinted>
  <dcterms:created xsi:type="dcterms:W3CDTF">1601-01-01T00:00:00Z</dcterms:created>
  <dcterms:modified xsi:type="dcterms:W3CDTF">2021-11-23T10:20:54Z</dcterms:modified>
</cp:coreProperties>
</file>