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48"/>
  </p:notesMasterIdLst>
  <p:sldIdLst>
    <p:sldId id="256" r:id="rId4"/>
    <p:sldId id="631" r:id="rId5"/>
    <p:sldId id="757" r:id="rId6"/>
    <p:sldId id="752" r:id="rId7"/>
    <p:sldId id="758" r:id="rId8"/>
    <p:sldId id="863" r:id="rId9"/>
    <p:sldId id="860" r:id="rId10"/>
    <p:sldId id="864" r:id="rId11"/>
    <p:sldId id="768" r:id="rId12"/>
    <p:sldId id="770" r:id="rId13"/>
    <p:sldId id="771" r:id="rId14"/>
    <p:sldId id="772" r:id="rId15"/>
    <p:sldId id="773" r:id="rId16"/>
    <p:sldId id="865" r:id="rId17"/>
    <p:sldId id="866" r:id="rId18"/>
    <p:sldId id="867" r:id="rId19"/>
    <p:sldId id="868" r:id="rId20"/>
    <p:sldId id="869" r:id="rId21"/>
    <p:sldId id="870" r:id="rId22"/>
    <p:sldId id="871" r:id="rId23"/>
    <p:sldId id="872" r:id="rId24"/>
    <p:sldId id="873" r:id="rId25"/>
    <p:sldId id="874" r:id="rId26"/>
    <p:sldId id="875" r:id="rId27"/>
    <p:sldId id="876" r:id="rId28"/>
    <p:sldId id="877" r:id="rId29"/>
    <p:sldId id="878" r:id="rId30"/>
    <p:sldId id="879" r:id="rId31"/>
    <p:sldId id="880" r:id="rId32"/>
    <p:sldId id="881" r:id="rId33"/>
    <p:sldId id="882" r:id="rId34"/>
    <p:sldId id="883" r:id="rId35"/>
    <p:sldId id="884" r:id="rId36"/>
    <p:sldId id="885" r:id="rId37"/>
    <p:sldId id="886" r:id="rId38"/>
    <p:sldId id="887" r:id="rId39"/>
    <p:sldId id="888" r:id="rId40"/>
    <p:sldId id="889" r:id="rId41"/>
    <p:sldId id="890" r:id="rId42"/>
    <p:sldId id="891" r:id="rId43"/>
    <p:sldId id="892" r:id="rId44"/>
    <p:sldId id="893" r:id="rId45"/>
    <p:sldId id="894" r:id="rId46"/>
    <p:sldId id="895" r:id="rId47"/>
  </p:sldIdLst>
  <p:sldSz cx="12193588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ostolos" initials="A" lastIdx="1" clrIdx="0">
    <p:extLst>
      <p:ext uri="{19B8F6BF-5375-455C-9EA6-DF929625EA0E}">
        <p15:presenceInfo xmlns:p15="http://schemas.microsoft.com/office/powerpoint/2012/main" userId="Apostol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4" autoAdjust="0"/>
    <p:restoredTop sz="94660"/>
  </p:normalViewPr>
  <p:slideViewPr>
    <p:cSldViewPr>
      <p:cViewPr varScale="1">
        <p:scale>
          <a:sx n="69" d="100"/>
          <a:sy n="69" d="100"/>
        </p:scale>
        <p:origin x="390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ABC28FE0-DBCA-40B4-8423-1A462EB8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BAA70162-A110-4568-B4C1-764C96DD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1114350-F5BC-4AB1-8E51-51CC3C0383F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311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07EBE0A-ECCF-4CBA-A2C2-BB2AD375A45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 noProof="0"/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7C9C187F-8611-4903-80A8-A6F8C79A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3" name="Text Box 6">
            <a:extLst>
              <a:ext uri="{FF2B5EF4-FFF2-40B4-BE49-F238E27FC236}">
                <a16:creationId xmlns:a16="http://schemas.microsoft.com/office/drawing/2014/main" id="{C5D0B747-EAFD-40A7-ABA6-35C44C92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97A76F5B-2391-45CA-AB00-FA7510814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E5431BF-A8B8-4C0B-9C8E-18DB5D7B3C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DDEC7D-6AB1-4F49-AEA8-1FA98F2CD8D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0893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7284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D01A8892-5436-48D1-80CD-F2F34736B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EF098BD-9185-4931-B20A-15458893492A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5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F7DEFE9B-EAEF-4AE1-B0FF-F32AF14A6D2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6F32701-E951-4127-A83D-C9D39BAF9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34474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D01A8892-5436-48D1-80CD-F2F34736B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EF098BD-9185-4931-B20A-15458893492A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6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F7DEFE9B-EAEF-4AE1-B0FF-F32AF14A6D2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6F32701-E951-4127-A83D-C9D39BAF9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80954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6AA4307-F4EC-43B5-B25B-9AF24F236A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E0076E7-6087-496C-B525-5D393B6A8117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7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64EEDBB4-78E9-4769-B149-24971104D34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E811948-6A48-4634-A33F-2F3235A1F0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31166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6AA4307-F4EC-43B5-B25B-9AF24F236A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E0076E7-6087-496C-B525-5D393B6A8117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8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64EEDBB4-78E9-4769-B149-24971104D34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E811948-6A48-4634-A33F-2F3235A1F0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8421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DF19EB-758F-4616-A20D-DA1E80AD04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F661B-2439-4174-AC7D-9884519528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65C4-7E88-410B-A978-5CDD6DBCCC2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0221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7F111A-2C2B-47AF-A2E5-FE14D6AE19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7420D-A3D4-4985-ADED-C118875646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2DC9-4C7A-4E42-9C9C-5883D10900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838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4438" y="1122363"/>
            <a:ext cx="2741612" cy="500221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2438" cy="500221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D0D01C-D7D5-4336-8C53-E75E25CC62D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06B262-4753-4AA2-9E0F-FD4F901D07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7E70-D3C2-44B5-9B48-6EE256F7B7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6582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BA3D0-159C-4007-8417-C4CDAFDB75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D25C48-2D77-40B3-9049-D2002688886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F841-FD67-4E46-BCEC-F76D458D395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881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A4C459-7DC6-41B3-9CE8-4E254957E5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7C9F8A-9739-4893-A53C-A11EEA436CC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CE46F-5104-40E2-9293-F5E4E7DA446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3372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AD7670-EAF1-40F2-A570-E5B0C296E5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C902A-D2E7-4607-9A77-FD6C0E0213B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DAC8-53B2-4D4D-8951-630F7325B1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0598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0DA666-82B8-4A28-B3CF-2EE3A44BA4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A6752-C565-4125-9477-F8727B8A56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CDF63-389C-45B3-AD0A-7D2B84C5541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089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A4FBD7-C8BE-43AF-A667-58F0632FA6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ED7EF2-684B-450B-BE44-A0381FEB0A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8806C-88A4-4900-A22F-FFB182087B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62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A6CBB8-5775-413D-AA1D-0846CB60FF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ED666B-04BA-4058-A2C8-4DA9E13F67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89D3-47AC-463B-904C-B2F52D0946F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56707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2491E66-606D-4EAC-AF2D-4FE3489DC1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8E1E20-8D26-45B0-A53C-E5B7ED62E68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B65D-1C0F-4037-89DD-22168052A84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800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92E0C16-D1D0-492F-928F-FF6D0D299C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88BA0-8D0D-4236-A032-BBF5F8F6400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6AC0-53B3-4D7D-B197-D05AA20351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0055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83E0E4-0D2F-4D01-9B8B-2859221109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8D7AE-A3F1-4716-BA56-97CC33B034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9F6B-8D88-4741-9E85-AB5BD31007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4736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F7E133-7351-4CF5-BC3D-6DC701E441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7A199-53DA-426F-BFE2-CFF604008B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BAFC2-E72B-4361-B1FB-E673CD208FC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7385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94FF4-DD46-4F98-A18F-ACA4EBD7F4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8EC649-0FA4-4F2D-A468-885669C49E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E4AC-7D1F-46C5-9C50-D711548E58F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4070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0138" y="365125"/>
            <a:ext cx="2627312" cy="580548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29538" cy="580548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93F442-2FC6-4934-A24B-6736E6AB5F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B1D409-1315-4F90-9793-E58579869C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3D65-9BBF-414C-90C8-70E58C29F5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4278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11D7C-AF3A-4A58-BE1F-709B72F1A7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B36A4A-2C33-429B-92B0-BC3CF269882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CFA4-0DD5-44B3-9F45-490B52C0BDC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72235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817B0-0014-4F7D-9153-A6812E6C81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4C9097-9281-4D75-A71B-4207AED449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BA65-B341-4941-9C80-4EE7AE9F9CD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6267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15542-F1C5-4C4C-9AA3-442D461200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A8C000-2941-4E90-9962-3E8BD80F82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4F8BC-6C79-4272-A15D-86B800E7614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9323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56E34-8454-41EF-A417-54DD83BE08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1663F-3094-4B48-B9B4-7357398658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2976-77A4-4C2B-AB4A-BFD7BB8102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80449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5FB963-14A9-4E11-916D-B19063D22B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503985-C679-456C-BBDA-F00FEFAD1F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B2ACE-C6E3-4C28-B29A-D46DBB4102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6915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31CAE3-29FB-4C2B-953E-D2B13928A1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B5BBA7-6235-4D24-B5EF-EF4EE4C7D3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E1B9-5138-47FB-A9FD-A0A098C82C7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27404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55D1417-ED91-484E-9CC9-910A1D68A5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C33C84-ED51-4AB4-9DDC-6FB5D8DE8C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465B-9876-491B-9C52-038DC24B463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670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53A483-4B20-4E7D-8DBC-9349221771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ECAE3-2A15-4818-B68E-31DFF01820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A552-3A1E-4F1E-9BFC-29514354CF3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8827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F13115-E8EE-4FEE-825D-8F00311F71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2BF12-8F44-4664-A0F9-0E1F569D386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F20A-BD97-45AE-94C7-5EC3281E981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6597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F20026-60F1-40F9-8C15-F7E61765EE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EFFF9-42A8-4F0A-877D-D76ACB52AAA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7706-3867-4AAC-8F08-84F7912B093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17423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D6D57-8117-4C03-9982-1672168AEE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87F60-4F27-4EAB-A4B7-15AE931B09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4E25-A4D2-41DD-9F92-1F52E890CC4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941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0707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070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6B030-F857-4D87-8F63-9C683A97F4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9239EF-6DA3-40B2-AB44-8BC61B49553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FCC7-A8E7-4B47-ADD3-F01907D1330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51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C264C8-0F7D-4738-B4BA-840AFCED05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AF1628-54A8-4813-BD55-476A9BA8F1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5518-9852-4D46-8250-E6BE9292EDA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3097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5E2D443-B5E3-47B8-8134-BBDE6ABD76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47C4F2-ED14-4AF2-96CF-F7567E8D88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5AC9-E019-44F1-B315-6A67A86C42B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3295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C36F56-4F4A-4F03-AAD9-4681C13372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5F1A8-F1CC-43B0-8976-BBA49842EC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B4B5-6EC4-45FA-BAC4-D81D3FBABDF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962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82CA5E-E9F9-4A92-B71A-B68F7C3D30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E15931-FB98-4D5C-A77D-AF2BBAB324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0F08-2A2F-4261-A053-DA592720AC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034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EA49C4-BCAD-440C-A8BD-AFCE093212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A988AA-7821-474D-B35C-359091DE72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FF429-DBF0-485F-A86A-A93D0AB1833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249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629C954-2961-4190-8EA2-C1251F92F9B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63963D-E365-4B06-B1BB-0EC3A334CE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79C9-55DA-46C2-8664-6AA15838FA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966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5DB0C29-2CDC-40FD-9904-5F944E921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376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1A14092-160C-400E-B209-E8C7201403C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4FAACA44-93E7-40BA-A13F-46CE7FEC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0BE0A5-B2DE-426B-800D-63F902ACB4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1F8311-3D5B-41DA-9EEA-70ECF44BB01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A9FC18A3-B542-432E-BCA7-3868B2E4D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64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E1045CAB-FAA2-485C-BF82-D2EBC1617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0925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1F8A7AC1-6501-4A70-AF13-24E3BB45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0925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006C749-DC83-44F0-86B4-9BF673D774D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74FD3DED-4700-46CA-9886-A0C10BD18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B7F7A6-048C-4ACD-9943-A5FFEAE862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071103-0E1F-442A-B638-5CB29DA63A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21D2A112-4B7B-432D-8EAE-07B1E7C88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08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1F83EA8-7F6F-45AC-8EA2-96D6D96B9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0838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C34ACAC-D20D-4DF8-A084-5498F8BB09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C33AD6FD-4508-47EF-8014-C05522212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53537B-4AA9-49FE-8BCE-063D2EEE61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EA22C3-BDF3-44BA-B819-16C90BDFC89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ΓΕΩΜΕΤΡΙΚΕΣ ΕΝΝΟΙΕΣ-ΜΕΤΡΗΣΕΙΣ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699D9611-8FCC-4977-8259-9B0C5B497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41" y="1459242"/>
            <a:ext cx="9908597" cy="398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16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69637022-BC2A-4A45-8F60-69D52894C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43" y="1556792"/>
            <a:ext cx="1011626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67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0127D536-7F68-4FCF-821F-508D2313F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26" y="1412776"/>
            <a:ext cx="1000753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79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AC8645FA-715D-4259-9A3F-AA6C393AE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414" y="476672"/>
            <a:ext cx="6039987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14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1EAB33D-AC2C-420D-B80C-EE31F85E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60" y="1988840"/>
            <a:ext cx="1024251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20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E0E87D8-65A7-44F7-A28B-4EEAAF4A4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3" y="1844824"/>
            <a:ext cx="985842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02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3E9616D-3DF5-4E41-9405-B86FA3CC7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74" y="1009819"/>
            <a:ext cx="9217024" cy="491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31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2527657-9EF3-4BE5-A899-0933A1562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753" y="404664"/>
            <a:ext cx="6252583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01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B042829-B0C2-4070-B1C5-A5CB3C18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55" y="1700808"/>
            <a:ext cx="1020307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39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7CAE92A-B363-48F3-B3F6-BD47DC37F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15" y="1268761"/>
            <a:ext cx="987888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Δ΄ τάξη</a:t>
            </a:r>
          </a:p>
        </p:txBody>
      </p:sp>
    </p:spTree>
    <p:extLst>
      <p:ext uri="{BB962C8B-B14F-4D97-AF65-F5344CB8AC3E}">
        <p14:creationId xmlns:p14="http://schemas.microsoft.com/office/powerpoint/2010/main" val="38285394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A14BB35-22ED-4C9C-9C3D-C28B7E441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82" y="1124743"/>
            <a:ext cx="8893183" cy="478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55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E3182B7-BB07-4CCD-8856-7B54F4881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60" y="332656"/>
            <a:ext cx="6037903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80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4F61EE2-5F04-4FBD-AE87-A6710F107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13" y="980728"/>
            <a:ext cx="991169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73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54C8B4B-879C-443D-9A67-B8FE2C735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903" y="971604"/>
            <a:ext cx="8897379" cy="497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54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2FA0ABC-D6F7-49A3-8C8B-8BB729F4C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274" y="316992"/>
            <a:ext cx="7559040" cy="622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96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6533A0B-0C8A-4BF2-87CB-8B9A0D9B7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7" y="2492896"/>
            <a:ext cx="1149581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90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7874DB0-BED1-48A5-B45A-A41A01C78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24" y="1340768"/>
            <a:ext cx="982855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30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D7D62D9-73E3-421E-ADF5-A35BE07B1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942" y="912173"/>
            <a:ext cx="8624324" cy="51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7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2D1D61F-5234-4707-B18B-326843904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75" y="1772816"/>
            <a:ext cx="958568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67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416D943-CCF3-4548-BF7C-3E881E991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35" y="1321759"/>
            <a:ext cx="9192539" cy="448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0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ΓΕΩΜΕΤΡΙΚΕΣ ΕΝΝΟΙΕΣ</a:t>
            </a:r>
          </a:p>
        </p:txBody>
      </p:sp>
    </p:spTree>
    <p:extLst>
      <p:ext uri="{BB962C8B-B14F-4D97-AF65-F5344CB8AC3E}">
        <p14:creationId xmlns:p14="http://schemas.microsoft.com/office/powerpoint/2010/main" val="38728480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3864470-325C-4123-9142-6CFC2CC50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31" y="432163"/>
            <a:ext cx="8969959" cy="602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51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720B3B1-960E-4051-AADB-A97833514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274" y="435864"/>
            <a:ext cx="7559040" cy="598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56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E1868C8-8F75-4196-9210-834CCA7D6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38" y="1260531"/>
            <a:ext cx="10424900" cy="46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47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EA1810F-5D3F-423D-B7CA-37517A767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2" y="882970"/>
            <a:ext cx="9952454" cy="549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59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218402D-0D06-431A-B2F2-5F7E3E2AA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274" y="310896"/>
            <a:ext cx="7559040" cy="623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07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25B3355-B958-4E9A-89E4-CC8EC586D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93" y="1065931"/>
            <a:ext cx="10262861" cy="481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51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86574BD-19EB-45DD-99DE-C52CF71A4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90" y="572167"/>
            <a:ext cx="8928992" cy="580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70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86CB59D-F65F-4BA4-B219-AA895E655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946" y="335280"/>
            <a:ext cx="6711696" cy="61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38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5ED68C2-37B4-4DB0-8E54-31F14C11D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9" y="1176148"/>
            <a:ext cx="10818881" cy="47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27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5390A3E-A8C9-4CC8-8625-9E61FD1DB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21" y="526482"/>
            <a:ext cx="9877117" cy="585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5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231F00B0-FFE1-46E7-A341-A2DD74AE60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489748"/>
              </p:ext>
            </p:extLst>
          </p:nvPr>
        </p:nvGraphicFramePr>
        <p:xfrm>
          <a:off x="912218" y="2387208"/>
          <a:ext cx="1043682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5016">
                  <a:extLst>
                    <a:ext uri="{9D8B030D-6E8A-4147-A177-3AD203B41FA5}">
                      <a16:colId xmlns:a16="http://schemas.microsoft.com/office/drawing/2014/main" val="4248079402"/>
                    </a:ext>
                  </a:extLst>
                </a:gridCol>
                <a:gridCol w="1291804">
                  <a:extLst>
                    <a:ext uri="{9D8B030D-6E8A-4147-A177-3AD203B41FA5}">
                      <a16:colId xmlns:a16="http://schemas.microsoft.com/office/drawing/2014/main" val="10528676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ΓΕΝΙΚΟΙ ΣΤΟΧΟΙ Δ.Ε.Π.Π.Σ.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ΤΑΞΗ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798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εξασκούνται με τη βοήθεια οργάνων στην χάραξη παράλληλων και κάθετων ευθειών και στο σχεδιασμό γεωμετρικών σχημάτων. Επίσης στον υπολογισμό περιμέτρου απλών σχημάτων.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κατανοήσουν διαισθητικά την έννοια του εμβαδού.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εξασκηθούν στην κατασκευή συμμετρικών σχημάτων ως προς άξονα σε τετραγωνισμένο χαρτί.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7933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5484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7B28D53-602A-4FCD-8DA3-529C84EAC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3" y="727613"/>
            <a:ext cx="9645124" cy="565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98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3C73B6C-01D5-48D9-BD86-0E73BF24F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86" y="438912"/>
            <a:ext cx="6833616" cy="598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604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7AC87F6-4626-48F0-888D-33C8C50AB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7" y="1658366"/>
            <a:ext cx="9548224" cy="378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044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BB2F89D-73AC-4D83-9537-EA1F055B4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901695"/>
            <a:ext cx="10553118" cy="504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148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0A30FEC-7083-4003-A5D6-3BC898A51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632" y="486088"/>
            <a:ext cx="9287690" cy="575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96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F0291E6-F720-445B-AC5C-562AB9AF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831627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Γεωμετρία (Δ΄ τάξη)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B2D65653-B4D7-4CDD-B5E6-3B37A3239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419385"/>
              </p:ext>
            </p:extLst>
          </p:nvPr>
        </p:nvGraphicFramePr>
        <p:xfrm>
          <a:off x="840210" y="1417358"/>
          <a:ext cx="10482622" cy="4466529"/>
        </p:xfrm>
        <a:graphic>
          <a:graphicData uri="http://schemas.openxmlformats.org/drawingml/2006/table">
            <a:tbl>
              <a:tblPr/>
              <a:tblGrid>
                <a:gridCol w="7747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468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5624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μπορούν να σχεδιάζουν γεωμετρικά σχήματα και στερεά με τη βοήθεια οργάνων.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κατανοήσουν διαισθητικά την έννοια του εμβαδού.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μπορούν να υπολογίζουν και να συγκρίνουν περιμέτρους επίπεδων σχημάτων.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μπορούν να περιγράφουν και να αναπαριστάνουν συνήθη γεωμετρικά στερεά.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μπορούν να αναπαράγουν τα αναπτύγματα ορισμένων στερεών.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μπορούν να περιγράφουν και να σχεδιάζουν τα συνήθη επίπεδα γεωμετρικά σχήματα.</a:t>
                      </a:r>
                    </a:p>
                  </a:txBody>
                  <a:tcPr marT="68397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Γεωμετρία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(10 ώρες)</a:t>
                      </a:r>
                    </a:p>
                  </a:txBody>
                  <a:tcPr marT="45718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658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F0291E6-F720-445B-AC5C-562AB9AF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831627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Γεωμετρία (Δ΄ τάξη)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B2D65653-B4D7-4CDD-B5E6-3B37A3239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896042"/>
              </p:ext>
            </p:extLst>
          </p:nvPr>
        </p:nvGraphicFramePr>
        <p:xfrm>
          <a:off x="840210" y="1196752"/>
          <a:ext cx="10482622" cy="3457069"/>
        </p:xfrm>
        <a:graphic>
          <a:graphicData uri="http://schemas.openxmlformats.org/drawingml/2006/table">
            <a:tbl>
              <a:tblPr/>
              <a:tblGrid>
                <a:gridCol w="7747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468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5624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μπορούν να σχεδιάζουν τεμνόμενες, παράλληλες και κάθετες ευθείες με τη βοήθεια οργάνων.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μπορούν να σχεδιάζουν την απόσταση σημείου από ευθεία και την απόσταση δύο παράλληλων ευθειών.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μπορούν να σχεδιάζουν το συμμετρικό ενός επίπεδου σχήματος ως προς άξονα συμμετρίας.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μπορούν να διενεργούν μεταφορά ενός σχήματος στο τετραγωνισμένο χαρτί κατά δοθέν ευθύγραμμο τμήμα.</a:t>
                      </a: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	</a:t>
                      </a:r>
                    </a:p>
                  </a:txBody>
                  <a:tcPr marT="68397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972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697C1719-3348-48FB-85DC-9C077E53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1595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Χώρος και Γεωμετρία (Δ΄ τάξη)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4F4E-2AA3-4164-81C0-516F746CBBCB}"/>
              </a:ext>
            </a:extLst>
          </p:cNvPr>
          <p:cNvSpPr txBox="1"/>
          <p:nvPr/>
        </p:nvSpPr>
        <p:spPr>
          <a:xfrm>
            <a:off x="840210" y="1124744"/>
            <a:ext cx="10514013" cy="54476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l-GR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Έννοιες του Χώρου (5 ώρες)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Διευθύνσεις, θέσεις,  και διαδρομές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νάγνωση και δημιουργία χαρτών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Δόμηση του χώρου και συντεταγμένες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Γεωμετρικά σχήματα (12 ώρες)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Αναγνώριση, ονομασία και ταξινόμηση γεωμετρικών σχημάτων και στερεών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Ανάλυση γεωμετρικών σχημάτων και στερεών σε στοιχεία και ιδιότητες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Κατασκευές και σχεδιασμός γεωμετρικών σχημάτων και στερεών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Σύνδεση μεταξύ γεωμετρικών σχημάτων και στερεών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Ανάλυση ή σύνθεση γεωμετρικών σχημάτων και στερεών</a:t>
            </a:r>
          </a:p>
          <a:p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Μετασχηματισμοί (3 ώρες) </a:t>
            </a:r>
          </a:p>
          <a:p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Μετατόπιση, στροφή και ανάκλαση</a:t>
            </a:r>
          </a:p>
          <a:p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Αξονική Συμμετρία</a:t>
            </a:r>
          </a:p>
          <a:p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Κεντρική συμμετρία</a:t>
            </a:r>
          </a:p>
          <a:p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Επικαλύψεις επιφανειών και κανονικότητες </a:t>
            </a:r>
          </a:p>
          <a:p>
            <a:r>
              <a:rPr lang="el-G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Οπτικοποίηση</a:t>
            </a:r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ώρες)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Αναγνώριση και αναπαράσταση διαφόρων οπτικών γωνιών, αντικειμένων και καταστάσεων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Δημιουργία </a:t>
            </a:r>
            <a:r>
              <a:rPr lang="el-G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οπτικοποιήσεων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για τη διαχείριση σχημάτων, διευθύνσεων και θέσεων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05882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697C1719-3348-48FB-85DC-9C077E53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1595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Χώρος και Γεωμετρία (Δ΄ τάξη)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4F4E-2AA3-4164-81C0-516F746CBBCB}"/>
              </a:ext>
            </a:extLst>
          </p:cNvPr>
          <p:cNvSpPr txBox="1"/>
          <p:nvPr/>
        </p:nvSpPr>
        <p:spPr>
          <a:xfrm>
            <a:off x="840210" y="1922056"/>
            <a:ext cx="10514013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Μέτρηση γωνίας</a:t>
            </a:r>
            <a:r>
              <a:rPr lang="el-GR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ώρες)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Μέτρηση μήκους (4 ώρες)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Μέτρηση επιφάνειας</a:t>
            </a:r>
            <a:r>
              <a:rPr lang="el-GR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 ώρες)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Μέτρηση χωρητικότητας-όγκου</a:t>
            </a:r>
            <a:r>
              <a:rPr lang="el-GR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ώρες)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Μέτρηση χρόνου</a:t>
            </a:r>
            <a:r>
              <a:rPr lang="el-GR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ώρες)</a:t>
            </a:r>
          </a:p>
        </p:txBody>
      </p:sp>
    </p:spTree>
    <p:extLst>
      <p:ext uri="{BB962C8B-B14F-4D97-AF65-F5344CB8AC3E}">
        <p14:creationId xmlns:p14="http://schemas.microsoft.com/office/powerpoint/2010/main" val="1352823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98A6338-84B7-4EE8-809B-EBB918E8E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274" y="554736"/>
            <a:ext cx="7559040" cy="574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2433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39653</TotalTime>
  <Words>389</Words>
  <Application>Microsoft Office PowerPoint</Application>
  <PresentationFormat>Προσαρμογή</PresentationFormat>
  <Paragraphs>67</Paragraphs>
  <Slides>44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44</vt:i4>
      </vt:variant>
    </vt:vector>
  </HeadingPairs>
  <TitlesOfParts>
    <vt:vector size="50" baseType="lpstr">
      <vt:lpstr>Arial</vt:lpstr>
      <vt:lpstr>Calibri</vt:lpstr>
      <vt:lpstr>Times New Roman</vt:lpstr>
      <vt:lpstr>Θέμα του Office</vt:lpstr>
      <vt:lpstr>Θέμα του Office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δημοτικού σχολείου</dc:title>
  <dc:creator>Apostolos</dc:creator>
  <cp:lastModifiedBy>Apostolos</cp:lastModifiedBy>
  <cp:revision>278</cp:revision>
  <cp:lastPrinted>1601-01-01T00:00:00Z</cp:lastPrinted>
  <dcterms:created xsi:type="dcterms:W3CDTF">1601-01-01T00:00:00Z</dcterms:created>
  <dcterms:modified xsi:type="dcterms:W3CDTF">2021-05-29T17:04:37Z</dcterms:modified>
</cp:coreProperties>
</file>