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3" r:id="rId1"/>
  </p:sldMasterIdLst>
  <p:notesMasterIdLst>
    <p:notesMasterId r:id="rId5"/>
  </p:notesMasterIdLst>
  <p:sldIdLst>
    <p:sldId id="311" r:id="rId2"/>
    <p:sldId id="423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5" autoAdjust="0"/>
    <p:restoredTop sz="94660"/>
  </p:normalViewPr>
  <p:slideViewPr>
    <p:cSldViewPr>
      <p:cViewPr varScale="1">
        <p:scale>
          <a:sx n="84" d="100"/>
          <a:sy n="84" d="100"/>
        </p:scale>
        <p:origin x="1387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357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E226D-C6C4-4801-B874-97967BB1E195}" type="datetimeFigureOut">
              <a:rPr lang="el-GR" smtClean="0"/>
              <a:t>27/10/2019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90F13-FEAF-4F3F-836B-529B963CC5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4265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BAE1-C03B-424B-868F-E6C23C4F01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2465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BAE1-C03B-424B-868F-E6C23C4F01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898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BAE1-C03B-424B-868F-E6C23C4F01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8408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BAE1-C03B-424B-868F-E6C23C4F01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9327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BAE1-C03B-424B-868F-E6C23C4F01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6537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BAE1-C03B-424B-868F-E6C23C4F011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56292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BAE1-C03B-424B-868F-E6C23C4F01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8297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BAE1-C03B-424B-868F-E6C23C4F01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3375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BAE1-C03B-424B-868F-E6C23C4F01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9558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BAE1-C03B-424B-868F-E6C23C4F01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8236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BAE1-C03B-424B-868F-E6C23C4F011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055153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EBAE1-C03B-424B-868F-E6C23C4F011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116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321407"/>
            <a:ext cx="8467625" cy="1127283"/>
          </a:xfrm>
        </p:spPr>
        <p:txBody>
          <a:bodyPr>
            <a:noAutofit/>
          </a:bodyPr>
          <a:lstStyle/>
          <a:p>
            <a:pPr lvl="0" defTabSz="91440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l-GR" altLang="en-US" sz="2400" dirty="0" smtClean="0">
                <a:latin typeface="+mn-lt"/>
                <a:ea typeface="Cambria" panose="02040503050406030204" pitchFamily="18" charset="0"/>
                <a:cs typeface="Calibri" panose="020F0502020204030204" pitchFamily="34" charset="0"/>
              </a:rPr>
              <a:t>Μάθημα: «Εφαρμογές </a:t>
            </a:r>
            <a:r>
              <a:rPr lang="el-GR" altLang="en-US" sz="2400" dirty="0">
                <a:latin typeface="+mn-lt"/>
                <a:ea typeface="Cambria" panose="02040503050406030204" pitchFamily="18" charset="0"/>
                <a:cs typeface="Calibri" panose="020F0502020204030204" pitchFamily="34" charset="0"/>
              </a:rPr>
              <a:t>των νέων τεχνολογιών στην εκπαιδευτική πράξη </a:t>
            </a:r>
            <a:r>
              <a:rPr lang="el-GR" altLang="en-US" sz="2400" dirty="0" smtClean="0">
                <a:latin typeface="+mn-lt"/>
                <a:ea typeface="Cambria" panose="02040503050406030204" pitchFamily="18" charset="0"/>
                <a:cs typeface="Calibri" panose="020F0502020204030204" pitchFamily="34" charset="0"/>
              </a:rPr>
              <a:t>και </a:t>
            </a:r>
            <a:r>
              <a:rPr lang="el-GR" altLang="en-US" sz="2400" dirty="0">
                <a:latin typeface="+mn-lt"/>
                <a:ea typeface="Cambria" panose="02040503050406030204" pitchFamily="18" charset="0"/>
                <a:cs typeface="Calibri" panose="020F0502020204030204" pitchFamily="34" charset="0"/>
              </a:rPr>
              <a:t>στην εκπαιδευτική διοίκηση»</a:t>
            </a:r>
            <a:endParaRPr lang="el-GR" altLang="en-US" sz="28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648072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Ονοματεπώνυμο φοιτητή/</a:t>
            </a:r>
            <a:r>
              <a:rPr lang="el-GR" sz="2400" dirty="0" err="1" smtClean="0"/>
              <a:t>τριας</a:t>
            </a:r>
            <a:r>
              <a:rPr lang="el-GR" sz="2400" dirty="0" smtClean="0"/>
              <a:t>, ΑΜ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BAE1-C03B-424B-868F-E6C23C4F0113}" type="slidenum">
              <a:rPr lang="el-GR" smtClean="0"/>
              <a:t>1</a:t>
            </a:fld>
            <a:endParaRPr lang="el-G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3763080"/>
            <a:ext cx="7772400" cy="11099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j-cs"/>
              </a:defRPr>
            </a:lvl1pPr>
          </a:lstStyle>
          <a:p>
            <a:r>
              <a:rPr lang="el-G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Εργασία : «Τίτλος»</a:t>
            </a:r>
            <a:endParaRPr lang="el-G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7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2527"/>
            <a:ext cx="1401763" cy="140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913490" y="372527"/>
            <a:ext cx="4572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el-GR" dirty="0"/>
              <a:t>Παιδαγωγικό Τμήμα Δημοτικής Εκπαίδευσης</a:t>
            </a:r>
            <a:endParaRPr lang="en-US" sz="1600" dirty="0"/>
          </a:p>
          <a:p>
            <a:pPr algn="ctr">
              <a:spcAft>
                <a:spcPts val="600"/>
              </a:spcAft>
            </a:pPr>
            <a:r>
              <a:rPr lang="el-GR" dirty="0"/>
              <a:t> </a:t>
            </a:r>
            <a:endParaRPr lang="en-US" sz="1600" dirty="0"/>
          </a:p>
          <a:p>
            <a:pPr algn="ctr">
              <a:spcAft>
                <a:spcPts val="600"/>
              </a:spcAft>
            </a:pPr>
            <a:r>
              <a:rPr lang="el-GR" dirty="0"/>
              <a:t>Πρόγραμμα Μεταπτυχιακών Σπουδών: «Οργάνωση και Διοίκηση της Εκπαίδευσης»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679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8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Περιεχόμενα</a:t>
            </a:r>
            <a:endParaRPr lang="el-G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759774" cy="4896544"/>
          </a:xfrm>
        </p:spPr>
        <p:txBody>
          <a:bodyPr>
            <a:noAutofit/>
          </a:bodyPr>
          <a:lstStyle/>
          <a:p>
            <a:pPr marL="539750" indent="-539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l-GR" dirty="0" smtClean="0"/>
              <a:t>…………..</a:t>
            </a:r>
          </a:p>
          <a:p>
            <a:pPr marL="539750" indent="-539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l-GR" dirty="0" smtClean="0"/>
              <a:t>…………..</a:t>
            </a:r>
          </a:p>
          <a:p>
            <a:pPr marL="539750" indent="-539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BAE1-C03B-424B-868F-E6C23C4F0113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8239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8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Τίτλος διαφάνειας</a:t>
            </a:r>
            <a:endParaRPr lang="el-G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632848" cy="4896544"/>
          </a:xfrm>
        </p:spPr>
        <p:txBody>
          <a:bodyPr>
            <a:noAutofit/>
          </a:bodyPr>
          <a:lstStyle/>
          <a:p>
            <a:pPr marL="357188" indent="-357188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800" dirty="0" err="1"/>
              <a:t>Lorem</a:t>
            </a:r>
            <a:r>
              <a:rPr lang="en-US" sz="1800" dirty="0"/>
              <a:t> </a:t>
            </a:r>
            <a:r>
              <a:rPr lang="en-US" sz="1800" dirty="0" err="1"/>
              <a:t>ipsum</a:t>
            </a:r>
            <a:r>
              <a:rPr lang="en-US" sz="1800" dirty="0"/>
              <a:t> dolor sit </a:t>
            </a:r>
            <a:r>
              <a:rPr lang="en-US" sz="1800" dirty="0" err="1"/>
              <a:t>amet</a:t>
            </a:r>
            <a:r>
              <a:rPr lang="en-US" sz="1800" dirty="0"/>
              <a:t>, </a:t>
            </a:r>
            <a:r>
              <a:rPr lang="en-US" sz="1800" dirty="0" err="1"/>
              <a:t>consectetur</a:t>
            </a:r>
            <a:r>
              <a:rPr lang="en-US" sz="1800" dirty="0"/>
              <a:t> </a:t>
            </a:r>
            <a:r>
              <a:rPr lang="en-US" sz="1800" dirty="0" err="1"/>
              <a:t>adipisicing</a:t>
            </a:r>
            <a:r>
              <a:rPr lang="en-US" sz="1800" dirty="0"/>
              <a:t> </a:t>
            </a:r>
            <a:r>
              <a:rPr lang="en-US" sz="1800" dirty="0" err="1"/>
              <a:t>elit</a:t>
            </a:r>
            <a:r>
              <a:rPr lang="en-US" sz="1800" dirty="0"/>
              <a:t>, </a:t>
            </a:r>
            <a:r>
              <a:rPr lang="en-US" sz="1800" dirty="0" err="1"/>
              <a:t>sed</a:t>
            </a:r>
            <a:r>
              <a:rPr lang="en-US" sz="1800" dirty="0"/>
              <a:t> do </a:t>
            </a:r>
            <a:r>
              <a:rPr lang="en-US" sz="1800" dirty="0" err="1"/>
              <a:t>eiusmod</a:t>
            </a:r>
            <a:r>
              <a:rPr lang="en-US" sz="1800" dirty="0"/>
              <a:t> </a:t>
            </a:r>
            <a:r>
              <a:rPr lang="en-US" sz="1800" dirty="0" err="1"/>
              <a:t>tempor</a:t>
            </a:r>
            <a:r>
              <a:rPr lang="en-US" sz="1800" dirty="0"/>
              <a:t> </a:t>
            </a:r>
            <a:r>
              <a:rPr lang="en-US" sz="1800" dirty="0" err="1"/>
              <a:t>incididunt</a:t>
            </a:r>
            <a:r>
              <a:rPr lang="en-US" sz="1800" dirty="0"/>
              <a:t> </a:t>
            </a:r>
            <a:r>
              <a:rPr lang="en-US" sz="1800" dirty="0" err="1"/>
              <a:t>ut</a:t>
            </a:r>
            <a:r>
              <a:rPr lang="en-US" sz="1800" dirty="0"/>
              <a:t> </a:t>
            </a:r>
            <a:r>
              <a:rPr lang="en-US" sz="1800" dirty="0" err="1"/>
              <a:t>labore</a:t>
            </a:r>
            <a:r>
              <a:rPr lang="en-US" sz="1800" dirty="0"/>
              <a:t> et </a:t>
            </a:r>
            <a:r>
              <a:rPr lang="en-US" sz="1800" dirty="0" err="1"/>
              <a:t>dolore</a:t>
            </a:r>
            <a:r>
              <a:rPr lang="en-US" sz="1800" dirty="0"/>
              <a:t> magna </a:t>
            </a:r>
            <a:r>
              <a:rPr lang="en-US" sz="1800" dirty="0" err="1"/>
              <a:t>aliqua</a:t>
            </a:r>
            <a:r>
              <a:rPr lang="en-US" sz="1800" dirty="0"/>
              <a:t>. </a:t>
            </a:r>
            <a:endParaRPr lang="el-GR" sz="1800" dirty="0" smtClean="0"/>
          </a:p>
          <a:p>
            <a:pPr marL="357188" indent="-357188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800" dirty="0" err="1" smtClean="0"/>
              <a:t>Ut</a:t>
            </a:r>
            <a:r>
              <a:rPr lang="en-US" sz="1800" dirty="0" smtClean="0"/>
              <a:t> </a:t>
            </a:r>
            <a:r>
              <a:rPr lang="en-US" sz="1800" dirty="0" err="1"/>
              <a:t>enim</a:t>
            </a:r>
            <a:r>
              <a:rPr lang="en-US" sz="1800" dirty="0"/>
              <a:t> ad minim </a:t>
            </a:r>
            <a:r>
              <a:rPr lang="en-US" sz="1800" dirty="0" err="1"/>
              <a:t>veniam</a:t>
            </a:r>
            <a:r>
              <a:rPr lang="en-US" sz="1800" dirty="0"/>
              <a:t>, </a:t>
            </a:r>
            <a:r>
              <a:rPr lang="en-US" sz="1800" dirty="0" err="1"/>
              <a:t>quis</a:t>
            </a:r>
            <a:r>
              <a:rPr lang="en-US" sz="1800" dirty="0"/>
              <a:t> </a:t>
            </a:r>
            <a:r>
              <a:rPr lang="en-US" sz="1800" dirty="0" err="1"/>
              <a:t>nostrud</a:t>
            </a:r>
            <a:r>
              <a:rPr lang="en-US" sz="1800" dirty="0"/>
              <a:t> exercitation </a:t>
            </a:r>
            <a:r>
              <a:rPr lang="en-US" sz="1800" dirty="0" err="1"/>
              <a:t>ullamco</a:t>
            </a:r>
            <a:r>
              <a:rPr lang="en-US" sz="1800" dirty="0"/>
              <a:t> </a:t>
            </a:r>
            <a:r>
              <a:rPr lang="en-US" sz="1800" dirty="0" err="1"/>
              <a:t>laboris</a:t>
            </a:r>
            <a:r>
              <a:rPr lang="en-US" sz="1800" dirty="0"/>
              <a:t> nisi </a:t>
            </a:r>
            <a:r>
              <a:rPr lang="en-US" sz="1800" dirty="0" err="1"/>
              <a:t>ut</a:t>
            </a:r>
            <a:r>
              <a:rPr lang="en-US" sz="1800" dirty="0"/>
              <a:t> </a:t>
            </a:r>
            <a:r>
              <a:rPr lang="en-US" sz="1800" dirty="0" err="1"/>
              <a:t>aliquip</a:t>
            </a:r>
            <a:r>
              <a:rPr lang="en-US" sz="1800" dirty="0"/>
              <a:t> ex </a:t>
            </a:r>
            <a:r>
              <a:rPr lang="en-US" sz="1800" dirty="0" err="1"/>
              <a:t>ea</a:t>
            </a:r>
            <a:r>
              <a:rPr lang="en-US" sz="1800" dirty="0"/>
              <a:t> </a:t>
            </a:r>
            <a:r>
              <a:rPr lang="en-US" sz="1800" dirty="0" err="1"/>
              <a:t>commodo</a:t>
            </a:r>
            <a:r>
              <a:rPr lang="en-US" sz="1800" dirty="0"/>
              <a:t> </a:t>
            </a:r>
            <a:r>
              <a:rPr lang="en-US" sz="1800" dirty="0" err="1"/>
              <a:t>consequat</a:t>
            </a:r>
            <a:r>
              <a:rPr lang="en-US" sz="1800" dirty="0"/>
              <a:t>. </a:t>
            </a:r>
            <a:endParaRPr lang="el-GR" sz="1800" dirty="0" smtClean="0"/>
          </a:p>
          <a:p>
            <a:pPr marL="357188" indent="-357188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800" dirty="0" err="1" smtClean="0"/>
              <a:t>Duis</a:t>
            </a:r>
            <a:r>
              <a:rPr lang="en-US" sz="1800" dirty="0" smtClean="0"/>
              <a:t> </a:t>
            </a:r>
            <a:r>
              <a:rPr lang="en-US" sz="1800" dirty="0" err="1"/>
              <a:t>aute</a:t>
            </a:r>
            <a:r>
              <a:rPr lang="en-US" sz="1800" dirty="0"/>
              <a:t> </a:t>
            </a:r>
            <a:r>
              <a:rPr lang="en-US" sz="1800" dirty="0" err="1"/>
              <a:t>irure</a:t>
            </a:r>
            <a:r>
              <a:rPr lang="en-US" sz="1800" dirty="0"/>
              <a:t> dolor in </a:t>
            </a:r>
            <a:r>
              <a:rPr lang="en-US" sz="1800" dirty="0" err="1"/>
              <a:t>reprehenderit</a:t>
            </a:r>
            <a:r>
              <a:rPr lang="en-US" sz="1800" dirty="0"/>
              <a:t> in </a:t>
            </a:r>
            <a:r>
              <a:rPr lang="en-US" sz="1800" dirty="0" err="1"/>
              <a:t>voluptate</a:t>
            </a:r>
            <a:r>
              <a:rPr lang="en-US" sz="1800" dirty="0"/>
              <a:t> </a:t>
            </a:r>
            <a:r>
              <a:rPr lang="en-US" sz="1800" dirty="0" err="1"/>
              <a:t>velit</a:t>
            </a:r>
            <a:r>
              <a:rPr lang="en-US" sz="1800" dirty="0"/>
              <a:t> </a:t>
            </a:r>
            <a:r>
              <a:rPr lang="en-US" sz="1800" dirty="0" err="1"/>
              <a:t>esse</a:t>
            </a:r>
            <a:r>
              <a:rPr lang="en-US" sz="1800" dirty="0"/>
              <a:t> </a:t>
            </a:r>
            <a:r>
              <a:rPr lang="en-US" sz="1800" dirty="0" err="1"/>
              <a:t>cillum</a:t>
            </a:r>
            <a:r>
              <a:rPr lang="en-US" sz="1800" dirty="0"/>
              <a:t> </a:t>
            </a:r>
            <a:r>
              <a:rPr lang="en-US" sz="1800" dirty="0" err="1"/>
              <a:t>dolore</a:t>
            </a:r>
            <a:r>
              <a:rPr lang="en-US" sz="1800" dirty="0"/>
              <a:t> </a:t>
            </a:r>
            <a:r>
              <a:rPr lang="en-US" sz="1800" dirty="0" err="1"/>
              <a:t>eu</a:t>
            </a:r>
            <a:r>
              <a:rPr lang="en-US" sz="1800" dirty="0"/>
              <a:t> </a:t>
            </a:r>
            <a:r>
              <a:rPr lang="en-US" sz="1800" dirty="0" err="1"/>
              <a:t>fugiat</a:t>
            </a:r>
            <a:r>
              <a:rPr lang="en-US" sz="1800" dirty="0"/>
              <a:t> </a:t>
            </a:r>
            <a:r>
              <a:rPr lang="en-US" sz="1800" dirty="0" err="1"/>
              <a:t>nulla</a:t>
            </a:r>
            <a:r>
              <a:rPr lang="en-US" sz="1800" dirty="0"/>
              <a:t> </a:t>
            </a:r>
            <a:r>
              <a:rPr lang="en-US" sz="1800" dirty="0" err="1"/>
              <a:t>pariatur</a:t>
            </a:r>
            <a:r>
              <a:rPr lang="en-US" sz="1800" dirty="0"/>
              <a:t>. </a:t>
            </a:r>
            <a:endParaRPr lang="el-GR" sz="1800" dirty="0" smtClean="0"/>
          </a:p>
          <a:p>
            <a:pPr marL="357188" indent="-357188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800" dirty="0" err="1" smtClean="0"/>
              <a:t>Excepteur</a:t>
            </a:r>
            <a:r>
              <a:rPr lang="en-US" sz="1800" dirty="0" smtClean="0"/>
              <a:t> </a:t>
            </a:r>
            <a:r>
              <a:rPr lang="en-US" sz="1800" dirty="0" err="1"/>
              <a:t>sint</a:t>
            </a:r>
            <a:r>
              <a:rPr lang="en-US" sz="1800" dirty="0"/>
              <a:t> </a:t>
            </a:r>
            <a:r>
              <a:rPr lang="en-US" sz="1800" dirty="0" err="1"/>
              <a:t>occaecat</a:t>
            </a:r>
            <a:r>
              <a:rPr lang="en-US" sz="1800" dirty="0"/>
              <a:t> </a:t>
            </a:r>
            <a:r>
              <a:rPr lang="en-US" sz="1800" dirty="0" err="1"/>
              <a:t>cupidatat</a:t>
            </a:r>
            <a:r>
              <a:rPr lang="en-US" sz="1800" dirty="0"/>
              <a:t> non </a:t>
            </a:r>
            <a:r>
              <a:rPr lang="en-US" sz="1800" dirty="0" err="1"/>
              <a:t>proident</a:t>
            </a:r>
            <a:r>
              <a:rPr lang="en-US" sz="1800" dirty="0"/>
              <a:t>, </a:t>
            </a:r>
            <a:r>
              <a:rPr lang="en-US" sz="1800" dirty="0" err="1"/>
              <a:t>sunt</a:t>
            </a:r>
            <a:r>
              <a:rPr lang="en-US" sz="1800" dirty="0"/>
              <a:t> in culpa qui </a:t>
            </a:r>
            <a:r>
              <a:rPr lang="en-US" sz="1800" dirty="0" err="1"/>
              <a:t>officia</a:t>
            </a:r>
            <a:r>
              <a:rPr lang="en-US" sz="1800" dirty="0"/>
              <a:t> </a:t>
            </a:r>
            <a:r>
              <a:rPr lang="en-US" sz="1800" dirty="0" err="1"/>
              <a:t>deserunt</a:t>
            </a:r>
            <a:r>
              <a:rPr lang="en-US" sz="1800" dirty="0"/>
              <a:t> </a:t>
            </a:r>
            <a:r>
              <a:rPr lang="en-US" sz="1800" dirty="0" err="1"/>
              <a:t>mollit</a:t>
            </a:r>
            <a:r>
              <a:rPr lang="en-US" sz="1800" dirty="0"/>
              <a:t> </a:t>
            </a:r>
            <a:r>
              <a:rPr lang="en-US" sz="1800" dirty="0" err="1"/>
              <a:t>anim</a:t>
            </a:r>
            <a:r>
              <a:rPr lang="en-US" sz="1800" dirty="0"/>
              <a:t> id </a:t>
            </a:r>
            <a:r>
              <a:rPr lang="en-US" sz="1800" dirty="0" err="1"/>
              <a:t>est</a:t>
            </a:r>
            <a:r>
              <a:rPr lang="en-US" sz="1800" dirty="0"/>
              <a:t> </a:t>
            </a:r>
            <a:r>
              <a:rPr lang="en-US" sz="1800" dirty="0" err="1"/>
              <a:t>laborum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BAE1-C03B-424B-868F-E6C23C4F0113}" type="slidenum">
              <a:rPr lang="el-GR" sz="1050" smtClean="0"/>
              <a:t>3</a:t>
            </a:fld>
            <a:endParaRPr lang="el-GR" sz="1050" dirty="0"/>
          </a:p>
        </p:txBody>
      </p:sp>
    </p:spTree>
    <p:extLst>
      <p:ext uri="{BB962C8B-B14F-4D97-AF65-F5344CB8AC3E}">
        <p14:creationId xmlns:p14="http://schemas.microsoft.com/office/powerpoint/2010/main" val="2086968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12619</TotalTime>
  <Words>112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Cambria Math</vt:lpstr>
      <vt:lpstr>Times New Roman</vt:lpstr>
      <vt:lpstr>Wingdings</vt:lpstr>
      <vt:lpstr>Office Theme</vt:lpstr>
      <vt:lpstr>Μάθημα: «Εφαρμογές των νέων τεχνολογιών στην εκπαιδευτική πράξη και στην εκπαιδευτική διοίκηση»</vt:lpstr>
      <vt:lpstr>Περιεχόμενα</vt:lpstr>
      <vt:lpstr>Τίτλος διαφάνειας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Paraskevas</dc:creator>
  <cp:lastModifiedBy>Michael Paraskevas</cp:lastModifiedBy>
  <cp:revision>406</cp:revision>
  <dcterms:created xsi:type="dcterms:W3CDTF">2012-03-18T08:27:36Z</dcterms:created>
  <dcterms:modified xsi:type="dcterms:W3CDTF">2019-10-27T19:21:55Z</dcterms:modified>
</cp:coreProperties>
</file>