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5" r:id="rId17"/>
    <p:sldId id="276" r:id="rId18"/>
    <p:sldId id="277" r:id="rId19"/>
    <p:sldId id="278" r:id="rId20"/>
    <p:sldId id="269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D9DBEF-AD43-459D-BF5E-361C6E758C39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501C2B-8F19-4777-A383-716762BA262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ΦΕΡΩΝ ΟΡΓΑΝΙΣΜΟΣ ΣΚΥΡΟΔΕΜΑΤΟΣ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/>
              <a:t>ΟΠΛΙΣΜΟΣ ΔΟΚΟΥ</a:t>
            </a:r>
            <a:endParaRPr lang="el-GR" sz="3600" b="1" dirty="0"/>
          </a:p>
        </p:txBody>
      </p:sp>
      <p:pic>
        <p:nvPicPr>
          <p:cNvPr id="4" name="3 - Θέση περιεχομένου" descr="69701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215370" cy="60007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9187602_or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451541"/>
            <a:ext cx="7772400" cy="456451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15_G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786890"/>
            <a:ext cx="5943600" cy="38938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ΟΠΛΙΣΜΟΣ ΠΛΑΚΑΣ – ΔΟΚΟΥ</a:t>
            </a:r>
            <a:endParaRPr lang="el-GR" b="1" dirty="0"/>
          </a:p>
        </p:txBody>
      </p:sp>
      <p:pic>
        <p:nvPicPr>
          <p:cNvPr id="4" name="3 - Θέση περιεχομένου" descr="image009_G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8358246" cy="564360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ΟΠΛΙΣΜΟΣ ΠΛΑΚΑΣ – </a:t>
            </a:r>
            <a:r>
              <a:rPr lang="el-GR" b="1" dirty="0" smtClean="0"/>
              <a:t>ΠΡΟΒΟΛΟΥ</a:t>
            </a:r>
            <a:endParaRPr lang="el-GR" dirty="0"/>
          </a:p>
        </p:txBody>
      </p:sp>
      <p:pic>
        <p:nvPicPr>
          <p:cNvPr id="4" name="3 - Θέση περιεχομένου" descr="image013_G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858180" cy="58579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ΟΠΛΙΣΜΟΣ ΠΛΑΚΑΣ </a:t>
            </a:r>
            <a:endParaRPr lang="el-GR" dirty="0"/>
          </a:p>
        </p:txBody>
      </p:sp>
      <p:pic>
        <p:nvPicPr>
          <p:cNvPr id="4" name="3 - Θέση περιεχομένου" descr="4061958_or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7" y="928670"/>
            <a:ext cx="8358246" cy="56436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/>
              <a:t>ΘΕΜΕΛΙΩΣΗ ΜΕ ΜΕΜΟΝΩΜΕΝΑ ΠΕΔΙΛΑ</a:t>
            </a:r>
            <a:endParaRPr lang="el-GR" sz="3200" b="1" dirty="0"/>
          </a:p>
        </p:txBody>
      </p:sp>
      <p:pic>
        <p:nvPicPr>
          <p:cNvPr id="4" name="3 - Θέση περιεχομένου" descr="image004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7358114" cy="621510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ΕΚΚΕΝΤΡΑ </a:t>
            </a:r>
            <a:r>
              <a:rPr lang="el-GR" b="1" dirty="0" smtClean="0"/>
              <a:t>ΠΕΔΙΛΑ</a:t>
            </a:r>
            <a:endParaRPr lang="el-GR" dirty="0"/>
          </a:p>
        </p:txBody>
      </p:sp>
      <p:pic>
        <p:nvPicPr>
          <p:cNvPr id="4" name="3 - Θέση περιεχομένου" descr="image0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642918"/>
            <a:ext cx="7000924" cy="607223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57232"/>
            <a:ext cx="7772400" cy="56040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ΘΕΜΕΛΙΩΣΗ </a:t>
            </a:r>
            <a:r>
              <a:rPr lang="el-GR" b="1" dirty="0" smtClean="0"/>
              <a:t>ΜΕ </a:t>
            </a:r>
            <a:r>
              <a:rPr lang="el-GR" b="1" dirty="0" smtClean="0"/>
              <a:t>ΠΕΔΙΛΟΔΟΚΟΥΣ</a:t>
            </a:r>
            <a:br>
              <a:rPr lang="el-GR" b="1" dirty="0" smtClean="0"/>
            </a:br>
            <a:endParaRPr lang="el-GR" dirty="0"/>
          </a:p>
        </p:txBody>
      </p:sp>
      <p:pic>
        <p:nvPicPr>
          <p:cNvPr id="4" name="3 - Θέση περιεχομένου" descr="image007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7429552" cy="578647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8266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ΘΕΜΕΛΙΩΣΗ ΜΕ </a:t>
            </a:r>
            <a:r>
              <a:rPr lang="el-GR" b="1" dirty="0" smtClean="0"/>
              <a:t>ΓΕΝΙΚΗ ΚΟΙΤΟΣΤΡΩΣΗ</a:t>
            </a:r>
            <a:br>
              <a:rPr lang="el-GR" b="1" dirty="0" smtClean="0"/>
            </a:br>
            <a:r>
              <a:rPr lang="el-GR" b="1" dirty="0" smtClean="0"/>
              <a:t>   (ΡΑΝΤΙΕ)</a:t>
            </a:r>
            <a:endParaRPr lang="el-GR" dirty="0"/>
          </a:p>
        </p:txBody>
      </p:sp>
      <p:pic>
        <p:nvPicPr>
          <p:cNvPr id="4" name="3 - Θέση περιεχομένου" descr="image0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072362" cy="55007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7368" y="1447800"/>
            <a:ext cx="4646463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ΟΠΛΙΣΜΟΣ </a:t>
            </a:r>
            <a:r>
              <a:rPr lang="el-GR" b="1" dirty="0" smtClean="0"/>
              <a:t>ΠΕΔΙΛΟΥ</a:t>
            </a:r>
            <a:endParaRPr lang="el-GR" b="1" dirty="0"/>
          </a:p>
        </p:txBody>
      </p:sp>
      <p:pic>
        <p:nvPicPr>
          <p:cNvPr id="4" name="3 - Θέση περιεχομένου" descr="image019_G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000108"/>
            <a:ext cx="7215238" cy="550072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ΠΑΡΑΜΟΡΦΩΣΗ ΦΟΡΕΑ ΣΚΥΡΟΔΕΜΑΤΟΣ ΥΠΟ ΣΤΑΤΙΚΗ ΦΟΡΤΙΣΗ</a:t>
            </a:r>
            <a:endParaRPr lang="el-GR" sz="2800" b="1" dirty="0"/>
          </a:p>
        </p:txBody>
      </p:sp>
      <p:pic>
        <p:nvPicPr>
          <p:cNvPr id="4" name="3 - Θέση περιεχομένου" descr="2595436_or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8072494" cy="571504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51115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ΠΑΡΑΜΟΡΦΩΣΗ ΦΟΡΕΑ ΣΚΥΡΟΔΕΜΑΤΟΣ ΥΠΟ </a:t>
            </a:r>
            <a:r>
              <a:rPr lang="el-GR" sz="2800" b="1" dirty="0" smtClean="0"/>
              <a:t>ΣΕΙΣΜΙΚΗ </a:t>
            </a:r>
            <a:r>
              <a:rPr lang="el-GR" sz="2800" b="1" dirty="0" smtClean="0"/>
              <a:t>ΦΟΡΤΙΣΗ</a:t>
            </a:r>
            <a:endParaRPr lang="el-GR" sz="2800" dirty="0"/>
          </a:p>
        </p:txBody>
      </p:sp>
      <p:pic>
        <p:nvPicPr>
          <p:cNvPr id="4" name="3 - Θέση περιεχομένου" descr="5528724_or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643998" cy="571504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77459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0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84533" y="1447800"/>
            <a:ext cx="3832133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011222"/>
          </a:xfrm>
        </p:spPr>
        <p:txBody>
          <a:bodyPr/>
          <a:lstStyle/>
          <a:p>
            <a:pPr algn="ctr"/>
            <a:r>
              <a:rPr lang="el-GR" b="1" dirty="0" smtClean="0"/>
              <a:t>ΜΕΤΑΦΟΡΑ ΤΩΝ ΦΟΡΤΙΩΝ </a:t>
            </a:r>
            <a:endParaRPr lang="el-GR" b="1" dirty="0"/>
          </a:p>
        </p:txBody>
      </p:sp>
      <p:pic>
        <p:nvPicPr>
          <p:cNvPr id="4" name="3 - Θέση περιεχομένου" descr="image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1447800"/>
            <a:ext cx="5500726" cy="49815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ΜΕΤΑΦΟΡΑ ΤΩΝ ΦΟΡΤΙΩΝ </a:t>
            </a:r>
            <a:r>
              <a:rPr lang="el-GR" sz="3200" b="1" dirty="0" smtClean="0"/>
              <a:t>ΣΤΟ ΕΔΑΦΟΣ ΜΕΑΣΩ ΤΗΣ ΘΕΜΕΛΙΩΣΗΣ</a:t>
            </a:r>
            <a:endParaRPr lang="el-GR" sz="3200" b="1" dirty="0"/>
          </a:p>
        </p:txBody>
      </p:sp>
      <p:pic>
        <p:nvPicPr>
          <p:cNvPr id="4" name="3 - Θέση περιεχομένου" descr="image004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214422"/>
            <a:ext cx="5429288" cy="55007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/>
              <a:t>ΑΝΟΨΗ ΘΕΜΕΛΙΩΝ </a:t>
            </a:r>
            <a:endParaRPr lang="el-GR" sz="3600" b="1" dirty="0"/>
          </a:p>
        </p:txBody>
      </p:sp>
      <p:pic>
        <p:nvPicPr>
          <p:cNvPr id="4" name="3 - Θέση περιεχομένου" descr="image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1000108"/>
            <a:ext cx="5000660" cy="55721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ΥΠΟΣΤΥΛΩΜΑ</a:t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4" name="3 - Θέση περιεχομένου" descr="image016_G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143932" cy="60007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ΤΟΙΧΕΙΟ</a:t>
            </a:r>
            <a:endParaRPr lang="el-GR" b="1" dirty="0"/>
          </a:p>
        </p:txBody>
      </p:sp>
      <p:pic>
        <p:nvPicPr>
          <p:cNvPr id="4" name="3 - Θέση περιεχομένου" descr="image018_G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857232"/>
            <a:ext cx="8215370" cy="57864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/>
              <a:t>ΟΠΛΙΣΜΟΣ ΤΟΙΧΕΙΟΥ</a:t>
            </a:r>
            <a:endParaRPr lang="el-GR" sz="3600" b="1" dirty="0"/>
          </a:p>
        </p:txBody>
      </p:sp>
      <p:pic>
        <p:nvPicPr>
          <p:cNvPr id="4" name="3 - Θέση περιεχομένου" descr="938958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571480"/>
            <a:ext cx="6643734" cy="614366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</TotalTime>
  <Words>56</Words>
  <Application>Microsoft Office PowerPoint</Application>
  <PresentationFormat>Προβολή στην οθόνη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Δικαιοσύνη</vt:lpstr>
      <vt:lpstr>ΦΕΡΩΝ ΟΡΓΑΝΙΣΜΟΣ ΣΚΥΡΟΔΕΜΑΤΟΣ </vt:lpstr>
      <vt:lpstr>Διαφάνεια 2</vt:lpstr>
      <vt:lpstr>Διαφάνεια 3</vt:lpstr>
      <vt:lpstr>ΜΕΤΑΦΟΡΑ ΤΩΝ ΦΟΡΤΙΩΝ </vt:lpstr>
      <vt:lpstr>ΜΕΤΑΦΟΡΑ ΤΩΝ ΦΟΡΤΙΩΝ ΣΤΟ ΕΔΑΦΟΣ ΜΕΑΣΩ ΤΗΣ ΘΕΜΕΛΙΩΣΗΣ</vt:lpstr>
      <vt:lpstr>ΑΝΟΨΗ ΘΕΜΕΛΙΩΝ </vt:lpstr>
      <vt:lpstr>ΥΠΟΣΤΥΛΩΜΑ </vt:lpstr>
      <vt:lpstr>ΤΟΙΧΕΙΟ</vt:lpstr>
      <vt:lpstr>ΟΠΛΙΣΜΟΣ ΤΟΙΧΕΙΟΥ</vt:lpstr>
      <vt:lpstr>ΟΠΛΙΣΜΟΣ ΔΟΚΟΥ</vt:lpstr>
      <vt:lpstr>Διαφάνεια 11</vt:lpstr>
      <vt:lpstr>Διαφάνεια 12</vt:lpstr>
      <vt:lpstr>ΟΠΛΙΣΜΟΣ ΠΛΑΚΑΣ – ΔΟΚΟΥ</vt:lpstr>
      <vt:lpstr>ΟΠΛΙΣΜΟΣ ΠΛΑΚΑΣ – ΠΡΟΒΟΛΟΥ</vt:lpstr>
      <vt:lpstr>ΟΠΛΙΣΜΟΣ ΠΛΑΚΑΣ </vt:lpstr>
      <vt:lpstr>ΘΕΜΕΛΙΩΣΗ ΜΕ ΜΕΜΟΝΩΜΕΝΑ ΠΕΔΙΛΑ</vt:lpstr>
      <vt:lpstr>ΕΚΚΕΝΤΡΑ ΠΕΔΙΛΑ</vt:lpstr>
      <vt:lpstr>     ΘΕΜΕΛΙΩΣΗ ΜΕ ΠΕΔΙΛΟΔΟΚΟΥΣ </vt:lpstr>
      <vt:lpstr>ΘΕΜΕΛΙΩΣΗ ΜΕ ΓΕΝΙΚΗ ΚΟΙΤΟΣΤΡΩΣΗ    (ΡΑΝΤΙΕ)</vt:lpstr>
      <vt:lpstr>ΟΠΛΙΣΜΟΣ ΠΕΔΙΛΟΥ</vt:lpstr>
      <vt:lpstr>ΠΑΡΑΜΟΡΦΩΣΗ ΦΟΡΕΑ ΣΚΥΡΟΔΕΜΑΤΟΣ ΥΠΟ ΣΤΑΤΙΚΗ ΦΟΡΤΙΣΗ</vt:lpstr>
      <vt:lpstr>ΠΑΡΑΜΟΡΦΩΣΗ ΦΟΡΕΑ ΣΚΥΡΟΔΕΜΑΤΟΣ ΥΠΟ ΣΕΙΣΜΙΚΗ ΦΟΡΤΙΣΗ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ΦΕΡΩΝ ΟΡΓΑΝΙΣΜΟΣ ΣΚΥΡΟΔΕΜΑΤΟΣ </dc:title>
  <dc:creator>ΔΗΜΗΤΡΗΣ2</dc:creator>
  <cp:lastModifiedBy>ΔΗΜΗΤΡΗΣ2</cp:lastModifiedBy>
  <cp:revision>12</cp:revision>
  <dcterms:created xsi:type="dcterms:W3CDTF">2024-05-17T07:46:46Z</dcterms:created>
  <dcterms:modified xsi:type="dcterms:W3CDTF">2024-05-17T08:50:19Z</dcterms:modified>
</cp:coreProperties>
</file>