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58" r:id="rId6"/>
    <p:sldId id="259" r:id="rId7"/>
    <p:sldId id="267" r:id="rId8"/>
    <p:sldId id="260" r:id="rId9"/>
    <p:sldId id="261" r:id="rId10"/>
    <p:sldId id="264" r:id="rId11"/>
    <p:sldId id="262" r:id="rId12"/>
    <p:sldId id="263" r:id="rId13"/>
    <p:sldId id="266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is Drosou" initials="A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6E072-423E-440D-949A-98206DB4ECC7}" v="322" dt="2020-05-24T21:16:37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Drosou" userId="c8ed537c1d31d1da" providerId="LiveId" clId="{12F6E072-423E-440D-949A-98206DB4ECC7}"/>
    <pc:docChg chg="undo redo custSel mod addSld delSld modSld modMainMaster">
      <pc:chgData name="Artemis Drosou" userId="c8ed537c1d31d1da" providerId="LiveId" clId="{12F6E072-423E-440D-949A-98206DB4ECC7}" dt="2020-05-24T21:27:32.140" v="9766" actId="115"/>
      <pc:docMkLst>
        <pc:docMk/>
      </pc:docMkLst>
      <pc:sldChg chg="addSp delSp modSp mod setBg">
        <pc:chgData name="Artemis Drosou" userId="c8ed537c1d31d1da" providerId="LiveId" clId="{12F6E072-423E-440D-949A-98206DB4ECC7}" dt="2020-05-14T16:54:14.226" v="7204" actId="1076"/>
        <pc:sldMkLst>
          <pc:docMk/>
          <pc:sldMk cId="3396567223" sldId="256"/>
        </pc:sldMkLst>
        <pc:spChg chg="mod">
          <ac:chgData name="Artemis Drosou" userId="c8ed537c1d31d1da" providerId="LiveId" clId="{12F6E072-423E-440D-949A-98206DB4ECC7}" dt="2020-05-14T16:54:14.226" v="7204" actId="1076"/>
          <ac:spMkLst>
            <pc:docMk/>
            <pc:sldMk cId="3396567223" sldId="256"/>
            <ac:spMk id="2" creationId="{89248C53-F540-4A22-A7CB-3F8C475C24BD}"/>
          </ac:spMkLst>
        </pc:spChg>
        <pc:spChg chg="mod">
          <ac:chgData name="Artemis Drosou" userId="c8ed537c1d31d1da" providerId="LiveId" clId="{12F6E072-423E-440D-949A-98206DB4ECC7}" dt="2020-05-14T16:41:01.024" v="7160" actId="1076"/>
          <ac:spMkLst>
            <pc:docMk/>
            <pc:sldMk cId="3396567223" sldId="256"/>
            <ac:spMk id="3" creationId="{B5AB8F2C-6379-408A-8B85-B5C2FE55B0A6}"/>
          </ac:spMkLst>
        </pc:spChg>
        <pc:spChg chg="add del mod">
          <ac:chgData name="Artemis Drosou" userId="c8ed537c1d31d1da" providerId="LiveId" clId="{12F6E072-423E-440D-949A-98206DB4ECC7}" dt="2020-05-14T16:51:51.958" v="7188"/>
          <ac:spMkLst>
            <pc:docMk/>
            <pc:sldMk cId="3396567223" sldId="256"/>
            <ac:spMk id="4" creationId="{049E9367-1309-4DC7-96F0-338F557B161D}"/>
          </ac:spMkLst>
        </pc:spChg>
        <pc:spChg chg="add del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8" creationId="{23962611-DFD5-4092-AAFD-559E3DFCE2C9}"/>
          </ac:spMkLst>
        </pc:spChg>
        <pc:spChg chg="add del">
          <ac:chgData name="Artemis Drosou" userId="c8ed537c1d31d1da" providerId="LiveId" clId="{12F6E072-423E-440D-949A-98206DB4ECC7}" dt="2020-05-14T16:40:22.730" v="7152" actId="26606"/>
          <ac:spMkLst>
            <pc:docMk/>
            <pc:sldMk cId="3396567223" sldId="256"/>
            <ac:spMk id="15" creationId="{0E42565C-E3CC-4EF0-8093-88FCC788A3C2}"/>
          </ac:spMkLst>
        </pc:spChg>
        <pc:spChg chg="add del">
          <ac:chgData name="Artemis Drosou" userId="c8ed537c1d31d1da" providerId="LiveId" clId="{12F6E072-423E-440D-949A-98206DB4ECC7}" dt="2020-05-14T16:40:22.730" v="7152" actId="26606"/>
          <ac:spMkLst>
            <pc:docMk/>
            <pc:sldMk cId="3396567223" sldId="256"/>
            <ac:spMk id="17" creationId="{02F429C4-ABC9-46FC-818A-B5429CDE4A96}"/>
          </ac:spMkLst>
        </pc:spChg>
        <pc:spChg chg="add mod">
          <ac:chgData name="Artemis Drosou" userId="c8ed537c1d31d1da" providerId="LiveId" clId="{12F6E072-423E-440D-949A-98206DB4ECC7}" dt="2020-05-14T16:52:44.975" v="7195" actId="1076"/>
          <ac:spMkLst>
            <pc:docMk/>
            <pc:sldMk cId="3396567223" sldId="256"/>
            <ac:spMk id="18" creationId="{34E6439F-2435-43C6-BD9C-F82038BA791E}"/>
          </ac:spMkLst>
        </pc:spChg>
        <pc:spChg chg="add del">
          <ac:chgData name="Artemis Drosou" userId="c8ed537c1d31d1da" providerId="LiveId" clId="{12F6E072-423E-440D-949A-98206DB4ECC7}" dt="2020-05-14T16:40:22.730" v="7152" actId="26606"/>
          <ac:spMkLst>
            <pc:docMk/>
            <pc:sldMk cId="3396567223" sldId="256"/>
            <ac:spMk id="19" creationId="{2CEF98E4-3709-4952-8F42-2305CCE34FA3}"/>
          </ac:spMkLst>
        </pc:spChg>
        <pc:spChg chg="add del">
          <ac:chgData name="Artemis Drosou" userId="c8ed537c1d31d1da" providerId="LiveId" clId="{12F6E072-423E-440D-949A-98206DB4ECC7}" dt="2020-05-14T16:40:22.730" v="7152" actId="26606"/>
          <ac:spMkLst>
            <pc:docMk/>
            <pc:sldMk cId="3396567223" sldId="256"/>
            <ac:spMk id="21" creationId="{F10BCCF5-D685-47FF-B675-647EAEB72C8E}"/>
          </ac:spMkLst>
        </pc:spChg>
        <pc:spChg chg="add del">
          <ac:chgData name="Artemis Drosou" userId="c8ed537c1d31d1da" providerId="LiveId" clId="{12F6E072-423E-440D-949A-98206DB4ECC7}" dt="2020-05-14T16:40:22.730" v="7152" actId="26606"/>
          <ac:spMkLst>
            <pc:docMk/>
            <pc:sldMk cId="3396567223" sldId="256"/>
            <ac:spMk id="23" creationId="{B0EE8A42-107A-4D4C-8D56-BBAE95C7FC0D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25" creationId="{FF9F2414-84E8-453E-B1F3-389FDE8192D9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26" creationId="{F3060C83-F051-4F0E-ABAD-AA0DFC48B218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27" creationId="{3ECA69A1-7536-43AC-85EF-C7106179F5ED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28" creationId="{83C98ABE-055B-441F-B07E-44F97F083C39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29" creationId="{29FDB030-9B49-4CED-8CCD-4D99382388AC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30" creationId="{3783CA14-24A1-485C-8B30-D6A5D87987AD}"/>
          </ac:spMkLst>
        </pc:spChg>
        <pc:spChg chg="add">
          <ac:chgData name="Artemis Drosou" userId="c8ed537c1d31d1da" providerId="LiveId" clId="{12F6E072-423E-440D-949A-98206DB4ECC7}" dt="2020-05-14T16:40:22.785" v="7153" actId="26606"/>
          <ac:spMkLst>
            <pc:docMk/>
            <pc:sldMk cId="3396567223" sldId="256"/>
            <ac:spMk id="31" creationId="{9A97C86A-04D6-40F7-AE84-31AB43E6A846}"/>
          </ac:spMkLst>
        </pc:spChg>
        <pc:picChg chg="add del">
          <ac:chgData name="Artemis Drosou" userId="c8ed537c1d31d1da" providerId="LiveId" clId="{12F6E072-423E-440D-949A-98206DB4ECC7}" dt="2020-05-14T16:40:22.785" v="7153" actId="26606"/>
          <ac:picMkLst>
            <pc:docMk/>
            <pc:sldMk cId="3396567223" sldId="256"/>
            <ac:picMk id="10" creationId="{2270F1FA-0425-408F-9861-80BF5AFB276D}"/>
          </ac:picMkLst>
        </pc:picChg>
        <pc:picChg chg="add mod">
          <ac:chgData name="Artemis Drosou" userId="c8ed537c1d31d1da" providerId="LiveId" clId="{12F6E072-423E-440D-949A-98206DB4ECC7}" dt="2020-05-14T16:51:18.908" v="7181" actId="1076"/>
          <ac:picMkLst>
            <pc:docMk/>
            <pc:sldMk cId="3396567223" sldId="256"/>
            <ac:picMk id="20" creationId="{4379260D-5E69-4DBD-9AEE-0CC12BF1E8BE}"/>
          </ac:picMkLst>
        </pc:picChg>
      </pc:sldChg>
      <pc:sldChg chg="addSp delSp modSp mod setBg addCm delCm">
        <pc:chgData name="Artemis Drosou" userId="c8ed537c1d31d1da" providerId="LiveId" clId="{12F6E072-423E-440D-949A-98206DB4ECC7}" dt="2020-05-24T20:07:59.558" v="8768" actId="2711"/>
        <pc:sldMkLst>
          <pc:docMk/>
          <pc:sldMk cId="2356125804" sldId="258"/>
        </pc:sldMkLst>
        <pc:spChg chg="add mod">
          <ac:chgData name="Artemis Drosou" userId="c8ed537c1d31d1da" providerId="LiveId" clId="{12F6E072-423E-440D-949A-98206DB4ECC7}" dt="2020-05-14T16:07:21.062" v="6786" actId="26606"/>
          <ac:spMkLst>
            <pc:docMk/>
            <pc:sldMk cId="2356125804" sldId="258"/>
            <ac:spMk id="10" creationId="{20B49B22-3A94-436A-B5F9-3C5D82645843}"/>
          </ac:spMkLst>
        </pc:spChg>
        <pc:spChg chg="mod">
          <ac:chgData name="Artemis Drosou" userId="c8ed537c1d31d1da" providerId="LiveId" clId="{12F6E072-423E-440D-949A-98206DB4ECC7}" dt="2020-05-24T20:07:59.558" v="8768" actId="2711"/>
          <ac:spMkLst>
            <pc:docMk/>
            <pc:sldMk cId="2356125804" sldId="258"/>
            <ac:spMk id="18" creationId="{BE3DC665-465E-48B0-B11B-318C00BD4916}"/>
          </ac:spMkLst>
        </pc:spChg>
        <pc:spChg chg="add">
          <ac:chgData name="Artemis Drosou" userId="c8ed537c1d31d1da" providerId="LiveId" clId="{12F6E072-423E-440D-949A-98206DB4ECC7}" dt="2020-05-14T16:07:21.062" v="6786" actId="26606"/>
          <ac:spMkLst>
            <pc:docMk/>
            <pc:sldMk cId="2356125804" sldId="258"/>
            <ac:spMk id="23" creationId="{5B9CE10B-7217-4727-A3A7-5DF664DEB4F7}"/>
          </ac:spMkLst>
        </pc:spChg>
        <pc:spChg chg="del mod">
          <ac:chgData name="Artemis Drosou" userId="c8ed537c1d31d1da" providerId="LiveId" clId="{12F6E072-423E-440D-949A-98206DB4ECC7}" dt="2020-04-03T20:22:09.367" v="592" actId="21"/>
          <ac:spMkLst>
            <pc:docMk/>
            <pc:sldMk cId="2356125804" sldId="258"/>
            <ac:spMk id="26" creationId="{1CFED7AB-3133-44D2-B343-532C33EE0047}"/>
          </ac:spMkLst>
        </pc:spChg>
        <pc:spChg chg="add">
          <ac:chgData name="Artemis Drosou" userId="c8ed537c1d31d1da" providerId="LiveId" clId="{12F6E072-423E-440D-949A-98206DB4ECC7}" dt="2020-05-14T16:07:21.062" v="6786" actId="26606"/>
          <ac:spMkLst>
            <pc:docMk/>
            <pc:sldMk cId="2356125804" sldId="258"/>
            <ac:spMk id="29" creationId="{04357C93-F0CB-4A1C-8F77-4E9063789819}"/>
          </ac:spMkLst>
        </pc:spChg>
        <pc:grpChg chg="add">
          <ac:chgData name="Artemis Drosou" userId="c8ed537c1d31d1da" providerId="LiveId" clId="{12F6E072-423E-440D-949A-98206DB4ECC7}" dt="2020-05-14T16:07:21.062" v="6786" actId="26606"/>
          <ac:grpSpMkLst>
            <pc:docMk/>
            <pc:sldMk cId="2356125804" sldId="258"/>
            <ac:grpSpMk id="25" creationId="{3AF6A671-C637-4547-85F4-51B6D1881399}"/>
          </ac:grpSpMkLst>
        </pc:grpChg>
        <pc:picChg chg="add mod">
          <ac:chgData name="Artemis Drosou" userId="c8ed537c1d31d1da" providerId="LiveId" clId="{12F6E072-423E-440D-949A-98206DB4ECC7}" dt="2020-05-14T16:07:21.062" v="6786" actId="26606"/>
          <ac:picMkLst>
            <pc:docMk/>
            <pc:sldMk cId="2356125804" sldId="258"/>
            <ac:picMk id="3" creationId="{A1DE5297-26DF-4A42-A409-867F843F70AD}"/>
          </ac:picMkLst>
        </pc:picChg>
        <pc:picChg chg="add del mod">
          <ac:chgData name="Artemis Drosou" userId="c8ed537c1d31d1da" providerId="LiveId" clId="{12F6E072-423E-440D-949A-98206DB4ECC7}" dt="2020-04-03T20:27:56.562" v="612" actId="21"/>
          <ac:picMkLst>
            <pc:docMk/>
            <pc:sldMk cId="2356125804" sldId="258"/>
            <ac:picMk id="5" creationId="{346C5A2E-D515-45B3-B2B1-8B2E7A0A5C15}"/>
          </ac:picMkLst>
        </pc:picChg>
        <pc:picChg chg="add del mod">
          <ac:chgData name="Artemis Drosou" userId="c8ed537c1d31d1da" providerId="LiveId" clId="{12F6E072-423E-440D-949A-98206DB4ECC7}" dt="2020-04-03T20:28:25.649" v="619" actId="21"/>
          <ac:picMkLst>
            <pc:docMk/>
            <pc:sldMk cId="2356125804" sldId="258"/>
            <ac:picMk id="7" creationId="{3A38CD8B-CFC8-4367-B5F8-F013F9A8EA37}"/>
          </ac:picMkLst>
        </pc:picChg>
        <pc:picChg chg="add mod">
          <ac:chgData name="Artemis Drosou" userId="c8ed537c1d31d1da" providerId="LiveId" clId="{12F6E072-423E-440D-949A-98206DB4ECC7}" dt="2020-05-14T16:07:21.062" v="6786" actId="26606"/>
          <ac:picMkLst>
            <pc:docMk/>
            <pc:sldMk cId="2356125804" sldId="258"/>
            <ac:picMk id="9" creationId="{ECDD46A8-8FC3-4DDB-B5B7-9B32BA69D17C}"/>
          </ac:picMkLst>
        </pc:picChg>
        <pc:picChg chg="del mod">
          <ac:chgData name="Artemis Drosou" userId="c8ed537c1d31d1da" providerId="LiveId" clId="{12F6E072-423E-440D-949A-98206DB4ECC7}" dt="2020-04-03T19:54:49.541" v="530" actId="21"/>
          <ac:picMkLst>
            <pc:docMk/>
            <pc:sldMk cId="2356125804" sldId="258"/>
            <ac:picMk id="20" creationId="{78B55AE5-1D2A-4A57-9D8B-ECE5D459740E}"/>
          </ac:picMkLst>
        </pc:picChg>
        <pc:picChg chg="del mod">
          <ac:chgData name="Artemis Drosou" userId="c8ed537c1d31d1da" providerId="LiveId" clId="{12F6E072-423E-440D-949A-98206DB4ECC7}" dt="2020-04-03T19:54:46.395" v="529" actId="21"/>
          <ac:picMkLst>
            <pc:docMk/>
            <pc:sldMk cId="2356125804" sldId="258"/>
            <ac:picMk id="22" creationId="{BD5A7BD3-7C98-45B8-9C4A-A57E395367BA}"/>
          </ac:picMkLst>
        </pc:picChg>
      </pc:sldChg>
      <pc:sldChg chg="addSp delSp modSp mod setBg">
        <pc:chgData name="Artemis Drosou" userId="c8ed537c1d31d1da" providerId="LiveId" clId="{12F6E072-423E-440D-949A-98206DB4ECC7}" dt="2020-05-24T19:40:14.191" v="8144" actId="2711"/>
        <pc:sldMkLst>
          <pc:docMk/>
          <pc:sldMk cId="4052897272" sldId="259"/>
        </pc:sldMkLst>
        <pc:spChg chg="add del mod">
          <ac:chgData name="Artemis Drosou" userId="c8ed537c1d31d1da" providerId="LiveId" clId="{12F6E072-423E-440D-949A-98206DB4ECC7}" dt="2020-04-03T20:08:25.036" v="547"/>
          <ac:spMkLst>
            <pc:docMk/>
            <pc:sldMk cId="4052897272" sldId="259"/>
            <ac:spMk id="2" creationId="{2DF16372-9A00-4B27-BF2D-E6A08BF0618C}"/>
          </ac:spMkLst>
        </pc:spChg>
        <pc:spChg chg="add del mod">
          <ac:chgData name="Artemis Drosou" userId="c8ed537c1d31d1da" providerId="LiveId" clId="{12F6E072-423E-440D-949A-98206DB4ECC7}" dt="2020-04-03T20:08:25.036" v="547"/>
          <ac:spMkLst>
            <pc:docMk/>
            <pc:sldMk cId="4052897272" sldId="259"/>
            <ac:spMk id="3" creationId="{45EBC66A-1F6E-4BE9-9BF2-DCDC776DBA83}"/>
          </ac:spMkLst>
        </pc:spChg>
        <pc:spChg chg="add del mod">
          <ac:chgData name="Artemis Drosou" userId="c8ed537c1d31d1da" providerId="LiveId" clId="{12F6E072-423E-440D-949A-98206DB4ECC7}" dt="2020-04-03T20:08:25.036" v="547"/>
          <ac:spMkLst>
            <pc:docMk/>
            <pc:sldMk cId="4052897272" sldId="259"/>
            <ac:spMk id="4" creationId="{6A5FF822-B647-4194-9A08-B5A76AB4177D}"/>
          </ac:spMkLst>
        </pc:spChg>
        <pc:spChg chg="add del mod">
          <ac:chgData name="Artemis Drosou" userId="c8ed537c1d31d1da" providerId="LiveId" clId="{12F6E072-423E-440D-949A-98206DB4ECC7}" dt="2020-05-24T19:40:14.191" v="8144" actId="2711"/>
          <ac:spMkLst>
            <pc:docMk/>
            <pc:sldMk cId="4052897272" sldId="259"/>
            <ac:spMk id="6" creationId="{9195FF3A-210B-4DC6-96CF-CC51E97F96AE}"/>
          </ac:spMkLst>
        </pc:spChg>
        <pc:spChg chg="ord">
          <ac:chgData name="Artemis Drosou" userId="c8ed537c1d31d1da" providerId="LiveId" clId="{12F6E072-423E-440D-949A-98206DB4ECC7}" dt="2020-05-14T16:03:12.852" v="6759" actId="26606"/>
          <ac:spMkLst>
            <pc:docMk/>
            <pc:sldMk cId="4052897272" sldId="259"/>
            <ac:spMk id="7" creationId="{DC85C554-3ACF-46AF-9D67-E623D382C291}"/>
          </ac:spMkLst>
        </pc:spChg>
        <pc:spChg chg="del mod">
          <ac:chgData name="Artemis Drosou" userId="c8ed537c1d31d1da" providerId="LiveId" clId="{12F6E072-423E-440D-949A-98206DB4ECC7}" dt="2020-04-03T20:43:22.694" v="792" actId="21"/>
          <ac:spMkLst>
            <pc:docMk/>
            <pc:sldMk cId="4052897272" sldId="259"/>
            <ac:spMk id="8" creationId="{A99CDFEB-751A-477F-8175-7F1CAA479F65}"/>
          </ac:spMkLst>
        </pc:spChg>
        <pc:spChg chg="add del mod">
          <ac:chgData name="Artemis Drosou" userId="c8ed537c1d31d1da" providerId="LiveId" clId="{12F6E072-423E-440D-949A-98206DB4ECC7}" dt="2020-04-03T20:08:52.642" v="549"/>
          <ac:spMkLst>
            <pc:docMk/>
            <pc:sldMk cId="4052897272" sldId="259"/>
            <ac:spMk id="9" creationId="{0DFE33C2-BB87-4C61-AFE9-E97490579E45}"/>
          </ac:spMkLst>
        </pc:spChg>
        <pc:spChg chg="add del mod">
          <ac:chgData name="Artemis Drosou" userId="c8ed537c1d31d1da" providerId="LiveId" clId="{12F6E072-423E-440D-949A-98206DB4ECC7}" dt="2020-04-03T20:08:52.642" v="549"/>
          <ac:spMkLst>
            <pc:docMk/>
            <pc:sldMk cId="4052897272" sldId="259"/>
            <ac:spMk id="10" creationId="{143234BA-6E4A-4E6F-AEEE-14C9AF59772B}"/>
          </ac:spMkLst>
        </pc:spChg>
        <pc:spChg chg="add del mod">
          <ac:chgData name="Artemis Drosou" userId="c8ed537c1d31d1da" providerId="LiveId" clId="{12F6E072-423E-440D-949A-98206DB4ECC7}" dt="2020-04-03T20:08:52.642" v="549"/>
          <ac:spMkLst>
            <pc:docMk/>
            <pc:sldMk cId="4052897272" sldId="259"/>
            <ac:spMk id="11" creationId="{817BC4CF-250C-4630-BCCD-E2E5C4C634D5}"/>
          </ac:spMkLst>
        </pc:spChg>
        <pc:spChg chg="add del mod">
          <ac:chgData name="Artemis Drosou" userId="c8ed537c1d31d1da" providerId="LiveId" clId="{12F6E072-423E-440D-949A-98206DB4ECC7}" dt="2020-04-03T20:58:51.069" v="1077"/>
          <ac:spMkLst>
            <pc:docMk/>
            <pc:sldMk cId="4052897272" sldId="259"/>
            <ac:spMk id="28" creationId="{D7A814E4-18DE-4154-9ACB-2A12A59F0DF3}"/>
          </ac:spMkLst>
        </pc:spChg>
        <pc:spChg chg="add mod">
          <ac:chgData name="Artemis Drosou" userId="c8ed537c1d31d1da" providerId="LiveId" clId="{12F6E072-423E-440D-949A-98206DB4ECC7}" dt="2020-05-14T16:03:12.852" v="6759" actId="26606"/>
          <ac:spMkLst>
            <pc:docMk/>
            <pc:sldMk cId="4052897272" sldId="259"/>
            <ac:spMk id="29" creationId="{DD0EEE2F-04B7-42D2-8063-BCF23A9DEB7C}"/>
          </ac:spMkLst>
        </pc:spChg>
        <pc:spChg chg="add del">
          <ac:chgData name="Artemis Drosou" userId="c8ed537c1d31d1da" providerId="LiveId" clId="{12F6E072-423E-440D-949A-98206DB4ECC7}" dt="2020-05-14T16:03:12.804" v="6758" actId="26606"/>
          <ac:spMkLst>
            <pc:docMk/>
            <pc:sldMk cId="4052897272" sldId="259"/>
            <ac:spMk id="34" creationId="{E45B1D5C-0827-4AF0-8186-11FC5A8B8B92}"/>
          </ac:spMkLst>
        </pc:spChg>
        <pc:spChg chg="add del">
          <ac:chgData name="Artemis Drosou" userId="c8ed537c1d31d1da" providerId="LiveId" clId="{12F6E072-423E-440D-949A-98206DB4ECC7}" dt="2020-05-14T16:03:12.804" v="6758" actId="26606"/>
          <ac:spMkLst>
            <pc:docMk/>
            <pc:sldMk cId="4052897272" sldId="259"/>
            <ac:spMk id="36" creationId="{99413ED5-9ED4-4772-BCE4-2BCAE6B12E35}"/>
          </ac:spMkLst>
        </pc:spChg>
        <pc:spChg chg="add del">
          <ac:chgData name="Artemis Drosou" userId="c8ed537c1d31d1da" providerId="LiveId" clId="{12F6E072-423E-440D-949A-98206DB4ECC7}" dt="2020-05-14T16:03:12.804" v="6758" actId="26606"/>
          <ac:spMkLst>
            <pc:docMk/>
            <pc:sldMk cId="4052897272" sldId="259"/>
            <ac:spMk id="38" creationId="{04357C93-F0CB-4A1C-8F77-4E9063789819}"/>
          </ac:spMkLst>
        </pc:spChg>
        <pc:spChg chg="add del">
          <ac:chgData name="Artemis Drosou" userId="c8ed537c1d31d1da" providerId="LiveId" clId="{12F6E072-423E-440D-949A-98206DB4ECC7}" dt="2020-05-14T16:03:12.804" v="6758" actId="26606"/>
          <ac:spMkLst>
            <pc:docMk/>
            <pc:sldMk cId="4052897272" sldId="259"/>
            <ac:spMk id="40" creationId="{90F533E9-6690-41A8-A372-4C6C622D028D}"/>
          </ac:spMkLst>
        </pc:spChg>
        <pc:spChg chg="add">
          <ac:chgData name="Artemis Drosou" userId="c8ed537c1d31d1da" providerId="LiveId" clId="{12F6E072-423E-440D-949A-98206DB4ECC7}" dt="2020-05-14T16:03:12.852" v="6759" actId="26606"/>
          <ac:spMkLst>
            <pc:docMk/>
            <pc:sldMk cId="4052897272" sldId="259"/>
            <ac:spMk id="42" creationId="{739E93DA-BA0C-4FFD-8859-C0D19FF5C045}"/>
          </ac:spMkLst>
        </pc:spChg>
        <pc:spChg chg="add">
          <ac:chgData name="Artemis Drosou" userId="c8ed537c1d31d1da" providerId="LiveId" clId="{12F6E072-423E-440D-949A-98206DB4ECC7}" dt="2020-05-14T16:03:12.852" v="6759" actId="26606"/>
          <ac:spMkLst>
            <pc:docMk/>
            <pc:sldMk cId="4052897272" sldId="259"/>
            <ac:spMk id="45" creationId="{04357C93-F0CB-4A1C-8F77-4E9063789819}"/>
          </ac:spMkLst>
        </pc:spChg>
        <pc:grpChg chg="add">
          <ac:chgData name="Artemis Drosou" userId="c8ed537c1d31d1da" providerId="LiveId" clId="{12F6E072-423E-440D-949A-98206DB4ECC7}" dt="2020-05-14T16:03:12.852" v="6759" actId="26606"/>
          <ac:grpSpMkLst>
            <pc:docMk/>
            <pc:sldMk cId="4052897272" sldId="259"/>
            <ac:grpSpMk id="43" creationId="{3AF6A671-C637-4547-85F4-51B6D1881399}"/>
          </ac:grpSpMkLst>
        </pc:grpChg>
        <pc:picChg chg="add mod">
          <ac:chgData name="Artemis Drosou" userId="c8ed537c1d31d1da" providerId="LiveId" clId="{12F6E072-423E-440D-949A-98206DB4ECC7}" dt="2020-05-14T16:07:08.235" v="6785"/>
          <ac:picMkLst>
            <pc:docMk/>
            <pc:sldMk cId="4052897272" sldId="259"/>
            <ac:picMk id="3" creationId="{9DF8BEFC-42EB-4153-9B80-4386BDD23B66}"/>
          </ac:picMkLst>
        </pc:picChg>
        <pc:picChg chg="add del">
          <ac:chgData name="Artemis Drosou" userId="c8ed537c1d31d1da" providerId="LiveId" clId="{12F6E072-423E-440D-949A-98206DB4ECC7}" dt="2020-04-03T20:42:52.999" v="789" actId="21"/>
          <ac:picMkLst>
            <pc:docMk/>
            <pc:sldMk cId="4052897272" sldId="259"/>
            <ac:picMk id="5" creationId="{147EDA77-B977-44F2-BEB4-61E06841B8C7}"/>
          </ac:picMkLst>
        </pc:picChg>
        <pc:picChg chg="add del mod">
          <ac:chgData name="Artemis Drosou" userId="c8ed537c1d31d1da" providerId="LiveId" clId="{12F6E072-423E-440D-949A-98206DB4ECC7}" dt="2020-04-03T20:43:39.352" v="795" actId="21"/>
          <ac:picMkLst>
            <pc:docMk/>
            <pc:sldMk cId="4052897272" sldId="259"/>
            <ac:picMk id="13" creationId="{BEADA8A8-2244-4CCF-B117-98609FE3196A}"/>
          </ac:picMkLst>
        </pc:picChg>
        <pc:picChg chg="add del mod">
          <ac:chgData name="Artemis Drosou" userId="c8ed537c1d31d1da" providerId="LiveId" clId="{12F6E072-423E-440D-949A-98206DB4ECC7}" dt="2020-04-03T20:43:52.445" v="799" actId="21"/>
          <ac:picMkLst>
            <pc:docMk/>
            <pc:sldMk cId="4052897272" sldId="259"/>
            <ac:picMk id="15" creationId="{3074EDE6-5CF0-452E-BFEB-96EBBA051A84}"/>
          </ac:picMkLst>
        </pc:picChg>
        <pc:picChg chg="add del mod">
          <ac:chgData name="Artemis Drosou" userId="c8ed537c1d31d1da" providerId="LiveId" clId="{12F6E072-423E-440D-949A-98206DB4ECC7}" dt="2020-04-03T20:44:01.910" v="801" actId="21"/>
          <ac:picMkLst>
            <pc:docMk/>
            <pc:sldMk cId="4052897272" sldId="259"/>
            <ac:picMk id="17" creationId="{5C848C2B-57A4-402F-B4A5-4B1C6557D387}"/>
          </ac:picMkLst>
        </pc:picChg>
        <pc:picChg chg="add del mod">
          <ac:chgData name="Artemis Drosou" userId="c8ed537c1d31d1da" providerId="LiveId" clId="{12F6E072-423E-440D-949A-98206DB4ECC7}" dt="2020-04-03T20:46:16.655" v="811" actId="21"/>
          <ac:picMkLst>
            <pc:docMk/>
            <pc:sldMk cId="4052897272" sldId="259"/>
            <ac:picMk id="19" creationId="{FDAD59EF-7468-4412-B87E-045990A6870D}"/>
          </ac:picMkLst>
        </pc:picChg>
        <pc:picChg chg="add del mod">
          <ac:chgData name="Artemis Drosou" userId="c8ed537c1d31d1da" providerId="LiveId" clId="{12F6E072-423E-440D-949A-98206DB4ECC7}" dt="2020-04-03T20:46:14.732" v="810" actId="21"/>
          <ac:picMkLst>
            <pc:docMk/>
            <pc:sldMk cId="4052897272" sldId="259"/>
            <ac:picMk id="21" creationId="{FC935FF1-0876-43B1-8DB7-F0FA2114E7FE}"/>
          </ac:picMkLst>
        </pc:picChg>
        <pc:picChg chg="add del mod">
          <ac:chgData name="Artemis Drosou" userId="c8ed537c1d31d1da" providerId="LiveId" clId="{12F6E072-423E-440D-949A-98206DB4ECC7}" dt="2020-04-03T20:46:11.302" v="809" actId="21"/>
          <ac:picMkLst>
            <pc:docMk/>
            <pc:sldMk cId="4052897272" sldId="259"/>
            <ac:picMk id="23" creationId="{94219FB2-3E12-4932-B6AD-7D2781F70DE7}"/>
          </ac:picMkLst>
        </pc:picChg>
        <pc:picChg chg="add del mod">
          <ac:chgData name="Artemis Drosou" userId="c8ed537c1d31d1da" providerId="LiveId" clId="{12F6E072-423E-440D-949A-98206DB4ECC7}" dt="2020-04-03T20:48:33.639" v="813" actId="21"/>
          <ac:picMkLst>
            <pc:docMk/>
            <pc:sldMk cId="4052897272" sldId="259"/>
            <ac:picMk id="25" creationId="{24BE9B5B-EFFF-4250-8485-FB6A78EE003C}"/>
          </ac:picMkLst>
        </pc:picChg>
        <pc:picChg chg="add del mod">
          <ac:chgData name="Artemis Drosou" userId="c8ed537c1d31d1da" providerId="LiveId" clId="{12F6E072-423E-440D-949A-98206DB4ECC7}" dt="2020-05-14T16:03:23.297" v="6761" actId="21"/>
          <ac:picMkLst>
            <pc:docMk/>
            <pc:sldMk cId="4052897272" sldId="259"/>
            <ac:picMk id="27" creationId="{4658D15B-DDAB-4448-8266-9833852426FF}"/>
          </ac:picMkLst>
        </pc:picChg>
      </pc:sldChg>
      <pc:sldChg chg="addSp delSp modSp mod setBg">
        <pc:chgData name="Artemis Drosou" userId="c8ed537c1d31d1da" providerId="LiveId" clId="{12F6E072-423E-440D-949A-98206DB4ECC7}" dt="2020-05-24T20:07:27.670" v="8767" actId="20577"/>
        <pc:sldMkLst>
          <pc:docMk/>
          <pc:sldMk cId="1740114016" sldId="260"/>
        </pc:sldMkLst>
        <pc:spChg chg="add del mod">
          <ac:chgData name="Artemis Drosou" userId="c8ed537c1d31d1da" providerId="LiveId" clId="{12F6E072-423E-440D-949A-98206DB4ECC7}" dt="2020-04-04T00:30:47.389" v="3473" actId="21"/>
          <ac:spMkLst>
            <pc:docMk/>
            <pc:sldMk cId="1740114016" sldId="260"/>
            <ac:spMk id="2" creationId="{88071D6A-9C96-49BD-B8B4-F1CD2A90BE08}"/>
          </ac:spMkLst>
        </pc:spChg>
        <pc:spChg chg="add del mod">
          <ac:chgData name="Artemis Drosou" userId="c8ed537c1d31d1da" providerId="LiveId" clId="{12F6E072-423E-440D-949A-98206DB4ECC7}" dt="2020-05-14T21:46:28.251" v="7249" actId="767"/>
          <ac:spMkLst>
            <pc:docMk/>
            <pc:sldMk cId="1740114016" sldId="260"/>
            <ac:spMk id="5" creationId="{AE6C4443-5348-4B6B-8C51-35F7A152C5CF}"/>
          </ac:spMkLst>
        </pc:spChg>
        <pc:spChg chg="add mod ord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6" creationId="{818BDB7C-2E83-4011-B0ED-DBC38D9AA61A}"/>
          </ac:spMkLst>
        </pc:spChg>
        <pc:spChg chg="add del mod">
          <ac:chgData name="Artemis Drosou" userId="c8ed537c1d31d1da" providerId="LiveId" clId="{12F6E072-423E-440D-949A-98206DB4ECC7}" dt="2020-05-24T19:14:26.664" v="7555"/>
          <ac:spMkLst>
            <pc:docMk/>
            <pc:sldMk cId="1740114016" sldId="260"/>
            <ac:spMk id="7" creationId="{33766BFE-AD58-4823-86E3-69FED9202EF3}"/>
          </ac:spMkLst>
        </pc:spChg>
        <pc:spChg chg="add mod ord">
          <ac:chgData name="Artemis Drosou" userId="c8ed537c1d31d1da" providerId="LiveId" clId="{12F6E072-423E-440D-949A-98206DB4ECC7}" dt="2020-05-24T20:07:27.670" v="8767" actId="20577"/>
          <ac:spMkLst>
            <pc:docMk/>
            <pc:sldMk cId="1740114016" sldId="260"/>
            <ac:spMk id="8" creationId="{DFD7FD44-4B77-45F9-BD5B-0168DD881BFA}"/>
          </ac:spMkLst>
        </pc:spChg>
        <pc:spChg chg="add del">
          <ac:chgData name="Artemis Drosou" userId="c8ed537c1d31d1da" providerId="LiveId" clId="{12F6E072-423E-440D-949A-98206DB4ECC7}" dt="2020-04-03T18:45:17.435" v="35"/>
          <ac:spMkLst>
            <pc:docMk/>
            <pc:sldMk cId="1740114016" sldId="260"/>
            <ac:spMk id="8" creationId="{FBFFEF1D-0019-465F-B3E7-D2BD7909F91F}"/>
          </ac:spMkLst>
        </pc:spChg>
        <pc:spChg chg="add del mod">
          <ac:chgData name="Artemis Drosou" userId="c8ed537c1d31d1da" providerId="LiveId" clId="{12F6E072-423E-440D-949A-98206DB4ECC7}" dt="2020-05-14T21:48:49.493" v="7301"/>
          <ac:spMkLst>
            <pc:docMk/>
            <pc:sldMk cId="1740114016" sldId="260"/>
            <ac:spMk id="9" creationId="{363C606F-E427-4047-8D3C-27FDF10B047F}"/>
          </ac:spMkLst>
        </pc:spChg>
        <pc:spChg chg="add mod">
          <ac:chgData name="Artemis Drosou" userId="c8ed537c1d31d1da" providerId="LiveId" clId="{12F6E072-423E-440D-949A-98206DB4ECC7}" dt="2020-05-24T20:03:09.158" v="8730" actId="1076"/>
          <ac:spMkLst>
            <pc:docMk/>
            <pc:sldMk cId="1740114016" sldId="260"/>
            <ac:spMk id="10" creationId="{9BB2FCE9-63F6-4CDB-9C36-94B76100C69B}"/>
          </ac:spMkLst>
        </pc:spChg>
        <pc:spChg chg="add del mod">
          <ac:chgData name="Artemis Drosou" userId="c8ed537c1d31d1da" providerId="LiveId" clId="{12F6E072-423E-440D-949A-98206DB4ECC7}" dt="2020-05-14T16:58:04.778" v="7210"/>
          <ac:spMkLst>
            <pc:docMk/>
            <pc:sldMk cId="1740114016" sldId="260"/>
            <ac:spMk id="11" creationId="{95005823-DF9B-4F9E-9333-C9BD445FD451}"/>
          </ac:spMkLst>
        </pc:spChg>
        <pc:spChg chg="add del mod">
          <ac:chgData name="Artemis Drosou" userId="c8ed537c1d31d1da" providerId="LiveId" clId="{12F6E072-423E-440D-949A-98206DB4ECC7}" dt="2020-05-14T16:58:14.758" v="7216"/>
          <ac:spMkLst>
            <pc:docMk/>
            <pc:sldMk cId="1740114016" sldId="260"/>
            <ac:spMk id="12" creationId="{EF41D783-6ECC-4E9C-BD10-EFFD1A3DE098}"/>
          </ac:spMkLst>
        </pc:spChg>
        <pc:spChg chg="add del mod ord">
          <ac:chgData name="Artemis Drosou" userId="c8ed537c1d31d1da" providerId="LiveId" clId="{12F6E072-423E-440D-949A-98206DB4ECC7}" dt="2020-05-14T21:46:32.148" v="7254" actId="26606"/>
          <ac:spMkLst>
            <pc:docMk/>
            <pc:sldMk cId="1740114016" sldId="260"/>
            <ac:spMk id="16" creationId="{95C621B2-C653-4969-BC6D-21C341458E17}"/>
          </ac:spMkLst>
        </pc:spChg>
        <pc:spChg chg="mod ord">
          <ac:chgData name="Artemis Drosou" userId="c8ed537c1d31d1da" providerId="LiveId" clId="{12F6E072-423E-440D-949A-98206DB4ECC7}" dt="2020-05-14T21:46:32.148" v="7254" actId="26606"/>
          <ac:spMkLst>
            <pc:docMk/>
            <pc:sldMk cId="1740114016" sldId="260"/>
            <ac:spMk id="19" creationId="{F6A6ECFD-DD5D-497F-A6EB-90E2AA59DAB2}"/>
          </ac:spMkLst>
        </pc:spChg>
        <pc:spChg chg="add del mod">
          <ac:chgData name="Artemis Drosou" userId="c8ed537c1d31d1da" providerId="LiveId" clId="{12F6E072-423E-440D-949A-98206DB4ECC7}" dt="2020-04-03T18:48:23.672" v="55" actId="21"/>
          <ac:spMkLst>
            <pc:docMk/>
            <pc:sldMk cId="1740114016" sldId="260"/>
            <ac:spMk id="20" creationId="{9AD38782-81E2-478B-AB7E-CC595BA64077}"/>
          </ac:spMkLst>
        </pc:spChg>
        <pc:spChg chg="add del">
          <ac:chgData name="Artemis Drosou" userId="c8ed537c1d31d1da" providerId="LiveId" clId="{12F6E072-423E-440D-949A-98206DB4ECC7}" dt="2020-05-24T20:02:07.154" v="8725" actId="26606"/>
          <ac:spMkLst>
            <pc:docMk/>
            <pc:sldMk cId="1740114016" sldId="260"/>
            <ac:spMk id="21" creationId="{6ECA6DCB-B7E1-40A9-9524-540C6DA40B1B}"/>
          </ac:spMkLst>
        </pc:spChg>
        <pc:spChg chg="add del">
          <ac:chgData name="Artemis Drosou" userId="c8ed537c1d31d1da" providerId="LiveId" clId="{12F6E072-423E-440D-949A-98206DB4ECC7}" dt="2020-05-24T20:02:07.154" v="8725" actId="26606"/>
          <ac:spMkLst>
            <pc:docMk/>
            <pc:sldMk cId="1740114016" sldId="260"/>
            <ac:spMk id="23" creationId="{3873B707-463F-40B0-8227-E8CC6C67EB25}"/>
          </ac:spMkLst>
        </pc:spChg>
        <pc:spChg chg="add del">
          <ac:chgData name="Artemis Drosou" userId="c8ed537c1d31d1da" providerId="LiveId" clId="{12F6E072-423E-440D-949A-98206DB4ECC7}" dt="2020-05-14T21:46:32.148" v="7254" actId="26606"/>
          <ac:spMkLst>
            <pc:docMk/>
            <pc:sldMk cId="1740114016" sldId="260"/>
            <ac:spMk id="24" creationId="{739E93DA-BA0C-4FFD-8859-C0D19FF5C045}"/>
          </ac:spMkLst>
        </pc:spChg>
        <pc:spChg chg="add del">
          <ac:chgData name="Artemis Drosou" userId="c8ed537c1d31d1da" providerId="LiveId" clId="{12F6E072-423E-440D-949A-98206DB4ECC7}" dt="2020-05-14T21:46:32.148" v="7254" actId="26606"/>
          <ac:spMkLst>
            <pc:docMk/>
            <pc:sldMk cId="1740114016" sldId="260"/>
            <ac:spMk id="30" creationId="{04357C93-F0CB-4A1C-8F77-4E9063789819}"/>
          </ac:spMkLst>
        </pc:spChg>
        <pc:spChg chg="add del">
          <ac:chgData name="Artemis Drosou" userId="c8ed537c1d31d1da" providerId="LiveId" clId="{12F6E072-423E-440D-949A-98206DB4ECC7}" dt="2020-05-24T20:02:07.154" v="8725" actId="26606"/>
          <ac:spMkLst>
            <pc:docMk/>
            <pc:sldMk cId="1740114016" sldId="260"/>
            <ac:spMk id="32" creationId="{C13237C8-E62C-4F0D-A318-BD6FB6C2D138}"/>
          </ac:spMkLst>
        </pc:spChg>
        <pc:spChg chg="add del">
          <ac:chgData name="Artemis Drosou" userId="c8ed537c1d31d1da" providerId="LiveId" clId="{12F6E072-423E-440D-949A-98206DB4ECC7}" dt="2020-05-24T20:02:07.154" v="8725" actId="26606"/>
          <ac:spMkLst>
            <pc:docMk/>
            <pc:sldMk cId="1740114016" sldId="260"/>
            <ac:spMk id="34" creationId="{19C9EAEA-39D0-4B0E-A0EB-51E7B26740B1}"/>
          </ac:spMkLst>
        </pc:spChg>
        <pc:spChg chg="add del">
          <ac:chgData name="Artemis Drosou" userId="c8ed537c1d31d1da" providerId="LiveId" clId="{12F6E072-423E-440D-949A-98206DB4ECC7}" dt="2020-05-24T20:02:07.154" v="8725" actId="26606"/>
          <ac:spMkLst>
            <pc:docMk/>
            <pc:sldMk cId="1740114016" sldId="260"/>
            <ac:spMk id="36" creationId="{8CB5D2D7-DF65-4E86-BFBA-FFB9B5ACEB64}"/>
          </ac:spMkLst>
        </pc:spChg>
        <pc:spChg chg="add del">
          <ac:chgData name="Artemis Drosou" userId="c8ed537c1d31d1da" providerId="LiveId" clId="{12F6E072-423E-440D-949A-98206DB4ECC7}" dt="2020-05-24T20:03:56.741" v="8734" actId="26606"/>
          <ac:spMkLst>
            <pc:docMk/>
            <pc:sldMk cId="1740114016" sldId="260"/>
            <ac:spMk id="38" creationId="{26CAED0A-2A45-4C9C-BCDD-21A8A092C5F3}"/>
          </ac:spMkLst>
        </pc:spChg>
        <pc:spChg chg="add del">
          <ac:chgData name="Artemis Drosou" userId="c8ed537c1d31d1da" providerId="LiveId" clId="{12F6E072-423E-440D-949A-98206DB4ECC7}" dt="2020-05-24T20:03:56.741" v="8734" actId="26606"/>
          <ac:spMkLst>
            <pc:docMk/>
            <pc:sldMk cId="1740114016" sldId="260"/>
            <ac:spMk id="39" creationId="{3A9A4357-BD1D-4622-A4FE-766E6AB8DE84}"/>
          </ac:spMkLst>
        </pc:spChg>
        <pc:spChg chg="add del">
          <ac:chgData name="Artemis Drosou" userId="c8ed537c1d31d1da" providerId="LiveId" clId="{12F6E072-423E-440D-949A-98206DB4ECC7}" dt="2020-05-24T20:03:56.741" v="8734" actId="26606"/>
          <ac:spMkLst>
            <pc:docMk/>
            <pc:sldMk cId="1740114016" sldId="260"/>
            <ac:spMk id="40" creationId="{E659831F-0D9A-4C63-9EBB-8435B85A440F}"/>
          </ac:spMkLst>
        </pc:spChg>
        <pc:spChg chg="add del">
          <ac:chgData name="Artemis Drosou" userId="c8ed537c1d31d1da" providerId="LiveId" clId="{12F6E072-423E-440D-949A-98206DB4ECC7}" dt="2020-05-24T20:03:56.741" v="8734" actId="26606"/>
          <ac:spMkLst>
            <pc:docMk/>
            <pc:sldMk cId="1740114016" sldId="260"/>
            <ac:spMk id="41" creationId="{E6995CE5-F890-4ABA-82A2-26507CE8D2A3}"/>
          </ac:spMkLst>
        </pc:spChg>
        <pc:spChg chg="add del">
          <ac:chgData name="Artemis Drosou" userId="c8ed537c1d31d1da" providerId="LiveId" clId="{12F6E072-423E-440D-949A-98206DB4ECC7}" dt="2020-05-24T20:05:04.594" v="8741" actId="26606"/>
          <ac:spMkLst>
            <pc:docMk/>
            <pc:sldMk cId="1740114016" sldId="260"/>
            <ac:spMk id="46" creationId="{26CAED0A-2A45-4C9C-BCDD-21A8A092C5F3}"/>
          </ac:spMkLst>
        </pc:spChg>
        <pc:spChg chg="add del">
          <ac:chgData name="Artemis Drosou" userId="c8ed537c1d31d1da" providerId="LiveId" clId="{12F6E072-423E-440D-949A-98206DB4ECC7}" dt="2020-05-24T20:05:04.594" v="8741" actId="26606"/>
          <ac:spMkLst>
            <pc:docMk/>
            <pc:sldMk cId="1740114016" sldId="260"/>
            <ac:spMk id="48" creationId="{3A9A4357-BD1D-4622-A4FE-766E6AB8DE84}"/>
          </ac:spMkLst>
        </pc:spChg>
        <pc:spChg chg="add del">
          <ac:chgData name="Artemis Drosou" userId="c8ed537c1d31d1da" providerId="LiveId" clId="{12F6E072-423E-440D-949A-98206DB4ECC7}" dt="2020-05-24T20:05:04.594" v="8741" actId="26606"/>
          <ac:spMkLst>
            <pc:docMk/>
            <pc:sldMk cId="1740114016" sldId="260"/>
            <ac:spMk id="50" creationId="{E659831F-0D9A-4C63-9EBB-8435B85A440F}"/>
          </ac:spMkLst>
        </pc:spChg>
        <pc:spChg chg="add del">
          <ac:chgData name="Artemis Drosou" userId="c8ed537c1d31d1da" providerId="LiveId" clId="{12F6E072-423E-440D-949A-98206DB4ECC7}" dt="2020-05-24T20:05:04.594" v="8741" actId="26606"/>
          <ac:spMkLst>
            <pc:docMk/>
            <pc:sldMk cId="1740114016" sldId="260"/>
            <ac:spMk id="52" creationId="{E6995CE5-F890-4ABA-82A2-26507CE8D2A3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57" creationId="{1DC5A442-E2D0-4F6D-894C-999AF89A7310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59" creationId="{90464369-70FA-42AF-948F-80664CA7BFE5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61" creationId="{CC552A98-EF7D-4D42-AB69-066B786AB55B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63" creationId="{A6604B49-AD5C-4590-B051-06C8222ECD99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65" creationId="{0BB19363-8354-4E75-A15C-A08F755171F6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67" creationId="{A648176E-454C-437C-B0FC-9B82FCF32B24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72" creationId="{AAAE94E3-A7DB-4868-B1E3-E49703488BBC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78" creationId="{3873B707-463F-40B0-8227-E8CC6C67EB25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80" creationId="{C13237C8-E62C-4F0D-A318-BD6FB6C2D138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82" creationId="{19C9EAEA-39D0-4B0E-A0EB-51E7B26740B1}"/>
          </ac:spMkLst>
        </pc:spChg>
        <pc:spChg chg="add del">
          <ac:chgData name="Artemis Drosou" userId="c8ed537c1d31d1da" providerId="LiveId" clId="{12F6E072-423E-440D-949A-98206DB4ECC7}" dt="2020-05-24T20:06:53.644" v="8756" actId="26606"/>
          <ac:spMkLst>
            <pc:docMk/>
            <pc:sldMk cId="1740114016" sldId="260"/>
            <ac:spMk id="84" creationId="{8CB5D2D7-DF65-4E86-BFBA-FFB9B5ACEB64}"/>
          </ac:spMkLst>
        </pc:spChg>
        <pc:grpChg chg="add del">
          <ac:chgData name="Artemis Drosou" userId="c8ed537c1d31d1da" providerId="LiveId" clId="{12F6E072-423E-440D-949A-98206DB4ECC7}" dt="2020-05-24T20:02:07.154" v="8725" actId="26606"/>
          <ac:grpSpMkLst>
            <pc:docMk/>
            <pc:sldMk cId="1740114016" sldId="260"/>
            <ac:grpSpMk id="22" creationId="{1DE889C7-FAD6-4397-98E2-05D503484459}"/>
          </ac:grpSpMkLst>
        </pc:grpChg>
        <pc:grpChg chg="add del">
          <ac:chgData name="Artemis Drosou" userId="c8ed537c1d31d1da" providerId="LiveId" clId="{12F6E072-423E-440D-949A-98206DB4ECC7}" dt="2020-05-14T21:46:32.148" v="7254" actId="26606"/>
          <ac:grpSpMkLst>
            <pc:docMk/>
            <pc:sldMk cId="1740114016" sldId="260"/>
            <ac:grpSpMk id="26" creationId="{3AF6A671-C637-4547-85F4-51B6D1881399}"/>
          </ac:grpSpMkLst>
        </pc:grpChg>
        <pc:grpChg chg="add del">
          <ac:chgData name="Artemis Drosou" userId="c8ed537c1d31d1da" providerId="LiveId" clId="{12F6E072-423E-440D-949A-98206DB4ECC7}" dt="2020-05-24T20:06:53.644" v="8756" actId="26606"/>
          <ac:grpSpMkLst>
            <pc:docMk/>
            <pc:sldMk cId="1740114016" sldId="260"/>
            <ac:grpSpMk id="74" creationId="{1DE889C7-FAD6-4397-98E2-05D503484459}"/>
          </ac:grpSpMkLst>
        </pc:grpChg>
        <pc:picChg chg="add del mod">
          <ac:chgData name="Artemis Drosou" userId="c8ed537c1d31d1da" providerId="LiveId" clId="{12F6E072-423E-440D-949A-98206DB4ECC7}" dt="2020-05-14T21:46:36.210" v="7259" actId="931"/>
          <ac:picMkLst>
            <pc:docMk/>
            <pc:sldMk cId="1740114016" sldId="260"/>
            <ac:picMk id="3" creationId="{00EC7574-F6A2-4C86-85E5-D86171B0D684}"/>
          </ac:picMkLst>
        </pc:picChg>
        <pc:picChg chg="add mod ord">
          <ac:chgData name="Artemis Drosou" userId="c8ed537c1d31d1da" providerId="LiveId" clId="{12F6E072-423E-440D-949A-98206DB4ECC7}" dt="2020-05-24T20:06:53.644" v="8756" actId="26606"/>
          <ac:picMkLst>
            <pc:docMk/>
            <pc:sldMk cId="1740114016" sldId="260"/>
            <ac:picMk id="3" creationId="{C2AFF153-8107-4508-AC58-09B47DDE0CC9}"/>
          </ac:picMkLst>
        </pc:picChg>
        <pc:picChg chg="add del mod">
          <ac:chgData name="Artemis Drosou" userId="c8ed537c1d31d1da" providerId="LiveId" clId="{12F6E072-423E-440D-949A-98206DB4ECC7}" dt="2020-05-14T16:58:04.763" v="7208" actId="21"/>
          <ac:picMkLst>
            <pc:docMk/>
            <pc:sldMk cId="1740114016" sldId="260"/>
            <ac:picMk id="4" creationId="{E3F0E30E-CC30-41D8-8264-FA3021BA7077}"/>
          </ac:picMkLst>
        </pc:picChg>
        <pc:picChg chg="add mod ord">
          <ac:chgData name="Artemis Drosou" userId="c8ed537c1d31d1da" providerId="LiveId" clId="{12F6E072-423E-440D-949A-98206DB4ECC7}" dt="2020-05-24T20:06:53.644" v="8756" actId="26606"/>
          <ac:picMkLst>
            <pc:docMk/>
            <pc:sldMk cId="1740114016" sldId="260"/>
            <ac:picMk id="5" creationId="{067FE9C3-6CCD-49D6-9145-8762F947890F}"/>
          </ac:picMkLst>
        </pc:picChg>
        <pc:picChg chg="add del mod">
          <ac:chgData name="Artemis Drosou" userId="c8ed537c1d31d1da" providerId="LiveId" clId="{12F6E072-423E-440D-949A-98206DB4ECC7}" dt="2020-05-14T16:58:09.087" v="7211" actId="21"/>
          <ac:picMkLst>
            <pc:docMk/>
            <pc:sldMk cId="1740114016" sldId="260"/>
            <ac:picMk id="6" creationId="{5719AED2-A172-4FFA-9651-040B11722FD6}"/>
          </ac:picMkLst>
        </pc:picChg>
        <pc:picChg chg="add del mod">
          <ac:chgData name="Artemis Drosou" userId="c8ed537c1d31d1da" providerId="LiveId" clId="{12F6E072-423E-440D-949A-98206DB4ECC7}" dt="2020-05-14T16:58:11.248" v="7212" actId="21"/>
          <ac:picMkLst>
            <pc:docMk/>
            <pc:sldMk cId="1740114016" sldId="260"/>
            <ac:picMk id="8" creationId="{8178422A-FF03-4B63-93F0-0A0DE3E6105B}"/>
          </ac:picMkLst>
        </pc:picChg>
        <pc:picChg chg="del mod">
          <ac:chgData name="Artemis Drosou" userId="c8ed537c1d31d1da" providerId="LiveId" clId="{12F6E072-423E-440D-949A-98206DB4ECC7}" dt="2020-04-04T00:20:54.633" v="3408" actId="21"/>
          <ac:picMkLst>
            <pc:docMk/>
            <pc:sldMk cId="1740114016" sldId="260"/>
            <ac:picMk id="9" creationId="{0ED0A0A1-64B8-4F94-B3DB-CD48AB2377FE}"/>
          </ac:picMkLst>
        </pc:picChg>
        <pc:picChg chg="del mod">
          <ac:chgData name="Artemis Drosou" userId="c8ed537c1d31d1da" providerId="LiveId" clId="{12F6E072-423E-440D-949A-98206DB4ECC7}" dt="2020-04-04T00:20:53.069" v="3407" actId="21"/>
          <ac:picMkLst>
            <pc:docMk/>
            <pc:sldMk cId="1740114016" sldId="260"/>
            <ac:picMk id="13" creationId="{B2DE0C11-4762-4A28-B1C7-3856B9E1B89E}"/>
          </ac:picMkLst>
        </pc:picChg>
        <pc:picChg chg="del mod">
          <ac:chgData name="Artemis Drosou" userId="c8ed537c1d31d1da" providerId="LiveId" clId="{12F6E072-423E-440D-949A-98206DB4ECC7}" dt="2020-04-04T00:20:56.843" v="3409" actId="21"/>
          <ac:picMkLst>
            <pc:docMk/>
            <pc:sldMk cId="1740114016" sldId="260"/>
            <ac:picMk id="15" creationId="{104191D1-4DAC-40FA-B22D-89CDAB0FF34A}"/>
          </ac:picMkLst>
        </pc:picChg>
      </pc:sldChg>
      <pc:sldChg chg="addSp delSp modSp mod setBg">
        <pc:chgData name="Artemis Drosou" userId="c8ed537c1d31d1da" providerId="LiveId" clId="{12F6E072-423E-440D-949A-98206DB4ECC7}" dt="2020-05-14T16:32:13.159" v="7148" actId="1076"/>
        <pc:sldMkLst>
          <pc:docMk/>
          <pc:sldMk cId="573417073" sldId="261"/>
        </pc:sldMkLst>
        <pc:spChg chg="add mod">
          <ac:chgData name="Artemis Drosou" userId="c8ed537c1d31d1da" providerId="LiveId" clId="{12F6E072-423E-440D-949A-98206DB4ECC7}" dt="2020-05-14T16:30:44.411" v="7129" actId="20577"/>
          <ac:spMkLst>
            <pc:docMk/>
            <pc:sldMk cId="573417073" sldId="261"/>
            <ac:spMk id="2" creationId="{6E1DF4A8-8A9E-4570-B5BB-592C7500E257}"/>
          </ac:spMkLst>
        </pc:spChg>
        <pc:spChg chg="add del mod">
          <ac:chgData name="Artemis Drosou" userId="c8ed537c1d31d1da" providerId="LiveId" clId="{12F6E072-423E-440D-949A-98206DB4ECC7}" dt="2020-04-03T20:17:11.698" v="590" actId="21"/>
          <ac:spMkLst>
            <pc:docMk/>
            <pc:sldMk cId="573417073" sldId="261"/>
            <ac:spMk id="6" creationId="{8FCB2EE4-8938-4BF8-BCD3-4AB2F0BA1B5A}"/>
          </ac:spMkLst>
        </pc:spChg>
        <pc:spChg chg="add del mod">
          <ac:chgData name="Artemis Drosou" userId="c8ed537c1d31d1da" providerId="LiveId" clId="{12F6E072-423E-440D-949A-98206DB4ECC7}" dt="2020-05-14T16:19:01.230" v="6873" actId="115"/>
          <ac:spMkLst>
            <pc:docMk/>
            <pc:sldMk cId="573417073" sldId="261"/>
            <ac:spMk id="8" creationId="{E3584AD5-CA37-4656-BA7E-482EF342D274}"/>
          </ac:spMkLst>
        </pc:spChg>
        <pc:spChg chg="add">
          <ac:chgData name="Artemis Drosou" userId="c8ed537c1d31d1da" providerId="LiveId" clId="{12F6E072-423E-440D-949A-98206DB4ECC7}" dt="2020-05-14T15:48:00.641" v="6620" actId="26606"/>
          <ac:spMkLst>
            <pc:docMk/>
            <pc:sldMk cId="573417073" sldId="261"/>
            <ac:spMk id="13" creationId="{201CC55D-ED54-4C5C-95E6-10947BD1103B}"/>
          </ac:spMkLst>
        </pc:spChg>
        <pc:spChg chg="add">
          <ac:chgData name="Artemis Drosou" userId="c8ed537c1d31d1da" providerId="LiveId" clId="{12F6E072-423E-440D-949A-98206DB4ECC7}" dt="2020-05-14T15:48:00.641" v="6620" actId="26606"/>
          <ac:spMkLst>
            <pc:docMk/>
            <pc:sldMk cId="573417073" sldId="261"/>
            <ac:spMk id="19" creationId="{3873B707-463F-40B0-8227-E8CC6C67EB25}"/>
          </ac:spMkLst>
        </pc:spChg>
        <pc:spChg chg="add">
          <ac:chgData name="Artemis Drosou" userId="c8ed537c1d31d1da" providerId="LiveId" clId="{12F6E072-423E-440D-949A-98206DB4ECC7}" dt="2020-05-14T15:48:00.641" v="6620" actId="26606"/>
          <ac:spMkLst>
            <pc:docMk/>
            <pc:sldMk cId="573417073" sldId="261"/>
            <ac:spMk id="21" creationId="{C13237C8-E62C-4F0D-A318-BD6FB6C2D138}"/>
          </ac:spMkLst>
        </pc:spChg>
        <pc:spChg chg="add">
          <ac:chgData name="Artemis Drosou" userId="c8ed537c1d31d1da" providerId="LiveId" clId="{12F6E072-423E-440D-949A-98206DB4ECC7}" dt="2020-05-14T15:48:00.641" v="6620" actId="26606"/>
          <ac:spMkLst>
            <pc:docMk/>
            <pc:sldMk cId="573417073" sldId="261"/>
            <ac:spMk id="23" creationId="{19C9EAEA-39D0-4B0E-A0EB-51E7B26740B1}"/>
          </ac:spMkLst>
        </pc:spChg>
        <pc:grpChg chg="add">
          <ac:chgData name="Artemis Drosou" userId="c8ed537c1d31d1da" providerId="LiveId" clId="{12F6E072-423E-440D-949A-98206DB4ECC7}" dt="2020-05-14T15:48:00.641" v="6620" actId="26606"/>
          <ac:grpSpMkLst>
            <pc:docMk/>
            <pc:sldMk cId="573417073" sldId="261"/>
            <ac:grpSpMk id="15" creationId="{1DE889C7-FAD6-4397-98E2-05D503484459}"/>
          </ac:grpSpMkLst>
        </pc:grpChg>
        <pc:picChg chg="add mod">
          <ac:chgData name="Artemis Drosou" userId="c8ed537c1d31d1da" providerId="LiveId" clId="{12F6E072-423E-440D-949A-98206DB4ECC7}" dt="2020-05-14T16:32:08.389" v="7147" actId="1076"/>
          <ac:picMkLst>
            <pc:docMk/>
            <pc:sldMk cId="573417073" sldId="261"/>
            <ac:picMk id="4" creationId="{B79370F6-39B5-4692-A025-AD663E23960C}"/>
          </ac:picMkLst>
        </pc:picChg>
        <pc:picChg chg="del mod ord">
          <ac:chgData name="Artemis Drosou" userId="c8ed537c1d31d1da" providerId="LiveId" clId="{12F6E072-423E-440D-949A-98206DB4ECC7}" dt="2020-05-14T16:28:33.487" v="7012" actId="21"/>
          <ac:picMkLst>
            <pc:docMk/>
            <pc:sldMk cId="573417073" sldId="261"/>
            <ac:picMk id="5" creationId="{D026CE38-3999-4DDE-B372-40FACE53B1CE}"/>
          </ac:picMkLst>
        </pc:picChg>
        <pc:picChg chg="add mod">
          <ac:chgData name="Artemis Drosou" userId="c8ed537c1d31d1da" providerId="LiveId" clId="{12F6E072-423E-440D-949A-98206DB4ECC7}" dt="2020-05-14T16:32:13.159" v="7148" actId="1076"/>
          <ac:picMkLst>
            <pc:docMk/>
            <pc:sldMk cId="573417073" sldId="261"/>
            <ac:picMk id="7" creationId="{A71772D0-6F00-4BD6-90E8-5B6DC9C57A40}"/>
          </ac:picMkLst>
        </pc:picChg>
      </pc:sldChg>
      <pc:sldChg chg="addSp delSp modSp mod setBg">
        <pc:chgData name="Artemis Drosou" userId="c8ed537c1d31d1da" providerId="LiveId" clId="{12F6E072-423E-440D-949A-98206DB4ECC7}" dt="2020-05-14T15:56:07.797" v="6690" actId="255"/>
        <pc:sldMkLst>
          <pc:docMk/>
          <pc:sldMk cId="1883164016" sldId="262"/>
        </pc:sldMkLst>
        <pc:spChg chg="add del mod">
          <ac:chgData name="Artemis Drosou" userId="c8ed537c1d31d1da" providerId="LiveId" clId="{12F6E072-423E-440D-949A-98206DB4ECC7}" dt="2020-04-03T19:51:37.038" v="516" actId="21"/>
          <ac:spMkLst>
            <pc:docMk/>
            <pc:sldMk cId="1883164016" sldId="262"/>
            <ac:spMk id="3" creationId="{3C268D0A-BAF4-4F00-A9FA-A8A884591160}"/>
          </ac:spMkLst>
        </pc:spChg>
        <pc:spChg chg="add mod">
          <ac:chgData name="Artemis Drosou" userId="c8ed537c1d31d1da" providerId="LiveId" clId="{12F6E072-423E-440D-949A-98206DB4ECC7}" dt="2020-05-14T15:55:19.904" v="6682" actId="26606"/>
          <ac:spMkLst>
            <pc:docMk/>
            <pc:sldMk cId="1883164016" sldId="262"/>
            <ac:spMk id="4" creationId="{637FE641-16CA-4FF4-9A77-EB3230F1AA21}"/>
          </ac:spMkLst>
        </pc:spChg>
        <pc:spChg chg="add mod ord">
          <ac:chgData name="Artemis Drosou" userId="c8ed537c1d31d1da" providerId="LiveId" clId="{12F6E072-423E-440D-949A-98206DB4ECC7}" dt="2020-05-14T15:56:07.797" v="6690" actId="255"/>
          <ac:spMkLst>
            <pc:docMk/>
            <pc:sldMk cId="1883164016" sldId="262"/>
            <ac:spMk id="5" creationId="{D97D80B6-C443-409F-BC9D-69B57F522D77}"/>
          </ac:spMkLst>
        </pc:spChg>
        <pc:spChg chg="add mod ord">
          <ac:chgData name="Artemis Drosou" userId="c8ed537c1d31d1da" providerId="LiveId" clId="{12F6E072-423E-440D-949A-98206DB4ECC7}" dt="2020-05-14T15:55:19.904" v="6682" actId="26606"/>
          <ac:spMkLst>
            <pc:docMk/>
            <pc:sldMk cId="1883164016" sldId="262"/>
            <ac:spMk id="6" creationId="{FE2840D4-A3AD-4775-A490-E3492A544399}"/>
          </ac:spMkLst>
        </pc:spChg>
        <pc:spChg chg="del">
          <ac:chgData name="Artemis Drosou" userId="c8ed537c1d31d1da" providerId="LiveId" clId="{12F6E072-423E-440D-949A-98206DB4ECC7}" dt="2020-04-03T19:51:32.112" v="514" actId="21"/>
          <ac:spMkLst>
            <pc:docMk/>
            <pc:sldMk cId="1883164016" sldId="262"/>
            <ac:spMk id="14" creationId="{1BFF5584-4AAF-4C72-B33C-0D5D407E0B76}"/>
          </ac:spMkLst>
        </pc:spChg>
        <pc:spChg chg="del">
          <ac:chgData name="Artemis Drosou" userId="c8ed537c1d31d1da" providerId="LiveId" clId="{12F6E072-423E-440D-949A-98206DB4ECC7}" dt="2020-04-03T22:03:35.363" v="1721" actId="21"/>
          <ac:spMkLst>
            <pc:docMk/>
            <pc:sldMk cId="1883164016" sldId="262"/>
            <ac:spMk id="17" creationId="{18327DC0-EFBB-4CB8-B9FC-0025F2B13E9C}"/>
          </ac:spMkLst>
        </pc:spChg>
        <pc:spChg chg="add">
          <ac:chgData name="Artemis Drosou" userId="c8ed537c1d31d1da" providerId="LiveId" clId="{12F6E072-423E-440D-949A-98206DB4ECC7}" dt="2020-05-14T15:55:19.904" v="6682" actId="26606"/>
          <ac:spMkLst>
            <pc:docMk/>
            <pc:sldMk cId="1883164016" sldId="262"/>
            <ac:spMk id="21" creationId="{B0B8DCBA-FEED-46EF-A140-35B904015B49}"/>
          </ac:spMkLst>
        </pc:spChg>
        <pc:spChg chg="add">
          <ac:chgData name="Artemis Drosou" userId="c8ed537c1d31d1da" providerId="LiveId" clId="{12F6E072-423E-440D-949A-98206DB4ECC7}" dt="2020-05-14T15:55:19.904" v="6682" actId="26606"/>
          <ac:spMkLst>
            <pc:docMk/>
            <pc:sldMk cId="1883164016" sldId="262"/>
            <ac:spMk id="28" creationId="{D5B0017B-2ECA-49AF-B397-DC140825DF8D}"/>
          </ac:spMkLst>
        </pc:spChg>
        <pc:grpChg chg="add">
          <ac:chgData name="Artemis Drosou" userId="c8ed537c1d31d1da" providerId="LiveId" clId="{12F6E072-423E-440D-949A-98206DB4ECC7}" dt="2020-05-14T15:55:19.904" v="6682" actId="26606"/>
          <ac:grpSpMkLst>
            <pc:docMk/>
            <pc:sldMk cId="1883164016" sldId="262"/>
            <ac:grpSpMk id="23" creationId="{AE1C45F0-260A-458C-96ED-C1F6D2151219}"/>
          </ac:grpSpMkLst>
        </pc:grpChg>
        <pc:picChg chg="mod">
          <ac:chgData name="Artemis Drosou" userId="c8ed537c1d31d1da" providerId="LiveId" clId="{12F6E072-423E-440D-949A-98206DB4ECC7}" dt="2020-05-14T15:55:19.904" v="6682" actId="26606"/>
          <ac:picMkLst>
            <pc:docMk/>
            <pc:sldMk cId="1883164016" sldId="262"/>
            <ac:picMk id="16" creationId="{F8C07B43-086F-4008-8689-3571C5D69887}"/>
          </ac:picMkLst>
        </pc:picChg>
        <pc:cxnChg chg="add">
          <ac:chgData name="Artemis Drosou" userId="c8ed537c1d31d1da" providerId="LiveId" clId="{12F6E072-423E-440D-949A-98206DB4ECC7}" dt="2020-05-14T15:55:19.904" v="6682" actId="26606"/>
          <ac:cxnSpMkLst>
            <pc:docMk/>
            <pc:sldMk cId="1883164016" sldId="262"/>
            <ac:cxnSpMk id="30" creationId="{6CF1BAF6-AD41-4082-B212-8A1F9A2E8779}"/>
          </ac:cxnSpMkLst>
        </pc:cxnChg>
      </pc:sldChg>
      <pc:sldChg chg="addSp delSp modSp mod setBg">
        <pc:chgData name="Artemis Drosou" userId="c8ed537c1d31d1da" providerId="LiveId" clId="{12F6E072-423E-440D-949A-98206DB4ECC7}" dt="2020-05-14T15:56:49.411" v="6697" actId="14100"/>
        <pc:sldMkLst>
          <pc:docMk/>
          <pc:sldMk cId="1949569921" sldId="263"/>
        </pc:sldMkLst>
        <pc:spChg chg="add mod ord">
          <ac:chgData name="Artemis Drosou" userId="c8ed537c1d31d1da" providerId="LiveId" clId="{12F6E072-423E-440D-949A-98206DB4ECC7}" dt="2020-05-14T15:56:49.411" v="6697" actId="14100"/>
          <ac:spMkLst>
            <pc:docMk/>
            <pc:sldMk cId="1949569921" sldId="263"/>
            <ac:spMk id="2" creationId="{0038D0EF-17DE-4454-ACAF-B1EB6B578C6B}"/>
          </ac:spMkLst>
        </pc:spChg>
        <pc:spChg chg="add del mod">
          <ac:chgData name="Artemis Drosou" userId="c8ed537c1d31d1da" providerId="LiveId" clId="{12F6E072-423E-440D-949A-98206DB4ECC7}" dt="2020-04-03T23:44:24.464" v="2351"/>
          <ac:spMkLst>
            <pc:docMk/>
            <pc:sldMk cId="1949569921" sldId="263"/>
            <ac:spMk id="3" creationId="{CC80094D-58B3-4177-B28B-879EE2394749}"/>
          </ac:spMkLst>
        </pc:spChg>
        <pc:spChg chg="add mod">
          <ac:chgData name="Artemis Drosou" userId="c8ed537c1d31d1da" providerId="LiveId" clId="{12F6E072-423E-440D-949A-98206DB4ECC7}" dt="2020-05-14T15:56:21.614" v="6691" actId="26606"/>
          <ac:spMkLst>
            <pc:docMk/>
            <pc:sldMk cId="1949569921" sldId="263"/>
            <ac:spMk id="4" creationId="{5F9C2B0E-30B3-4316-A5BC-8BA93CC419FF}"/>
          </ac:spMkLst>
        </pc:spChg>
        <pc:spChg chg="add del mod">
          <ac:chgData name="Artemis Drosou" userId="c8ed537c1d31d1da" providerId="LiveId" clId="{12F6E072-423E-440D-949A-98206DB4ECC7}" dt="2020-05-14T13:49:33.536" v="6466" actId="21"/>
          <ac:spMkLst>
            <pc:docMk/>
            <pc:sldMk cId="1949569921" sldId="263"/>
            <ac:spMk id="6" creationId="{4E8C683A-B3E0-4E1A-B095-F74F795ECFEF}"/>
          </ac:spMkLst>
        </pc:spChg>
        <pc:spChg chg="del mod">
          <ac:chgData name="Artemis Drosou" userId="c8ed537c1d31d1da" providerId="LiveId" clId="{12F6E072-423E-440D-949A-98206DB4ECC7}" dt="2020-04-03T19:51:23.038" v="513" actId="21"/>
          <ac:spMkLst>
            <pc:docMk/>
            <pc:sldMk cId="1949569921" sldId="263"/>
            <ac:spMk id="9" creationId="{C17090C8-8CD9-4035-9FD3-D444A767652A}"/>
          </ac:spMkLst>
        </pc:spChg>
        <pc:spChg chg="del mod">
          <ac:chgData name="Artemis Drosou" userId="c8ed537c1d31d1da" providerId="LiveId" clId="{12F6E072-423E-440D-949A-98206DB4ECC7}" dt="2020-04-03T23:05:09.642" v="1828" actId="21"/>
          <ac:spMkLst>
            <pc:docMk/>
            <pc:sldMk cId="1949569921" sldId="263"/>
            <ac:spMk id="13" creationId="{2FA6F455-9E0B-4AAE-8D82-0FDDAB0BB1B8}"/>
          </ac:spMkLst>
        </pc:spChg>
        <pc:spChg chg="add">
          <ac:chgData name="Artemis Drosou" userId="c8ed537c1d31d1da" providerId="LiveId" clId="{12F6E072-423E-440D-949A-98206DB4ECC7}" dt="2020-05-14T15:56:21.614" v="6691" actId="26606"/>
          <ac:spMkLst>
            <pc:docMk/>
            <pc:sldMk cId="1949569921" sldId="263"/>
            <ac:spMk id="16" creationId="{F5A5F1D7-F0D0-4687-9BD3-CA6A0714C634}"/>
          </ac:spMkLst>
        </pc:spChg>
        <pc:spChg chg="add">
          <ac:chgData name="Artemis Drosou" userId="c8ed537c1d31d1da" providerId="LiveId" clId="{12F6E072-423E-440D-949A-98206DB4ECC7}" dt="2020-05-14T15:56:21.614" v="6691" actId="26606"/>
          <ac:spMkLst>
            <pc:docMk/>
            <pc:sldMk cId="1949569921" sldId="263"/>
            <ac:spMk id="23" creationId="{D5B0017B-2ECA-49AF-B397-DC140825DF8D}"/>
          </ac:spMkLst>
        </pc:spChg>
        <pc:grpChg chg="add">
          <ac:chgData name="Artemis Drosou" userId="c8ed537c1d31d1da" providerId="LiveId" clId="{12F6E072-423E-440D-949A-98206DB4ECC7}" dt="2020-05-14T15:56:21.614" v="6691" actId="26606"/>
          <ac:grpSpMkLst>
            <pc:docMk/>
            <pc:sldMk cId="1949569921" sldId="263"/>
            <ac:grpSpMk id="18" creationId="{AE1C45F0-260A-458C-96ED-C1F6D2151219}"/>
          </ac:grpSpMkLst>
        </pc:grpChg>
        <pc:picChg chg="del mod">
          <ac:chgData name="Artemis Drosou" userId="c8ed537c1d31d1da" providerId="LiveId" clId="{12F6E072-423E-440D-949A-98206DB4ECC7}" dt="2020-05-14T13:49:24.442" v="6464" actId="21"/>
          <ac:picMkLst>
            <pc:docMk/>
            <pc:sldMk cId="1949569921" sldId="263"/>
            <ac:picMk id="5" creationId="{030CED98-F130-48D4-A131-8A4E15277D0D}"/>
          </ac:picMkLst>
        </pc:picChg>
        <pc:picChg chg="del mod">
          <ac:chgData name="Artemis Drosou" userId="c8ed537c1d31d1da" providerId="LiveId" clId="{12F6E072-423E-440D-949A-98206DB4ECC7}" dt="2020-05-14T13:50:48.917" v="6476" actId="21"/>
          <ac:picMkLst>
            <pc:docMk/>
            <pc:sldMk cId="1949569921" sldId="263"/>
            <ac:picMk id="7" creationId="{5284E412-9516-43C9-A25A-38F8D5E77ECA}"/>
          </ac:picMkLst>
        </pc:picChg>
        <pc:picChg chg="add mod">
          <ac:chgData name="Artemis Drosou" userId="c8ed537c1d31d1da" providerId="LiveId" clId="{12F6E072-423E-440D-949A-98206DB4ECC7}" dt="2020-05-14T15:56:21.614" v="6691" actId="26606"/>
          <ac:picMkLst>
            <pc:docMk/>
            <pc:sldMk cId="1949569921" sldId="263"/>
            <ac:picMk id="9" creationId="{2A11B70A-45FC-46C0-8048-CFE710896C3E}"/>
          </ac:picMkLst>
        </pc:picChg>
        <pc:picChg chg="add mod">
          <ac:chgData name="Artemis Drosou" userId="c8ed537c1d31d1da" providerId="LiveId" clId="{12F6E072-423E-440D-949A-98206DB4ECC7}" dt="2020-05-14T15:56:21.614" v="6691" actId="26606"/>
          <ac:picMkLst>
            <pc:docMk/>
            <pc:sldMk cId="1949569921" sldId="263"/>
            <ac:picMk id="11" creationId="{D3E1D521-09D1-4A51-8781-85731D6FA40D}"/>
          </ac:picMkLst>
        </pc:picChg>
        <pc:cxnChg chg="add">
          <ac:chgData name="Artemis Drosou" userId="c8ed537c1d31d1da" providerId="LiveId" clId="{12F6E072-423E-440D-949A-98206DB4ECC7}" dt="2020-05-14T15:56:21.614" v="6691" actId="26606"/>
          <ac:cxnSpMkLst>
            <pc:docMk/>
            <pc:sldMk cId="1949569921" sldId="263"/>
            <ac:cxnSpMk id="25" creationId="{6CF1BAF6-AD41-4082-B212-8A1F9A2E8779}"/>
          </ac:cxnSpMkLst>
        </pc:cxnChg>
      </pc:sldChg>
      <pc:sldChg chg="addSp delSp modSp mod setBg setClrOvrMap">
        <pc:chgData name="Artemis Drosou" userId="c8ed537c1d31d1da" providerId="LiveId" clId="{12F6E072-423E-440D-949A-98206DB4ECC7}" dt="2020-05-14T15:52:20.464" v="6668" actId="14100"/>
        <pc:sldMkLst>
          <pc:docMk/>
          <pc:sldMk cId="3029627895" sldId="264"/>
        </pc:sldMkLst>
        <pc:spChg chg="add del mod">
          <ac:chgData name="Artemis Drosou" userId="c8ed537c1d31d1da" providerId="LiveId" clId="{12F6E072-423E-440D-949A-98206DB4ECC7}" dt="2020-04-03T21:57:51.617" v="1691"/>
          <ac:spMkLst>
            <pc:docMk/>
            <pc:sldMk cId="3029627895" sldId="264"/>
            <ac:spMk id="2" creationId="{7821A2F0-29B4-49A3-8531-4A59A3C39A54}"/>
          </ac:spMkLst>
        </pc:spChg>
        <pc:spChg chg="add mod ord">
          <ac:chgData name="Artemis Drosou" userId="c8ed537c1d31d1da" providerId="LiveId" clId="{12F6E072-423E-440D-949A-98206DB4ECC7}" dt="2020-05-14T15:49:50.734" v="6634" actId="26606"/>
          <ac:spMkLst>
            <pc:docMk/>
            <pc:sldMk cId="3029627895" sldId="264"/>
            <ac:spMk id="3" creationId="{6C2E5C3E-E34C-40A8-8CE7-0E5970DA587A}"/>
          </ac:spMkLst>
        </pc:spChg>
        <pc:spChg chg="add del mod">
          <ac:chgData name="Artemis Drosou" userId="c8ed537c1d31d1da" providerId="LiveId" clId="{12F6E072-423E-440D-949A-98206DB4ECC7}" dt="2020-05-14T15:49:25.256" v="6630"/>
          <ac:spMkLst>
            <pc:docMk/>
            <pc:sldMk cId="3029627895" sldId="264"/>
            <ac:spMk id="10" creationId="{C5DB25F3-FA14-4F0C-BFB2-7B8BECB1F6EB}"/>
          </ac:spMkLst>
        </pc:spChg>
        <pc:spChg chg="mod">
          <ac:chgData name="Artemis Drosou" userId="c8ed537c1d31d1da" providerId="LiveId" clId="{12F6E072-423E-440D-949A-98206DB4ECC7}" dt="2020-05-14T15:52:20.464" v="6668" actId="14100"/>
          <ac:spMkLst>
            <pc:docMk/>
            <pc:sldMk cId="3029627895" sldId="264"/>
            <ac:spMk id="12" creationId="{3EA486F7-0FB7-4A2E-B5A6-39CFC7EFA951}"/>
          </ac:spMkLst>
        </pc:spChg>
        <pc:spChg chg="del mod">
          <ac:chgData name="Artemis Drosou" userId="c8ed537c1d31d1da" providerId="LiveId" clId="{12F6E072-423E-440D-949A-98206DB4ECC7}" dt="2020-04-03T21:53:02.416" v="1573" actId="21"/>
          <ac:spMkLst>
            <pc:docMk/>
            <pc:sldMk cId="3029627895" sldId="264"/>
            <ac:spMk id="13" creationId="{E2EDF186-3390-44A9-9933-94C5CEA9D812}"/>
          </ac:spMkLst>
        </pc:spChg>
        <pc:spChg chg="add del">
          <ac:chgData name="Artemis Drosou" userId="c8ed537c1d31d1da" providerId="LiveId" clId="{12F6E072-423E-440D-949A-98206DB4ECC7}" dt="2020-05-14T15:49:50.698" v="6633" actId="26606"/>
          <ac:spMkLst>
            <pc:docMk/>
            <pc:sldMk cId="3029627895" sldId="264"/>
            <ac:spMk id="17" creationId="{F05C5575-0F07-43D0-AE78-81EAA8E67152}"/>
          </ac:spMkLst>
        </pc:spChg>
        <pc:spChg chg="add del">
          <ac:chgData name="Artemis Drosou" userId="c8ed537c1d31d1da" providerId="LiveId" clId="{12F6E072-423E-440D-949A-98206DB4ECC7}" dt="2020-05-14T15:49:50.698" v="6633" actId="26606"/>
          <ac:spMkLst>
            <pc:docMk/>
            <pc:sldMk cId="3029627895" sldId="264"/>
            <ac:spMk id="19" creationId="{C7583227-44AB-4ECD-AD51-9EC7A5A3E5F1}"/>
          </ac:spMkLst>
        </pc:spChg>
        <pc:spChg chg="add del">
          <ac:chgData name="Artemis Drosou" userId="c8ed537c1d31d1da" providerId="LiveId" clId="{12F6E072-423E-440D-949A-98206DB4ECC7}" dt="2020-05-14T15:49:50.698" v="6633" actId="26606"/>
          <ac:spMkLst>
            <pc:docMk/>
            <pc:sldMk cId="3029627895" sldId="264"/>
            <ac:spMk id="21" creationId="{E26B9EF5-5D92-4AC7-BC55-FC5C4C98ED4C}"/>
          </ac:spMkLst>
        </pc:spChg>
        <pc:spChg chg="add del">
          <ac:chgData name="Artemis Drosou" userId="c8ed537c1d31d1da" providerId="LiveId" clId="{12F6E072-423E-440D-949A-98206DB4ECC7}" dt="2020-05-14T15:49:50.698" v="6633" actId="26606"/>
          <ac:spMkLst>
            <pc:docMk/>
            <pc:sldMk cId="3029627895" sldId="264"/>
            <ac:spMk id="23" creationId="{CED520D6-8B57-4047-BB5F-2BE1017B2A0D}"/>
          </ac:spMkLst>
        </pc:spChg>
        <pc:spChg chg="add">
          <ac:chgData name="Artemis Drosou" userId="c8ed537c1d31d1da" providerId="LiveId" clId="{12F6E072-423E-440D-949A-98206DB4ECC7}" dt="2020-05-14T15:49:50.734" v="6634" actId="26606"/>
          <ac:spMkLst>
            <pc:docMk/>
            <pc:sldMk cId="3029627895" sldId="264"/>
            <ac:spMk id="25" creationId="{5B9CE10B-7217-4727-A3A7-5DF664DEB4F7}"/>
          </ac:spMkLst>
        </pc:spChg>
        <pc:spChg chg="add">
          <ac:chgData name="Artemis Drosou" userId="c8ed537c1d31d1da" providerId="LiveId" clId="{12F6E072-423E-440D-949A-98206DB4ECC7}" dt="2020-05-14T15:49:50.734" v="6634" actId="26606"/>
          <ac:spMkLst>
            <pc:docMk/>
            <pc:sldMk cId="3029627895" sldId="264"/>
            <ac:spMk id="28" creationId="{04357C93-F0CB-4A1C-8F77-4E9063789819}"/>
          </ac:spMkLst>
        </pc:spChg>
        <pc:grpChg chg="add">
          <ac:chgData name="Artemis Drosou" userId="c8ed537c1d31d1da" providerId="LiveId" clId="{12F6E072-423E-440D-949A-98206DB4ECC7}" dt="2020-05-14T15:49:50.734" v="6634" actId="26606"/>
          <ac:grpSpMkLst>
            <pc:docMk/>
            <pc:sldMk cId="3029627895" sldId="264"/>
            <ac:grpSpMk id="26" creationId="{3AF6A671-C637-4547-85F4-51B6D1881399}"/>
          </ac:grpSpMkLst>
        </pc:grpChg>
        <pc:picChg chg="add del mod">
          <ac:chgData name="Artemis Drosou" userId="c8ed537c1d31d1da" providerId="LiveId" clId="{12F6E072-423E-440D-949A-98206DB4ECC7}" dt="2020-05-14T14:24:39.035" v="6501" actId="21"/>
          <ac:picMkLst>
            <pc:docMk/>
            <pc:sldMk cId="3029627895" sldId="264"/>
            <ac:picMk id="4" creationId="{C24C630F-EDFB-45FE-882F-A33EB710E321}"/>
          </ac:picMkLst>
        </pc:picChg>
        <pc:picChg chg="add mod ord">
          <ac:chgData name="Artemis Drosou" userId="c8ed537c1d31d1da" providerId="LiveId" clId="{12F6E072-423E-440D-949A-98206DB4ECC7}" dt="2020-05-14T15:49:50.734" v="6634" actId="26606"/>
          <ac:picMkLst>
            <pc:docMk/>
            <pc:sldMk cId="3029627895" sldId="264"/>
            <ac:picMk id="6" creationId="{28323A33-CEDD-4A02-8950-4D7947F4B1A8}"/>
          </ac:picMkLst>
        </pc:picChg>
        <pc:picChg chg="add mod">
          <ac:chgData name="Artemis Drosou" userId="c8ed537c1d31d1da" providerId="LiveId" clId="{12F6E072-423E-440D-949A-98206DB4ECC7}" dt="2020-05-14T15:49:50.734" v="6634" actId="26606"/>
          <ac:picMkLst>
            <pc:docMk/>
            <pc:sldMk cId="3029627895" sldId="264"/>
            <ac:picMk id="8" creationId="{7154770B-5F99-4BC2-B49B-C54BBE05A67B}"/>
          </ac:picMkLst>
        </pc:picChg>
        <pc:picChg chg="del mod">
          <ac:chgData name="Artemis Drosou" userId="c8ed537c1d31d1da" providerId="LiveId" clId="{12F6E072-423E-440D-949A-98206DB4ECC7}" dt="2020-05-14T14:24:20.574" v="6499" actId="21"/>
          <ac:picMkLst>
            <pc:docMk/>
            <pc:sldMk cId="3029627895" sldId="264"/>
            <ac:picMk id="9" creationId="{FB6AAF93-C485-4D65-AA71-EA3934E40FFF}"/>
          </ac:picMkLst>
        </pc:picChg>
        <pc:picChg chg="del mod">
          <ac:chgData name="Artemis Drosou" userId="c8ed537c1d31d1da" providerId="LiveId" clId="{12F6E072-423E-440D-949A-98206DB4ECC7}" dt="2020-05-14T14:25:42.784" v="6514" actId="21"/>
          <ac:picMkLst>
            <pc:docMk/>
            <pc:sldMk cId="3029627895" sldId="264"/>
            <ac:picMk id="11" creationId="{33CFD471-D39E-4A50-BA14-47E1A058816F}"/>
          </ac:picMkLst>
        </pc:picChg>
      </pc:sldChg>
      <pc:sldChg chg="addSp delSp modSp mod setBg">
        <pc:chgData name="Artemis Drosou" userId="c8ed537c1d31d1da" providerId="LiveId" clId="{12F6E072-423E-440D-949A-98206DB4ECC7}" dt="2020-05-14T16:00:23.386" v="6744" actId="14100"/>
        <pc:sldMkLst>
          <pc:docMk/>
          <pc:sldMk cId="3099390032" sldId="265"/>
        </pc:sldMkLst>
        <pc:spChg chg="add mod ord">
          <ac:chgData name="Artemis Drosou" userId="c8ed537c1d31d1da" providerId="LiveId" clId="{12F6E072-423E-440D-949A-98206DB4ECC7}" dt="2020-05-14T15:58:15.689" v="6713" actId="1076"/>
          <ac:spMkLst>
            <pc:docMk/>
            <pc:sldMk cId="3099390032" sldId="265"/>
            <ac:spMk id="2" creationId="{3B9F3BF2-C256-456F-9ED0-16FE6A5CC600}"/>
          </ac:spMkLst>
        </pc:spChg>
        <pc:spChg chg="add del mod">
          <ac:chgData name="Artemis Drosou" userId="c8ed537c1d31d1da" providerId="LiveId" clId="{12F6E072-423E-440D-949A-98206DB4ECC7}" dt="2020-04-04T13:46:58.608" v="5050"/>
          <ac:spMkLst>
            <pc:docMk/>
            <pc:sldMk cId="3099390032" sldId="265"/>
            <ac:spMk id="3" creationId="{7D2AE84A-049C-46AF-A663-7DF9DE886C10}"/>
          </ac:spMkLst>
        </pc:spChg>
        <pc:spChg chg="add mod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4" creationId="{14234454-2513-47F9-B552-647A2C8C177C}"/>
          </ac:spMkLst>
        </pc:spChg>
        <pc:spChg chg="add del mod">
          <ac:chgData name="Artemis Drosou" userId="c8ed537c1d31d1da" providerId="LiveId" clId="{12F6E072-423E-440D-949A-98206DB4ECC7}" dt="2020-05-14T14:36:16.735" v="6584" actId="21"/>
          <ac:spMkLst>
            <pc:docMk/>
            <pc:sldMk cId="3099390032" sldId="265"/>
            <ac:spMk id="6" creationId="{0FD486BD-CDB4-46EF-9DDC-268C497BC7E4}"/>
          </ac:spMkLst>
        </pc:spChg>
        <pc:spChg chg="del mod">
          <ac:chgData name="Artemis Drosou" userId="c8ed537c1d31d1da" providerId="LiveId" clId="{12F6E072-423E-440D-949A-98206DB4ECC7}" dt="2020-04-03T19:46:14.483" v="78"/>
          <ac:spMkLst>
            <pc:docMk/>
            <pc:sldMk cId="3099390032" sldId="265"/>
            <ac:spMk id="10" creationId="{9CC9CCE2-72AF-4A30-9BA4-610594C24B37}"/>
          </ac:spMkLst>
        </pc:spChg>
        <pc:spChg chg="del">
          <ac:chgData name="Artemis Drosou" userId="c8ed537c1d31d1da" providerId="LiveId" clId="{12F6E072-423E-440D-949A-98206DB4ECC7}" dt="2020-04-03T19:50:40.315" v="507" actId="21"/>
          <ac:spMkLst>
            <pc:docMk/>
            <pc:sldMk cId="3099390032" sldId="265"/>
            <ac:spMk id="17" creationId="{B3B8BC25-8D49-4C95-8784-726B8A8E456C}"/>
          </ac:spMkLst>
        </pc:spChg>
        <pc:spChg chg="add del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18" creationId="{26CAED0A-2A45-4C9C-BCDD-21A8A092C5F3}"/>
          </ac:spMkLst>
        </pc:spChg>
        <pc:spChg chg="add del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20" creationId="{3A9A4357-BD1D-4622-A4FE-766E6AB8DE84}"/>
          </ac:spMkLst>
        </pc:spChg>
        <pc:spChg chg="add del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22" creationId="{E659831F-0D9A-4C63-9EBB-8435B85A440F}"/>
          </ac:spMkLst>
        </pc:spChg>
        <pc:spChg chg="add del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24" creationId="{E6995CE5-F890-4ABA-82A2-26507CE8D2A3}"/>
          </ac:spMkLst>
        </pc:spChg>
        <pc:spChg chg="add del">
          <ac:chgData name="Artemis Drosou" userId="c8ed537c1d31d1da" providerId="LiveId" clId="{12F6E072-423E-440D-949A-98206DB4ECC7}" dt="2020-05-14T15:57:24.012" v="6701" actId="26606"/>
          <ac:spMkLst>
            <pc:docMk/>
            <pc:sldMk cId="3099390032" sldId="265"/>
            <ac:spMk id="29" creationId="{F5A5F1D7-F0D0-4687-9BD3-CA6A0714C634}"/>
          </ac:spMkLst>
        </pc:spChg>
        <pc:spChg chg="add del">
          <ac:chgData name="Artemis Drosou" userId="c8ed537c1d31d1da" providerId="LiveId" clId="{12F6E072-423E-440D-949A-98206DB4ECC7}" dt="2020-05-14T15:57:31.352" v="6703" actId="26606"/>
          <ac:spMkLst>
            <pc:docMk/>
            <pc:sldMk cId="3099390032" sldId="265"/>
            <ac:spMk id="35" creationId="{0DA909B4-15FF-46A6-8A7F-7AEF977FE9ED}"/>
          </ac:spMkLst>
        </pc:spChg>
        <pc:spChg chg="add del">
          <ac:chgData name="Artemis Drosou" userId="c8ed537c1d31d1da" providerId="LiveId" clId="{12F6E072-423E-440D-949A-98206DB4ECC7}" dt="2020-05-14T15:57:24.012" v="6701" actId="26606"/>
          <ac:spMkLst>
            <pc:docMk/>
            <pc:sldMk cId="3099390032" sldId="265"/>
            <ac:spMk id="36" creationId="{D5B0017B-2ECA-49AF-B397-DC140825DF8D}"/>
          </ac:spMkLst>
        </pc:spChg>
        <pc:spChg chg="add del">
          <ac:chgData name="Artemis Drosou" userId="c8ed537c1d31d1da" providerId="LiveId" clId="{12F6E072-423E-440D-949A-98206DB4ECC7}" dt="2020-05-14T15:57:31.352" v="6703" actId="26606"/>
          <ac:spMkLst>
            <pc:docMk/>
            <pc:sldMk cId="3099390032" sldId="265"/>
            <ac:spMk id="37" creationId="{1382A32C-5B0C-4B1C-A074-76C6DBCC9F87}"/>
          </ac:spMkLst>
        </pc:spChg>
        <pc:spChg chg="add del">
          <ac:chgData name="Artemis Drosou" userId="c8ed537c1d31d1da" providerId="LiveId" clId="{12F6E072-423E-440D-949A-98206DB4ECC7}" dt="2020-05-14T15:57:31.352" v="6703" actId="26606"/>
          <ac:spMkLst>
            <pc:docMk/>
            <pc:sldMk cId="3099390032" sldId="265"/>
            <ac:spMk id="40" creationId="{EF4CB1B7-AF26-4C13-8E7D-0489A31E4B7F}"/>
          </ac:spMkLst>
        </pc:spChg>
        <pc:spChg chg="add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45" creationId="{F5A5F1D7-F0D0-4687-9BD3-CA6A0714C634}"/>
          </ac:spMkLst>
        </pc:spChg>
        <pc:spChg chg="add">
          <ac:chgData name="Artemis Drosou" userId="c8ed537c1d31d1da" providerId="LiveId" clId="{12F6E072-423E-440D-949A-98206DB4ECC7}" dt="2020-05-14T15:57:31.405" v="6704" actId="26606"/>
          <ac:spMkLst>
            <pc:docMk/>
            <pc:sldMk cId="3099390032" sldId="265"/>
            <ac:spMk id="47" creationId="{D5B0017B-2ECA-49AF-B397-DC140825DF8D}"/>
          </ac:spMkLst>
        </pc:spChg>
        <pc:grpChg chg="add del">
          <ac:chgData name="Artemis Drosou" userId="c8ed537c1d31d1da" providerId="LiveId" clId="{12F6E072-423E-440D-949A-98206DB4ECC7}" dt="2020-05-14T15:57:24.012" v="6701" actId="26606"/>
          <ac:grpSpMkLst>
            <pc:docMk/>
            <pc:sldMk cId="3099390032" sldId="265"/>
            <ac:grpSpMk id="31" creationId="{AE1C45F0-260A-458C-96ED-C1F6D2151219}"/>
          </ac:grpSpMkLst>
        </pc:grpChg>
        <pc:grpChg chg="add del">
          <ac:chgData name="Artemis Drosou" userId="c8ed537c1d31d1da" providerId="LiveId" clId="{12F6E072-423E-440D-949A-98206DB4ECC7}" dt="2020-05-14T15:57:31.352" v="6703" actId="26606"/>
          <ac:grpSpMkLst>
            <pc:docMk/>
            <pc:sldMk cId="3099390032" sldId="265"/>
            <ac:grpSpMk id="41" creationId="{19A6B5CE-CB1D-48EE-8B43-E952235C8371}"/>
          </ac:grpSpMkLst>
        </pc:grpChg>
        <pc:grpChg chg="add">
          <ac:chgData name="Artemis Drosou" userId="c8ed537c1d31d1da" providerId="LiveId" clId="{12F6E072-423E-440D-949A-98206DB4ECC7}" dt="2020-05-14T15:57:31.405" v="6704" actId="26606"/>
          <ac:grpSpMkLst>
            <pc:docMk/>
            <pc:sldMk cId="3099390032" sldId="265"/>
            <ac:grpSpMk id="46" creationId="{AE1C45F0-260A-458C-96ED-C1F6D2151219}"/>
          </ac:grpSpMkLst>
        </pc:grpChg>
        <pc:picChg chg="del mod">
          <ac:chgData name="Artemis Drosou" userId="c8ed537c1d31d1da" providerId="LiveId" clId="{12F6E072-423E-440D-949A-98206DB4ECC7}" dt="2020-05-14T14:36:11.420" v="6583" actId="21"/>
          <ac:picMkLst>
            <pc:docMk/>
            <pc:sldMk cId="3099390032" sldId="265"/>
            <ac:picMk id="5" creationId="{A394D56E-CB3C-44A1-AF79-4CC59B986B61}"/>
          </ac:picMkLst>
        </pc:picChg>
        <pc:picChg chg="del mod">
          <ac:chgData name="Artemis Drosou" userId="c8ed537c1d31d1da" providerId="LiveId" clId="{12F6E072-423E-440D-949A-98206DB4ECC7}" dt="2020-05-14T14:36:08.309" v="6582" actId="21"/>
          <ac:picMkLst>
            <pc:docMk/>
            <pc:sldMk cId="3099390032" sldId="265"/>
            <ac:picMk id="7" creationId="{5E1BB04B-CCC8-41D8-9424-071424833CCD}"/>
          </ac:picMkLst>
        </pc:picChg>
        <pc:picChg chg="add del mod ord">
          <ac:chgData name="Artemis Drosou" userId="c8ed537c1d31d1da" providerId="LiveId" clId="{12F6E072-423E-440D-949A-98206DB4ECC7}" dt="2020-05-14T15:59:02.984" v="6722" actId="21"/>
          <ac:picMkLst>
            <pc:docMk/>
            <pc:sldMk cId="3099390032" sldId="265"/>
            <ac:picMk id="9" creationId="{31C7C02E-E175-42C2-A421-C68AA3ED4C4D}"/>
          </ac:picMkLst>
        </pc:picChg>
        <pc:picChg chg="add del mod">
          <ac:chgData name="Artemis Drosou" userId="c8ed537c1d31d1da" providerId="LiveId" clId="{12F6E072-423E-440D-949A-98206DB4ECC7}" dt="2020-05-14T14:37:24.425" v="6597" actId="21"/>
          <ac:picMkLst>
            <pc:docMk/>
            <pc:sldMk cId="3099390032" sldId="265"/>
            <ac:picMk id="11" creationId="{BCBDE59B-59E9-4CF1-BD05-5B095B50C139}"/>
          </ac:picMkLst>
        </pc:picChg>
        <pc:picChg chg="add del mod">
          <ac:chgData name="Artemis Drosou" userId="c8ed537c1d31d1da" providerId="LiveId" clId="{12F6E072-423E-440D-949A-98206DB4ECC7}" dt="2020-05-14T15:58:18.954" v="6714" actId="21"/>
          <ac:picMkLst>
            <pc:docMk/>
            <pc:sldMk cId="3099390032" sldId="265"/>
            <ac:picMk id="13" creationId="{EACD56F8-653E-4F38-96CE-770C618CD461}"/>
          </ac:picMkLst>
        </pc:picChg>
        <pc:picChg chg="add mod">
          <ac:chgData name="Artemis Drosou" userId="c8ed537c1d31d1da" providerId="LiveId" clId="{12F6E072-423E-440D-949A-98206DB4ECC7}" dt="2020-05-14T16:00:23.386" v="6744" actId="14100"/>
          <ac:picMkLst>
            <pc:docMk/>
            <pc:sldMk cId="3099390032" sldId="265"/>
            <ac:picMk id="15" creationId="{052A66CB-1773-463B-9F51-15B0D7FF6300}"/>
          </ac:picMkLst>
        </pc:picChg>
        <pc:picChg chg="add mod">
          <ac:chgData name="Artemis Drosou" userId="c8ed537c1d31d1da" providerId="LiveId" clId="{12F6E072-423E-440D-949A-98206DB4ECC7}" dt="2020-05-14T16:00:12.893" v="6742" actId="14100"/>
          <ac:picMkLst>
            <pc:docMk/>
            <pc:sldMk cId="3099390032" sldId="265"/>
            <ac:picMk id="17" creationId="{1C5533E0-9276-46C4-B6F5-254D3EC0814D}"/>
          </ac:picMkLst>
        </pc:picChg>
        <pc:cxnChg chg="add del">
          <ac:chgData name="Artemis Drosou" userId="c8ed537c1d31d1da" providerId="LiveId" clId="{12F6E072-423E-440D-949A-98206DB4ECC7}" dt="2020-05-14T15:57:24.012" v="6701" actId="26606"/>
          <ac:cxnSpMkLst>
            <pc:docMk/>
            <pc:sldMk cId="3099390032" sldId="265"/>
            <ac:cxnSpMk id="38" creationId="{6CF1BAF6-AD41-4082-B212-8A1F9A2E8779}"/>
          </ac:cxnSpMkLst>
        </pc:cxnChg>
        <pc:cxnChg chg="add">
          <ac:chgData name="Artemis Drosou" userId="c8ed537c1d31d1da" providerId="LiveId" clId="{12F6E072-423E-440D-949A-98206DB4ECC7}" dt="2020-05-14T15:57:31.405" v="6704" actId="26606"/>
          <ac:cxnSpMkLst>
            <pc:docMk/>
            <pc:sldMk cId="3099390032" sldId="265"/>
            <ac:cxnSpMk id="48" creationId="{6CF1BAF6-AD41-4082-B212-8A1F9A2E8779}"/>
          </ac:cxnSpMkLst>
        </pc:cxnChg>
      </pc:sldChg>
      <pc:sldChg chg="addSp delSp modSp mod setBg">
        <pc:chgData name="Artemis Drosou" userId="c8ed537c1d31d1da" providerId="LiveId" clId="{12F6E072-423E-440D-949A-98206DB4ECC7}" dt="2020-05-24T20:20:57.653" v="8915" actId="255"/>
        <pc:sldMkLst>
          <pc:docMk/>
          <pc:sldMk cId="3117071204" sldId="266"/>
        </pc:sldMkLst>
        <pc:spChg chg="add del mod">
          <ac:chgData name="Artemis Drosou" userId="c8ed537c1d31d1da" providerId="LiveId" clId="{12F6E072-423E-440D-949A-98206DB4ECC7}" dt="2020-05-24T20:12:02.547" v="8778"/>
          <ac:spMkLst>
            <pc:docMk/>
            <pc:sldMk cId="3117071204" sldId="266"/>
            <ac:spMk id="2" creationId="{43B59B14-9AC2-4F16-92CD-F953EBE76A83}"/>
          </ac:spMkLst>
        </pc:spChg>
        <pc:spChg chg="add del mod">
          <ac:chgData name="Artemis Drosou" userId="c8ed537c1d31d1da" providerId="LiveId" clId="{12F6E072-423E-440D-949A-98206DB4ECC7}" dt="2020-04-03T20:13:28.524" v="567"/>
          <ac:spMkLst>
            <pc:docMk/>
            <pc:sldMk cId="3117071204" sldId="266"/>
            <ac:spMk id="2" creationId="{F6348DCE-57A9-40F4-A856-E0EE509DFA34}"/>
          </ac:spMkLst>
        </pc:spChg>
        <pc:spChg chg="add del mod">
          <ac:chgData name="Artemis Drosou" userId="c8ed537c1d31d1da" providerId="LiveId" clId="{12F6E072-423E-440D-949A-98206DB4ECC7}" dt="2020-04-03T20:13:28.524" v="567"/>
          <ac:spMkLst>
            <pc:docMk/>
            <pc:sldMk cId="3117071204" sldId="266"/>
            <ac:spMk id="3" creationId="{77632B12-8992-40AF-9CD7-CA084929B6D3}"/>
          </ac:spMkLst>
        </pc:spChg>
        <pc:spChg chg="add del mod">
          <ac:chgData name="Artemis Drosou" userId="c8ed537c1d31d1da" providerId="LiveId" clId="{12F6E072-423E-440D-949A-98206DB4ECC7}" dt="2020-05-14T16:58:55.078" v="7220" actId="21"/>
          <ac:spMkLst>
            <pc:docMk/>
            <pc:sldMk cId="3117071204" sldId="266"/>
            <ac:spMk id="3" creationId="{8DC1C302-EAD0-4199-A39A-2C44DC4DBC0C}"/>
          </ac:spMkLst>
        </pc:spChg>
        <pc:spChg chg="add mod ord">
          <ac:chgData name="Artemis Drosou" userId="c8ed537c1d31d1da" providerId="LiveId" clId="{12F6E072-423E-440D-949A-98206DB4ECC7}" dt="2020-05-24T20:20:57.653" v="8915" actId="255"/>
          <ac:spMkLst>
            <pc:docMk/>
            <pc:sldMk cId="3117071204" sldId="266"/>
            <ac:spMk id="4" creationId="{0C8E3954-2A4B-4C08-8CF4-1ED3E223A130}"/>
          </ac:spMkLst>
        </pc:spChg>
        <pc:spChg chg="add del mod">
          <ac:chgData name="Artemis Drosou" userId="c8ed537c1d31d1da" providerId="LiveId" clId="{12F6E072-423E-440D-949A-98206DB4ECC7}" dt="2020-04-03T20:13:28.524" v="567"/>
          <ac:spMkLst>
            <pc:docMk/>
            <pc:sldMk cId="3117071204" sldId="266"/>
            <ac:spMk id="4" creationId="{B481517A-175F-441E-90FF-17698CCAB417}"/>
          </ac:spMkLst>
        </pc:spChg>
        <pc:spChg chg="add mod or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5" creationId="{2C0138EE-6D86-4A19-8053-55D5818A71F4}"/>
          </ac:spMkLst>
        </pc:spChg>
        <pc:spChg chg="add del mod">
          <ac:chgData name="Artemis Drosou" userId="c8ed537c1d31d1da" providerId="LiveId" clId="{12F6E072-423E-440D-949A-98206DB4ECC7}" dt="2020-04-03T20:13:28.524" v="567"/>
          <ac:spMkLst>
            <pc:docMk/>
            <pc:sldMk cId="3117071204" sldId="266"/>
            <ac:spMk id="6" creationId="{D23434AA-8607-4646-8564-A49936C92CB6}"/>
          </ac:spMkLst>
        </pc:spChg>
        <pc:spChg chg="or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8" creationId="{A8384AF6-33F4-4F33-B0F1-59B8976FC23B}"/>
          </ac:spMkLst>
        </pc:spChg>
        <pc:spChg chg="del mod">
          <ac:chgData name="Artemis Drosou" userId="c8ed537c1d31d1da" providerId="LiveId" clId="{12F6E072-423E-440D-949A-98206DB4ECC7}" dt="2020-04-03T19:47:59.664" v="500" actId="21"/>
          <ac:spMkLst>
            <pc:docMk/>
            <pc:sldMk cId="3117071204" sldId="266"/>
            <ac:spMk id="9" creationId="{59F34FB8-2D87-4C6F-ADAA-66FA75EA9B56}"/>
          </ac:spMkLst>
        </pc:spChg>
        <pc:spChg chg="add del mod">
          <ac:chgData name="Artemis Drosou" userId="c8ed537c1d31d1da" providerId="LiveId" clId="{12F6E072-423E-440D-949A-98206DB4ECC7}" dt="2020-05-21T21:20:50.188" v="7341"/>
          <ac:spMkLst>
            <pc:docMk/>
            <pc:sldMk cId="3117071204" sldId="266"/>
            <ac:spMk id="9" creationId="{885B6813-0CB0-4CFA-8ECD-4FE260426739}"/>
          </ac:spMkLst>
        </pc:spChg>
        <pc:spChg chg="or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10" creationId="{DAF726E2-CDD8-4B80-9115-9160CF57991B}"/>
          </ac:spMkLst>
        </pc:spChg>
        <pc:spChg chg="add del mod">
          <ac:chgData name="Artemis Drosou" userId="c8ed537c1d31d1da" providerId="LiveId" clId="{12F6E072-423E-440D-949A-98206DB4ECC7}" dt="2020-05-24T20:11:38.557" v="8775" actId="21"/>
          <ac:spMkLst>
            <pc:docMk/>
            <pc:sldMk cId="3117071204" sldId="266"/>
            <ac:spMk id="11" creationId="{AD8B01F8-72B1-4F72-9991-B28E2F9A5AFE}"/>
          </ac:spMkLst>
        </pc:spChg>
        <pc:spChg chg="del mod">
          <ac:chgData name="Artemis Drosou" userId="c8ed537c1d31d1da" providerId="LiveId" clId="{12F6E072-423E-440D-949A-98206DB4ECC7}" dt="2020-04-03T19:46:24.392" v="104" actId="21"/>
          <ac:spMkLst>
            <pc:docMk/>
            <pc:sldMk cId="3117071204" sldId="266"/>
            <ac:spMk id="11" creationId="{C7CF73C3-3C17-4EA1-A03B-5BC48D2689DA}"/>
          </ac:spMkLst>
        </pc:spChg>
        <pc:spChg chg="add del mod">
          <ac:chgData name="Artemis Drosou" userId="c8ed537c1d31d1da" providerId="LiveId" clId="{12F6E072-423E-440D-949A-98206DB4ECC7}" dt="2020-05-14T16:59:03.834" v="7229"/>
          <ac:spMkLst>
            <pc:docMk/>
            <pc:sldMk cId="3117071204" sldId="266"/>
            <ac:spMk id="12" creationId="{6DE92F05-73F0-48EA-A36A-3759EA75977B}"/>
          </ac:spMkLst>
        </pc:spChg>
        <pc:spChg chg="add del mod">
          <ac:chgData name="Artemis Drosou" userId="c8ed537c1d31d1da" providerId="LiveId" clId="{12F6E072-423E-440D-949A-98206DB4ECC7}" dt="2020-05-14T16:59:03.819" v="7227"/>
          <ac:spMkLst>
            <pc:docMk/>
            <pc:sldMk cId="3117071204" sldId="266"/>
            <ac:spMk id="13" creationId="{94D556F4-DA01-4654-A063-F1527AAF10D3}"/>
          </ac:spMkLst>
        </pc:spChg>
        <pc:spChg chg="add del mod">
          <ac:chgData name="Artemis Drosou" userId="c8ed537c1d31d1da" providerId="LiveId" clId="{12F6E072-423E-440D-949A-98206DB4ECC7}" dt="2020-05-14T16:59:03.819" v="7225" actId="478"/>
          <ac:spMkLst>
            <pc:docMk/>
            <pc:sldMk cId="3117071204" sldId="266"/>
            <ac:spMk id="14" creationId="{0BA6529C-070B-42F3-B6AC-3ECAA1093FF0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15" creationId="{1DC5A442-E2D0-4F6D-894C-999AF89A7310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17" creationId="{90464369-70FA-42AF-948F-80664CA7BFE5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19" creationId="{CC552A98-EF7D-4D42-AB69-066B786AB55B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21" creationId="{A6604B49-AD5C-4590-B051-06C8222ECD99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23" creationId="{0BB19363-8354-4E75-A15C-A08F755171F6}"/>
          </ac:spMkLst>
        </pc:spChg>
        <pc:spChg chg="add">
          <ac:chgData name="Artemis Drosou" userId="c8ed537c1d31d1da" providerId="LiveId" clId="{12F6E072-423E-440D-949A-98206DB4ECC7}" dt="2020-05-24T20:20:32.387" v="8910" actId="26606"/>
          <ac:spMkLst>
            <pc:docMk/>
            <pc:sldMk cId="3117071204" sldId="266"/>
            <ac:spMk id="25" creationId="{A648176E-454C-437C-B0FC-9B82FCF32B24}"/>
          </ac:spMkLst>
        </pc:spChg>
        <pc:picChg chg="add mod">
          <ac:chgData name="Artemis Drosou" userId="c8ed537c1d31d1da" providerId="LiveId" clId="{12F6E072-423E-440D-949A-98206DB4ECC7}" dt="2020-05-24T20:20:32.387" v="8910" actId="26606"/>
          <ac:picMkLst>
            <pc:docMk/>
            <pc:sldMk cId="3117071204" sldId="266"/>
            <ac:picMk id="3" creationId="{2B549048-7437-4EAF-B681-0A85F95A4A88}"/>
          </ac:picMkLst>
        </pc:picChg>
        <pc:picChg chg="del mod">
          <ac:chgData name="Artemis Drosou" userId="c8ed537c1d31d1da" providerId="LiveId" clId="{12F6E072-423E-440D-949A-98206DB4ECC7}" dt="2020-05-14T16:58:30.798" v="7217" actId="21"/>
          <ac:picMkLst>
            <pc:docMk/>
            <pc:sldMk cId="3117071204" sldId="266"/>
            <ac:picMk id="5" creationId="{1BED57F3-F4C0-4CCF-88B3-B456D97ACDC5}"/>
          </ac:picMkLst>
        </pc:picChg>
        <pc:picChg chg="add del mod">
          <ac:chgData name="Artemis Drosou" userId="c8ed537c1d31d1da" providerId="LiveId" clId="{12F6E072-423E-440D-949A-98206DB4ECC7}" dt="2020-05-21T21:19:05.516" v="7327" actId="21"/>
          <ac:picMkLst>
            <pc:docMk/>
            <pc:sldMk cId="3117071204" sldId="266"/>
            <ac:picMk id="5" creationId="{74345201-332D-4B0D-8DCB-78E88337A8FA}"/>
          </ac:picMkLst>
        </pc:picChg>
        <pc:picChg chg="add mod">
          <ac:chgData name="Artemis Drosou" userId="c8ed537c1d31d1da" providerId="LiveId" clId="{12F6E072-423E-440D-949A-98206DB4ECC7}" dt="2020-05-24T20:20:32.387" v="8910" actId="26606"/>
          <ac:picMkLst>
            <pc:docMk/>
            <pc:sldMk cId="3117071204" sldId="266"/>
            <ac:picMk id="7" creationId="{5D43F68D-0B5B-469A-A9BE-03DC52586EFA}"/>
          </ac:picMkLst>
        </pc:picChg>
        <pc:picChg chg="del mod">
          <ac:chgData name="Artemis Drosou" userId="c8ed537c1d31d1da" providerId="LiveId" clId="{12F6E072-423E-440D-949A-98206DB4ECC7}" dt="2020-05-14T16:58:36.364" v="7218" actId="21"/>
          <ac:picMkLst>
            <pc:docMk/>
            <pc:sldMk cId="3117071204" sldId="266"/>
            <ac:picMk id="7" creationId="{CCE35079-0A85-4A33-BE00-2DF7AA2D3CB1}"/>
          </ac:picMkLst>
        </pc:picChg>
      </pc:sldChg>
      <pc:sldChg chg="addSp delSp modSp mod setBg">
        <pc:chgData name="Artemis Drosou" userId="c8ed537c1d31d1da" providerId="LiveId" clId="{12F6E072-423E-440D-949A-98206DB4ECC7}" dt="2020-05-14T16:19:14.024" v="6874" actId="21"/>
        <pc:sldMkLst>
          <pc:docMk/>
          <pc:sldMk cId="789553956" sldId="267"/>
        </pc:sldMkLst>
        <pc:spChg chg="add del mod">
          <ac:chgData name="Artemis Drosou" userId="c8ed537c1d31d1da" providerId="LiveId" clId="{12F6E072-423E-440D-949A-98206DB4ECC7}" dt="2020-04-04T14:04:50.058" v="5293" actId="21"/>
          <ac:spMkLst>
            <pc:docMk/>
            <pc:sldMk cId="789553956" sldId="267"/>
            <ac:spMk id="2" creationId="{2AE7E980-1A5B-4105-9282-6525DA4BE5D8}"/>
          </ac:spMkLst>
        </pc:spChg>
        <pc:spChg chg="add del mod">
          <ac:chgData name="Artemis Drosou" userId="c8ed537c1d31d1da" providerId="LiveId" clId="{12F6E072-423E-440D-949A-98206DB4ECC7}" dt="2020-04-04T00:10:37.742" v="3384" actId="21"/>
          <ac:spMkLst>
            <pc:docMk/>
            <pc:sldMk cId="789553956" sldId="267"/>
            <ac:spMk id="3" creationId="{4345F15A-CE50-4019-979F-5FC1C82659F8}"/>
          </ac:spMkLst>
        </pc:spChg>
        <pc:spChg chg="add mod ord">
          <ac:chgData name="Artemis Drosou" userId="c8ed537c1d31d1da" providerId="LiveId" clId="{12F6E072-423E-440D-949A-98206DB4ECC7}" dt="2020-05-14T16:12:43.999" v="6868" actId="20577"/>
          <ac:spMkLst>
            <pc:docMk/>
            <pc:sldMk cId="789553956" sldId="267"/>
            <ac:spMk id="3" creationId="{70CE8D86-2763-43E6-BDF9-D2E72D516FB1}"/>
          </ac:spMkLst>
        </pc:spChg>
        <pc:spChg chg="add del mod">
          <ac:chgData name="Artemis Drosou" userId="c8ed537c1d31d1da" providerId="LiveId" clId="{12F6E072-423E-440D-949A-98206DB4ECC7}" dt="2020-05-14T16:19:14.024" v="6874" actId="21"/>
          <ac:spMkLst>
            <pc:docMk/>
            <pc:sldMk cId="789553956" sldId="267"/>
            <ac:spMk id="5" creationId="{9FC7E51F-B25B-42A3-A6EB-1FFC5C7DB940}"/>
          </ac:spMkLst>
        </pc:spChg>
        <pc:spChg chg="add del mod">
          <ac:chgData name="Artemis Drosou" userId="c8ed537c1d31d1da" providerId="LiveId" clId="{12F6E072-423E-440D-949A-98206DB4ECC7}" dt="2020-04-04T14:52:09.091" v="5889" actId="21"/>
          <ac:spMkLst>
            <pc:docMk/>
            <pc:sldMk cId="789553956" sldId="267"/>
            <ac:spMk id="6" creationId="{51DDE86A-68CB-4167-882B-8F95E9F2017C}"/>
          </ac:spMkLst>
        </pc:spChg>
        <pc:spChg chg="del mod">
          <ac:chgData name="Artemis Drosou" userId="c8ed537c1d31d1da" providerId="LiveId" clId="{12F6E072-423E-440D-949A-98206DB4ECC7}" dt="2020-04-04T00:10:34.592" v="3383" actId="21"/>
          <ac:spMkLst>
            <pc:docMk/>
            <pc:sldMk cId="789553956" sldId="267"/>
            <ac:spMk id="7" creationId="{2604E8F6-AA29-4D2E-8068-7F5C10A741DD}"/>
          </ac:spMkLst>
        </pc:spChg>
        <pc:spChg chg="add mod ord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7" creationId="{5A7508CF-1F67-46FD-AACE-132962BC5196}"/>
          </ac:spMkLst>
        </pc:spChg>
        <pc:spChg chg="del mod">
          <ac:chgData name="Artemis Drosou" userId="c8ed537c1d31d1da" providerId="LiveId" clId="{12F6E072-423E-440D-949A-98206DB4ECC7}" dt="2020-04-03T19:53:50.270" v="521"/>
          <ac:spMkLst>
            <pc:docMk/>
            <pc:sldMk cId="789553956" sldId="267"/>
            <ac:spMk id="11" creationId="{6B1F52CE-DD59-46DE-B63A-380477E577AA}"/>
          </ac:spMkLst>
        </pc:spChg>
        <pc:spChg chg="add del">
          <ac:chgData name="Artemis Drosou" userId="c8ed537c1d31d1da" providerId="LiveId" clId="{12F6E072-423E-440D-949A-98206DB4ECC7}" dt="2020-05-14T15:53:15.809" v="6674" actId="26606"/>
          <ac:spMkLst>
            <pc:docMk/>
            <pc:sldMk cId="789553956" sldId="267"/>
            <ac:spMk id="12" creationId="{201CC55D-ED54-4C5C-95E6-10947BD1103B}"/>
          </ac:spMkLst>
        </pc:spChg>
        <pc:spChg chg="add del">
          <ac:chgData name="Artemis Drosou" userId="c8ed537c1d31d1da" providerId="LiveId" clId="{12F6E072-423E-440D-949A-98206DB4ECC7}" dt="2020-05-14T15:53:15.809" v="6674" actId="26606"/>
          <ac:spMkLst>
            <pc:docMk/>
            <pc:sldMk cId="789553956" sldId="267"/>
            <ac:spMk id="18" creationId="{3873B707-463F-40B0-8227-E8CC6C67EB25}"/>
          </ac:spMkLst>
        </pc:spChg>
        <pc:spChg chg="add del">
          <ac:chgData name="Artemis Drosou" userId="c8ed537c1d31d1da" providerId="LiveId" clId="{12F6E072-423E-440D-949A-98206DB4ECC7}" dt="2020-05-14T15:53:15.809" v="6674" actId="26606"/>
          <ac:spMkLst>
            <pc:docMk/>
            <pc:sldMk cId="789553956" sldId="267"/>
            <ac:spMk id="20" creationId="{C13237C8-E62C-4F0D-A318-BD6FB6C2D138}"/>
          </ac:spMkLst>
        </pc:spChg>
        <pc:spChg chg="add del">
          <ac:chgData name="Artemis Drosou" userId="c8ed537c1d31d1da" providerId="LiveId" clId="{12F6E072-423E-440D-949A-98206DB4ECC7}" dt="2020-05-14T15:53:15.809" v="6674" actId="26606"/>
          <ac:spMkLst>
            <pc:docMk/>
            <pc:sldMk cId="789553956" sldId="267"/>
            <ac:spMk id="22" creationId="{19C9EAEA-39D0-4B0E-A0EB-51E7B26740B1}"/>
          </ac:spMkLst>
        </pc:spChg>
        <pc:spChg chg="add del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27" creationId="{49AE1604-BB93-4F6D-94D6-F2A6021FC5AD}"/>
          </ac:spMkLst>
        </pc:spChg>
        <pc:spChg chg="add del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33" creationId="{CBC4F608-B4B8-48C3-9572-C0F061B1CD99}"/>
          </ac:spMkLst>
        </pc:spChg>
        <pc:spChg chg="add del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35" creationId="{1382A32C-5B0C-4B1C-A074-76C6DBCC9F87}"/>
          </ac:spMkLst>
        </pc:spChg>
        <pc:spChg chg="add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40" creationId="{B0B8DCBA-FEED-46EF-A140-35B904015B49}"/>
          </ac:spMkLst>
        </pc:spChg>
        <pc:spChg chg="add">
          <ac:chgData name="Artemis Drosou" userId="c8ed537c1d31d1da" providerId="LiveId" clId="{12F6E072-423E-440D-949A-98206DB4ECC7}" dt="2020-05-14T16:02:03.028" v="6745" actId="26606"/>
          <ac:spMkLst>
            <pc:docMk/>
            <pc:sldMk cId="789553956" sldId="267"/>
            <ac:spMk id="47" creationId="{D5B0017B-2ECA-49AF-B397-DC140825DF8D}"/>
          </ac:spMkLst>
        </pc:spChg>
        <pc:grpChg chg="add del">
          <ac:chgData name="Artemis Drosou" userId="c8ed537c1d31d1da" providerId="LiveId" clId="{12F6E072-423E-440D-949A-98206DB4ECC7}" dt="2020-05-14T15:53:15.809" v="6674" actId="26606"/>
          <ac:grpSpMkLst>
            <pc:docMk/>
            <pc:sldMk cId="789553956" sldId="267"/>
            <ac:grpSpMk id="14" creationId="{1DE889C7-FAD6-4397-98E2-05D503484459}"/>
          </ac:grpSpMkLst>
        </pc:grpChg>
        <pc:grpChg chg="add del">
          <ac:chgData name="Artemis Drosou" userId="c8ed537c1d31d1da" providerId="LiveId" clId="{12F6E072-423E-440D-949A-98206DB4ECC7}" dt="2020-05-14T16:02:03.028" v="6745" actId="26606"/>
          <ac:grpSpMkLst>
            <pc:docMk/>
            <pc:sldMk cId="789553956" sldId="267"/>
            <ac:grpSpMk id="29" creationId="{A9270323-9616-4384-857D-E86B78272EFE}"/>
          </ac:grpSpMkLst>
        </pc:grpChg>
        <pc:grpChg chg="add">
          <ac:chgData name="Artemis Drosou" userId="c8ed537c1d31d1da" providerId="LiveId" clId="{12F6E072-423E-440D-949A-98206DB4ECC7}" dt="2020-05-14T16:02:03.028" v="6745" actId="26606"/>
          <ac:grpSpMkLst>
            <pc:docMk/>
            <pc:sldMk cId="789553956" sldId="267"/>
            <ac:grpSpMk id="42" creationId="{AE1C45F0-260A-458C-96ED-C1F6D2151219}"/>
          </ac:grpSpMkLst>
        </pc:grpChg>
        <pc:picChg chg="mod ord">
          <ac:chgData name="Artemis Drosou" userId="c8ed537c1d31d1da" providerId="LiveId" clId="{12F6E072-423E-440D-949A-98206DB4ECC7}" dt="2020-05-14T16:02:03.028" v="6745" actId="26606"/>
          <ac:picMkLst>
            <pc:docMk/>
            <pc:sldMk cId="789553956" sldId="267"/>
            <ac:picMk id="4" creationId="{359C058C-5816-48CA-B610-A40141E8BA85}"/>
          </ac:picMkLst>
        </pc:picChg>
        <pc:cxnChg chg="add">
          <ac:chgData name="Artemis Drosou" userId="c8ed537c1d31d1da" providerId="LiveId" clId="{12F6E072-423E-440D-949A-98206DB4ECC7}" dt="2020-05-14T16:02:03.028" v="6745" actId="26606"/>
          <ac:cxnSpMkLst>
            <pc:docMk/>
            <pc:sldMk cId="789553956" sldId="267"/>
            <ac:cxnSpMk id="49" creationId="{6CF1BAF6-AD41-4082-B212-8A1F9A2E8779}"/>
          </ac:cxnSpMkLst>
        </pc:cxnChg>
      </pc:sldChg>
      <pc:sldChg chg="addSp delSp modSp add del">
        <pc:chgData name="Artemis Drosou" userId="c8ed537c1d31d1da" providerId="LiveId" clId="{12F6E072-423E-440D-949A-98206DB4ECC7}" dt="2020-04-03T20:16:21.714" v="577"/>
        <pc:sldMkLst>
          <pc:docMk/>
          <pc:sldMk cId="304991361" sldId="268"/>
        </pc:sldMkLst>
        <pc:spChg chg="add del mod">
          <ac:chgData name="Artemis Drosou" userId="c8ed537c1d31d1da" providerId="LiveId" clId="{12F6E072-423E-440D-949A-98206DB4ECC7}" dt="2020-04-03T20:16:21.548" v="576"/>
          <ac:spMkLst>
            <pc:docMk/>
            <pc:sldMk cId="304991361" sldId="268"/>
            <ac:spMk id="2" creationId="{851B9095-0D97-4226-BB3C-A289838DE1E7}"/>
          </ac:spMkLst>
        </pc:spChg>
        <pc:spChg chg="add del mod">
          <ac:chgData name="Artemis Drosou" userId="c8ed537c1d31d1da" providerId="LiveId" clId="{12F6E072-423E-440D-949A-98206DB4ECC7}" dt="2020-04-03T20:16:21.548" v="576"/>
          <ac:spMkLst>
            <pc:docMk/>
            <pc:sldMk cId="304991361" sldId="268"/>
            <ac:spMk id="3" creationId="{2DC897DB-6748-4D0A-B1BD-615FE6E2936A}"/>
          </ac:spMkLst>
        </pc:spChg>
        <pc:spChg chg="add del mod">
          <ac:chgData name="Artemis Drosou" userId="c8ed537c1d31d1da" providerId="LiveId" clId="{12F6E072-423E-440D-949A-98206DB4ECC7}" dt="2020-04-03T20:16:21.548" v="576"/>
          <ac:spMkLst>
            <pc:docMk/>
            <pc:sldMk cId="304991361" sldId="268"/>
            <ac:spMk id="4" creationId="{4818A9BB-C52F-465E-85BA-A6F63289A0ED}"/>
          </ac:spMkLst>
        </pc:spChg>
        <pc:picChg chg="add del mod">
          <ac:chgData name="Artemis Drosou" userId="c8ed537c1d31d1da" providerId="LiveId" clId="{12F6E072-423E-440D-949A-98206DB4ECC7}" dt="2020-04-03T20:16:21.038" v="573"/>
          <ac:picMkLst>
            <pc:docMk/>
            <pc:sldMk cId="304991361" sldId="268"/>
            <ac:picMk id="5" creationId="{A6D44B94-F648-4716-8CAD-51CD5AFE22FA}"/>
          </ac:picMkLst>
        </pc:picChg>
        <pc:picChg chg="add del mod">
          <ac:chgData name="Artemis Drosou" userId="c8ed537c1d31d1da" providerId="LiveId" clId="{12F6E072-423E-440D-949A-98206DB4ECC7}" dt="2020-04-03T20:16:20.253" v="569"/>
          <ac:picMkLst>
            <pc:docMk/>
            <pc:sldMk cId="304991361" sldId="268"/>
            <ac:picMk id="6" creationId="{6D803447-2FFB-489A-93E9-A7D76A8EEC06}"/>
          </ac:picMkLst>
        </pc:picChg>
      </pc:sldChg>
      <pc:sldChg chg="addSp delSp modSp new mod setBg">
        <pc:chgData name="Artemis Drosou" userId="c8ed537c1d31d1da" providerId="LiveId" clId="{12F6E072-423E-440D-949A-98206DB4ECC7}" dt="2020-05-14T16:25:00.699" v="6879" actId="14100"/>
        <pc:sldMkLst>
          <pc:docMk/>
          <pc:sldMk cId="2783011612" sldId="268"/>
        </pc:sldMkLst>
        <pc:spChg chg="mod">
          <ac:chgData name="Artemis Drosou" userId="c8ed537c1d31d1da" providerId="LiveId" clId="{12F6E072-423E-440D-949A-98206DB4ECC7}" dt="2020-05-14T16:10:45.894" v="6820" actId="26606"/>
          <ac:spMkLst>
            <pc:docMk/>
            <pc:sldMk cId="2783011612" sldId="268"/>
            <ac:spMk id="2" creationId="{F8FC753F-2CD0-4A3A-AA59-1F30E110AE27}"/>
          </ac:spMkLst>
        </pc:spChg>
        <pc:spChg chg="mod">
          <ac:chgData name="Artemis Drosou" userId="c8ed537c1d31d1da" providerId="LiveId" clId="{12F6E072-423E-440D-949A-98206DB4ECC7}" dt="2020-05-14T16:25:00.699" v="6879" actId="14100"/>
          <ac:spMkLst>
            <pc:docMk/>
            <pc:sldMk cId="2783011612" sldId="268"/>
            <ac:spMk id="3" creationId="{E8D321D2-EC7E-4F1F-B997-657886E64AB4}"/>
          </ac:spMkLst>
        </pc:spChg>
        <pc:spChg chg="add">
          <ac:chgData name="Artemis Drosou" userId="c8ed537c1d31d1da" providerId="LiveId" clId="{12F6E072-423E-440D-949A-98206DB4ECC7}" dt="2020-05-14T16:10:45.894" v="6820" actId="26606"/>
          <ac:spMkLst>
            <pc:docMk/>
            <pc:sldMk cId="2783011612" sldId="268"/>
            <ac:spMk id="5" creationId="{7CB4857B-ED7C-444D-9F04-2F885114A1C2}"/>
          </ac:spMkLst>
        </pc:spChg>
        <pc:spChg chg="add">
          <ac:chgData name="Artemis Drosou" userId="c8ed537c1d31d1da" providerId="LiveId" clId="{12F6E072-423E-440D-949A-98206DB4ECC7}" dt="2020-05-14T16:10:45.894" v="6820" actId="26606"/>
          <ac:spMkLst>
            <pc:docMk/>
            <pc:sldMk cId="2783011612" sldId="268"/>
            <ac:spMk id="6" creationId="{D18046FB-44EA-4FD8-A585-EA09A319B2D0}"/>
          </ac:spMkLst>
        </pc:spChg>
        <pc:spChg chg="add del">
          <ac:chgData name="Artemis Drosou" userId="c8ed537c1d31d1da" providerId="LiveId" clId="{12F6E072-423E-440D-949A-98206DB4ECC7}" dt="2020-05-14T16:09:38.923" v="6810" actId="26606"/>
          <ac:spMkLst>
            <pc:docMk/>
            <pc:sldMk cId="2783011612" sldId="268"/>
            <ac:spMk id="8" creationId="{DBF61EA3-B236-439E-9C0B-340980D56BEE}"/>
          </ac:spMkLst>
        </pc:spChg>
        <pc:spChg chg="add">
          <ac:chgData name="Artemis Drosou" userId="c8ed537c1d31d1da" providerId="LiveId" clId="{12F6E072-423E-440D-949A-98206DB4ECC7}" dt="2020-05-14T16:10:45.894" v="6820" actId="26606"/>
          <ac:spMkLst>
            <pc:docMk/>
            <pc:sldMk cId="2783011612" sldId="268"/>
            <ac:spMk id="12" creationId="{479F5F2B-8B58-4140-AE6A-51F6C67B18D9}"/>
          </ac:spMkLst>
        </pc:spChg>
        <pc:spChg chg="add del">
          <ac:chgData name="Artemis Drosou" userId="c8ed537c1d31d1da" providerId="LiveId" clId="{12F6E072-423E-440D-949A-98206DB4ECC7}" dt="2020-05-14T16:09:38.923" v="6810" actId="26606"/>
          <ac:spMkLst>
            <pc:docMk/>
            <pc:sldMk cId="2783011612" sldId="268"/>
            <ac:spMk id="14" creationId="{E659831F-0D9A-4C63-9EBB-8435B85A440F}"/>
          </ac:spMkLst>
        </pc:spChg>
        <pc:spChg chg="add del">
          <ac:chgData name="Artemis Drosou" userId="c8ed537c1d31d1da" providerId="LiveId" clId="{12F6E072-423E-440D-949A-98206DB4ECC7}" dt="2020-05-14T16:09:37.820" v="6808" actId="26606"/>
          <ac:spMkLst>
            <pc:docMk/>
            <pc:sldMk cId="2783011612" sldId="268"/>
            <ac:spMk id="19" creationId="{7CB4857B-ED7C-444D-9F04-2F885114A1C2}"/>
          </ac:spMkLst>
        </pc:spChg>
        <pc:spChg chg="add del">
          <ac:chgData name="Artemis Drosou" userId="c8ed537c1d31d1da" providerId="LiveId" clId="{12F6E072-423E-440D-949A-98206DB4ECC7}" dt="2020-05-14T16:09:37.820" v="6808" actId="26606"/>
          <ac:spMkLst>
            <pc:docMk/>
            <pc:sldMk cId="2783011612" sldId="268"/>
            <ac:spMk id="21" creationId="{D18046FB-44EA-4FD8-A585-EA09A319B2D0}"/>
          </ac:spMkLst>
        </pc:spChg>
        <pc:spChg chg="add del">
          <ac:chgData name="Artemis Drosou" userId="c8ed537c1d31d1da" providerId="LiveId" clId="{12F6E072-423E-440D-949A-98206DB4ECC7}" dt="2020-05-14T16:09:37.820" v="6808" actId="26606"/>
          <ac:spMkLst>
            <pc:docMk/>
            <pc:sldMk cId="2783011612" sldId="268"/>
            <ac:spMk id="23" creationId="{479F5F2B-8B58-4140-AE6A-51F6C67B18D9}"/>
          </ac:spMkLst>
        </pc:spChg>
        <pc:grpChg chg="add del">
          <ac:chgData name="Artemis Drosou" userId="c8ed537c1d31d1da" providerId="LiveId" clId="{12F6E072-423E-440D-949A-98206DB4ECC7}" dt="2020-05-14T16:09:38.923" v="6810" actId="26606"/>
          <ac:grpSpMkLst>
            <pc:docMk/>
            <pc:sldMk cId="2783011612" sldId="268"/>
            <ac:grpSpMk id="10" creationId="{28FAF094-D087-493F-8DF9-A486C2D6BBAA}"/>
          </ac:grpSpMkLst>
        </pc:grpChg>
      </pc:sldChg>
      <pc:sldChg chg="addSp delSp modSp new mod setBg">
        <pc:chgData name="Artemis Drosou" userId="c8ed537c1d31d1da" providerId="LiveId" clId="{12F6E072-423E-440D-949A-98206DB4ECC7}" dt="2020-05-14T16:10:51.413" v="6821" actId="26606"/>
        <pc:sldMkLst>
          <pc:docMk/>
          <pc:sldMk cId="3619493147" sldId="269"/>
        </pc:sldMkLst>
        <pc:spChg chg="del mod">
          <ac:chgData name="Artemis Drosou" userId="c8ed537c1d31d1da" providerId="LiveId" clId="{12F6E072-423E-440D-949A-98206DB4ECC7}" dt="2020-05-14T14:17:23.837" v="6497" actId="21"/>
          <ac:spMkLst>
            <pc:docMk/>
            <pc:sldMk cId="3619493147" sldId="269"/>
            <ac:spMk id="2" creationId="{7AC1D115-EEA5-4889-8F8B-07EC0625EFCA}"/>
          </ac:spMkLst>
        </pc:spChg>
        <pc:spChg chg="mod ord">
          <ac:chgData name="Artemis Drosou" userId="c8ed537c1d31d1da" providerId="LiveId" clId="{12F6E072-423E-440D-949A-98206DB4ECC7}" dt="2020-05-14T16:10:51.413" v="6821" actId="26606"/>
          <ac:spMkLst>
            <pc:docMk/>
            <pc:sldMk cId="3619493147" sldId="269"/>
            <ac:spMk id="3" creationId="{67B5FC08-B068-48AE-8BDE-1B052B400E14}"/>
          </ac:spMkLst>
        </pc:spChg>
        <pc:spChg chg="add mod">
          <ac:chgData name="Artemis Drosou" userId="c8ed537c1d31d1da" providerId="LiveId" clId="{12F6E072-423E-440D-949A-98206DB4ECC7}" dt="2020-05-14T16:10:51.413" v="6821" actId="26606"/>
          <ac:spMkLst>
            <pc:docMk/>
            <pc:sldMk cId="3619493147" sldId="269"/>
            <ac:spMk id="4" creationId="{82DAC837-4ACF-4B87-B887-83D81108E0F4}"/>
          </ac:spMkLst>
        </pc:spChg>
        <pc:spChg chg="add del">
          <ac:chgData name="Artemis Drosou" userId="c8ed537c1d31d1da" providerId="LiveId" clId="{12F6E072-423E-440D-949A-98206DB4ECC7}" dt="2020-05-14T16:09:39.436" v="6811" actId="26606"/>
          <ac:spMkLst>
            <pc:docMk/>
            <pc:sldMk cId="3619493147" sldId="269"/>
            <ac:spMk id="8" creationId="{DBF61EA3-B236-439E-9C0B-340980D56BEE}"/>
          </ac:spMkLst>
        </pc:spChg>
        <pc:spChg chg="add">
          <ac:chgData name="Artemis Drosou" userId="c8ed537c1d31d1da" providerId="LiveId" clId="{12F6E072-423E-440D-949A-98206DB4ECC7}" dt="2020-05-14T16:10:51.413" v="6821" actId="26606"/>
          <ac:spMkLst>
            <pc:docMk/>
            <pc:sldMk cId="3619493147" sldId="269"/>
            <ac:spMk id="9" creationId="{7CB4857B-ED7C-444D-9F04-2F885114A1C2}"/>
          </ac:spMkLst>
        </pc:spChg>
        <pc:spChg chg="add">
          <ac:chgData name="Artemis Drosou" userId="c8ed537c1d31d1da" providerId="LiveId" clId="{12F6E072-423E-440D-949A-98206DB4ECC7}" dt="2020-05-14T16:10:51.413" v="6821" actId="26606"/>
          <ac:spMkLst>
            <pc:docMk/>
            <pc:sldMk cId="3619493147" sldId="269"/>
            <ac:spMk id="11" creationId="{D18046FB-44EA-4FD8-A585-EA09A319B2D0}"/>
          </ac:spMkLst>
        </pc:spChg>
        <pc:spChg chg="add">
          <ac:chgData name="Artemis Drosou" userId="c8ed537c1d31d1da" providerId="LiveId" clId="{12F6E072-423E-440D-949A-98206DB4ECC7}" dt="2020-05-14T16:10:51.413" v="6821" actId="26606"/>
          <ac:spMkLst>
            <pc:docMk/>
            <pc:sldMk cId="3619493147" sldId="269"/>
            <ac:spMk id="13" creationId="{479F5F2B-8B58-4140-AE6A-51F6C67B18D9}"/>
          </ac:spMkLst>
        </pc:spChg>
        <pc:spChg chg="add del">
          <ac:chgData name="Artemis Drosou" userId="c8ed537c1d31d1da" providerId="LiveId" clId="{12F6E072-423E-440D-949A-98206DB4ECC7}" dt="2020-05-14T16:09:39.436" v="6811" actId="26606"/>
          <ac:spMkLst>
            <pc:docMk/>
            <pc:sldMk cId="3619493147" sldId="269"/>
            <ac:spMk id="14" creationId="{E659831F-0D9A-4C63-9EBB-8435B85A440F}"/>
          </ac:spMkLst>
        </pc:spChg>
        <pc:spChg chg="add del">
          <ac:chgData name="Artemis Drosou" userId="c8ed537c1d31d1da" providerId="LiveId" clId="{12F6E072-423E-440D-949A-98206DB4ECC7}" dt="2020-05-14T16:08:52.582" v="6803" actId="26606"/>
          <ac:spMkLst>
            <pc:docMk/>
            <pc:sldMk cId="3619493147" sldId="269"/>
            <ac:spMk id="19" creationId="{4DA718D0-4865-4629-8134-44F68D41D574}"/>
          </ac:spMkLst>
        </pc:spChg>
        <pc:spChg chg="add del">
          <ac:chgData name="Artemis Drosou" userId="c8ed537c1d31d1da" providerId="LiveId" clId="{12F6E072-423E-440D-949A-98206DB4ECC7}" dt="2020-05-14T16:08:52.582" v="6803" actId="26606"/>
          <ac:spMkLst>
            <pc:docMk/>
            <pc:sldMk cId="3619493147" sldId="269"/>
            <ac:spMk id="25" creationId="{CBC4F608-B4B8-48C3-9572-C0F061B1CD99}"/>
          </ac:spMkLst>
        </pc:spChg>
        <pc:spChg chg="add del">
          <ac:chgData name="Artemis Drosou" userId="c8ed537c1d31d1da" providerId="LiveId" clId="{12F6E072-423E-440D-949A-98206DB4ECC7}" dt="2020-05-14T16:09:38.478" v="6809" actId="26606"/>
          <ac:spMkLst>
            <pc:docMk/>
            <pc:sldMk cId="3619493147" sldId="269"/>
            <ac:spMk id="27" creationId="{7CB4857B-ED7C-444D-9F04-2F885114A1C2}"/>
          </ac:spMkLst>
        </pc:spChg>
        <pc:spChg chg="add del">
          <ac:chgData name="Artemis Drosou" userId="c8ed537c1d31d1da" providerId="LiveId" clId="{12F6E072-423E-440D-949A-98206DB4ECC7}" dt="2020-05-14T16:09:38.478" v="6809" actId="26606"/>
          <ac:spMkLst>
            <pc:docMk/>
            <pc:sldMk cId="3619493147" sldId="269"/>
            <ac:spMk id="28" creationId="{D18046FB-44EA-4FD8-A585-EA09A319B2D0}"/>
          </ac:spMkLst>
        </pc:spChg>
        <pc:spChg chg="add del">
          <ac:chgData name="Artemis Drosou" userId="c8ed537c1d31d1da" providerId="LiveId" clId="{12F6E072-423E-440D-949A-98206DB4ECC7}" dt="2020-05-14T16:09:38.478" v="6809" actId="26606"/>
          <ac:spMkLst>
            <pc:docMk/>
            <pc:sldMk cId="3619493147" sldId="269"/>
            <ac:spMk id="29" creationId="{479F5F2B-8B58-4140-AE6A-51F6C67B18D9}"/>
          </ac:spMkLst>
        </pc:spChg>
        <pc:spChg chg="add del">
          <ac:chgData name="Artemis Drosou" userId="c8ed537c1d31d1da" providerId="LiveId" clId="{12F6E072-423E-440D-949A-98206DB4ECC7}" dt="2020-05-14T16:09:22.463" v="6807" actId="26606"/>
          <ac:spMkLst>
            <pc:docMk/>
            <pc:sldMk cId="3619493147" sldId="269"/>
            <ac:spMk id="34" creationId="{ECF157C5-282F-4C93-80F7-CCD7F4A435BD}"/>
          </ac:spMkLst>
        </pc:spChg>
        <pc:spChg chg="add del">
          <ac:chgData name="Artemis Drosou" userId="c8ed537c1d31d1da" providerId="LiveId" clId="{12F6E072-423E-440D-949A-98206DB4ECC7}" dt="2020-05-14T16:09:22.463" v="6807" actId="26606"/>
          <ac:spMkLst>
            <pc:docMk/>
            <pc:sldMk cId="3619493147" sldId="269"/>
            <ac:spMk id="36" creationId="{54A9C5F1-B76A-4908-9A82-8F1CD0FB5008}"/>
          </ac:spMkLst>
        </pc:spChg>
        <pc:grpChg chg="add del">
          <ac:chgData name="Artemis Drosou" userId="c8ed537c1d31d1da" providerId="LiveId" clId="{12F6E072-423E-440D-949A-98206DB4ECC7}" dt="2020-05-14T16:09:39.436" v="6811" actId="26606"/>
          <ac:grpSpMkLst>
            <pc:docMk/>
            <pc:sldMk cId="3619493147" sldId="269"/>
            <ac:grpSpMk id="10" creationId="{28FAF094-D087-493F-8DF9-A486C2D6BBAA}"/>
          </ac:grpSpMkLst>
        </pc:grpChg>
        <pc:grpChg chg="add del">
          <ac:chgData name="Artemis Drosou" userId="c8ed537c1d31d1da" providerId="LiveId" clId="{12F6E072-423E-440D-949A-98206DB4ECC7}" dt="2020-05-14T16:08:52.582" v="6803" actId="26606"/>
          <ac:grpSpMkLst>
            <pc:docMk/>
            <pc:sldMk cId="3619493147" sldId="269"/>
            <ac:grpSpMk id="21" creationId="{65167ED7-6315-43AB-B1B6-C326D5FD8F84}"/>
          </ac:grpSpMkLst>
        </pc:grpChg>
      </pc:sldChg>
      <pc:sldChg chg="new del">
        <pc:chgData name="Artemis Drosou" userId="c8ed537c1d31d1da" providerId="LiveId" clId="{12F6E072-423E-440D-949A-98206DB4ECC7}" dt="2020-05-14T16:40:01.961" v="7150" actId="2696"/>
        <pc:sldMkLst>
          <pc:docMk/>
          <pc:sldMk cId="3367477624" sldId="270"/>
        </pc:sldMkLst>
      </pc:sldChg>
      <pc:sldChg chg="addSp delSp modSp new mod setBg">
        <pc:chgData name="Artemis Drosou" userId="c8ed537c1d31d1da" providerId="LiveId" clId="{12F6E072-423E-440D-949A-98206DB4ECC7}" dt="2020-05-24T21:27:32.140" v="9766" actId="115"/>
        <pc:sldMkLst>
          <pc:docMk/>
          <pc:sldMk cId="3840576245" sldId="270"/>
        </pc:sldMkLst>
        <pc:spChg chg="mod">
          <ac:chgData name="Artemis Drosou" userId="c8ed537c1d31d1da" providerId="LiveId" clId="{12F6E072-423E-440D-949A-98206DB4ECC7}" dt="2020-05-24T21:13:45.202" v="9702" actId="1076"/>
          <ac:spMkLst>
            <pc:docMk/>
            <pc:sldMk cId="3840576245" sldId="270"/>
            <ac:spMk id="2" creationId="{53BC9D49-C6B9-438F-BC85-216475F56838}"/>
          </ac:spMkLst>
        </pc:spChg>
        <pc:spChg chg="mod">
          <ac:chgData name="Artemis Drosou" userId="c8ed537c1d31d1da" providerId="LiveId" clId="{12F6E072-423E-440D-949A-98206DB4ECC7}" dt="2020-05-24T21:13:52.900" v="9703" actId="1076"/>
          <ac:spMkLst>
            <pc:docMk/>
            <pc:sldMk cId="3840576245" sldId="270"/>
            <ac:spMk id="3" creationId="{B6B24BF3-98DE-4AEB-AA75-00167B1B8AD6}"/>
          </ac:spMkLst>
        </pc:spChg>
        <pc:spChg chg="add del mod">
          <ac:chgData name="Artemis Drosou" userId="c8ed537c1d31d1da" providerId="LiveId" clId="{12F6E072-423E-440D-949A-98206DB4ECC7}" dt="2020-05-24T21:12:50.002" v="9697" actId="767"/>
          <ac:spMkLst>
            <pc:docMk/>
            <pc:sldMk cId="3840576245" sldId="270"/>
            <ac:spMk id="10" creationId="{3678E6AC-8275-4B29-9DFD-5E1544CDA599}"/>
          </ac:spMkLst>
        </pc:spChg>
        <pc:spChg chg="add mod">
          <ac:chgData name="Artemis Drosou" userId="c8ed537c1d31d1da" providerId="LiveId" clId="{12F6E072-423E-440D-949A-98206DB4ECC7}" dt="2020-05-24T21:15:45.664" v="9738" actId="1076"/>
          <ac:spMkLst>
            <pc:docMk/>
            <pc:sldMk cId="3840576245" sldId="270"/>
            <ac:spMk id="11" creationId="{79F90AED-0627-45B1-BA50-C070A42F220E}"/>
          </ac:spMkLst>
        </pc:spChg>
        <pc:spChg chg="add mod">
          <ac:chgData name="Artemis Drosou" userId="c8ed537c1d31d1da" providerId="LiveId" clId="{12F6E072-423E-440D-949A-98206DB4ECC7}" dt="2020-05-24T21:27:32.140" v="9766" actId="115"/>
          <ac:spMkLst>
            <pc:docMk/>
            <pc:sldMk cId="3840576245" sldId="270"/>
            <ac:spMk id="12" creationId="{7AB20030-53D5-4030-A095-E08C402073A6}"/>
          </ac:spMkLst>
        </pc:spChg>
        <pc:spChg chg="add">
          <ac:chgData name="Artemis Drosou" userId="c8ed537c1d31d1da" providerId="LiveId" clId="{12F6E072-423E-440D-949A-98206DB4ECC7}" dt="2020-05-24T21:13:17.759" v="9700" actId="26606"/>
          <ac:spMkLst>
            <pc:docMk/>
            <pc:sldMk cId="3840576245" sldId="270"/>
            <ac:spMk id="14" creationId="{2111B97A-2FB0-4625-8C2E-CDCB1AF683A2}"/>
          </ac:spMkLst>
        </pc:spChg>
        <pc:spChg chg="add">
          <ac:chgData name="Artemis Drosou" userId="c8ed537c1d31d1da" providerId="LiveId" clId="{12F6E072-423E-440D-949A-98206DB4ECC7}" dt="2020-05-24T21:13:17.759" v="9700" actId="26606"/>
          <ac:spMkLst>
            <pc:docMk/>
            <pc:sldMk cId="3840576245" sldId="270"/>
            <ac:spMk id="20" creationId="{8ED94938-268E-4C0A-A08A-B3980C78BAEB}"/>
          </ac:spMkLst>
        </pc:spChg>
        <pc:grpChg chg="add">
          <ac:chgData name="Artemis Drosou" userId="c8ed537c1d31d1da" providerId="LiveId" clId="{12F6E072-423E-440D-949A-98206DB4ECC7}" dt="2020-05-24T21:13:17.759" v="9700" actId="26606"/>
          <ac:grpSpMkLst>
            <pc:docMk/>
            <pc:sldMk cId="3840576245" sldId="270"/>
            <ac:grpSpMk id="16" creationId="{B83D307E-DF68-43F8-97CE-0AAE950A7129}"/>
          </ac:grpSpMkLst>
        </pc:grpChg>
        <pc:picChg chg="add mod">
          <ac:chgData name="Artemis Drosou" userId="c8ed537c1d31d1da" providerId="LiveId" clId="{12F6E072-423E-440D-949A-98206DB4ECC7}" dt="2020-05-24T21:14:26.261" v="9714" actId="1076"/>
          <ac:picMkLst>
            <pc:docMk/>
            <pc:sldMk cId="3840576245" sldId="270"/>
            <ac:picMk id="5" creationId="{748D8B0E-DC55-40F9-92EF-6734F51FAA4D}"/>
          </ac:picMkLst>
        </pc:picChg>
        <pc:picChg chg="add mod ord">
          <ac:chgData name="Artemis Drosou" userId="c8ed537c1d31d1da" providerId="LiveId" clId="{12F6E072-423E-440D-949A-98206DB4ECC7}" dt="2020-05-24T21:15:47.180" v="9739" actId="1076"/>
          <ac:picMkLst>
            <pc:docMk/>
            <pc:sldMk cId="3840576245" sldId="270"/>
            <ac:picMk id="7" creationId="{4756CF26-779F-4275-9CA7-B7C32388ADD3}"/>
          </ac:picMkLst>
        </pc:picChg>
        <pc:picChg chg="add mod">
          <ac:chgData name="Artemis Drosou" userId="c8ed537c1d31d1da" providerId="LiveId" clId="{12F6E072-423E-440D-949A-98206DB4ECC7}" dt="2020-05-24T21:14:23.732" v="9713" actId="1076"/>
          <ac:picMkLst>
            <pc:docMk/>
            <pc:sldMk cId="3840576245" sldId="270"/>
            <ac:picMk id="9" creationId="{E5652A1C-5957-474A-BE7E-D07DB6A2760A}"/>
          </ac:picMkLst>
        </pc:picChg>
      </pc:sldChg>
      <pc:sldChg chg="addSp delSp modSp new mod setBg">
        <pc:chgData name="Artemis Drosou" userId="c8ed537c1d31d1da" providerId="LiveId" clId="{12F6E072-423E-440D-949A-98206DB4ECC7}" dt="2020-05-24T21:03:32.653" v="9589" actId="1076"/>
        <pc:sldMkLst>
          <pc:docMk/>
          <pc:sldMk cId="3388604155" sldId="271"/>
        </pc:sldMkLst>
        <pc:spChg chg="mod">
          <ac:chgData name="Artemis Drosou" userId="c8ed537c1d31d1da" providerId="LiveId" clId="{12F6E072-423E-440D-949A-98206DB4ECC7}" dt="2020-05-24T20:56:27.792" v="9513" actId="1076"/>
          <ac:spMkLst>
            <pc:docMk/>
            <pc:sldMk cId="3388604155" sldId="271"/>
            <ac:spMk id="2" creationId="{759B50C3-C098-4BE9-9DCC-CAB31C319F36}"/>
          </ac:spMkLst>
        </pc:spChg>
        <pc:spChg chg="mod">
          <ac:chgData name="Artemis Drosou" userId="c8ed537c1d31d1da" providerId="LiveId" clId="{12F6E072-423E-440D-949A-98206DB4ECC7}" dt="2020-05-24T20:56:28.296" v="9514" actId="1076"/>
          <ac:spMkLst>
            <pc:docMk/>
            <pc:sldMk cId="3388604155" sldId="271"/>
            <ac:spMk id="3" creationId="{A60F89F8-E2BF-4D88-80BD-B2E5AF1BEE1B}"/>
          </ac:spMkLst>
        </pc:sp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5" creationId="{FAE2BACC-2227-4777-89B5-F93B158B0C49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7" creationId="{0AD3D475-077B-421C-9CC6-EB63791956F8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9" creationId="{51E62BB9-731E-4109-A805-BED37BD3723F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11" creationId="{6D581F2A-D3CB-4179-8899-305F5FE85AFD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13" creationId="{7E021AA9-205B-44F6-96F6-A6E7BCDB9E95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15" creationId="{8806C9E5-EE20-417C-89E9-8CB54CA90818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17" creationId="{BAD147CB-C4F7-4EF4-92E2-982D87C99AF2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19" creationId="{34833097-D9E2-43EE-A67E-F5F74F933D7D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21" creationId="{21044ED2-F834-48F3-B51C-0533175C6D63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23" creationId="{09D6E5AD-9AD6-46AD-9CE3-8E8EBD662A37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25" creationId="{472FAABF-C607-4397-AFE8-13A0B9494126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27" creationId="{84B0764B-C370-429D-9593-0DAD4B95613F}"/>
          </ac:picMkLst>
        </pc:picChg>
        <pc:picChg chg="add del mod">
          <ac:chgData name="Artemis Drosou" userId="c8ed537c1d31d1da" providerId="LiveId" clId="{12F6E072-423E-440D-949A-98206DB4ECC7}" dt="2020-05-24T20:43:41.734" v="9323" actId="931"/>
          <ac:picMkLst>
            <pc:docMk/>
            <pc:sldMk cId="3388604155" sldId="271"/>
            <ac:picMk id="29" creationId="{E1AA5678-E729-485B-A97E-ADE5BA94CF23}"/>
          </ac:picMkLst>
        </pc:picChg>
        <pc:picChg chg="add del mod">
          <ac:chgData name="Artemis Drosou" userId="c8ed537c1d31d1da" providerId="LiveId" clId="{12F6E072-423E-440D-949A-98206DB4ECC7}" dt="2020-05-24T20:52:01.426" v="9449" actId="21"/>
          <ac:picMkLst>
            <pc:docMk/>
            <pc:sldMk cId="3388604155" sldId="271"/>
            <ac:picMk id="31" creationId="{E4A7871B-8FB3-4872-A909-EAD71389AE85}"/>
          </ac:picMkLst>
        </pc:picChg>
        <pc:picChg chg="add mod ord">
          <ac:chgData name="Artemis Drosou" userId="c8ed537c1d31d1da" providerId="LiveId" clId="{12F6E072-423E-440D-949A-98206DB4ECC7}" dt="2020-05-24T21:02:26.736" v="9566" actId="1076"/>
          <ac:picMkLst>
            <pc:docMk/>
            <pc:sldMk cId="3388604155" sldId="271"/>
            <ac:picMk id="33" creationId="{5C4DAAA3-76A7-463F-AA72-3B9AA42A06A9}"/>
          </ac:picMkLst>
        </pc:picChg>
        <pc:picChg chg="add mod ord">
          <ac:chgData name="Artemis Drosou" userId="c8ed537c1d31d1da" providerId="LiveId" clId="{12F6E072-423E-440D-949A-98206DB4ECC7}" dt="2020-05-24T21:02:21.286" v="9564" actId="1076"/>
          <ac:picMkLst>
            <pc:docMk/>
            <pc:sldMk cId="3388604155" sldId="271"/>
            <ac:picMk id="35" creationId="{D7E93692-9942-442E-845C-76CD32866923}"/>
          </ac:picMkLst>
        </pc:picChg>
        <pc:picChg chg="add del mod">
          <ac:chgData name="Artemis Drosou" userId="c8ed537c1d31d1da" providerId="LiveId" clId="{12F6E072-423E-440D-949A-98206DB4ECC7}" dt="2020-05-24T20:52:07.939" v="9450" actId="21"/>
          <ac:picMkLst>
            <pc:docMk/>
            <pc:sldMk cId="3388604155" sldId="271"/>
            <ac:picMk id="37" creationId="{CF13A9AA-FE24-43CF-92FD-9E2B7D2109F5}"/>
          </ac:picMkLst>
        </pc:picChg>
        <pc:picChg chg="add del mod">
          <ac:chgData name="Artemis Drosou" userId="c8ed537c1d31d1da" providerId="LiveId" clId="{12F6E072-423E-440D-949A-98206DB4ECC7}" dt="2020-05-24T20:55:18.205" v="9505" actId="21"/>
          <ac:picMkLst>
            <pc:docMk/>
            <pc:sldMk cId="3388604155" sldId="271"/>
            <ac:picMk id="39" creationId="{D2937A3D-E08F-48C6-8F1E-6679981BF43D}"/>
          </ac:picMkLst>
        </pc:picChg>
        <pc:picChg chg="add del mod ord">
          <ac:chgData name="Artemis Drosou" userId="c8ed537c1d31d1da" providerId="LiveId" clId="{12F6E072-423E-440D-949A-98206DB4ECC7}" dt="2020-05-24T21:02:19.408" v="9563" actId="1076"/>
          <ac:picMkLst>
            <pc:docMk/>
            <pc:sldMk cId="3388604155" sldId="271"/>
            <ac:picMk id="41" creationId="{6C633FFF-49D9-4E13-90D7-05D4C830F62C}"/>
          </ac:picMkLst>
        </pc:picChg>
        <pc:picChg chg="add del mod">
          <ac:chgData name="Artemis Drosou" userId="c8ed537c1d31d1da" providerId="LiveId" clId="{12F6E072-423E-440D-949A-98206DB4ECC7}" dt="2020-05-24T20:48:37.137" v="9387" actId="21"/>
          <ac:picMkLst>
            <pc:docMk/>
            <pc:sldMk cId="3388604155" sldId="271"/>
            <ac:picMk id="43" creationId="{DCEE53C3-1AD4-4279-A175-5B4B7F1107B3}"/>
          </ac:picMkLst>
        </pc:picChg>
        <pc:picChg chg="add del mod">
          <ac:chgData name="Artemis Drosou" userId="c8ed537c1d31d1da" providerId="LiveId" clId="{12F6E072-423E-440D-949A-98206DB4ECC7}" dt="2020-05-24T21:03:32.653" v="9589" actId="1076"/>
          <ac:picMkLst>
            <pc:docMk/>
            <pc:sldMk cId="3388604155" sldId="271"/>
            <ac:picMk id="45" creationId="{DA0DC0A4-0613-4D65-A1EE-ACA249EA4443}"/>
          </ac:picMkLst>
        </pc:picChg>
        <pc:picChg chg="add mod ord">
          <ac:chgData name="Artemis Drosou" userId="c8ed537c1d31d1da" providerId="LiveId" clId="{12F6E072-423E-440D-949A-98206DB4ECC7}" dt="2020-05-24T21:02:47.937" v="9577" actId="1076"/>
          <ac:picMkLst>
            <pc:docMk/>
            <pc:sldMk cId="3388604155" sldId="271"/>
            <ac:picMk id="47" creationId="{FBED2076-0D05-4CD2-A1FF-88E58B7BD529}"/>
          </ac:picMkLst>
        </pc:picChg>
        <pc:picChg chg="add mod">
          <ac:chgData name="Artemis Drosou" userId="c8ed537c1d31d1da" providerId="LiveId" clId="{12F6E072-423E-440D-949A-98206DB4ECC7}" dt="2020-05-24T21:02:36.740" v="9571" actId="14100"/>
          <ac:picMkLst>
            <pc:docMk/>
            <pc:sldMk cId="3388604155" sldId="271"/>
            <ac:picMk id="49" creationId="{1B258E95-B544-451A-9A82-7507BA634370}"/>
          </ac:picMkLst>
        </pc:picChg>
        <pc:picChg chg="add del mod">
          <ac:chgData name="Artemis Drosou" userId="c8ed537c1d31d1da" providerId="LiveId" clId="{12F6E072-423E-440D-949A-98206DB4ECC7}" dt="2020-05-24T20:55:11.352" v="9501"/>
          <ac:picMkLst>
            <pc:docMk/>
            <pc:sldMk cId="3388604155" sldId="271"/>
            <ac:picMk id="50" creationId="{C44F4529-0749-491B-B880-FEECB2F0C3E8}"/>
          </ac:picMkLst>
        </pc:picChg>
        <pc:picChg chg="add del mod">
          <ac:chgData name="Artemis Drosou" userId="c8ed537c1d31d1da" providerId="LiveId" clId="{12F6E072-423E-440D-949A-98206DB4ECC7}" dt="2020-05-24T20:57:59.456" v="9516" actId="21"/>
          <ac:picMkLst>
            <pc:docMk/>
            <pc:sldMk cId="3388604155" sldId="271"/>
            <ac:picMk id="52" creationId="{A66DA3F8-C7BB-4F90-A6B1-4ECBE2F44F45}"/>
          </ac:picMkLst>
        </pc:picChg>
        <pc:picChg chg="add del mod">
          <ac:chgData name="Artemis Drosou" userId="c8ed537c1d31d1da" providerId="LiveId" clId="{12F6E072-423E-440D-949A-98206DB4ECC7}" dt="2020-05-24T20:58:18.509" v="9520" actId="21"/>
          <ac:picMkLst>
            <pc:docMk/>
            <pc:sldMk cId="3388604155" sldId="271"/>
            <ac:picMk id="54" creationId="{1B7118CE-AD0C-4D5C-994F-47CA97DD5530}"/>
          </ac:picMkLst>
        </pc:picChg>
        <pc:picChg chg="add del mod">
          <ac:chgData name="Artemis Drosou" userId="c8ed537c1d31d1da" providerId="LiveId" clId="{12F6E072-423E-440D-949A-98206DB4ECC7}" dt="2020-05-24T20:58:48.500" v="9524" actId="21"/>
          <ac:picMkLst>
            <pc:docMk/>
            <pc:sldMk cId="3388604155" sldId="271"/>
            <ac:picMk id="56" creationId="{048D9891-87FE-4647-BCEF-2F146C844990}"/>
          </ac:picMkLst>
        </pc:picChg>
        <pc:picChg chg="add mod">
          <ac:chgData name="Artemis Drosou" userId="c8ed537c1d31d1da" providerId="LiveId" clId="{12F6E072-423E-440D-949A-98206DB4ECC7}" dt="2020-05-24T21:03:27.411" v="9587" actId="1076"/>
          <ac:picMkLst>
            <pc:docMk/>
            <pc:sldMk cId="3388604155" sldId="271"/>
            <ac:picMk id="58" creationId="{D1387718-EC0E-4776-8850-AF5943EBB44F}"/>
          </ac:picMkLst>
        </pc:picChg>
        <pc:picChg chg="add mod">
          <ac:chgData name="Artemis Drosou" userId="c8ed537c1d31d1da" providerId="LiveId" clId="{12F6E072-423E-440D-949A-98206DB4ECC7}" dt="2020-05-24T21:02:50.877" v="9578" actId="1076"/>
          <ac:picMkLst>
            <pc:docMk/>
            <pc:sldMk cId="3388604155" sldId="271"/>
            <ac:picMk id="60" creationId="{8C6A3C99-9D84-46F9-B52E-5A273B73C166}"/>
          </ac:picMkLst>
        </pc:picChg>
        <pc:picChg chg="add mod">
          <ac:chgData name="Artemis Drosou" userId="c8ed537c1d31d1da" providerId="LiveId" clId="{12F6E072-423E-440D-949A-98206DB4ECC7}" dt="2020-05-24T21:03:30.280" v="9588" actId="1076"/>
          <ac:picMkLst>
            <pc:docMk/>
            <pc:sldMk cId="3388604155" sldId="271"/>
            <ac:picMk id="62" creationId="{789534D9-1CF4-4E04-AE24-C4121CB43847}"/>
          </ac:picMkLst>
        </pc:picChg>
      </pc:sldChg>
      <pc:sldChg chg="addSp delSp modSp new mod setBg">
        <pc:chgData name="Artemis Drosou" userId="c8ed537c1d31d1da" providerId="LiveId" clId="{12F6E072-423E-440D-949A-98206DB4ECC7}" dt="2020-05-24T21:23:54.670" v="9765" actId="26606"/>
        <pc:sldMkLst>
          <pc:docMk/>
          <pc:sldMk cId="2998045852" sldId="272"/>
        </pc:sldMkLst>
        <pc:spChg chg="mo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2" creationId="{BEB18B34-3D5D-4660-9A4E-6DF48824F427}"/>
          </ac:spMkLst>
        </pc:spChg>
        <pc:spChg chg="del">
          <ac:chgData name="Artemis Drosou" userId="c8ed537c1d31d1da" providerId="LiveId" clId="{12F6E072-423E-440D-949A-98206DB4ECC7}" dt="2020-05-24T21:04:36.352" v="9621" actId="21"/>
          <ac:spMkLst>
            <pc:docMk/>
            <pc:sldMk cId="2998045852" sldId="272"/>
            <ac:spMk id="3" creationId="{EAEF1C23-3C23-49BF-ADC3-79CB0CD28FE0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7" creationId="{88294908-8B00-4F58-BBBA-20F71A40AA9E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9" creationId="{4364C879-1404-4203-8E9D-CC5DE0A621A2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11" creationId="{84617302-4B0D-4351-A6BB-6F0930D943AC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13" creationId="{DA2C7802-C2E0-4218-8F89-8DD7CCD2CD1C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15" creationId="{A6D7111A-21E5-4EE9-8A78-10E5530F0116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17" creationId="{A3969E80-A77B-49FC-9122-D89AFD5EE118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19" creationId="{1849CA57-76BD-4CF2-80BA-D7A46A01B7B1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21" creationId="{35E9085E-E730-4768-83D4-6CB7E9897153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23" creationId="{973272FE-A474-4CAE-8CA2-BCC8B476C3F4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25" creationId="{E07981EA-05A6-437C-88D7-B377B92B031D}"/>
          </ac:spMkLst>
        </pc:spChg>
        <pc:spChg chg="add del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27" creationId="{15E3C750-986E-4769-B1AE-49289FBEE757}"/>
          </ac:spMkLst>
        </pc:spChg>
        <pc:spChg chg="add del">
          <ac:chgData name="Artemis Drosou" userId="c8ed537c1d31d1da" providerId="LiveId" clId="{12F6E072-423E-440D-949A-98206DB4ECC7}" dt="2020-05-24T21:23:45.294" v="9760" actId="26606"/>
          <ac:spMkLst>
            <pc:docMk/>
            <pc:sldMk cId="2998045852" sldId="272"/>
            <ac:spMk id="32" creationId="{4522B21E-B2B9-4C72-9A71-C87EFD137480}"/>
          </ac:spMkLst>
        </pc:spChg>
        <pc:spChg chg="add del">
          <ac:chgData name="Artemis Drosou" userId="c8ed537c1d31d1da" providerId="LiveId" clId="{12F6E072-423E-440D-949A-98206DB4ECC7}" dt="2020-05-24T21:23:45.294" v="9760" actId="26606"/>
          <ac:spMkLst>
            <pc:docMk/>
            <pc:sldMk cId="2998045852" sldId="272"/>
            <ac:spMk id="34" creationId="{5EB7D2A2-F448-44D4-938C-DC84CBCB3B1E}"/>
          </ac:spMkLst>
        </pc:spChg>
        <pc:spChg chg="add del">
          <ac:chgData name="Artemis Drosou" userId="c8ed537c1d31d1da" providerId="LiveId" clId="{12F6E072-423E-440D-949A-98206DB4ECC7}" dt="2020-05-24T21:23:45.294" v="9760" actId="26606"/>
          <ac:spMkLst>
            <pc:docMk/>
            <pc:sldMk cId="2998045852" sldId="272"/>
            <ac:spMk id="36" creationId="{871AEA07-1E14-44B4-8E55-64EF049CD66F}"/>
          </ac:spMkLst>
        </pc:spChg>
        <pc:spChg chg="add del">
          <ac:chgData name="Artemis Drosou" userId="c8ed537c1d31d1da" providerId="LiveId" clId="{12F6E072-423E-440D-949A-98206DB4ECC7}" dt="2020-05-24T21:23:46.154" v="9762" actId="26606"/>
          <ac:spMkLst>
            <pc:docMk/>
            <pc:sldMk cId="2998045852" sldId="272"/>
            <ac:spMk id="40" creationId="{5FB946D7-1CA4-446E-8795-007CACFDEB88}"/>
          </ac:spMkLst>
        </pc:spChg>
        <pc:spChg chg="add del">
          <ac:chgData name="Artemis Drosou" userId="c8ed537c1d31d1da" providerId="LiveId" clId="{12F6E072-423E-440D-949A-98206DB4ECC7}" dt="2020-05-24T21:23:46.154" v="9762" actId="26606"/>
          <ac:spMkLst>
            <pc:docMk/>
            <pc:sldMk cId="2998045852" sldId="272"/>
            <ac:spMk id="41" creationId="{192416F2-BC84-4D7C-80C6-6296C10C3819}"/>
          </ac:spMkLst>
        </pc:spChg>
        <pc:spChg chg="add del">
          <ac:chgData name="Artemis Drosou" userId="c8ed537c1d31d1da" providerId="LiveId" clId="{12F6E072-423E-440D-949A-98206DB4ECC7}" dt="2020-05-24T21:23:54.630" v="9764" actId="26606"/>
          <ac:spMkLst>
            <pc:docMk/>
            <pc:sldMk cId="2998045852" sldId="272"/>
            <ac:spMk id="44" creationId="{FFD48BC7-DC40-47DE-87EE-9F4B6ECB9ABB}"/>
          </ac:spMkLst>
        </pc:spChg>
        <pc:spChg chg="add del">
          <ac:chgData name="Artemis Drosou" userId="c8ed537c1d31d1da" providerId="LiveId" clId="{12F6E072-423E-440D-949A-98206DB4ECC7}" dt="2020-05-24T21:23:54.630" v="9764" actId="26606"/>
          <ac:spMkLst>
            <pc:docMk/>
            <pc:sldMk cId="2998045852" sldId="272"/>
            <ac:spMk id="45" creationId="{E502BBC7-2C76-46F3-BC24-5985BC13DB88}"/>
          </ac:spMkLst>
        </pc:spChg>
        <pc:spChg chg="add del">
          <ac:chgData name="Artemis Drosou" userId="c8ed537c1d31d1da" providerId="LiveId" clId="{12F6E072-423E-440D-949A-98206DB4ECC7}" dt="2020-05-24T21:23:54.630" v="9764" actId="26606"/>
          <ac:spMkLst>
            <pc:docMk/>
            <pc:sldMk cId="2998045852" sldId="272"/>
            <ac:spMk id="46" creationId="{C7F28D52-2A5F-4D23-81AE-7CB8B591C7AF}"/>
          </ac:spMkLst>
        </pc:spChg>
        <pc:spChg chg="add del">
          <ac:chgData name="Artemis Drosou" userId="c8ed537c1d31d1da" providerId="LiveId" clId="{12F6E072-423E-440D-949A-98206DB4ECC7}" dt="2020-05-24T21:23:54.630" v="9764" actId="26606"/>
          <ac:spMkLst>
            <pc:docMk/>
            <pc:sldMk cId="2998045852" sldId="272"/>
            <ac:spMk id="47" creationId="{3629484E-3792-4B3D-89AD-7C8A1ED0E0D4}"/>
          </ac:spMkLst>
        </pc:spChg>
        <pc:spChg chg="ad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49" creationId="{C66F2F30-5DC0-44A0-BFA6-E12F46ED16DA}"/>
          </ac:spMkLst>
        </pc:spChg>
        <pc:spChg chg="ad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50" creationId="{85872F57-7F42-4F97-8391-DDC8D0054C03}"/>
          </ac:spMkLst>
        </pc:spChg>
        <pc:spChg chg="ad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51" creationId="{04DC2037-48A0-4F22-B9D4-8EAEBC780AB4}"/>
          </ac:spMkLst>
        </pc:spChg>
        <pc:spChg chg="ad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52" creationId="{0006CBFD-ADA0-43D1-9332-9C34CA1C76ED}"/>
          </ac:spMkLst>
        </pc:spChg>
        <pc:spChg chg="add">
          <ac:chgData name="Artemis Drosou" userId="c8ed537c1d31d1da" providerId="LiveId" clId="{12F6E072-423E-440D-949A-98206DB4ECC7}" dt="2020-05-24T21:23:54.670" v="9765" actId="26606"/>
          <ac:spMkLst>
            <pc:docMk/>
            <pc:sldMk cId="2998045852" sldId="272"/>
            <ac:spMk id="53" creationId="{2B931666-F28F-45F3-A074-66D2272D580B}"/>
          </ac:spMkLst>
        </pc:spChg>
        <pc:cxnChg chg="add del">
          <ac:chgData name="Artemis Drosou" userId="c8ed537c1d31d1da" providerId="LiveId" clId="{12F6E072-423E-440D-949A-98206DB4ECC7}" dt="2020-05-24T21:23:45.294" v="9760" actId="26606"/>
          <ac:cxnSpMkLst>
            <pc:docMk/>
            <pc:sldMk cId="2998045852" sldId="272"/>
            <ac:cxnSpMk id="38" creationId="{F7C8EA93-3210-4C62-99E9-153C275E3A87}"/>
          </ac:cxnSpMkLst>
        </pc:cxnChg>
        <pc:cxnChg chg="add del">
          <ac:chgData name="Artemis Drosou" userId="c8ed537c1d31d1da" providerId="LiveId" clId="{12F6E072-423E-440D-949A-98206DB4ECC7}" dt="2020-05-24T21:23:46.154" v="9762" actId="26606"/>
          <ac:cxnSpMkLst>
            <pc:docMk/>
            <pc:sldMk cId="2998045852" sldId="272"/>
            <ac:cxnSpMk id="42" creationId="{2330623A-AB89-4E04-AC9A-2BAFBF85AE3A}"/>
          </ac:cxnSpMkLst>
        </pc:cxnChg>
      </pc:sldChg>
      <pc:sldMasterChg chg="setBg modSldLayout">
        <pc:chgData name="Artemis Drosou" userId="c8ed537c1d31d1da" providerId="LiveId" clId="{12F6E072-423E-440D-949A-98206DB4ECC7}" dt="2020-04-04T14:29:25.524" v="5419"/>
        <pc:sldMasterMkLst>
          <pc:docMk/>
          <pc:sldMasterMk cId="4078869318" sldId="2147483648"/>
        </pc:sldMasterMkLst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2970216970" sldId="2147483649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1075901317" sldId="2147483650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729851816" sldId="2147483651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787473861" sldId="2147483652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1299040141" sldId="2147483653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915496793" sldId="2147483654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889975219" sldId="2147483655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324278847" sldId="2147483656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1794562504" sldId="2147483657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1709428132" sldId="2147483658"/>
          </pc:sldLayoutMkLst>
        </pc:sldLayoutChg>
        <pc:sldLayoutChg chg="setBg">
          <pc:chgData name="Artemis Drosou" userId="c8ed537c1d31d1da" providerId="LiveId" clId="{12F6E072-423E-440D-949A-98206DB4ECC7}" dt="2020-04-04T14:29:25.524" v="5419"/>
          <pc:sldLayoutMkLst>
            <pc:docMk/>
            <pc:sldMasterMk cId="4078869318" sldId="2147483648"/>
            <pc:sldLayoutMk cId="367028193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0CF3-D85B-4086-B0BA-3C15F2D25369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6339E-BB29-4ED0-BBAA-06826502186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030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6339E-BB29-4ED0-BBAA-06826502186A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22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8B72B-99DB-45D1-9E27-71F760068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7AE795A-60A0-4585-AE50-C777600F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0BCF89-2517-43CD-9366-4DD9C5DA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179BF3-5D25-4701-8725-84D0C86E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26BA3E-79AE-4866-85F0-9FC108D9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74B03A-88BB-4159-86B4-4D77A2F8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7F963B-9182-4E31-9662-B2C9EB57E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6E1BD5-F561-4CE3-9024-6768D5B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DFEB6F-85AC-4599-864C-BBE8F051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E8833F-B960-4270-80C0-D3454AE8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4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65A0DEF-E4EF-4EA2-8E5E-4CF162565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92DEC16-E28E-4E6D-A74B-3D32C1D50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7DB13E-6DC0-417C-A82E-5C3F0471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0B7074-2BE6-47C0-B3C4-D8C35B7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FC8175-B9BF-413C-BE0D-69518626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28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7379A3-6BCD-4DB7-873E-F5B10477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25B021-7E5F-4E38-8DAF-087BE33E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CEDAD5-739F-4F96-98D5-93FD8F77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AFBF82-448E-4E8E-BAF3-36EC0AB9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4C13A1-67AB-401E-AFD2-C29CDEB4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59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335F61-6FBB-4D59-831B-4CFD804E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D51627-F4CB-4B9F-8454-7F8CFE69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5EDD65-63FD-4216-979D-4F9ECB40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3455FB-BCDF-408D-BDA5-A0673095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8818DA-C5FF-4D18-98FB-D711E674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8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D711B-6D6A-408C-84BB-A3DB91AA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EFF736-DCCF-4880-9FC9-E13C0E14B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EFE0AA-0EFB-4203-B6F5-0DC2BD35C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93B556-3629-411A-B8B7-4F9D82AD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FAB8B1-9952-4C2F-B21E-D6E3B19A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CAAD2E-9711-472A-8071-87C76FCA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60ED8C-5E97-46F0-B852-BBF30BC1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ECD292-6FE0-4745-B58E-A7764124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053AC1C-42FB-45A5-9BFE-56DBA7914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E7C4AEA-038D-44FF-9139-ED999370C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91E1C42-EC5A-45AF-9E14-25FA76957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3A81680-47D6-4BBB-84AD-BD6B94F4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3328803-DD5D-4DD6-8D72-4A51C3B7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8109B1-DC1A-4C68-BEDD-FEFDCD1F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04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A318F-BB06-4165-983B-761D500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BE0522E-EBD6-4FAA-A03A-5B49ED2D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98439F-40CD-4941-B9BF-A1FD4200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225D400-B4C9-4387-A554-8BE6C5A5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549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B25B1F2-3D34-41A7-99C3-0904ECAA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4523C9D-53FE-40BD-9A34-5FF15E81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9FD035-88BC-43E8-A4B4-D375A083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97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FBE18-CBCE-4E53-B894-69E56AD1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46C5F-4A7E-4CC2-8989-509D7E7C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1D7A95-103E-44D0-90F9-EB26E04B3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B7A389-170B-4F9F-9B60-36DA4F40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EA2843-6AAE-4066-A5A9-786D0CA5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F8022A-F6DF-4D6B-B060-CBD9D40D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7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39D623-5625-4AEA-AB7E-C2BDF3EB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14C59C4-885E-4275-AE82-5FF99EC61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1239651-7C8D-4646-ACD6-B247D5D9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D1C83A-D364-43AC-8A25-CEEC0C5C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1A482F-DC73-49C7-A349-CC20994A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7797B-7B4B-4811-A4E1-0B3E75FF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5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E57E711-340C-4C81-A372-E03CFA34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C21225-9E6C-4B2A-995C-DBF05DD3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974DD3-24B2-4DCA-94BE-50AA71162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6CCA-05F9-4AC5-B8C0-65EC552ADA80}" type="datetimeFigureOut">
              <a:rPr lang="el-GR" smtClean="0"/>
              <a:t>29/5/2020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409ADC-8880-4FFF-A196-C3F4BEC93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D19C1F-CA26-4534-9DDE-AC6D9A33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FBC5-75BC-4277-8AB8-89E964259BC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8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248C53-F540-4A22-A7CB-3F8C475C2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91" y="2284708"/>
            <a:ext cx="6406920" cy="1208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ΠΡΟΓΡΑΜΜΑ ΑΣΚΗΣΕΩΝ ΕΝΔΥΝΑΜΩΣΗΣ ΣΕ ΣΚΑΛΟΠΑΤΙΑ</a:t>
            </a:r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AB8F2C-6379-408A-8B85-B5C2FE55B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494" y="1976361"/>
            <a:ext cx="3333447" cy="40349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ΔΡΟΣΟΥ ΑΡΤΕΜΗΣΙΑ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ΜΠΕΡΤΕ ΜΑΡΙΑ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ΠΡΟΡΟΚ ΑΝΤΖΕΛΙΚΑ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ΡΟΥΛΙΑ ΗΛΙΑΝΑ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ΣΙΑΜΣΑΡΑ ΦΑΝΗ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ΣΙΩΤΟΥ ΝΑΣΗ ΜΥΡΤΩ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ΤΕΜΠΕΛΗ ΜΑΡΙΑ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ΤΟΛΙΑ ΑΙΚΑΤΕΡΙΝΗ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ΧΑΤΖΗΙΩΑΝΝΙΔΗ ΚΥΡΙΑΚΗ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ΧΑΤΖΟΥΛΗ ΑΓΟΡΙΤΣΑ</a:t>
            </a:r>
          </a:p>
          <a:p>
            <a:pPr algn="l"/>
            <a:endParaRPr lang="en-US" sz="20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E6439F-2435-43C6-BD9C-F82038BA791E}"/>
              </a:ext>
            </a:extLst>
          </p:cNvPr>
          <p:cNvSpPr txBox="1"/>
          <p:nvPr/>
        </p:nvSpPr>
        <p:spPr>
          <a:xfrm>
            <a:off x="757980" y="5056170"/>
            <a:ext cx="611635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Εργασία στην Παιδαγωγική Γυμναστική (Α΄ Έτους)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Υπεύθυνες Διδάσκουσες</a:t>
            </a:r>
          </a:p>
          <a:p>
            <a:r>
              <a:rPr lang="el-GR" sz="2000" b="1" dirty="0">
                <a:solidFill>
                  <a:schemeClr val="tx2">
                    <a:lumMod val="50000"/>
                  </a:schemeClr>
                </a:solidFill>
              </a:rPr>
              <a:t>Ελιζάνα Πολλάτου- Αναπλ. Καθηγήτρια</a:t>
            </a:r>
          </a:p>
          <a:p>
            <a:r>
              <a:rPr lang="el-GR" sz="2000" b="1" dirty="0">
                <a:solidFill>
                  <a:schemeClr val="tx2">
                    <a:lumMod val="50000"/>
                  </a:schemeClr>
                </a:solidFill>
              </a:rPr>
              <a:t>Νάντια Καραδήμου Ε.Ε.Π</a:t>
            </a:r>
            <a:r>
              <a:rPr lang="el-GR" sz="2000" dirty="0"/>
              <a:t>.</a:t>
            </a:r>
            <a:endParaRPr lang="en-US" sz="20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379260D-5E69-4DBD-9AEE-0CC12BF1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1" y="38261"/>
            <a:ext cx="22894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30" y="261637"/>
            <a:ext cx="2019299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Τίτλος 11">
            <a:extLst>
              <a:ext uri="{FF2B5EF4-FFF2-40B4-BE49-F238E27FC236}">
                <a16:creationId xmlns:a16="http://schemas.microsoft.com/office/drawing/2014/main" id="{3EA486F7-0FB7-4A2E-B5A6-39CFC7EF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730"/>
            <a:ext cx="3773874" cy="64108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ΣΚΟΠΟΣ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Εκγύμν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αση 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θωρακικ</a:t>
            </a:r>
            <a:r>
              <a:rPr lang="el-GR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ών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</a:t>
            </a:r>
            <a:r>
              <a:rPr lang="el-GR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υών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</a:t>
            </a:r>
            <a:r>
              <a:rPr lang="en-US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</a:t>
            </a:r>
            <a:r>
              <a:rPr lang="el-GR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</a:t>
            </a:r>
            <a:r>
              <a:rPr lang="el-GR" sz="1900" dirty="0" err="1"/>
              <a:t>έ</a:t>
            </a:r>
            <a:r>
              <a:rPr lang="el-GR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φαλων</a:t>
            </a:r>
            <a:r>
              <a:rPr lang="el-GR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βραχιόνιων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ΘΕΣΗ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Τοποθέτηση των χεριών στα σκαλοπάτια με ανοιχτά δάχτυλα και παλάμες μια ελαφριά κλίση προς τα μέσα. Τα χέρια πρέπει είναι κάτω από τους ώμους και </a:t>
            </a:r>
            <a:r>
              <a:rPr lang="el-GR" sz="1900" dirty="0" smtClean="0"/>
              <a:t>τεντωμένα.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ΕΚΤΕΛΕΣΗ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1900" dirty="0" smtClean="0"/>
              <a:t>Κάμψη των αγκώνων 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σε 90°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μοίρες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1900" dirty="0"/>
              <a:t>,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ατηρώντας 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l-GR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 κορμό με τα ισχία 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σε ευθεία και </a:t>
            </a:r>
            <a:r>
              <a:rPr lang="el-GR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εκπνοή. Εισπνέουμε και 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</a:t>
            </a:r>
            <a:r>
              <a:rPr lang="en-US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ιστροφή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στην α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ρχική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θέση</a:t>
            </a:r>
            <a:r>
              <a:rPr lang="el-GR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με εκπνοή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ΔΙΑΡΚΕΙΑ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 σετ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1900" dirty="0"/>
              <a:t>8</a:t>
            </a:r>
            <a:r>
              <a:rPr lang="en-US" sz="19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επανα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λήψεων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ΠΑΡΑΤΗΡΗΣΕΙΣ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1900" dirty="0" smtClean="0"/>
              <a:t>Προσοχή να διατηρείται η λεκάνη σε ευθειασμό με τα ισχία καθ’ όλη τη διάρκεια της άσκησης.</a:t>
            </a: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Εικόνα 5" descr="Εικόνα που περιέχει κτίριο, υπαίθριος, άτομο, τούβλο&#10;&#10;Περιγραφή που δημιουργήθηκε αυτόματα">
            <a:extLst>
              <a:ext uri="{FF2B5EF4-FFF2-40B4-BE49-F238E27FC236}">
                <a16:creationId xmlns:a16="http://schemas.microsoft.com/office/drawing/2014/main" id="{28323A33-CEDD-4A02-8950-4D7947F4B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r="6894" b="-3"/>
          <a:stretch/>
        </p:blipFill>
        <p:spPr>
          <a:xfrm>
            <a:off x="4125081" y="972235"/>
            <a:ext cx="3383280" cy="5047735"/>
          </a:xfrm>
          <a:prstGeom prst="rect">
            <a:avLst/>
          </a:prstGeom>
        </p:spPr>
      </p:pic>
      <p:pic>
        <p:nvPicPr>
          <p:cNvPr id="8" name="Εικόνα 7" descr="Εικόνα που περιέχει κτίριο, υπαίθριος, άτομο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7154770B-5F99-4BC2-B49B-C54BBE05A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r="6987" b="-3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E5C3E-E34C-40A8-8CE7-0E5970DA587A}"/>
              </a:ext>
            </a:extLst>
          </p:cNvPr>
          <p:cNvSpPr txBox="1"/>
          <p:nvPr/>
        </p:nvSpPr>
        <p:spPr>
          <a:xfrm>
            <a:off x="3773872" y="23324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u="sng" dirty="0" smtClean="0">
                <a:cs typeface="Times New Roman" panose="02020603050405020304" pitchFamily="18" charset="0"/>
              </a:rPr>
              <a:t>ΚΑΜΨΕΙΣ ΑΓΚΩΝΩΝ ΣΕ ΠΡΗΝΗ ΣΤΗΡΙΞΗ ΣΤΟ ΣΚΑΛΟΠΑΤΙ</a:t>
            </a:r>
            <a:endParaRPr lang="el-GR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812357" y="4276436"/>
            <a:ext cx="176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Σωστή θέση λεκάνης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4291" y="4276436"/>
            <a:ext cx="155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Λάθος θέση λεκάνης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840D4-A3AD-4775-A490-E3492A544399}"/>
              </a:ext>
            </a:extLst>
          </p:cNvPr>
          <p:cNvSpPr txBox="1"/>
          <p:nvPr/>
        </p:nvSpPr>
        <p:spPr>
          <a:xfrm>
            <a:off x="640081" y="873940"/>
            <a:ext cx="5331842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300" b="1" u="sng" dirty="0" smtClean="0">
                <a:latin typeface="+mj-lt"/>
                <a:ea typeface="+mj-ea"/>
                <a:cs typeface="+mj-cs"/>
              </a:rPr>
              <a:t>ΠΡΗΝΗΣ </a:t>
            </a:r>
            <a:r>
              <a:rPr lang="el-GR" sz="3300" b="1" u="sng" dirty="0">
                <a:latin typeface="+mj-lt"/>
                <a:ea typeface="+mj-ea"/>
                <a:cs typeface="+mj-cs"/>
              </a:rPr>
              <a:t>ΣΤΗΡΙΞΗ ΣΤΑ </a:t>
            </a:r>
            <a:r>
              <a:rPr lang="en-US" sz="3300" b="1" u="sng" dirty="0" smtClean="0">
                <a:latin typeface="+mj-lt"/>
                <a:ea typeface="+mj-ea"/>
                <a:cs typeface="+mj-cs"/>
              </a:rPr>
              <a:t>ΣΚΑΛΟΠΑΤΙΑ</a:t>
            </a:r>
            <a:r>
              <a:rPr lang="el-GR" sz="3300" b="1" u="sng" dirty="0" smtClean="0">
                <a:latin typeface="+mj-lt"/>
                <a:ea typeface="+mj-ea"/>
                <a:cs typeface="+mj-cs"/>
              </a:rPr>
              <a:t> ΜΕ ΚΑΜΨΗ ΤΟΥ ΙΣΧΙΟΥ</a:t>
            </a:r>
            <a:endParaRPr lang="en-US" sz="3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B6-C443-409F-BC9D-69B57F522D77}"/>
              </a:ext>
            </a:extLst>
          </p:cNvPr>
          <p:cNvSpPr txBox="1"/>
          <p:nvPr/>
        </p:nvSpPr>
        <p:spPr>
          <a:xfrm>
            <a:off x="195857" y="1804237"/>
            <a:ext cx="6592526" cy="468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ΣΚΟΠΟΣ</a:t>
            </a:r>
            <a:r>
              <a:rPr lang="en-US" sz="1700" dirty="0"/>
              <a:t>: </a:t>
            </a:r>
            <a:r>
              <a:rPr lang="en-US" sz="1700" dirty="0" err="1"/>
              <a:t>Εκγύμν</a:t>
            </a:r>
            <a:r>
              <a:rPr lang="en-US" sz="1700" dirty="0"/>
              <a:t>αση </a:t>
            </a:r>
            <a:r>
              <a:rPr lang="en-US" sz="1700" dirty="0" smtClean="0"/>
              <a:t>των</a:t>
            </a:r>
            <a:r>
              <a:rPr lang="el-GR" sz="1700" dirty="0" smtClean="0"/>
              <a:t> κάτω</a:t>
            </a:r>
            <a:r>
              <a:rPr lang="en-US" sz="1700" dirty="0" smtClean="0"/>
              <a:t> </a:t>
            </a:r>
            <a:r>
              <a:rPr lang="en-US" sz="1700" dirty="0"/>
              <a:t>κοιλιακών και της ωμικής ζώνης.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ΘΕΣΗ</a:t>
            </a:r>
            <a:r>
              <a:rPr lang="en-US" sz="1700" dirty="0"/>
              <a:t>: </a:t>
            </a:r>
            <a:r>
              <a:rPr lang="el-GR" sz="1700" dirty="0" smtClean="0"/>
              <a:t>Πρηνής στήριξη μ</a:t>
            </a:r>
            <a:r>
              <a:rPr lang="en-US" sz="1700" dirty="0" smtClean="0"/>
              <a:t>ε τ</a:t>
            </a:r>
            <a:r>
              <a:rPr lang="el-GR" sz="1700" dirty="0" err="1" smtClean="0"/>
              <a:t>ις</a:t>
            </a:r>
            <a:r>
              <a:rPr lang="el-GR" sz="1700" dirty="0" smtClean="0"/>
              <a:t> παλάμες</a:t>
            </a:r>
            <a:r>
              <a:rPr lang="en-US" sz="1700" dirty="0" smtClean="0"/>
              <a:t> </a:t>
            </a:r>
            <a:r>
              <a:rPr lang="en-US" sz="1700" dirty="0"/>
              <a:t>σας πάνω στις </a:t>
            </a:r>
            <a:r>
              <a:rPr lang="en-US" sz="1700" dirty="0" err="1" smtClean="0"/>
              <a:t>σκάλες</a:t>
            </a:r>
            <a:r>
              <a:rPr lang="el-GR" sz="1700" dirty="0" smtClean="0"/>
              <a:t>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ΕΚΤΕΛΕΣΗ</a:t>
            </a:r>
            <a:r>
              <a:rPr lang="en-US" sz="1700" dirty="0"/>
              <a:t>: </a:t>
            </a:r>
            <a:r>
              <a:rPr lang="el-GR" sz="1700" dirty="0" smtClean="0"/>
              <a:t>Κάμψη του ισχίου και του γονάτου σε συσπείρωση με εισπνοή και επιστροφή με εκπνοή. Επαναλαμβάνουμε με το άλλο ισχίο.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ΔΙΑΡΚΕΙΑ</a:t>
            </a:r>
            <a:r>
              <a:rPr lang="en-US" sz="1700" dirty="0"/>
              <a:t>: </a:t>
            </a:r>
            <a:r>
              <a:rPr lang="en-US" sz="1700" dirty="0" err="1" smtClean="0"/>
              <a:t>Εκτελέστε</a:t>
            </a:r>
            <a:r>
              <a:rPr lang="el-GR" sz="1700" dirty="0" smtClean="0"/>
              <a:t> 3 σετ των 12 επαναλήψεων </a:t>
            </a:r>
            <a:r>
              <a:rPr lang="en-US" sz="1700" dirty="0" smtClean="0"/>
              <a:t>σ</a:t>
            </a:r>
            <a:r>
              <a:rPr lang="el-GR" sz="1700" dirty="0" smtClean="0"/>
              <a:t>ε</a:t>
            </a:r>
            <a:r>
              <a:rPr lang="en-US" sz="1700" dirty="0" smtClean="0"/>
              <a:t> </a:t>
            </a:r>
            <a:r>
              <a:rPr lang="en-US" sz="1700" dirty="0"/>
              <a:t>κάθε </a:t>
            </a:r>
            <a:r>
              <a:rPr lang="en-US" sz="1700" dirty="0" smtClean="0"/>
              <a:t>πόδι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ΠΑΡΑΤΗΡΗΣΕΙΣ</a:t>
            </a:r>
            <a:r>
              <a:rPr lang="en-US" sz="1700" dirty="0"/>
              <a:t>: Ο κορμός να παραμείνει σε ευθεία και οι γλουτοί σφιχτοί</a:t>
            </a:r>
          </a:p>
        </p:txBody>
      </p:sp>
      <p:pic>
        <p:nvPicPr>
          <p:cNvPr id="16" name="Εικόνα 15" descr="Εικόνα που περιέχει άτομο, εσωτερικό, γυναίκα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8C07B43-086F-4008-8689-3571C5D69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01"/>
          <a:stretch/>
        </p:blipFill>
        <p:spPr>
          <a:xfrm>
            <a:off x="6871511" y="605020"/>
            <a:ext cx="4565417" cy="559344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59782" y="3962400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873940"/>
            <a:ext cx="24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C2B0E-30B3-4316-A5BC-8BA93CC419FF}"/>
              </a:ext>
            </a:extLst>
          </p:cNvPr>
          <p:cNvSpPr txBox="1"/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3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ΠΡΗΝΗΣ ΣΤΗΡΙΞΗ ΜΕ ΟΡΙΖΟΝΤΙΑ ΘΕΣΗ ΤΟΥ ΚΟΡΜΟΥ</a:t>
            </a:r>
            <a:endParaRPr lang="en-US" sz="33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8D0EF-17DE-4454-ACAF-B1EB6B578C6B}"/>
              </a:ext>
            </a:extLst>
          </p:cNvPr>
          <p:cNvSpPr txBox="1"/>
          <p:nvPr/>
        </p:nvSpPr>
        <p:spPr>
          <a:xfrm>
            <a:off x="267837" y="2127511"/>
            <a:ext cx="6336163" cy="418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ΣΚΟΠΟΣ: </a:t>
            </a:r>
            <a:r>
              <a:rPr lang="en-US" sz="1700" dirty="0"/>
              <a:t>Εκγύμναση όλων των μυών του σώματος.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ΘΕΣΗ:</a:t>
            </a:r>
            <a:r>
              <a:rPr lang="en-US" sz="1700" dirty="0"/>
              <a:t> </a:t>
            </a:r>
            <a:r>
              <a:rPr lang="en-US" sz="1700" dirty="0" smtClean="0"/>
              <a:t> π</a:t>
            </a:r>
            <a:r>
              <a:rPr lang="en-US" sz="1700" dirty="0" err="1" smtClean="0"/>
              <a:t>ρηνή</a:t>
            </a:r>
            <a:r>
              <a:rPr lang="el-GR" sz="1700" dirty="0" smtClean="0"/>
              <a:t>ς</a:t>
            </a:r>
            <a:r>
              <a:rPr lang="en-US" sz="1700" dirty="0" smtClean="0"/>
              <a:t> </a:t>
            </a:r>
            <a:r>
              <a:rPr lang="en-US" sz="1700" dirty="0" err="1" smtClean="0"/>
              <a:t>στήριξη</a:t>
            </a:r>
            <a:r>
              <a:rPr lang="el-GR" sz="1700" dirty="0" smtClean="0"/>
              <a:t> με τον κορμό σε οριζόντια θέση με το έδαφος στηρίζοντας τα πέλματα </a:t>
            </a:r>
            <a:r>
              <a:rPr lang="en-US" sz="1700" dirty="0" smtClean="0"/>
              <a:t> </a:t>
            </a:r>
            <a:r>
              <a:rPr lang="en-US" sz="1700" dirty="0"/>
              <a:t>πάνω στο σκαλοπάτι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 smtClean="0"/>
              <a:t>ΕΚΤΕΛΕΣΗ</a:t>
            </a:r>
            <a:r>
              <a:rPr lang="en-US" sz="1700" dirty="0" smtClean="0"/>
              <a:t>. </a:t>
            </a:r>
            <a:r>
              <a:rPr lang="en-US" sz="1700" dirty="0"/>
              <a:t>Εναλλάξ φέρνουμε την παλάμη στον αντίθετο </a:t>
            </a:r>
            <a:r>
              <a:rPr lang="en-US" sz="1700" dirty="0" smtClean="0"/>
              <a:t>ώμο</a:t>
            </a:r>
            <a:r>
              <a:rPr lang="el-GR" sz="1700" dirty="0" smtClean="0"/>
              <a:t>(εκπνοή)</a:t>
            </a:r>
            <a:r>
              <a:rPr lang="en-US" sz="1700" dirty="0" smtClean="0"/>
              <a:t> </a:t>
            </a:r>
            <a:r>
              <a:rPr lang="en-US" sz="1700" dirty="0"/>
              <a:t>και το κατεβάζουμε στην αρχική </a:t>
            </a:r>
            <a:r>
              <a:rPr lang="en-US" sz="1700" dirty="0" smtClean="0"/>
              <a:t>θέση</a:t>
            </a:r>
            <a:r>
              <a:rPr lang="el-GR" sz="1700" dirty="0" smtClean="0"/>
              <a:t> (εισπνοή)</a:t>
            </a:r>
            <a:r>
              <a:rPr lang="en-US" sz="1700" dirty="0" smtClean="0"/>
              <a:t>.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ΔΙΑΡΚΕΙΑ: </a:t>
            </a:r>
            <a:r>
              <a:rPr lang="en-US" sz="1700" dirty="0"/>
              <a:t>Εκτελέστε την άσκηση για 3 σετ των 10 επαναλήψεων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ΠΑΡΑΤΗΡΗΣΕΙΣ: </a:t>
            </a:r>
            <a:r>
              <a:rPr lang="en-US" sz="1700" dirty="0" err="1" smtClean="0"/>
              <a:t>Προσέχουμε</a:t>
            </a:r>
            <a:r>
              <a:rPr lang="el-GR" sz="1700" dirty="0" smtClean="0"/>
              <a:t> η λεκάνη μας να είναι σε ευθειασμό με τα ισχία σε όλη τη </a:t>
            </a:r>
            <a:r>
              <a:rPr lang="el-GR" sz="1700" dirty="0" err="1" smtClean="0"/>
              <a:t>διαρκεια</a:t>
            </a:r>
            <a:r>
              <a:rPr lang="el-GR" sz="1700" dirty="0" smtClean="0"/>
              <a:t> της </a:t>
            </a:r>
            <a:r>
              <a:rPr lang="el-GR" sz="1700" dirty="0" err="1" smtClean="0"/>
              <a:t>ασκησης</a:t>
            </a:r>
            <a:r>
              <a:rPr lang="el-GR" sz="1700" dirty="0" smtClean="0"/>
              <a:t>.</a:t>
            </a:r>
            <a:endParaRPr lang="en-US" sz="1700" b="1" i="1" u="sng" dirty="0"/>
          </a:p>
        </p:txBody>
      </p:sp>
      <p:pic>
        <p:nvPicPr>
          <p:cNvPr id="9" name="Εικόνα 8" descr="Εικόνα που περιέχει άθλημα, εσωτερικό, συσκευή, νεα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2A11B70A-45FC-46C0-8048-CFE710896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r="4" b="9820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11" name="Εικόνα 10" descr="Εικόνα που περιέχει εσωτερικό, άτομο, νεαρός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3E1D521-09D1-4A51-8781-85731D6FA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r="4" b="9000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90691" y="2540000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Σωστή θέση λεκάνης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9782" y="5144655"/>
            <a:ext cx="150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Λάθος θέση λεκάνης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C5A442-E2D0-4F6D-894C-999AF89A7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138EE-6D86-4A19-8053-55D5818A71F4}"/>
              </a:ext>
            </a:extLst>
          </p:cNvPr>
          <p:cNvSpPr txBox="1"/>
          <p:nvPr/>
        </p:nvSpPr>
        <p:spPr>
          <a:xfrm>
            <a:off x="581646" y="349664"/>
            <a:ext cx="5845571" cy="1638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smtClean="0">
                <a:latin typeface="+mj-lt"/>
                <a:ea typeface="+mj-ea"/>
                <a:cs typeface="+mj-cs"/>
              </a:rPr>
              <a:t>ΚΑΜΨΕΙΣ</a:t>
            </a:r>
            <a:r>
              <a:rPr lang="el-GR" sz="3600" b="1" u="sng" dirty="0" smtClean="0">
                <a:latin typeface="+mj-lt"/>
                <a:ea typeface="+mj-ea"/>
                <a:cs typeface="+mj-cs"/>
              </a:rPr>
              <a:t> ΑΓΚΩΝΩΝ ΣΕ ΥΠΤΙΑ ΣΤΗΡΙΞΗ </a:t>
            </a:r>
            <a:r>
              <a:rPr lang="en-US" sz="3600" b="1" u="sng" dirty="0" smtClean="0">
                <a:latin typeface="+mj-lt"/>
                <a:ea typeface="+mj-ea"/>
                <a:cs typeface="+mj-cs"/>
              </a:rPr>
              <a:t>ΣΕ 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ΣΚΑΛΙΑ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E3954-2A4B-4C08-8CF4-1ED3E223A130}"/>
              </a:ext>
            </a:extLst>
          </p:cNvPr>
          <p:cNvSpPr txBox="1"/>
          <p:nvPr/>
        </p:nvSpPr>
        <p:spPr>
          <a:xfrm>
            <a:off x="101600" y="2146816"/>
            <a:ext cx="7016540" cy="4061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ΣΚΟΠΟΣ: </a:t>
            </a:r>
            <a:r>
              <a:rPr lang="en-US" sz="1700" dirty="0"/>
              <a:t> Εκγύμναση τρικέφαλων.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 smtClean="0"/>
              <a:t>ΘΕΣΗ:</a:t>
            </a:r>
            <a:r>
              <a:rPr lang="el-GR" sz="1700" b="1" i="1" u="sng" dirty="0"/>
              <a:t> </a:t>
            </a:r>
            <a:r>
              <a:rPr lang="el-GR" sz="1700" dirty="0" smtClean="0"/>
              <a:t>ύπτια στήριξη με τις παλάμες στα σκαλιά, με  ισχία και γόνατα σε κάμψη</a:t>
            </a:r>
            <a:endParaRPr lang="en-US" sz="17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ΕΚΤΕΛΕΣΗ</a:t>
            </a:r>
            <a:r>
              <a:rPr lang="en-US" sz="1700" b="1" i="1" u="sng" dirty="0" smtClean="0"/>
              <a:t>:</a:t>
            </a:r>
            <a:r>
              <a:rPr lang="en-US" sz="1700" dirty="0" smtClean="0"/>
              <a:t>. </a:t>
            </a:r>
            <a:r>
              <a:rPr lang="en-US" sz="1700" dirty="0"/>
              <a:t>Με εκπνοή εκτελέστε κάμψη αγκωνών προσέχοντας ο γλουτός να μην ακουμπήσει στο σκαλί. Με εισπνοή εκτελέστε έκταση των αγκώνων.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u="sng" dirty="0"/>
              <a:t>ΔΙΑΡΚΕΙΑ: </a:t>
            </a:r>
            <a:r>
              <a:rPr lang="en-US" sz="1700" dirty="0"/>
              <a:t>Εκτελέστε την άσκηση για 3 σετ των 10 επαναλήψεων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Εικόνα 2" descr="Εικόνα που περιέχει άτομο, εσωτερικό, γυναίκ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B549048-7437-4EAF-B681-0A85F95A4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62" y="596271"/>
            <a:ext cx="1789938" cy="23865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Εικόνα 6" descr="Εικόνα που περιέχει άτομο, εσωτερικό, γυναίκα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5D43F68D-0B5B-469A-A9BE-03DC52586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63" y="3625596"/>
            <a:ext cx="1789938" cy="23865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8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3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34454-2513-47F9-B552-647A2C8C177C}"/>
              </a:ext>
            </a:extLst>
          </p:cNvPr>
          <p:cNvSpPr txBox="1"/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u="sng" dirty="0" smtClean="0">
                <a:latin typeface="+mj-lt"/>
                <a:ea typeface="+mj-ea"/>
                <a:cs typeface="+mj-cs"/>
              </a:rPr>
              <a:t>ΕΚΤΑΣΗ ΙΣΧΙΩΝ ΣΕ ΥΠΤΙΑ ΣΤΗΡΙΞΗ</a:t>
            </a:r>
            <a:endParaRPr lang="en-US" sz="3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F3BF2-C256-456F-9ED0-16FE6A5CC600}"/>
              </a:ext>
            </a:extLst>
          </p:cNvPr>
          <p:cNvSpPr txBox="1"/>
          <p:nvPr/>
        </p:nvSpPr>
        <p:spPr>
          <a:xfrm>
            <a:off x="195859" y="2070093"/>
            <a:ext cx="6350084" cy="469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ΣΚΟΠΟΣ</a:t>
            </a:r>
            <a:r>
              <a:rPr lang="en-US" sz="1600" dirty="0"/>
              <a:t>:  Εκγύμναση γλουτών, </a:t>
            </a:r>
            <a:r>
              <a:rPr lang="el-GR" sz="1600" dirty="0" smtClean="0"/>
              <a:t>κάτω κοιλιακών</a:t>
            </a:r>
            <a:r>
              <a:rPr lang="en-US" sz="1600" dirty="0" smtClean="0"/>
              <a:t> </a:t>
            </a:r>
            <a:r>
              <a:rPr lang="en-US" sz="1600" dirty="0"/>
              <a:t>και </a:t>
            </a:r>
            <a:r>
              <a:rPr lang="en-US" sz="1600" dirty="0" err="1" smtClean="0"/>
              <a:t>τρικέφ</a:t>
            </a:r>
            <a:r>
              <a:rPr lang="en-US" sz="1600" dirty="0" smtClean="0"/>
              <a:t>αλου</a:t>
            </a:r>
            <a:r>
              <a:rPr lang="el-GR" sz="1600" dirty="0" smtClean="0"/>
              <a:t>, ώμων</a:t>
            </a:r>
            <a:r>
              <a:rPr lang="en-US" sz="1600" dirty="0" smtClean="0"/>
              <a:t>.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 smtClean="0"/>
              <a:t>ΘΕΣΗ</a:t>
            </a:r>
            <a:r>
              <a:rPr lang="en-US" sz="1600" dirty="0" smtClean="0"/>
              <a:t>:</a:t>
            </a:r>
            <a:r>
              <a:rPr lang="el-GR" sz="1600" dirty="0"/>
              <a:t> </a:t>
            </a:r>
            <a:r>
              <a:rPr lang="el-GR" sz="1600" dirty="0" smtClean="0"/>
              <a:t>ύπτια στήριξη  με ισχία και γόνατα σε κάμψη και οι παλάμες κάτω από τους ώμους, παράλληλες μεταξύ τους πάνω στο σκαλί.</a:t>
            </a:r>
            <a:endParaRPr lang="en-US" sz="16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ΕΚΤΕΛΕΣΗ</a:t>
            </a:r>
            <a:r>
              <a:rPr lang="en-US" sz="1600" dirty="0"/>
              <a:t>:  </a:t>
            </a:r>
            <a:r>
              <a:rPr lang="el-GR" sz="1600" dirty="0" smtClean="0"/>
              <a:t>Έκταση των ισχύων με εκπνοή και πλήρης ευθειασμός της λεκάνης με τα ισχία. Εισπνοή σε αυτή τη θέση και επιστροφή πάλι με εκπνοή</a:t>
            </a:r>
            <a:endParaRPr lang="en-US" sz="16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ΔΙΑΡΚΕΙΑ</a:t>
            </a:r>
            <a:r>
              <a:rPr lang="en-US" sz="1600" dirty="0" smtClean="0"/>
              <a:t>:</a:t>
            </a:r>
            <a:r>
              <a:rPr lang="el-GR" sz="1600" dirty="0" smtClean="0"/>
              <a:t> 3 σετ τω 12 επαναλήψεων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 smtClean="0"/>
              <a:t>ΠΑΡΑΤΗΡΗΣΕΙΣ</a:t>
            </a:r>
            <a:r>
              <a:rPr lang="en-US" sz="1600" dirty="0" smtClean="0"/>
              <a:t>:</a:t>
            </a:r>
            <a:r>
              <a:rPr lang="el-GR" sz="1600" dirty="0" smtClean="0"/>
              <a:t>Αν νιώθουμε ότι η επιβάρυνση στην </a:t>
            </a:r>
            <a:r>
              <a:rPr lang="el-GR" sz="1600" dirty="0" err="1" smtClean="0"/>
              <a:t>πηχυοκαρπική</a:t>
            </a:r>
            <a:r>
              <a:rPr lang="el-GR" sz="1600" dirty="0" smtClean="0"/>
              <a:t> άρθρωση είναι μεγάλη, μπορούμε να  </a:t>
            </a:r>
            <a:r>
              <a:rPr lang="el-GR" sz="1600" dirty="0"/>
              <a:t>εκτελέσουμε την άσκηση με </a:t>
            </a:r>
            <a:r>
              <a:rPr lang="el-GR" sz="1600" dirty="0" smtClean="0"/>
              <a:t>στήριξη στους πήχεις, εφόσον τοποθετήσουμε ένα χαλάκι στην περιοχή στήριξης.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cxnSp>
        <p:nvCxnSpPr>
          <p:cNvPr id="4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 descr="Εικόνα που περιέχει άτομο, εσωτερικό, άνδρας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52A66CB-1773-463B-9F51-15B0D7FF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46" y="3991439"/>
            <a:ext cx="4332849" cy="2330274"/>
          </a:xfrm>
          <a:prstGeom prst="rect">
            <a:avLst/>
          </a:prstGeom>
        </p:spPr>
      </p:pic>
      <p:pic>
        <p:nvPicPr>
          <p:cNvPr id="17" name="Εικόνα 16" descr="Εικόνα που περιέχει άτομο, εσωτερικό, νεαρός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C5533E0-9276-46C4-B6F5-254D3EC0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46" y="873940"/>
            <a:ext cx="4332849" cy="27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9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9B50C3-C098-4BE9-9DCC-CAB31C31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261257"/>
            <a:ext cx="3200400" cy="694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ΑΠΟΘΕΡΑΠΕΙΑ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F89F8-E2BF-4D88-80BD-B2E5AF1B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6" y="955449"/>
            <a:ext cx="32004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Εκτελέστε την κάθε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διάτ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αση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30’’</a:t>
            </a:r>
          </a:p>
        </p:txBody>
      </p:sp>
      <p:pic>
        <p:nvPicPr>
          <p:cNvPr id="45" name="Εικόνα 44" descr="Εικόνα που περιέχει άτομο, εσωτερικό, μαύρο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DA0DC0A4-0613-4D65-A1EE-ACA249EA4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24" y="1409902"/>
            <a:ext cx="2270864" cy="1703148"/>
          </a:xfrm>
          <a:prstGeom prst="rect">
            <a:avLst/>
          </a:prstGeom>
        </p:spPr>
      </p:pic>
      <p:pic>
        <p:nvPicPr>
          <p:cNvPr id="49" name="Εικόνα 48" descr="Εικόνα που περιέχει εσωτερικό, άτομο, γυναίκα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B258E95-B544-451A-9A82-7507BA634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06" y="955450"/>
            <a:ext cx="1901257" cy="2234324"/>
          </a:xfrm>
          <a:prstGeom prst="rect">
            <a:avLst/>
          </a:prstGeom>
        </p:spPr>
      </p:pic>
      <p:pic>
        <p:nvPicPr>
          <p:cNvPr id="41" name="Εικόνα 40" descr="Εικόνα που περιέχει δάπεδο, εσωτερικό, ντουλάπι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C633FFF-49D9-4E13-90D7-05D4C830F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01" y="4018252"/>
            <a:ext cx="2131973" cy="2526506"/>
          </a:xfrm>
          <a:prstGeom prst="rect">
            <a:avLst/>
          </a:prstGeom>
        </p:spPr>
      </p:pic>
      <p:pic>
        <p:nvPicPr>
          <p:cNvPr id="35" name="Εικόνα 34" descr="Εικόνα που περιέχει άτομο, εσωτερικό, καθιστό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D7E93692-9942-442E-845C-76CD328669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01" y="3744950"/>
            <a:ext cx="1846980" cy="2157601"/>
          </a:xfrm>
          <a:prstGeom prst="rect">
            <a:avLst/>
          </a:prstGeom>
        </p:spPr>
      </p:pic>
      <p:pic>
        <p:nvPicPr>
          <p:cNvPr id="33" name="Εικόνα 32" descr="Εικόνα που περιέχει άτομο, καθιστός, νεαρό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5C4DAAA3-76A7-463F-AA72-3B9AA42A0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2" y="1717403"/>
            <a:ext cx="2282129" cy="1711597"/>
          </a:xfrm>
          <a:prstGeom prst="rect">
            <a:avLst/>
          </a:prstGeom>
        </p:spPr>
      </p:pic>
      <p:pic>
        <p:nvPicPr>
          <p:cNvPr id="58" name="Εικόνα 57" descr="Εικόνα που περιέχει εσωτερικό, άτομο, ρούχ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D1387718-EC0E-4776-8850-AF5943EBB44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71" y="3673833"/>
            <a:ext cx="1905448" cy="2541283"/>
          </a:xfrm>
          <a:prstGeom prst="rect">
            <a:avLst/>
          </a:prstGeom>
        </p:spPr>
      </p:pic>
      <p:pic>
        <p:nvPicPr>
          <p:cNvPr id="60" name="Εικόνα 59" descr="Εικόνα που περιέχει άτομο, εσωτερικό, νεαρός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8C6A3C99-9D84-46F9-B52E-5A273B73C1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712" y="3483802"/>
            <a:ext cx="2335893" cy="3226556"/>
          </a:xfrm>
          <a:prstGeom prst="rect">
            <a:avLst/>
          </a:prstGeom>
        </p:spPr>
      </p:pic>
      <p:pic>
        <p:nvPicPr>
          <p:cNvPr id="62" name="Εικόνα 61" descr="Εικόνα που περιέχει άτομο, εσωτερικό, γυναίκα, νεα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89534D9-1CF4-4E04-AE24-C4121CB438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9" y="4003475"/>
            <a:ext cx="1657963" cy="25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B18B34-3D5D-4660-9A4E-6DF48824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ΚΑΛΗ ΕΠΙΤΥΧΙΑ!</a:t>
            </a:r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35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52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FC753F-2CD0-4A3A-AA59-1F30E110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 sz="2400" b="1" i="1" u="sng" dirty="0">
                <a:latin typeface="Calibri"/>
                <a:ea typeface="+mn-ea"/>
                <a:cs typeface="+mn-cs"/>
              </a:rPr>
              <a:t>Σημεία κλειδιά για την εκτέλεση  ασκήσεων ενδυνάμωσης σε μαζικά ασκούμενους (ενήλικες και παιδιά) </a:t>
            </a:r>
            <a:r>
              <a:rPr lang="el-GR" sz="2400" dirty="0">
                <a:latin typeface="Calibri"/>
                <a:ea typeface="+mn-ea"/>
                <a:cs typeface="+mn-cs"/>
              </a:rPr>
              <a:t/>
            </a:r>
            <a:br>
              <a:rPr lang="el-GR" sz="2400" dirty="0">
                <a:latin typeface="Calibri"/>
                <a:ea typeface="+mn-ea"/>
                <a:cs typeface="+mn-cs"/>
              </a:rPr>
            </a:br>
            <a:endParaRPr lang="el-GR" sz="240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321D2-EC7E-4F1F-B997-657886E6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2540000"/>
            <a:ext cx="9844910" cy="3952240"/>
          </a:xfrm>
        </p:spPr>
        <p:txBody>
          <a:bodyPr anchor="t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400" b="1" dirty="0"/>
              <a:t>Στην έναρξη κάθε άσκησης γίνεται εισπνοή από τη μύτη και στο δύσκολο σημείο της άσκησης γίνεται η εκπνοή από το στόμα, σταδιακά και ελεγχόμενα, για όσο χρόνο διαρκεί η σύσπαση της μυϊκής ομάδας που γυμνάζεται.</a:t>
            </a:r>
          </a:p>
          <a:p>
            <a:pPr marL="342900" lvl="0" indent="-342900">
              <a:spcBef>
                <a:spcPct val="20000"/>
              </a:spcBef>
            </a:pPr>
            <a:endParaRPr lang="el-GR" sz="2400" b="1" dirty="0"/>
          </a:p>
          <a:p>
            <a:pPr marL="342900" lvl="0" indent="-342900">
              <a:spcBef>
                <a:spcPct val="20000"/>
              </a:spcBef>
            </a:pPr>
            <a:r>
              <a:rPr lang="el-GR" sz="2400" b="1" dirty="0"/>
              <a:t>Για να διασφαλιστεί η ΜΗ επιβάρυνση του αυχένα, κατά την εκτέλεση των κινήσεων, οι ωμοπλάτες έλκονται ελαφρώς μεταξύ τους και ως εκ τούτου, οι ώμοι δεν ανασηκώνονται στην κίνηση.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8301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DAC837-4ACF-4B87-B887-83D81108E0F4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Σημεία κλειδιά για την εκτέλεση  ασκήσεων ενδυνάμωσης σε μαζικά ασκούμενους (ενήλικες και παιδιά)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B5FC08-B068-48AE-8BDE-1B052B4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en-US" sz="2200" b="1" dirty="0"/>
              <a:t>Οι ασκήσεις  δύναμης στην μαζική άθληση εκτελούνται κυκλικά για να μην υπάρχει έντονη επιβάρυνση στον ίδιο μυ συνεχώς. Δηλαδή δεν εκτελούνται όλα τα σετ μαζί αλλά εκτελείται 1 σετ σε κάθε άσκηση διαδοχικά και όταν τελειώσει ο ένας κύκλος, με όλες τις ασκήσεις, μεσολαβεί διάλειμμα 3-5’ και στη συνέχεια γίνεται μετάβαση στον δεύτερο και στον τρίτο κύκλο, εφόσον συστήνονται 3 σετ για κάθε άσκηση.</a:t>
            </a:r>
          </a:p>
          <a:p>
            <a:pPr marL="0" lvl="0">
              <a:spcBef>
                <a:spcPct val="20000"/>
              </a:spcBef>
            </a:pPr>
            <a:endParaRPr lang="en-US" sz="2200" b="1" dirty="0"/>
          </a:p>
          <a:p>
            <a:pPr marL="342900" lvl="0">
              <a:spcBef>
                <a:spcPct val="20000"/>
              </a:spcBef>
            </a:pPr>
            <a:r>
              <a:rPr lang="en-US" sz="2200" b="1" dirty="0"/>
              <a:t>Όταν στην εκτέλεση ενός  σετ ασκήσεων, οι ασκούμενοι  αντιληφθούν κόπωση, πριν περάσουν στο επόμενο σετ, κρατούν   διάλειμμα  τον ίδιο ή τον διπλάσιο χρόνο απ’ όσο διήρκησε το σετ, (π.χ. αν ένα σετ διαρκεί 2 λεπτά, το διάλειμμα για το επόμενο  σετ θα είναι 2- 4 λεπτά).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949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3BC9D49-C6B9-438F-BC85-216475F5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32" y="317600"/>
            <a:ext cx="10071536" cy="914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1" u="sng" dirty="0"/>
              <a:t>ΖΕΣΤΑΜΑ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B24BF3-98DE-4AEB-AA75-00167B1B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32" y="1348069"/>
            <a:ext cx="10071536" cy="448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Εκτελέστε την κάθε άσκηση για 30’’ με 20’’ διάλειμμα μεταξύ τους. </a:t>
            </a:r>
          </a:p>
        </p:txBody>
      </p:sp>
      <p:pic>
        <p:nvPicPr>
          <p:cNvPr id="5" name="Εικόνα 4" descr="Εικόνα που περιέχει άτομο, εσωτερικό, ρούχ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748D8B0E-DC55-40F9-92EF-6734F51FA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92" y="1855700"/>
            <a:ext cx="1543050" cy="2743200"/>
          </a:xfrm>
          <a:prstGeom prst="rect">
            <a:avLst/>
          </a:prstGeom>
        </p:spPr>
      </p:pic>
      <p:pic>
        <p:nvPicPr>
          <p:cNvPr id="9" name="Εικόνα 8" descr="Εικόνα που περιέχει άτομο, εσωτερικό, ρούχ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E5652A1C-5957-474A-BE7E-D07DB6A27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7250" y="1881394"/>
            <a:ext cx="1543050" cy="2743200"/>
          </a:xfrm>
          <a:prstGeom prst="rect">
            <a:avLst/>
          </a:prstGeom>
        </p:spPr>
      </p:pic>
      <p:pic>
        <p:nvPicPr>
          <p:cNvPr id="7" name="Εικόνα 6" descr="Εικόνα που περιέχει εσωτερικό, άτομο, γυναίκα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4756CF26-779F-4275-9CA7-B7C32388AD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3" y="1929825"/>
            <a:ext cx="2057400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90AED-0627-45B1-BA50-C070A42F220E}"/>
              </a:ext>
            </a:extLst>
          </p:cNvPr>
          <p:cNvSpPr txBox="1"/>
          <p:nvPr/>
        </p:nvSpPr>
        <p:spPr>
          <a:xfrm>
            <a:off x="1097868" y="4715499"/>
            <a:ext cx="34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l-GR" u="sng" dirty="0">
                <a:latin typeface="Georgia Pro Black" panose="02040A02050405020203" pitchFamily="18" charset="0"/>
              </a:rPr>
              <a:t>ΕΠΙΤΟΠΙΟ ΤΖΟΚΙΝΓΚ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20030-53D5-4030-A095-E08C402073A6}"/>
              </a:ext>
            </a:extLst>
          </p:cNvPr>
          <p:cNvSpPr txBox="1"/>
          <p:nvPr/>
        </p:nvSpPr>
        <p:spPr>
          <a:xfrm>
            <a:off x="5990947" y="4767609"/>
            <a:ext cx="40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l-GR" u="sng" dirty="0">
                <a:latin typeface="Georgia Pro Black" panose="02040A02050405020203" pitchFamily="18" charset="0"/>
              </a:rPr>
              <a:t>ΠΕΡΙΦΟΡΕΣ ΧΕΡΙΩΝ</a:t>
            </a:r>
          </a:p>
        </p:txBody>
      </p:sp>
    </p:spTree>
    <p:extLst>
      <p:ext uri="{BB962C8B-B14F-4D97-AF65-F5344CB8AC3E}">
        <p14:creationId xmlns:p14="http://schemas.microsoft.com/office/powerpoint/2010/main" val="384057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Τίτλος 17">
            <a:extLst>
              <a:ext uri="{FF2B5EF4-FFF2-40B4-BE49-F238E27FC236}">
                <a16:creationId xmlns:a16="http://schemas.microsoft.com/office/drawing/2014/main" id="{BE3DC665-465E-48B0-B11B-318C00B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3" y="671035"/>
            <a:ext cx="3795898" cy="55152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ΣΚΟΠΟΣ: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Εκγύμναση δικέφαλων , τετρακέφαλων και γλουτών </a:t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ΘΕΣΗ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Σταθείτε 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όρθι</a:t>
            </a:r>
            <a:r>
              <a:rPr lang="el-GR" sz="1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οι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με τα π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όδι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α </a:t>
            </a:r>
            <a:r>
              <a:rPr lang="el-GR" sz="1900" dirty="0" smtClean="0">
                <a:latin typeface="+mn-lt"/>
              </a:rPr>
              <a:t>σε ελαφρά διάσταση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b="1" i="1" u="sng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ΕΚΤΕΛΕΣΗ</a:t>
            </a:r>
            <a:r>
              <a:rPr lang="en-US" sz="1900" i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</a:t>
            </a:r>
            <a:r>
              <a:rPr lang="el-GR" sz="1900" i="1" dirty="0">
                <a:latin typeface="+mn-lt"/>
              </a:rPr>
              <a:t> </a:t>
            </a:r>
            <a:r>
              <a:rPr lang="el-GR" sz="1900" dirty="0" smtClean="0">
                <a:latin typeface="+mn-lt"/>
              </a:rPr>
              <a:t>Κάμψη του </a:t>
            </a:r>
            <a:r>
              <a:rPr lang="el-GR" sz="1900" dirty="0" smtClean="0">
                <a:latin typeface="+mn-lt"/>
              </a:rPr>
              <a:t>γονάτου σε προβολή </a:t>
            </a:r>
            <a:r>
              <a:rPr lang="el-GR" sz="1900" dirty="0" smtClean="0">
                <a:latin typeface="+mn-lt"/>
              </a:rPr>
              <a:t>έως 90</a:t>
            </a:r>
            <a:r>
              <a:rPr lang="el-GR" sz="1900" baseline="30000" dirty="0" smtClean="0">
                <a:latin typeface="+mn-lt"/>
              </a:rPr>
              <a:t>ο</a:t>
            </a:r>
            <a:r>
              <a:rPr lang="el-GR" sz="1900" dirty="0" smtClean="0">
                <a:latin typeface="+mn-lt"/>
              </a:rPr>
              <a:t> . 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Τα χέρια κινούνται αντίθετα από την φορά των ποδιών στο προσθοπίσθιο 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επίπεδο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1900" b="1" i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ΔΙΆΡΚΕΙΑ: 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3 σετ των 10 επαναλήψεων για το κάθε πόδι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1" name="Straight Connector 2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Εικόνα 2" descr="Εικόνα που περιέχει άτομο, εσωτερικό, όρθιος, ρούχα&#10;&#10;Περιγραφή που δημιουργήθηκε αυτόματα">
            <a:extLst>
              <a:ext uri="{FF2B5EF4-FFF2-40B4-BE49-F238E27FC236}">
                <a16:creationId xmlns:a16="http://schemas.microsoft.com/office/drawing/2014/main" id="{A1DE5297-26DF-4A42-A409-867F843F7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4901" b="-3"/>
          <a:stretch/>
        </p:blipFill>
        <p:spPr>
          <a:xfrm>
            <a:off x="4125081" y="972235"/>
            <a:ext cx="3383280" cy="5047735"/>
          </a:xfrm>
          <a:prstGeom prst="rect">
            <a:avLst/>
          </a:prstGeom>
        </p:spPr>
      </p:pic>
      <p:pic>
        <p:nvPicPr>
          <p:cNvPr id="9" name="Εικόνα 8" descr="Εικόνα που περιέχει κουστούμι, άτομο, γυναίκα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CDD46A8-8FC3-4DDB-B5B7-9B32BA69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0" b="-3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49B22-3A94-436A-B5F9-3C5D82645843}"/>
              </a:ext>
            </a:extLst>
          </p:cNvPr>
          <p:cNvSpPr txBox="1"/>
          <p:nvPr/>
        </p:nvSpPr>
        <p:spPr>
          <a:xfrm>
            <a:off x="4381836" y="169558"/>
            <a:ext cx="326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u="sng" dirty="0" smtClean="0">
                <a:cs typeface="Times New Roman" panose="02020603050405020304" pitchFamily="18" charset="0"/>
              </a:rPr>
              <a:t>ΠΡΟΒΟΛΕΣ</a:t>
            </a:r>
            <a:r>
              <a:rPr lang="en-US" sz="2400" b="1" u="sng" dirty="0" smtClean="0">
                <a:cs typeface="Times New Roman" panose="02020603050405020304" pitchFamily="18" charset="0"/>
              </a:rPr>
              <a:t> </a:t>
            </a:r>
            <a:r>
              <a:rPr lang="el-GR" sz="2400" b="1" u="sng" dirty="0" smtClean="0">
                <a:cs typeface="Times New Roman" panose="02020603050405020304" pitchFamily="18" charset="0"/>
              </a:rPr>
              <a:t>ΜΕ ΚΑΜΨΗ ΓΟΝΑΤΩΝ </a:t>
            </a:r>
            <a:r>
              <a:rPr lang="el-GR" sz="2400" b="1" u="sng" dirty="0">
                <a:cs typeface="Times New Roman" panose="02020603050405020304" pitchFamily="18" charset="0"/>
              </a:rPr>
              <a:t>ΣΕ ΣΚΑΛΕΣ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235612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9195FF3A-210B-4DC6-96CF-CC51E97F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894" y="1140051"/>
            <a:ext cx="4697976" cy="49314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u="sng" dirty="0"/>
              <a:t>ΣΚΟΠΟΣ:</a:t>
            </a: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Εκγύμναση των μηριαίων μυών και γλουτών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u="sng" dirty="0"/>
              <a:t>ΘΕΣΗ</a:t>
            </a:r>
            <a:r>
              <a:rPr lang="en-US" sz="1800" dirty="0"/>
              <a:t>: </a:t>
            </a:r>
            <a:r>
              <a:rPr lang="en-US" sz="1800" dirty="0">
                <a:latin typeface="+mn-lt"/>
              </a:rPr>
              <a:t>Σταθείτε σε όρθια θέση μπροστά από τις σκάλες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u="sng" dirty="0"/>
              <a:t>ΕΚΤΕΛΕΣΗ:</a:t>
            </a: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Ξεκινήστε από το κάτω μέρος της σκάλας και ανεβείτε τα σκαλιά δύο-δυο χρησιμοποιώντας τα πόδια σας εναλλάξ. Μόλις ανεβείτε την σκάλα κατεβείτε με </a:t>
            </a:r>
            <a:r>
              <a:rPr lang="en-US" sz="1800" dirty="0" smtClean="0">
                <a:latin typeface="+mn-lt"/>
              </a:rPr>
              <a:t>χαλαρ</a:t>
            </a:r>
            <a:r>
              <a:rPr lang="el-GR" sz="1800" dirty="0" smtClean="0">
                <a:latin typeface="+mn-lt"/>
              </a:rPr>
              <a:t>ό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ρυθμ</a:t>
            </a:r>
            <a:r>
              <a:rPr lang="el-GR" sz="1800" dirty="0" smtClean="0">
                <a:latin typeface="+mn-lt"/>
              </a:rPr>
              <a:t>ό</a:t>
            </a:r>
            <a:r>
              <a:rPr lang="en-US" sz="1800" dirty="0" smtClean="0">
                <a:latin typeface="+mn-lt"/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u="sng" dirty="0"/>
              <a:t>ΔΙΑΡΚΕΙΑ</a:t>
            </a:r>
            <a:r>
              <a:rPr lang="en-US" sz="1800" dirty="0"/>
              <a:t>: </a:t>
            </a:r>
            <a:r>
              <a:rPr lang="en-US" sz="1800" dirty="0">
                <a:latin typeface="+mn-lt"/>
              </a:rPr>
              <a:t>Εκτελέστε την άσκηση για 8 ανεβάσματα των 16 σκαλοπατιών και επαναλάβετε για 3 σετ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u="sng" dirty="0"/>
              <a:t>ΠΑΡΑΤΗΡΗΣΕΙΣ</a:t>
            </a:r>
            <a:r>
              <a:rPr lang="en-US" sz="1800" dirty="0"/>
              <a:t>: Δ</a:t>
            </a:r>
            <a:r>
              <a:rPr lang="en-US" sz="1800" dirty="0">
                <a:latin typeface="+mn-lt"/>
              </a:rPr>
              <a:t>ώστε έμφαση στην στήριξη στις φτέρνες κατά την εκτέλεση της άσκησης.</a:t>
            </a:r>
          </a:p>
        </p:txBody>
      </p:sp>
      <p:grpSp>
        <p:nvGrpSpPr>
          <p:cNvPr id="43" name="Group 3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3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5C554-3ACF-46AF-9D67-E623D382C291}"/>
              </a:ext>
            </a:extLst>
          </p:cNvPr>
          <p:cNvSpPr txBox="1"/>
          <p:nvPr/>
        </p:nvSpPr>
        <p:spPr>
          <a:xfrm>
            <a:off x="5636525" y="29752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EEE2F-04B7-42D2-8063-BCF23A9DEB7C}"/>
              </a:ext>
            </a:extLst>
          </p:cNvPr>
          <p:cNvSpPr txBox="1"/>
          <p:nvPr/>
        </p:nvSpPr>
        <p:spPr>
          <a:xfrm>
            <a:off x="3962400" y="274320"/>
            <a:ext cx="459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u="sng" dirty="0" smtClean="0">
                <a:cs typeface="Times New Roman" panose="02020603050405020304" pitchFamily="18" charset="0"/>
              </a:rPr>
              <a:t>ΑΝΑΒΑΣΗ ΑΝΑ ΔΥΟ ΣΚΑΛΙΑ</a:t>
            </a:r>
            <a:endParaRPr lang="el-GR" sz="2400" b="1" u="sng" dirty="0"/>
          </a:p>
        </p:txBody>
      </p:sp>
      <p:pic>
        <p:nvPicPr>
          <p:cNvPr id="3" name="Εικόνα 2" descr="Εικόνα που περιέχει δάπεδο, εσωτερικό, άτομο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9DF8BEFC-42EB-4153-9B80-4386BDD2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65" y="1165054"/>
            <a:ext cx="4993173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08CF-1F67-46FD-AACE-132962BC5196}"/>
              </a:ext>
            </a:extLst>
          </p:cNvPr>
          <p:cNvSpPr txBox="1"/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300" b="1" u="sng" dirty="0" smtClean="0">
                <a:latin typeface="+mj-lt"/>
                <a:ea typeface="+mj-ea"/>
                <a:cs typeface="+mj-cs"/>
              </a:rPr>
              <a:t>ΑΝΑΒΑΣΗ ΚΑΙ ΚΑΤΑΒΑΣΗ ΣΕ ΣΚΑΛΙΑ</a:t>
            </a:r>
            <a:endParaRPr lang="en-US" sz="33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E8D86-2763-43E6-BDF9-D2E72D516FB1}"/>
              </a:ext>
            </a:extLst>
          </p:cNvPr>
          <p:cNvSpPr txBox="1"/>
          <p:nvPr/>
        </p:nvSpPr>
        <p:spPr>
          <a:xfrm>
            <a:off x="0" y="1954807"/>
            <a:ext cx="6788383" cy="475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ΣΚΟΠΟΣ</a:t>
            </a:r>
            <a:r>
              <a:rPr lang="en-US" sz="1600" dirty="0"/>
              <a:t>: Εκγύμναση του γαστροκνήμιου και συμμετοχή τετρακέφαλου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ΘΕΣΗ</a:t>
            </a:r>
            <a:r>
              <a:rPr lang="en-US" sz="1600" dirty="0"/>
              <a:t>: Το σώμα βρίσκεται στην όρθια </a:t>
            </a:r>
            <a:r>
              <a:rPr lang="en-US" sz="1600"/>
              <a:t>θέση </a:t>
            </a:r>
            <a:r>
              <a:rPr lang="en-US" sz="1600" smtClean="0"/>
              <a:t> 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ΕΚΤΕΛΕΣΗ</a:t>
            </a:r>
            <a:r>
              <a:rPr lang="en-US" sz="1600" dirty="0"/>
              <a:t>: </a:t>
            </a:r>
            <a:r>
              <a:rPr lang="el-GR" sz="1600" dirty="0" smtClean="0"/>
              <a:t>Ξεκινήστε με ανάβαση του δεξιού ποδιού, ακολουθεί το αριστερό , κατάβαση με δεξί πόδι και επιστροφή του αριστερού. Εκτελείτε το ίδιο με το αριστερό πόδι.  </a:t>
            </a:r>
            <a:r>
              <a:rPr lang="en-US" sz="1600" dirty="0" smtClean="0"/>
              <a:t>Η </a:t>
            </a:r>
            <a:r>
              <a:rPr lang="en-US" sz="1600" dirty="0"/>
              <a:t>κίνηση των χεριών είναι </a:t>
            </a:r>
            <a:r>
              <a:rPr lang="en-US" sz="1600" dirty="0" smtClean="0"/>
              <a:t>α</a:t>
            </a:r>
            <a:r>
              <a:rPr lang="en-US" sz="1600" dirty="0" err="1" smtClean="0"/>
              <a:t>ντίθετ</a:t>
            </a:r>
            <a:r>
              <a:rPr lang="el-GR" sz="1600" dirty="0" smtClean="0"/>
              <a:t>η από τα</a:t>
            </a:r>
            <a:r>
              <a:rPr lang="en-US" sz="1600" dirty="0" smtClean="0"/>
              <a:t> π</a:t>
            </a:r>
            <a:r>
              <a:rPr lang="en-US" sz="1600" dirty="0" err="1" smtClean="0"/>
              <a:t>όδι</a:t>
            </a:r>
            <a:r>
              <a:rPr lang="en-US" sz="1600" dirty="0" smtClean="0"/>
              <a:t>α</a:t>
            </a:r>
            <a:r>
              <a:rPr lang="el-GR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ΔΙΑΡΚΕΙΑ</a:t>
            </a:r>
            <a:r>
              <a:rPr lang="en-US" sz="1600" dirty="0"/>
              <a:t>: Η άσκηση να γίνεται στα </a:t>
            </a:r>
            <a:r>
              <a:rPr lang="el-GR" sz="16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σετ </a:t>
            </a:r>
            <a:r>
              <a:rPr lang="en-US" sz="1600" dirty="0" err="1"/>
              <a:t>των</a:t>
            </a:r>
            <a:r>
              <a:rPr lang="en-US" sz="1600" dirty="0"/>
              <a:t> </a:t>
            </a:r>
            <a:r>
              <a:rPr lang="el-GR" sz="1600" dirty="0" smtClean="0"/>
              <a:t>12</a:t>
            </a:r>
            <a:r>
              <a:rPr lang="en-US" sz="1600" dirty="0" smtClean="0"/>
              <a:t> επανα</a:t>
            </a:r>
            <a:r>
              <a:rPr lang="en-US" sz="1600" dirty="0" err="1" smtClean="0"/>
              <a:t>λήψεων</a:t>
            </a:r>
            <a:r>
              <a:rPr lang="el-GR" sz="1600" dirty="0" smtClean="0"/>
              <a:t> για κάθε πόδι .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 smtClean="0"/>
              <a:t>ΠΑΡΑΤΗΡΗΣΕΙΣ</a:t>
            </a:r>
            <a:r>
              <a:rPr lang="en-US" sz="1600" dirty="0" smtClean="0"/>
              <a:t>:</a:t>
            </a:r>
            <a:r>
              <a:rPr lang="el-GR" sz="1600" dirty="0" smtClean="0"/>
              <a:t>Προσέχουμε το πέλμα να πατάει ολόκληρο πάνω στο σκαλί</a:t>
            </a:r>
            <a:endParaRPr lang="en-US" sz="1600" dirty="0"/>
          </a:p>
        </p:txBody>
      </p:sp>
      <p:pic>
        <p:nvPicPr>
          <p:cNvPr id="4" name="Εικόνα 3" descr="Εικόνα που περιέχει δάπεδο, άτομο, εσωτερικό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359C058C-5816-48CA-B610-A40141E8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9600" b="3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5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DC5A442-E2D0-4F6D-894C-999AF89A7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BDB7C-2E83-4011-B0ED-DBC38D9AA61A}"/>
              </a:ext>
            </a:extLst>
          </p:cNvPr>
          <p:cNvSpPr txBox="1"/>
          <p:nvPr/>
        </p:nvSpPr>
        <p:spPr>
          <a:xfrm>
            <a:off x="581646" y="349664"/>
            <a:ext cx="5845571" cy="1638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u="sng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u="sng" dirty="0">
                <a:latin typeface="+mj-lt"/>
                <a:ea typeface="+mj-ea"/>
                <a:cs typeface="+mj-cs"/>
              </a:rPr>
              <a:t>KΑΜΨΗ ΙΣΧΙΟΥ ΑΠΌ ΟΡΘΙΑ ΘΕΣΗ ΜΕ ΛΥΓΙΣΜΕΝΟ ΓΟΝΑΤΟ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7FD44-4B77-45F9-BD5B-0168DD881BFA}"/>
              </a:ext>
            </a:extLst>
          </p:cNvPr>
          <p:cNvSpPr txBox="1"/>
          <p:nvPr/>
        </p:nvSpPr>
        <p:spPr>
          <a:xfrm>
            <a:off x="109754" y="1714571"/>
            <a:ext cx="7057040" cy="4343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ΣΚΟΠΟΣ:</a:t>
            </a:r>
            <a:r>
              <a:rPr lang="en-US" sz="1600" dirty="0"/>
              <a:t> Εκγύμναση των γλουτών και των δικέφαλων μηριαίων.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ΘΕΣΗ:</a:t>
            </a:r>
            <a:r>
              <a:rPr lang="en-US" sz="1600" dirty="0"/>
              <a:t> Σταθείτε σε όρθια θέση μπροστά από τα σκαλοπάτια με το ένα πόδι τεντωμένο και το άλλο να βρίσκεται λυγισμένο πάνω στο σκαλοπάτι.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ΕΚΤΕΛΕΣΗ:  </a:t>
            </a:r>
            <a:r>
              <a:rPr lang="el-GR" sz="1600" dirty="0" smtClean="0"/>
              <a:t>Ξεκινώντας με δεξί πόδι πάνω στο σκαλί, </a:t>
            </a:r>
            <a:r>
              <a:rPr lang="en-US" sz="1600" dirty="0" err="1" smtClean="0"/>
              <a:t>εκτελέστε</a:t>
            </a:r>
            <a:r>
              <a:rPr lang="en-US" sz="1600" dirty="0" smtClean="0"/>
              <a:t> </a:t>
            </a:r>
            <a:r>
              <a:rPr lang="en-US" sz="1600" dirty="0" err="1"/>
              <a:t>κάμψη</a:t>
            </a:r>
            <a:r>
              <a:rPr lang="en-US" sz="1600" dirty="0"/>
              <a:t> </a:t>
            </a:r>
            <a:r>
              <a:rPr lang="en-US" sz="1600" dirty="0" err="1" smtClean="0"/>
              <a:t>του</a:t>
            </a:r>
            <a:r>
              <a:rPr lang="el-GR" sz="1600" dirty="0" smtClean="0"/>
              <a:t> αριστερού </a:t>
            </a:r>
            <a:r>
              <a:rPr lang="en-US" sz="1600" dirty="0" smtClean="0"/>
              <a:t> </a:t>
            </a:r>
            <a:r>
              <a:rPr lang="en-US" sz="1600" dirty="0" err="1" smtClean="0"/>
              <a:t>ισχίου</a:t>
            </a:r>
            <a:r>
              <a:rPr lang="el-GR" sz="1600" dirty="0"/>
              <a:t> </a:t>
            </a:r>
            <a:r>
              <a:rPr lang="el-GR" sz="1600" dirty="0" smtClean="0"/>
              <a:t>και του </a:t>
            </a:r>
            <a:r>
              <a:rPr lang="el-GR" sz="1600" dirty="0" smtClean="0"/>
              <a:t>γονάτου (</a:t>
            </a:r>
            <a:r>
              <a:rPr lang="el-GR" sz="1600" dirty="0" smtClean="0"/>
              <a:t>εκπνοή) . Επιστροφή στην αρχική θέση και αλλαγή με το αριστερό πόδι (εισπνοή).</a:t>
            </a:r>
            <a:r>
              <a:rPr lang="en-US" sz="1600" dirty="0" smtClean="0"/>
              <a:t> 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ΔΙΑΡΚΕΙΑ:</a:t>
            </a:r>
            <a:r>
              <a:rPr lang="en-US" sz="1600" dirty="0"/>
              <a:t>  Εκτελέστε την άσκηση </a:t>
            </a:r>
            <a:r>
              <a:rPr lang="en-US" sz="1600" dirty="0" err="1"/>
              <a:t>γι</a:t>
            </a:r>
            <a:r>
              <a:rPr lang="en-US" sz="1600" dirty="0"/>
              <a:t>α </a:t>
            </a:r>
            <a:r>
              <a:rPr lang="el-GR" sz="16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σετ των </a:t>
            </a:r>
            <a:r>
              <a:rPr lang="en-US" sz="1600" dirty="0" smtClean="0"/>
              <a:t>1</a:t>
            </a:r>
            <a:r>
              <a:rPr lang="el-GR" sz="16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επαναλήψεων σε κάθε πόδι εναλλάξ.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u="sng" dirty="0"/>
              <a:t>ΠΑΡΑΤΗΡΗΣΕΙΣ</a:t>
            </a:r>
            <a:r>
              <a:rPr lang="en-US" sz="1600" dirty="0"/>
              <a:t>: </a:t>
            </a:r>
            <a:r>
              <a:rPr lang="el-GR" sz="1600" dirty="0" smtClean="0"/>
              <a:t>Προσέχουμε το πέλμα να ακουμπά ολόκληρο πάνω στο σκαλί.  . Επίσης  άτομα ηλικιωμένα καλό θα ήταν την άσκηση να την εκτελούν με στήριξη του χεριού στον τοίχο η στο κάγκελο της σκάλας.</a:t>
            </a:r>
            <a:endParaRPr lang="en-US" sz="1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Εικόνα 4" descr="Εικόνα που περιέχει εσωτερικό, πίνακας, δωμάτιο, ξύλι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67FE9C3-6CCD-49D6-9145-8762F947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" b="-4"/>
          <a:stretch/>
        </p:blipFill>
        <p:spPr>
          <a:xfrm rot="5400000">
            <a:off x="8345839" y="889997"/>
            <a:ext cx="2386584" cy="179913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Εικόνα 2" descr="Εικόνα που περιέχει εσωτερικό, πίνακας, δωμάτιο, ξύλι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2AFF153-8107-4508-AC58-09B47DDE0C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-4"/>
          <a:stretch/>
        </p:blipFill>
        <p:spPr>
          <a:xfrm rot="5400000">
            <a:off x="8345840" y="3919910"/>
            <a:ext cx="2386584" cy="179795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621B2-C653-4969-BC6D-21C341458E17}"/>
              </a:ext>
            </a:extLst>
          </p:cNvPr>
          <p:cNvSpPr txBox="1"/>
          <p:nvPr/>
        </p:nvSpPr>
        <p:spPr>
          <a:xfrm>
            <a:off x="4129798" y="176158"/>
            <a:ext cx="393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2FCE9-63F6-4CDB-9C36-94B76100C69B}"/>
              </a:ext>
            </a:extLst>
          </p:cNvPr>
          <p:cNvSpPr txBox="1"/>
          <p:nvPr/>
        </p:nvSpPr>
        <p:spPr>
          <a:xfrm>
            <a:off x="61100" y="959195"/>
            <a:ext cx="1163398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l-G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l-G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84AD5-CA37-4656-BA7E-482EF342D274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300" b="1" u="sng" dirty="0">
                <a:latin typeface="+mj-lt"/>
              </a:rPr>
              <a:t>Απαγωγή των ισχίων στο μετωπιαίο</a:t>
            </a:r>
            <a:endParaRPr lang="en-US" sz="3300" b="1" u="sng" dirty="0"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E1DF4A8-8A9E-4570-B5BB-592C7500E257}"/>
              </a:ext>
            </a:extLst>
          </p:cNvPr>
          <p:cNvSpPr/>
          <p:nvPr/>
        </p:nvSpPr>
        <p:spPr>
          <a:xfrm>
            <a:off x="159342" y="2330505"/>
            <a:ext cx="5356088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u="sng" dirty="0"/>
              <a:t>ΣΚΟΠΟΣ:</a:t>
            </a:r>
            <a:r>
              <a:rPr lang="en-US" dirty="0"/>
              <a:t> </a:t>
            </a:r>
            <a:r>
              <a:rPr lang="en-US" dirty="0" err="1" smtClean="0"/>
              <a:t>Εκγύμν</a:t>
            </a:r>
            <a:r>
              <a:rPr lang="en-US" dirty="0" smtClean="0"/>
              <a:t>αση</a:t>
            </a:r>
            <a:r>
              <a:rPr lang="el-GR" dirty="0" smtClean="0"/>
              <a:t> των απαγωγών- </a:t>
            </a:r>
            <a:r>
              <a:rPr lang="el-GR" dirty="0"/>
              <a:t>γλουτών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u="sng" dirty="0"/>
              <a:t>ΘΕΣΗ:</a:t>
            </a:r>
            <a:r>
              <a:rPr lang="en-US" dirty="0"/>
              <a:t> Σταθείτε με </a:t>
            </a:r>
            <a:r>
              <a:rPr lang="el-GR" dirty="0" smtClean="0"/>
              <a:t>το ένα πόδι πάνω στο σκαλί και το άλλο να αιωρείται εκτός σκαλιού,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κρατηθείτε από το κάγκελο με τα δύο σας χέρια.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u="sng" dirty="0" smtClean="0"/>
              <a:t>ΕΚΤΕΛΕΣΗ:</a:t>
            </a:r>
            <a:r>
              <a:rPr lang="el-GR" b="1" i="1" u="sng" dirty="0" smtClean="0"/>
              <a:t> </a:t>
            </a:r>
            <a:r>
              <a:rPr lang="el-GR" dirty="0" smtClean="0"/>
              <a:t>Απαγωγή του </a:t>
            </a:r>
            <a:r>
              <a:rPr lang="el-GR" dirty="0" err="1" smtClean="0"/>
              <a:t>ισχύου</a:t>
            </a:r>
            <a:r>
              <a:rPr lang="el-GR" dirty="0" smtClean="0"/>
              <a:t> σε μετωπιαίο επίπεδο με εκπνοή . </a:t>
            </a:r>
            <a:r>
              <a:rPr lang="el-GR" dirty="0"/>
              <a:t>Επαναφέρετε το πόδι σας στην αρχική του </a:t>
            </a:r>
            <a:r>
              <a:rPr lang="el-GR" dirty="0" smtClean="0"/>
              <a:t>θέση με εισπνοή. </a:t>
            </a:r>
            <a:endParaRPr lang="el-GR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u="sng" dirty="0"/>
              <a:t>ΔΙΑΡΚΕΙΑ:</a:t>
            </a:r>
            <a:r>
              <a:rPr lang="en-US" dirty="0"/>
              <a:t> 3 σετ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2</a:t>
            </a:r>
            <a:r>
              <a:rPr lang="en-US" dirty="0" smtClean="0"/>
              <a:t> επανα</a:t>
            </a:r>
            <a:r>
              <a:rPr lang="en-US" dirty="0" err="1" smtClean="0"/>
              <a:t>λήψεων</a:t>
            </a:r>
            <a:r>
              <a:rPr lang="el-GR" dirty="0" smtClean="0"/>
              <a:t> για κάθε πόδι.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Εικόνα 3" descr="Εικόνα που περιέχει εσωτερικό, άτομο, όρθιο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B79370F6-39B5-4692-A025-AD663E23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29" y="624114"/>
            <a:ext cx="2835380" cy="4238172"/>
          </a:xfrm>
          <a:prstGeom prst="rect">
            <a:avLst/>
          </a:prstGeom>
        </p:spPr>
      </p:pic>
      <p:pic>
        <p:nvPicPr>
          <p:cNvPr id="7" name="Εικόνα 6" descr="Εικόνα που περιέχει άτομο, εσωτερικό, γυναίκα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71772D0-6F00-4BD6-90E8-5B6DC9C5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74" y="1886954"/>
            <a:ext cx="2835379" cy="43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70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875</Words>
  <Application>Microsoft Office PowerPoint</Application>
  <PresentationFormat>Ευρεία οθόνη</PresentationFormat>
  <Paragraphs>105</Paragraphs>
  <Slides>16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 Pro Black</vt:lpstr>
      <vt:lpstr>Times New Roman</vt:lpstr>
      <vt:lpstr>Θέμα του Office</vt:lpstr>
      <vt:lpstr>ΠΡΟΓΡΑΜΜΑ ΑΣΚΗΣΕΩΝ ΕΝΔΥΝΑΜΩΣΗΣ ΣΕ ΣΚΑΛΟΠΑΤΙΑ</vt:lpstr>
      <vt:lpstr>Σημεία κλειδιά για την εκτέλεση  ασκήσεων ενδυνάμωσης σε μαζικά ασκούμενους (ενήλικες και παιδιά)  </vt:lpstr>
      <vt:lpstr>Παρουσίαση του PowerPoint</vt:lpstr>
      <vt:lpstr>ΖΕΣΤΑΜΑ</vt:lpstr>
      <vt:lpstr>      ΣΚΟΠΟΣ: Εκγύμναση δικέφαλων , τετρακέφαλων και γλουτών   ΘΕΣΗ: Σταθείτε όρθιοι με τα πόδια σε ελαφρά διάσταση  ΕΚΤΕΛΕΣΗ: Κάμψη του γονάτου σε προβολή έως 90ο .  Τα χέρια κινούνται αντίθετα από την φορά των ποδιών στο προσθοπίσθιο επίπεδο .  ΔΙΆΡΚΕΙΑ: 3 σετ των 10 επαναλήψεων για το κάθε πόδι</vt:lpstr>
      <vt:lpstr>  ΣΚΟΠΟΣ: Εκγύμναση των μηριαίων μυών και γλουτών  ΘΕΣΗ: Σταθείτε σε όρθια θέση μπροστά από τις σκάλες   ΕΚΤΕΛΕΣΗ: Ξεκινήστε από το κάτω μέρος της σκάλας και ανεβείτε τα σκαλιά δύο-δυο χρησιμοποιώντας τα πόδια σας εναλλάξ. Μόλις ανεβείτε την σκάλα κατεβείτε με χαλαρό ρυθμό.  ΔΙΑΡΚΕΙΑ: Εκτελέστε την άσκηση για 8 ανεβάσματα των 16 σκαλοπατιών και επαναλάβετε για 3 σετ  ΠΑΡΑΤΗΡΗΣΕΙΣ: Δώστε έμφαση στην στήριξη στις φτέρνες κατά την εκτέλεση της άσκησης.</vt:lpstr>
      <vt:lpstr>Παρουσίαση του PowerPoint</vt:lpstr>
      <vt:lpstr>Παρουσίαση του PowerPoint</vt:lpstr>
      <vt:lpstr>Παρουσίαση του PowerPoint</vt:lpstr>
      <vt:lpstr>ΣΚΟΠΟΣ: Εκγύμναση θωρακικών μυών και δικέφαλων βραχιόνιων  ΘΕΣΗ: Τοποθέτηση των χεριών στα σκαλοπάτια με ανοιχτά δάχτυλα και παλάμες μια ελαφριά κλίση προς τα μέσα. Τα χέρια πρέπει είναι κάτω από τους ώμους και τεντωμένα.   ΕΚΤΕΛΕΣΗ: Κάμψη των αγκώνων  σε 90° μοίρες , διατηρώντας τον κορμό με τα ισχία   σε ευθεία και εκπνοή. Εισπνέουμε και επιστροφή στην αρχική θέση με εκπνοή.  ΔΙΑΡΚΕΙΑ: 3 σετ των 8 επαναλήψεων   ΠΑΡΑΤΗΡΗΣΕΙΣ: Προσοχή να διατηρείται η λεκάνη σε ευθειασμό με τα ισχία καθ’ όλη τη διάρκεια της άσκησης.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ΑΠΟΘΕΡΑΠΕΙΑ</vt:lpstr>
      <vt:lpstr>ΚΑΛΗ ΕΠΙΤΥΧΙΑ!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ΑΣΚΗΣΕΩΝ ΕΝΔΥΝΑΜΩΣΗΣ ΣΕ ΣΚΑΛΟΠΑΤΙΑ</dc:title>
  <dc:creator>Artemis Drosou</dc:creator>
  <cp:lastModifiedBy>Elizana</cp:lastModifiedBy>
  <cp:revision>15</cp:revision>
  <dcterms:created xsi:type="dcterms:W3CDTF">2020-05-24T21:23:54Z</dcterms:created>
  <dcterms:modified xsi:type="dcterms:W3CDTF">2020-05-29T15:18:26Z</dcterms:modified>
</cp:coreProperties>
</file>