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6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0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2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7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5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3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7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5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3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7538-30CA-4FC4-9F39-28D41799D9C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D590-0422-4347-9217-7B6B6C56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Σημεία κλειδιά για την εκτέλεση  ασκήσεων ενδυνάμωσης σε </a:t>
            </a:r>
            <a:r>
              <a:rPr lang="el-GR" sz="3200" dirty="0"/>
              <a:t>μαζικά </a:t>
            </a:r>
            <a:r>
              <a:rPr lang="el-GR" sz="3200" dirty="0" smtClean="0"/>
              <a:t>ασκούμενους (ενήλικες και παιδιά</a:t>
            </a:r>
            <a:r>
              <a:rPr lang="el-GR" sz="3200" dirty="0"/>
              <a:t>)</a:t>
            </a:r>
            <a:r>
              <a:rPr lang="el-GR" sz="3200" dirty="0" smtClean="0"/>
              <a:t> </a:t>
            </a:r>
            <a:br>
              <a:rPr lang="el-GR" sz="3200" dirty="0" smtClean="0"/>
            </a:br>
            <a:endParaRPr lang="en-US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sz="2800" b="1" dirty="0" smtClean="0"/>
          </a:p>
          <a:p>
            <a:r>
              <a:rPr lang="el-GR" sz="2800" b="1" dirty="0" smtClean="0"/>
              <a:t>Στην </a:t>
            </a:r>
            <a:r>
              <a:rPr lang="el-GR" sz="2800" b="1" dirty="0" smtClean="0"/>
              <a:t>έναρξη κάθε άσκησης γίνεται εισπνοή από τη μύτη και </a:t>
            </a:r>
            <a:r>
              <a:rPr lang="el-GR" sz="2800" b="1" dirty="0"/>
              <a:t>σ</a:t>
            </a:r>
            <a:r>
              <a:rPr lang="el-GR" sz="2800" b="1" dirty="0" smtClean="0"/>
              <a:t>το δύσκολο σημείο της άσκησης γίνεται η εκπνοή από το στόμα, σταδιακά και ελεγχόμενα, για όσο χρόνο διαρκεί η σύσπαση της μυϊκής ομάδας που γυμνάζεται</a:t>
            </a:r>
            <a:r>
              <a:rPr lang="el-GR" sz="2800" b="1" dirty="0" smtClean="0"/>
              <a:t>.</a:t>
            </a:r>
          </a:p>
          <a:p>
            <a:endParaRPr lang="el-GR" sz="2800" b="1" dirty="0" smtClean="0"/>
          </a:p>
          <a:p>
            <a:pPr algn="just"/>
            <a:r>
              <a:rPr lang="el-GR" sz="2800" b="1" dirty="0" smtClean="0"/>
              <a:t>Για να διασφαλιστεί η ΜΗ επιβάρυνση του αυχένα</a:t>
            </a:r>
            <a:r>
              <a:rPr lang="el-GR" sz="2800" b="1" dirty="0"/>
              <a:t>, κατά την εκτέλεση των </a:t>
            </a:r>
            <a:r>
              <a:rPr lang="el-GR" sz="2800" b="1" dirty="0" smtClean="0"/>
              <a:t>κινήσεων, </a:t>
            </a:r>
            <a:r>
              <a:rPr lang="el-GR" sz="2800" b="1" dirty="0"/>
              <a:t>οι </a:t>
            </a:r>
            <a:r>
              <a:rPr lang="el-GR" sz="2800" b="1" dirty="0" smtClean="0"/>
              <a:t>ωμοπλάτες </a:t>
            </a:r>
            <a:r>
              <a:rPr lang="el-GR" sz="2800" b="1" dirty="0"/>
              <a:t>έλκονται ελαφρώς μεταξύ </a:t>
            </a:r>
            <a:r>
              <a:rPr lang="el-GR" sz="2800" b="1" dirty="0" smtClean="0"/>
              <a:t>τους και ως εκ τούτου, οι ώμοι δεν ανασηκώνονται στην κίνηση</a:t>
            </a:r>
            <a:r>
              <a:rPr lang="el-GR" sz="2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6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Σημεία κλειδιά για την εκτέλεση  ασκήσεων ενδυνάμωσης σε </a:t>
            </a:r>
            <a:r>
              <a:rPr lang="el-GR" sz="3200" dirty="0"/>
              <a:t>μαζικά </a:t>
            </a:r>
            <a:r>
              <a:rPr lang="el-GR" sz="3200" dirty="0" smtClean="0"/>
              <a:t>ασκούμενους (ενήλικες και παιδιά</a:t>
            </a:r>
            <a:r>
              <a:rPr lang="el-GR" sz="3200" dirty="0"/>
              <a:t>)</a:t>
            </a:r>
            <a:r>
              <a:rPr lang="el-GR" sz="3200" dirty="0" smtClean="0"/>
              <a:t> </a:t>
            </a:r>
            <a:br>
              <a:rPr lang="el-GR" sz="3200" dirty="0" smtClean="0"/>
            </a:br>
            <a:endParaRPr lang="en-US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l-GR" sz="2800" b="1" dirty="0" smtClean="0"/>
          </a:p>
          <a:p>
            <a:pPr algn="just"/>
            <a:r>
              <a:rPr lang="el-GR" sz="2800" b="1" dirty="0" smtClean="0"/>
              <a:t>Οι ασκήσεις  δύναμης στην μαζική άθληση εκτελούνται κυκλικά για να μην υπάρχει έντονη επιβάρυνση στον ίδιο μυ συνεχώς. Δηλαδή δεν εκτελούνται όλα τα σετ μαζί αλλά εκτελείται 1 σετ σε κάθε άσκηση διαδοχικά και όταν τελειώσει ο ένας κύκλος, με όλες τις ασκήσεις, μεσολαβεί διάλειμμα 3-5’ και στη συνέχεια γίνεται μετάβαση στον δεύτερο και στον τρίτο κύκλο, εφόσον συστήνονται 3 σετ για κάθε άσκηση.</a:t>
            </a:r>
          </a:p>
          <a:p>
            <a:pPr marL="0" indent="0" algn="just">
              <a:buNone/>
            </a:pPr>
            <a:endParaRPr lang="el-GR" sz="2800" b="1" dirty="0" smtClean="0"/>
          </a:p>
          <a:p>
            <a:pPr algn="just"/>
            <a:r>
              <a:rPr lang="el-GR" sz="2800" b="1" dirty="0" smtClean="0"/>
              <a:t>Όταν στην εκτέλεση ενός  σετ ασκήσεων, οι ασκούμενοι  αντιληφθούν κόπωση, πριν περάσουν στο επόμενο σετ, κρατούν   διάλειμμα  τον ίδιο ή τον διπλάσιο χρόνο απ’ όσο διήρκησε το σετ</a:t>
            </a:r>
            <a:r>
              <a:rPr lang="el-GR" sz="2800" b="1" dirty="0"/>
              <a:t>, (π.χ. αν ένα σετ διαρκεί 2 λεπτά, το διάλειμμα για το επόμενο  σετ θα είναι 2- 4 λεπτά</a:t>
            </a:r>
            <a:r>
              <a:rPr lang="el-GR" sz="2800" b="1"/>
              <a:t>).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79753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196</Words>
  <Application>Microsoft Office PowerPoint</Application>
  <PresentationFormat>Προβολή στην οθόνη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Calibri</vt:lpstr>
      <vt:lpstr>Θέμα του Office</vt:lpstr>
      <vt:lpstr> Σημεία κλειδιά για την εκτέλεση  ασκήσεων ενδυνάμωσης σε μαζικά ασκούμενους (ενήλικες και παιδιά)  </vt:lpstr>
      <vt:lpstr> Σημεία κλειδιά για την εκτέλεση  ασκήσεων ενδυνάμωσης σε μαζικά ασκούμενους (ενήλικες και παιδιά)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Σημεία κλειδιά για την εκτέλεση  ασκήσεων δύναμης σε ενήλικες και παιδιά</dc:title>
  <dc:creator>Konstantina karadimou</dc:creator>
  <cp:lastModifiedBy>Elizana</cp:lastModifiedBy>
  <cp:revision>7</cp:revision>
  <dcterms:created xsi:type="dcterms:W3CDTF">2020-03-30T08:49:30Z</dcterms:created>
  <dcterms:modified xsi:type="dcterms:W3CDTF">2020-03-30T10:43:59Z</dcterms:modified>
</cp:coreProperties>
</file>