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376" r:id="rId3"/>
    <p:sldId id="377" r:id="rId4"/>
    <p:sldId id="378" r:id="rId5"/>
    <p:sldId id="381" r:id="rId6"/>
    <p:sldId id="265" r:id="rId7"/>
    <p:sldId id="258" r:id="rId8"/>
    <p:sldId id="257" r:id="rId9"/>
    <p:sldId id="259" r:id="rId10"/>
    <p:sldId id="260" r:id="rId11"/>
    <p:sldId id="261" r:id="rId12"/>
    <p:sldId id="262" r:id="rId13"/>
    <p:sldId id="379" r:id="rId14"/>
    <p:sldId id="263" r:id="rId15"/>
    <p:sldId id="380"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3" d="100"/>
          <a:sy n="63" d="100"/>
        </p:scale>
        <p:origin x="7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laos DIGELIDIS" userId="4439b408-1a27-499a-9ba1-172c10ef7cb8" providerId="ADAL" clId="{21C5D159-EC00-4610-BA56-BB9839C97C46}"/>
    <pc:docChg chg="custSel addSld modSld">
      <pc:chgData name="Nikolaos DIGELIDIS" userId="4439b408-1a27-499a-9ba1-172c10ef7cb8" providerId="ADAL" clId="{21C5D159-EC00-4610-BA56-BB9839C97C46}" dt="2022-02-20T14:57:54.463" v="359" actId="403"/>
      <pc:docMkLst>
        <pc:docMk/>
      </pc:docMkLst>
      <pc:sldChg chg="modSp mod">
        <pc:chgData name="Nikolaos DIGELIDIS" userId="4439b408-1a27-499a-9ba1-172c10ef7cb8" providerId="ADAL" clId="{21C5D159-EC00-4610-BA56-BB9839C97C46}" dt="2022-02-17T11:00:00.106" v="237" actId="20577"/>
        <pc:sldMkLst>
          <pc:docMk/>
          <pc:sldMk cId="3613894464" sldId="259"/>
        </pc:sldMkLst>
        <pc:spChg chg="mod">
          <ac:chgData name="Nikolaos DIGELIDIS" userId="4439b408-1a27-499a-9ba1-172c10ef7cb8" providerId="ADAL" clId="{21C5D159-EC00-4610-BA56-BB9839C97C46}" dt="2022-02-17T10:59:32.574" v="207" actId="20577"/>
          <ac:spMkLst>
            <pc:docMk/>
            <pc:sldMk cId="3613894464" sldId="259"/>
            <ac:spMk id="2" creationId="{00000000-0000-0000-0000-000000000000}"/>
          </ac:spMkLst>
        </pc:spChg>
        <pc:spChg chg="mod">
          <ac:chgData name="Nikolaos DIGELIDIS" userId="4439b408-1a27-499a-9ba1-172c10ef7cb8" providerId="ADAL" clId="{21C5D159-EC00-4610-BA56-BB9839C97C46}" dt="2022-02-17T11:00:00.106" v="237" actId="20577"/>
          <ac:spMkLst>
            <pc:docMk/>
            <pc:sldMk cId="3613894464" sldId="259"/>
            <ac:spMk id="3" creationId="{00000000-0000-0000-0000-000000000000}"/>
          </ac:spMkLst>
        </pc:spChg>
      </pc:sldChg>
      <pc:sldChg chg="modSp mod">
        <pc:chgData name="Nikolaos DIGELIDIS" userId="4439b408-1a27-499a-9ba1-172c10ef7cb8" providerId="ADAL" clId="{21C5D159-EC00-4610-BA56-BB9839C97C46}" dt="2022-02-17T11:08:50.327" v="326" actId="108"/>
        <pc:sldMkLst>
          <pc:docMk/>
          <pc:sldMk cId="2329402807" sldId="262"/>
        </pc:sldMkLst>
        <pc:spChg chg="mod">
          <ac:chgData name="Nikolaos DIGELIDIS" userId="4439b408-1a27-499a-9ba1-172c10ef7cb8" providerId="ADAL" clId="{21C5D159-EC00-4610-BA56-BB9839C97C46}" dt="2022-02-17T11:08:50.327" v="326" actId="108"/>
          <ac:spMkLst>
            <pc:docMk/>
            <pc:sldMk cId="2329402807" sldId="262"/>
            <ac:spMk id="3" creationId="{00000000-0000-0000-0000-000000000000}"/>
          </ac:spMkLst>
        </pc:spChg>
      </pc:sldChg>
      <pc:sldChg chg="modSp mod">
        <pc:chgData name="Nikolaos DIGELIDIS" userId="4439b408-1a27-499a-9ba1-172c10ef7cb8" providerId="ADAL" clId="{21C5D159-EC00-4610-BA56-BB9839C97C46}" dt="2022-02-17T11:10:47.293" v="345" actId="14100"/>
        <pc:sldMkLst>
          <pc:docMk/>
          <pc:sldMk cId="352329302" sldId="263"/>
        </pc:sldMkLst>
        <pc:spChg chg="mod">
          <ac:chgData name="Nikolaos DIGELIDIS" userId="4439b408-1a27-499a-9ba1-172c10ef7cb8" providerId="ADAL" clId="{21C5D159-EC00-4610-BA56-BB9839C97C46}" dt="2022-02-17T11:10:47.293" v="345" actId="14100"/>
          <ac:spMkLst>
            <pc:docMk/>
            <pc:sldMk cId="352329302" sldId="263"/>
            <ac:spMk id="2" creationId="{00000000-0000-0000-0000-000000000000}"/>
          </ac:spMkLst>
        </pc:spChg>
      </pc:sldChg>
      <pc:sldChg chg="add modTransition">
        <pc:chgData name="Nikolaos DIGELIDIS" userId="4439b408-1a27-499a-9ba1-172c10ef7cb8" providerId="ADAL" clId="{21C5D159-EC00-4610-BA56-BB9839C97C46}" dt="2022-02-17T10:55:08.738" v="0"/>
        <pc:sldMkLst>
          <pc:docMk/>
          <pc:sldMk cId="3661003456" sldId="376"/>
        </pc:sldMkLst>
      </pc:sldChg>
      <pc:sldChg chg="modSp new mod">
        <pc:chgData name="Nikolaos DIGELIDIS" userId="4439b408-1a27-499a-9ba1-172c10ef7cb8" providerId="ADAL" clId="{21C5D159-EC00-4610-BA56-BB9839C97C46}" dt="2022-02-17T11:11:16.002" v="346" actId="108"/>
        <pc:sldMkLst>
          <pc:docMk/>
          <pc:sldMk cId="3235444854" sldId="377"/>
        </pc:sldMkLst>
        <pc:spChg chg="mod">
          <ac:chgData name="Nikolaos DIGELIDIS" userId="4439b408-1a27-499a-9ba1-172c10ef7cb8" providerId="ADAL" clId="{21C5D159-EC00-4610-BA56-BB9839C97C46}" dt="2022-02-17T10:56:43.176" v="9" actId="113"/>
          <ac:spMkLst>
            <pc:docMk/>
            <pc:sldMk cId="3235444854" sldId="377"/>
            <ac:spMk id="2" creationId="{3698FDDC-815A-4D39-88A3-F7A9B62F9C2B}"/>
          </ac:spMkLst>
        </pc:spChg>
        <pc:spChg chg="mod">
          <ac:chgData name="Nikolaos DIGELIDIS" userId="4439b408-1a27-499a-9ba1-172c10ef7cb8" providerId="ADAL" clId="{21C5D159-EC00-4610-BA56-BB9839C97C46}" dt="2022-02-17T11:11:16.002" v="346" actId="108"/>
          <ac:spMkLst>
            <pc:docMk/>
            <pc:sldMk cId="3235444854" sldId="377"/>
            <ac:spMk id="3" creationId="{F3BE9727-78F8-4FAB-B981-6BCA0B4BB337}"/>
          </ac:spMkLst>
        </pc:spChg>
      </pc:sldChg>
      <pc:sldChg chg="modSp new mod">
        <pc:chgData name="Nikolaos DIGELIDIS" userId="4439b408-1a27-499a-9ba1-172c10ef7cb8" providerId="ADAL" clId="{21C5D159-EC00-4610-BA56-BB9839C97C46}" dt="2022-02-17T11:11:20.534" v="347" actId="108"/>
        <pc:sldMkLst>
          <pc:docMk/>
          <pc:sldMk cId="2693796702" sldId="378"/>
        </pc:sldMkLst>
        <pc:spChg chg="mod">
          <ac:chgData name="Nikolaos DIGELIDIS" userId="4439b408-1a27-499a-9ba1-172c10ef7cb8" providerId="ADAL" clId="{21C5D159-EC00-4610-BA56-BB9839C97C46}" dt="2022-02-17T10:57:30.942" v="50" actId="20577"/>
          <ac:spMkLst>
            <pc:docMk/>
            <pc:sldMk cId="2693796702" sldId="378"/>
            <ac:spMk id="2" creationId="{A204C880-C359-465C-8476-ABECC50AE73E}"/>
          </ac:spMkLst>
        </pc:spChg>
        <pc:spChg chg="mod">
          <ac:chgData name="Nikolaos DIGELIDIS" userId="4439b408-1a27-499a-9ba1-172c10ef7cb8" providerId="ADAL" clId="{21C5D159-EC00-4610-BA56-BB9839C97C46}" dt="2022-02-17T11:11:20.534" v="347" actId="108"/>
          <ac:spMkLst>
            <pc:docMk/>
            <pc:sldMk cId="2693796702" sldId="378"/>
            <ac:spMk id="3" creationId="{71B11FF9-C918-4144-8643-2507F8B9AD79}"/>
          </ac:spMkLst>
        </pc:spChg>
      </pc:sldChg>
      <pc:sldChg chg="modSp new mod">
        <pc:chgData name="Nikolaos DIGELIDIS" userId="4439b408-1a27-499a-9ba1-172c10ef7cb8" providerId="ADAL" clId="{21C5D159-EC00-4610-BA56-BB9839C97C46}" dt="2022-02-17T11:10:25.160" v="338" actId="27636"/>
        <pc:sldMkLst>
          <pc:docMk/>
          <pc:sldMk cId="4127446952" sldId="379"/>
        </pc:sldMkLst>
        <pc:spChg chg="mod">
          <ac:chgData name="Nikolaos DIGELIDIS" userId="4439b408-1a27-499a-9ba1-172c10ef7cb8" providerId="ADAL" clId="{21C5D159-EC00-4610-BA56-BB9839C97C46}" dt="2022-02-17T11:01:28.871" v="276" actId="20577"/>
          <ac:spMkLst>
            <pc:docMk/>
            <pc:sldMk cId="4127446952" sldId="379"/>
            <ac:spMk id="2" creationId="{2B792C3E-8ED5-4643-BF32-C7F441C8D130}"/>
          </ac:spMkLst>
        </pc:spChg>
        <pc:spChg chg="mod">
          <ac:chgData name="Nikolaos DIGELIDIS" userId="4439b408-1a27-499a-9ba1-172c10ef7cb8" providerId="ADAL" clId="{21C5D159-EC00-4610-BA56-BB9839C97C46}" dt="2022-02-17T11:10:25.160" v="338" actId="27636"/>
          <ac:spMkLst>
            <pc:docMk/>
            <pc:sldMk cId="4127446952" sldId="379"/>
            <ac:spMk id="3" creationId="{CF4C7AA5-BE8C-43DC-B2D0-30C080CBDEEA}"/>
          </ac:spMkLst>
        </pc:spChg>
      </pc:sldChg>
      <pc:sldChg chg="modSp new mod">
        <pc:chgData name="Nikolaos DIGELIDIS" userId="4439b408-1a27-499a-9ba1-172c10ef7cb8" providerId="ADAL" clId="{21C5D159-EC00-4610-BA56-BB9839C97C46}" dt="2022-02-17T11:10:29.678" v="339" actId="108"/>
        <pc:sldMkLst>
          <pc:docMk/>
          <pc:sldMk cId="2382726524" sldId="380"/>
        </pc:sldMkLst>
        <pc:spChg chg="mod">
          <ac:chgData name="Nikolaos DIGELIDIS" userId="4439b408-1a27-499a-9ba1-172c10ef7cb8" providerId="ADAL" clId="{21C5D159-EC00-4610-BA56-BB9839C97C46}" dt="2022-02-17T11:09:48.437" v="332" actId="108"/>
          <ac:spMkLst>
            <pc:docMk/>
            <pc:sldMk cId="2382726524" sldId="380"/>
            <ac:spMk id="2" creationId="{62A1D1B0-7A23-4A27-ACFD-4C2E3189F2AF}"/>
          </ac:spMkLst>
        </pc:spChg>
        <pc:spChg chg="mod">
          <ac:chgData name="Nikolaos DIGELIDIS" userId="4439b408-1a27-499a-9ba1-172c10ef7cb8" providerId="ADAL" clId="{21C5D159-EC00-4610-BA56-BB9839C97C46}" dt="2022-02-17T11:10:29.678" v="339" actId="108"/>
          <ac:spMkLst>
            <pc:docMk/>
            <pc:sldMk cId="2382726524" sldId="380"/>
            <ac:spMk id="3" creationId="{B48928A1-615A-49EE-813E-A8C06DFE32EE}"/>
          </ac:spMkLst>
        </pc:spChg>
      </pc:sldChg>
      <pc:sldChg chg="modSp new mod">
        <pc:chgData name="Nikolaos DIGELIDIS" userId="4439b408-1a27-499a-9ba1-172c10ef7cb8" providerId="ADAL" clId="{21C5D159-EC00-4610-BA56-BB9839C97C46}" dt="2022-02-20T14:57:54.463" v="359" actId="403"/>
        <pc:sldMkLst>
          <pc:docMk/>
          <pc:sldMk cId="2184469126" sldId="381"/>
        </pc:sldMkLst>
        <pc:spChg chg="mod">
          <ac:chgData name="Nikolaos DIGELIDIS" userId="4439b408-1a27-499a-9ba1-172c10ef7cb8" providerId="ADAL" clId="{21C5D159-EC00-4610-BA56-BB9839C97C46}" dt="2022-02-20T14:57:54.463" v="359" actId="403"/>
          <ac:spMkLst>
            <pc:docMk/>
            <pc:sldMk cId="2184469126" sldId="381"/>
            <ac:spMk id="2" creationId="{AC598091-A198-4793-8996-650E977D2905}"/>
          </ac:spMkLst>
        </pc:spChg>
        <pc:spChg chg="mod">
          <ac:chgData name="Nikolaos DIGELIDIS" userId="4439b408-1a27-499a-9ba1-172c10ef7cb8" providerId="ADAL" clId="{21C5D159-EC00-4610-BA56-BB9839C97C46}" dt="2022-02-20T14:57:50.808" v="355" actId="403"/>
          <ac:spMkLst>
            <pc:docMk/>
            <pc:sldMk cId="2184469126" sldId="381"/>
            <ac:spMk id="3" creationId="{0491D2D2-5933-45EC-8D08-B5780509303A}"/>
          </ac:spMkLst>
        </pc:spChg>
      </pc:sldChg>
    </pc:docChg>
  </pc:docChgLst>
  <pc:docChgLst>
    <pc:chgData name="Nikolaos DIGELIDIS" userId="4439b408-1a27-499a-9ba1-172c10ef7cb8" providerId="ADAL" clId="{E12AA136-602E-40AB-85C7-00AED9ED4A1F}"/>
    <pc:docChg chg="custSel modSld">
      <pc:chgData name="Nikolaos DIGELIDIS" userId="4439b408-1a27-499a-9ba1-172c10ef7cb8" providerId="ADAL" clId="{E12AA136-602E-40AB-85C7-00AED9ED4A1F}" dt="2020-02-23T12:58:07.914" v="3" actId="33524"/>
      <pc:docMkLst>
        <pc:docMk/>
      </pc:docMkLst>
      <pc:sldChg chg="modSp">
        <pc:chgData name="Nikolaos DIGELIDIS" userId="4439b408-1a27-499a-9ba1-172c10ef7cb8" providerId="ADAL" clId="{E12AA136-602E-40AB-85C7-00AED9ED4A1F}" dt="2020-02-23T12:58:07.914" v="3" actId="33524"/>
        <pc:sldMkLst>
          <pc:docMk/>
          <pc:sldMk cId="352329302" sldId="263"/>
        </pc:sldMkLst>
        <pc:graphicFrameChg chg="modGraphic">
          <ac:chgData name="Nikolaos DIGELIDIS" userId="4439b408-1a27-499a-9ba1-172c10ef7cb8" providerId="ADAL" clId="{E12AA136-602E-40AB-85C7-00AED9ED4A1F}" dt="2020-02-23T12:58:07.914" v="3" actId="33524"/>
          <ac:graphicFrameMkLst>
            <pc:docMk/>
            <pc:sldMk cId="352329302" sldId="263"/>
            <ac:graphicFrameMk id="4" creationId="{00000000-0000-0000-0000-000000000000}"/>
          </ac:graphicFrameMkLst>
        </pc:graphicFrameChg>
      </pc:sldChg>
    </pc:docChg>
  </pc:docChgLst>
  <pc:docChgLst>
    <pc:chgData name="Nikolaos DIGELIDIS" userId="4439b408-1a27-499a-9ba1-172c10ef7cb8" providerId="ADAL" clId="{41394F67-5850-4653-90AA-3C0DDD034334}"/>
    <pc:docChg chg="modSld">
      <pc:chgData name="Nikolaos DIGELIDIS" userId="4439b408-1a27-499a-9ba1-172c10ef7cb8" providerId="ADAL" clId="{41394F67-5850-4653-90AA-3C0DDD034334}" dt="2021-02-21T14:12:49.917" v="10" actId="6549"/>
      <pc:docMkLst>
        <pc:docMk/>
      </pc:docMkLst>
      <pc:sldChg chg="modSp mod">
        <pc:chgData name="Nikolaos DIGELIDIS" userId="4439b408-1a27-499a-9ba1-172c10ef7cb8" providerId="ADAL" clId="{41394F67-5850-4653-90AA-3C0DDD034334}" dt="2021-02-21T14:12:49.917" v="10" actId="6549"/>
        <pc:sldMkLst>
          <pc:docMk/>
          <pc:sldMk cId="2690869207" sldId="256"/>
        </pc:sldMkLst>
        <pc:spChg chg="mod">
          <ac:chgData name="Nikolaos DIGELIDIS" userId="4439b408-1a27-499a-9ba1-172c10ef7cb8" providerId="ADAL" clId="{41394F67-5850-4653-90AA-3C0DDD034334}" dt="2021-02-21T14:12:49.917" v="10" actId="6549"/>
          <ac:spMkLst>
            <pc:docMk/>
            <pc:sldMk cId="2690869207" sldId="256"/>
            <ac:spMk id="3" creationId="{00000000-0000-0000-0000-000000000000}"/>
          </ac:spMkLst>
        </pc:spChg>
      </pc:sldChg>
    </pc:docChg>
  </pc:docChgLst>
  <pc:docChgLst>
    <pc:chgData name=" " userId="4439b408-1a27-499a-9ba1-172c10ef7cb8" providerId="ADAL" clId="{1D8A6029-55CA-4924-A77E-6F1DC247D7FC}"/>
    <pc:docChg chg="modSld">
      <pc:chgData name=" " userId="4439b408-1a27-499a-9ba1-172c10ef7cb8" providerId="ADAL" clId="{1D8A6029-55CA-4924-A77E-6F1DC247D7FC}" dt="2019-02-17T21:12:50.483" v="22" actId="403"/>
      <pc:docMkLst>
        <pc:docMk/>
      </pc:docMkLst>
      <pc:sldChg chg="modSp">
        <pc:chgData name=" " userId="4439b408-1a27-499a-9ba1-172c10ef7cb8" providerId="ADAL" clId="{1D8A6029-55CA-4924-A77E-6F1DC247D7FC}" dt="2019-02-17T21:12:34.343" v="16" actId="403"/>
        <pc:sldMkLst>
          <pc:docMk/>
          <pc:sldMk cId="564581219" sldId="257"/>
        </pc:sldMkLst>
        <pc:spChg chg="mod">
          <ac:chgData name=" " userId="4439b408-1a27-499a-9ba1-172c10ef7cb8" providerId="ADAL" clId="{1D8A6029-55CA-4924-A77E-6F1DC247D7FC}" dt="2019-02-17T21:12:34.343" v="16" actId="403"/>
          <ac:spMkLst>
            <pc:docMk/>
            <pc:sldMk cId="564581219" sldId="257"/>
            <ac:spMk id="3" creationId="{00000000-0000-0000-0000-000000000000}"/>
          </ac:spMkLst>
        </pc:spChg>
      </pc:sldChg>
      <pc:sldChg chg="modSp">
        <pc:chgData name=" " userId="4439b408-1a27-499a-9ba1-172c10ef7cb8" providerId="ADAL" clId="{1D8A6029-55CA-4924-A77E-6F1DC247D7FC}" dt="2019-02-17T21:12:38.374" v="18" actId="403"/>
        <pc:sldMkLst>
          <pc:docMk/>
          <pc:sldMk cId="2319400698" sldId="258"/>
        </pc:sldMkLst>
        <pc:spChg chg="mod">
          <ac:chgData name=" " userId="4439b408-1a27-499a-9ba1-172c10ef7cb8" providerId="ADAL" clId="{1D8A6029-55CA-4924-A77E-6F1DC247D7FC}" dt="2019-02-17T21:12:38.374" v="18" actId="403"/>
          <ac:spMkLst>
            <pc:docMk/>
            <pc:sldMk cId="2319400698" sldId="258"/>
            <ac:spMk id="3" creationId="{00000000-0000-0000-0000-000000000000}"/>
          </ac:spMkLst>
        </pc:spChg>
      </pc:sldChg>
      <pc:sldChg chg="modSp">
        <pc:chgData name=" " userId="4439b408-1a27-499a-9ba1-172c10ef7cb8" providerId="ADAL" clId="{1D8A6029-55CA-4924-A77E-6F1DC247D7FC}" dt="2019-02-17T21:12:29.627" v="14" actId="403"/>
        <pc:sldMkLst>
          <pc:docMk/>
          <pc:sldMk cId="3613894464" sldId="259"/>
        </pc:sldMkLst>
        <pc:spChg chg="mod">
          <ac:chgData name=" " userId="4439b408-1a27-499a-9ba1-172c10ef7cb8" providerId="ADAL" clId="{1D8A6029-55CA-4924-A77E-6F1DC247D7FC}" dt="2019-02-17T21:12:29.627" v="14" actId="403"/>
          <ac:spMkLst>
            <pc:docMk/>
            <pc:sldMk cId="3613894464" sldId="259"/>
            <ac:spMk id="3" creationId="{00000000-0000-0000-0000-000000000000}"/>
          </ac:spMkLst>
        </pc:spChg>
      </pc:sldChg>
      <pc:sldChg chg="modSp">
        <pc:chgData name=" " userId="4439b408-1a27-499a-9ba1-172c10ef7cb8" providerId="ADAL" clId="{1D8A6029-55CA-4924-A77E-6F1DC247D7FC}" dt="2019-02-17T21:12:45.016" v="20" actId="403"/>
        <pc:sldMkLst>
          <pc:docMk/>
          <pc:sldMk cId="1816213395" sldId="260"/>
        </pc:sldMkLst>
        <pc:spChg chg="mod">
          <ac:chgData name=" " userId="4439b408-1a27-499a-9ba1-172c10ef7cb8" providerId="ADAL" clId="{1D8A6029-55CA-4924-A77E-6F1DC247D7FC}" dt="2019-02-17T21:12:45.016" v="20" actId="403"/>
          <ac:spMkLst>
            <pc:docMk/>
            <pc:sldMk cId="1816213395" sldId="260"/>
            <ac:spMk id="3" creationId="{00000000-0000-0000-0000-000000000000}"/>
          </ac:spMkLst>
        </pc:spChg>
      </pc:sldChg>
      <pc:sldChg chg="modSp">
        <pc:chgData name=" " userId="4439b408-1a27-499a-9ba1-172c10ef7cb8" providerId="ADAL" clId="{1D8A6029-55CA-4924-A77E-6F1DC247D7FC}" dt="2019-02-17T21:12:22.043" v="12" actId="403"/>
        <pc:sldMkLst>
          <pc:docMk/>
          <pc:sldMk cId="3159151702" sldId="261"/>
        </pc:sldMkLst>
        <pc:spChg chg="mod">
          <ac:chgData name=" " userId="4439b408-1a27-499a-9ba1-172c10ef7cb8" providerId="ADAL" clId="{1D8A6029-55CA-4924-A77E-6F1DC247D7FC}" dt="2019-02-17T21:12:22.043" v="12" actId="403"/>
          <ac:spMkLst>
            <pc:docMk/>
            <pc:sldMk cId="3159151702" sldId="261"/>
            <ac:spMk id="3" creationId="{00000000-0000-0000-0000-000000000000}"/>
          </ac:spMkLst>
        </pc:spChg>
      </pc:sldChg>
      <pc:sldChg chg="modSp">
        <pc:chgData name=" " userId="4439b408-1a27-499a-9ba1-172c10ef7cb8" providerId="ADAL" clId="{1D8A6029-55CA-4924-A77E-6F1DC247D7FC}" dt="2019-02-17T21:12:50.483" v="22" actId="403"/>
        <pc:sldMkLst>
          <pc:docMk/>
          <pc:sldMk cId="2329402807" sldId="262"/>
        </pc:sldMkLst>
        <pc:spChg chg="mod">
          <ac:chgData name=" " userId="4439b408-1a27-499a-9ba1-172c10ef7cb8" providerId="ADAL" clId="{1D8A6029-55CA-4924-A77E-6F1DC247D7FC}" dt="2019-02-17T21:12:50.483" v="22" actId="403"/>
          <ac:spMkLst>
            <pc:docMk/>
            <pc:sldMk cId="2329402807" sldId="262"/>
            <ac:spMk id="3" creationId="{00000000-0000-0000-0000-000000000000}"/>
          </ac:spMkLst>
        </pc:spChg>
      </pc:sldChg>
    </pc:docChg>
  </pc:docChgLst>
  <pc:docChgLst>
    <pc:chgData name="Nikolaos DIGELIDIS" userId="4439b408-1a27-499a-9ba1-172c10ef7cb8" providerId="ADAL" clId="{728ADDE8-30DB-4776-8B95-4B0DD49C070E}"/>
    <pc:docChg chg="modSld">
      <pc:chgData name="Nikolaos DIGELIDIS" userId="4439b408-1a27-499a-9ba1-172c10ef7cb8" providerId="ADAL" clId="{728ADDE8-30DB-4776-8B95-4B0DD49C070E}" dt="2023-02-12T10:52:14.623" v="3" actId="13926"/>
      <pc:docMkLst>
        <pc:docMk/>
      </pc:docMkLst>
      <pc:sldChg chg="modSp mod">
        <pc:chgData name="Nikolaos DIGELIDIS" userId="4439b408-1a27-499a-9ba1-172c10ef7cb8" providerId="ADAL" clId="{728ADDE8-30DB-4776-8B95-4B0DD49C070E}" dt="2023-02-12T10:52:14.623" v="3" actId="13926"/>
        <pc:sldMkLst>
          <pc:docMk/>
          <pc:sldMk cId="2184469126" sldId="381"/>
        </pc:sldMkLst>
        <pc:spChg chg="mod">
          <ac:chgData name="Nikolaos DIGELIDIS" userId="4439b408-1a27-499a-9ba1-172c10ef7cb8" providerId="ADAL" clId="{728ADDE8-30DB-4776-8B95-4B0DD49C070E}" dt="2023-02-12T10:52:14.623" v="3" actId="13926"/>
          <ac:spMkLst>
            <pc:docMk/>
            <pc:sldMk cId="2184469126" sldId="381"/>
            <ac:spMk id="3" creationId="{0491D2D2-5933-45EC-8D08-B5780509303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l-GR"/>
              <a:t>Στυλ κύριου τίτλου</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F734DD64-8827-4195-8603-5AF63621BB4C}" type="datetimeFigureOut">
              <a:rPr lang="el-GR" smtClean="0"/>
              <a:t>12/2/2023</a:t>
            </a:fld>
            <a:endParaRPr lang="el-G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5B353A86-0D4C-4909-B56E-F01C9660161B}" type="slidenum">
              <a:rPr lang="el-GR" smtClean="0"/>
              <a:t>‹#›</a:t>
            </a:fld>
            <a:endParaRPr lang="el-G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033097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734DD64-8827-4195-8603-5AF63621BB4C}" type="datetimeFigureOut">
              <a:rPr lang="el-GR" smtClean="0"/>
              <a:t>12/2/2023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353A86-0D4C-4909-B56E-F01C9660161B}" type="slidenum">
              <a:rPr lang="el-GR" smtClean="0"/>
              <a:t>‹#›</a:t>
            </a:fld>
            <a:endParaRPr lang="el-GR"/>
          </a:p>
        </p:txBody>
      </p:sp>
    </p:spTree>
    <p:extLst>
      <p:ext uri="{BB962C8B-B14F-4D97-AF65-F5344CB8AC3E}">
        <p14:creationId xmlns:p14="http://schemas.microsoft.com/office/powerpoint/2010/main" val="246162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734DD64-8827-4195-8603-5AF63621BB4C}" type="datetimeFigureOut">
              <a:rPr lang="el-GR" smtClean="0"/>
              <a:t>12/2/2023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353A86-0D4C-4909-B56E-F01C9660161B}" type="slidenum">
              <a:rPr lang="el-GR" smtClean="0"/>
              <a:t>‹#›</a:t>
            </a:fld>
            <a:endParaRPr lang="el-GR"/>
          </a:p>
        </p:txBody>
      </p:sp>
    </p:spTree>
    <p:extLst>
      <p:ext uri="{BB962C8B-B14F-4D97-AF65-F5344CB8AC3E}">
        <p14:creationId xmlns:p14="http://schemas.microsoft.com/office/powerpoint/2010/main" val="145354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734DD64-8827-4195-8603-5AF63621BB4C}" type="datetimeFigureOut">
              <a:rPr lang="el-GR" smtClean="0"/>
              <a:t>12/2/2023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353A86-0D4C-4909-B56E-F01C9660161B}" type="slidenum">
              <a:rPr lang="el-GR" smtClean="0"/>
              <a:t>‹#›</a:t>
            </a:fld>
            <a:endParaRPr lang="el-GR"/>
          </a:p>
        </p:txBody>
      </p:sp>
    </p:spTree>
    <p:extLst>
      <p:ext uri="{BB962C8B-B14F-4D97-AF65-F5344CB8AC3E}">
        <p14:creationId xmlns:p14="http://schemas.microsoft.com/office/powerpoint/2010/main" val="247931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l-GR"/>
              <a:t>Στυλ κύριου τίτλου</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F734DD64-8827-4195-8603-5AF63621BB4C}" type="datetimeFigureOut">
              <a:rPr lang="el-GR" smtClean="0"/>
              <a:t>12/2/2023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353A86-0D4C-4909-B56E-F01C9660161B}" type="slidenum">
              <a:rPr lang="el-GR" smtClean="0"/>
              <a:t>‹#›</a:t>
            </a:fld>
            <a:endParaRPr lang="el-G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0986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F734DD64-8827-4195-8603-5AF63621BB4C}" type="datetimeFigureOut">
              <a:rPr lang="el-GR" smtClean="0"/>
              <a:t>12/2/2023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B353A86-0D4C-4909-B56E-F01C9660161B}" type="slidenum">
              <a:rPr lang="el-GR" smtClean="0"/>
              <a:t>‹#›</a:t>
            </a:fld>
            <a:endParaRPr lang="el-GR"/>
          </a:p>
        </p:txBody>
      </p:sp>
    </p:spTree>
    <p:extLst>
      <p:ext uri="{BB962C8B-B14F-4D97-AF65-F5344CB8AC3E}">
        <p14:creationId xmlns:p14="http://schemas.microsoft.com/office/powerpoint/2010/main" val="2125955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Στυλ κύριου τίτλου</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l-GR"/>
              <a:t>Επεξεργασία στυλ υποδείγματος κειμένου</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F734DD64-8827-4195-8603-5AF63621BB4C}" type="datetimeFigureOut">
              <a:rPr lang="el-GR" smtClean="0"/>
              <a:t>12/2/2023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B353A86-0D4C-4909-B56E-F01C9660161B}" type="slidenum">
              <a:rPr lang="el-GR" smtClean="0"/>
              <a:t>‹#›</a:t>
            </a:fld>
            <a:endParaRPr lang="el-GR"/>
          </a:p>
        </p:txBody>
      </p:sp>
    </p:spTree>
    <p:extLst>
      <p:ext uri="{BB962C8B-B14F-4D97-AF65-F5344CB8AC3E}">
        <p14:creationId xmlns:p14="http://schemas.microsoft.com/office/powerpoint/2010/main" val="427959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F734DD64-8827-4195-8603-5AF63621BB4C}" type="datetimeFigureOut">
              <a:rPr lang="el-GR" smtClean="0"/>
              <a:t>12/2/2023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B353A86-0D4C-4909-B56E-F01C9660161B}" type="slidenum">
              <a:rPr lang="el-GR" smtClean="0"/>
              <a:t>‹#›</a:t>
            </a:fld>
            <a:endParaRPr lang="el-GR"/>
          </a:p>
        </p:txBody>
      </p:sp>
    </p:spTree>
    <p:extLst>
      <p:ext uri="{BB962C8B-B14F-4D97-AF65-F5344CB8AC3E}">
        <p14:creationId xmlns:p14="http://schemas.microsoft.com/office/powerpoint/2010/main" val="390428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4DD64-8827-4195-8603-5AF63621BB4C}" type="datetimeFigureOut">
              <a:rPr lang="el-GR" smtClean="0"/>
              <a:t>12/2/2023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B353A86-0D4C-4909-B56E-F01C9660161B}" type="slidenum">
              <a:rPr lang="el-GR" smtClean="0"/>
              <a:t>‹#›</a:t>
            </a:fld>
            <a:endParaRPr lang="el-GR"/>
          </a:p>
        </p:txBody>
      </p:sp>
    </p:spTree>
    <p:extLst>
      <p:ext uri="{BB962C8B-B14F-4D97-AF65-F5344CB8AC3E}">
        <p14:creationId xmlns:p14="http://schemas.microsoft.com/office/powerpoint/2010/main" val="362726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l-GR"/>
              <a:t>Στυλ κύριου τίτλου</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F734DD64-8827-4195-8603-5AF63621BB4C}" type="datetimeFigureOut">
              <a:rPr lang="el-GR" smtClean="0"/>
              <a:t>12/2/2023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B353A86-0D4C-4909-B56E-F01C9660161B}" type="slidenum">
              <a:rPr lang="el-GR" smtClean="0"/>
              <a:t>‹#›</a:t>
            </a:fld>
            <a:endParaRPr lang="el-GR"/>
          </a:p>
        </p:txBody>
      </p:sp>
    </p:spTree>
    <p:extLst>
      <p:ext uri="{BB962C8B-B14F-4D97-AF65-F5344CB8AC3E}">
        <p14:creationId xmlns:p14="http://schemas.microsoft.com/office/powerpoint/2010/main" val="14420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l-GR"/>
              <a:t>Στυλ κύριου τίτλου</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F734DD64-8827-4195-8603-5AF63621BB4C}" type="datetimeFigureOut">
              <a:rPr lang="el-GR" smtClean="0"/>
              <a:t>12/2/2023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B353A86-0D4C-4909-B56E-F01C9660161B}" type="slidenum">
              <a:rPr lang="el-GR" smtClean="0"/>
              <a:t>‹#›</a:t>
            </a:fld>
            <a:endParaRPr lang="el-GR"/>
          </a:p>
        </p:txBody>
      </p:sp>
    </p:spTree>
    <p:extLst>
      <p:ext uri="{BB962C8B-B14F-4D97-AF65-F5344CB8AC3E}">
        <p14:creationId xmlns:p14="http://schemas.microsoft.com/office/powerpoint/2010/main" val="46672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l-GR"/>
              <a:t>Στυλ κύριου τίτλου</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F734DD64-8827-4195-8603-5AF63621BB4C}" type="datetimeFigureOut">
              <a:rPr lang="el-GR" smtClean="0"/>
              <a:t>12/2/2023</a:t>
            </a:fld>
            <a:endParaRPr lang="el-G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l-G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5B353A86-0D4C-4909-B56E-F01C9660161B}" type="slidenum">
              <a:rPr lang="el-GR" smtClean="0"/>
              <a:t>‹#›</a:t>
            </a:fld>
            <a:endParaRPr lang="el-GR"/>
          </a:p>
        </p:txBody>
      </p:sp>
    </p:spTree>
    <p:extLst>
      <p:ext uri="{BB962C8B-B14F-4D97-AF65-F5344CB8AC3E}">
        <p14:creationId xmlns:p14="http://schemas.microsoft.com/office/powerpoint/2010/main" val="30499954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mgoudas@pe.uth.g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dirty="0"/>
              <a:t>The development of a research proposal</a:t>
            </a:r>
            <a:endParaRPr lang="el-GR" dirty="0"/>
          </a:p>
        </p:txBody>
      </p:sp>
      <p:sp>
        <p:nvSpPr>
          <p:cNvPr id="3" name="Υπότιτλος 2"/>
          <p:cNvSpPr>
            <a:spLocks noGrp="1"/>
          </p:cNvSpPr>
          <p:nvPr>
            <p:ph type="subTitle" idx="1"/>
          </p:nvPr>
        </p:nvSpPr>
        <p:spPr/>
        <p:txBody>
          <a:bodyPr/>
          <a:lstStyle/>
          <a:p>
            <a:r>
              <a:rPr lang="en-US" dirty="0"/>
              <a:t>Nikolaos Digelidis</a:t>
            </a:r>
            <a:endParaRPr lang="el-GR" dirty="0"/>
          </a:p>
          <a:p>
            <a:r>
              <a:rPr lang="en-US" dirty="0"/>
              <a:t>Department of Physical Education and Sport Science</a:t>
            </a:r>
          </a:p>
          <a:p>
            <a:r>
              <a:rPr lang="en-US" dirty="0"/>
              <a:t>University of Thessaly</a:t>
            </a:r>
            <a:endParaRPr lang="el-GR" dirty="0"/>
          </a:p>
        </p:txBody>
      </p:sp>
    </p:spTree>
    <p:extLst>
      <p:ext uri="{BB962C8B-B14F-4D97-AF65-F5344CB8AC3E}">
        <p14:creationId xmlns:p14="http://schemas.microsoft.com/office/powerpoint/2010/main" val="2690869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b="1" i="1" dirty="0"/>
              <a:t>Purpose statement</a:t>
            </a:r>
            <a:endParaRPr lang="el-GR" dirty="0"/>
          </a:p>
        </p:txBody>
      </p:sp>
      <p:sp>
        <p:nvSpPr>
          <p:cNvPr id="3" name="Θέση περιεχομένου 2"/>
          <p:cNvSpPr>
            <a:spLocks noGrp="1"/>
          </p:cNvSpPr>
          <p:nvPr>
            <p:ph idx="1"/>
          </p:nvPr>
        </p:nvSpPr>
        <p:spPr/>
        <p:txBody>
          <a:bodyPr>
            <a:normAutofit/>
          </a:bodyPr>
          <a:lstStyle/>
          <a:p>
            <a:r>
              <a:rPr lang="en-GB" sz="2400" dirty="0"/>
              <a:t>What is your aim? </a:t>
            </a:r>
          </a:p>
          <a:p>
            <a:r>
              <a:rPr lang="en-GB" sz="2400" dirty="0"/>
              <a:t>Can you be specific?</a:t>
            </a:r>
            <a:endParaRPr lang="el-GR" sz="2400" dirty="0"/>
          </a:p>
        </p:txBody>
      </p:sp>
    </p:spTree>
    <p:extLst>
      <p:ext uri="{BB962C8B-B14F-4D97-AF65-F5344CB8AC3E}">
        <p14:creationId xmlns:p14="http://schemas.microsoft.com/office/powerpoint/2010/main" val="1816213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b="1" i="1" dirty="0"/>
              <a:t>Hypotheses about possible results</a:t>
            </a:r>
            <a:endParaRPr lang="el-GR" dirty="0"/>
          </a:p>
        </p:txBody>
      </p:sp>
      <p:sp>
        <p:nvSpPr>
          <p:cNvPr id="3" name="Θέση περιεχομένου 2"/>
          <p:cNvSpPr>
            <a:spLocks noGrp="1"/>
          </p:cNvSpPr>
          <p:nvPr>
            <p:ph idx="1"/>
          </p:nvPr>
        </p:nvSpPr>
        <p:spPr/>
        <p:txBody>
          <a:bodyPr>
            <a:normAutofit/>
          </a:bodyPr>
          <a:lstStyle/>
          <a:p>
            <a:r>
              <a:rPr lang="en-GB" sz="2400" dirty="0"/>
              <a:t>Briefly describe what you expect to find. What could be the main conclusions from your study?</a:t>
            </a:r>
            <a:r>
              <a:rPr lang="en-US" sz="2400" dirty="0"/>
              <a:t> </a:t>
            </a:r>
          </a:p>
          <a:p>
            <a:pPr lvl="1"/>
            <a:r>
              <a:rPr lang="en-US" sz="2000" dirty="0"/>
              <a:t>Statistical hypotheses: Null and directional hypotheses related with the statistical analyses you are planning to conduct (e.g. “Students’ academic performance and physical activity will not be significantly related”)</a:t>
            </a:r>
          </a:p>
          <a:p>
            <a:pPr lvl="1"/>
            <a:r>
              <a:rPr lang="en-US" sz="2000" dirty="0"/>
              <a:t>Research hypotheses: Stated according to the expected results. The expected outcome is derived from knowledge of the related literature on the topic.</a:t>
            </a:r>
          </a:p>
          <a:p>
            <a:endParaRPr lang="el-GR" sz="2400" dirty="0"/>
          </a:p>
        </p:txBody>
      </p:sp>
    </p:spTree>
    <p:extLst>
      <p:ext uri="{BB962C8B-B14F-4D97-AF65-F5344CB8AC3E}">
        <p14:creationId xmlns:p14="http://schemas.microsoft.com/office/powerpoint/2010/main" val="315915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b="1" i="1" dirty="0"/>
              <a:t>Importance of your study</a:t>
            </a:r>
            <a:endParaRPr lang="el-GR" dirty="0"/>
          </a:p>
        </p:txBody>
      </p:sp>
      <p:sp>
        <p:nvSpPr>
          <p:cNvPr id="3" name="Θέση περιεχομένου 2"/>
          <p:cNvSpPr>
            <a:spLocks noGrp="1"/>
          </p:cNvSpPr>
          <p:nvPr>
            <p:ph idx="1"/>
          </p:nvPr>
        </p:nvSpPr>
        <p:spPr/>
        <p:txBody>
          <a:bodyPr>
            <a:normAutofit fontScale="92500" lnSpcReduction="10000"/>
          </a:bodyPr>
          <a:lstStyle/>
          <a:p>
            <a:r>
              <a:rPr lang="en-GB" sz="2400" dirty="0"/>
              <a:t>Why is this study important? </a:t>
            </a:r>
          </a:p>
          <a:p>
            <a:r>
              <a:rPr lang="en-GB" sz="2400" dirty="0"/>
              <a:t>How does it contribute to scientific knowledge? </a:t>
            </a:r>
            <a:r>
              <a:rPr lang="en-US" sz="2400" dirty="0"/>
              <a:t>How your work will create the foundation for future research</a:t>
            </a:r>
          </a:p>
          <a:p>
            <a:r>
              <a:rPr lang="en-GB" sz="2400" dirty="0"/>
              <a:t>How does this work add to the body of knowledge on the topic?</a:t>
            </a:r>
            <a:endParaRPr lang="el-GR" sz="2400" dirty="0"/>
          </a:p>
          <a:p>
            <a:r>
              <a:rPr lang="en-GB" sz="2400" dirty="0"/>
              <a:t>What changes could possibly be adopted as a result of the findings of the work? </a:t>
            </a:r>
          </a:p>
          <a:p>
            <a:r>
              <a:rPr lang="en-US" sz="2400" dirty="0"/>
              <a:t>The practical value your findings will provide to practitioners, educators, and other academics in your field</a:t>
            </a:r>
          </a:p>
          <a:p>
            <a:r>
              <a:rPr lang="en-US" sz="2400" dirty="0"/>
              <a:t>The problems your work can potentially help to fix</a:t>
            </a:r>
          </a:p>
          <a:p>
            <a:r>
              <a:rPr lang="en-US" sz="2400" dirty="0"/>
              <a:t>Policies that could be impacted by your findings</a:t>
            </a:r>
          </a:p>
          <a:p>
            <a:endParaRPr lang="en-US" sz="2400" b="0" i="0" dirty="0">
              <a:solidFill>
                <a:srgbClr val="3B3E4D"/>
              </a:solidFill>
              <a:effectLst/>
              <a:latin typeface="AkkuratPro"/>
            </a:endParaRPr>
          </a:p>
          <a:p>
            <a:endParaRPr lang="en-US" sz="2400" b="0" i="0" dirty="0">
              <a:solidFill>
                <a:srgbClr val="3B3E4D"/>
              </a:solidFill>
              <a:effectLst/>
              <a:latin typeface="AkkuratPro"/>
            </a:endParaRPr>
          </a:p>
          <a:p>
            <a:endParaRPr lang="en-GB" sz="2400" dirty="0"/>
          </a:p>
        </p:txBody>
      </p:sp>
    </p:spTree>
    <p:extLst>
      <p:ext uri="{BB962C8B-B14F-4D97-AF65-F5344CB8AC3E}">
        <p14:creationId xmlns:p14="http://schemas.microsoft.com/office/powerpoint/2010/main" val="2329402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792C3E-8ED5-4643-BF32-C7F441C8D130}"/>
              </a:ext>
            </a:extLst>
          </p:cNvPr>
          <p:cNvSpPr>
            <a:spLocks noGrp="1"/>
          </p:cNvSpPr>
          <p:nvPr>
            <p:ph type="title"/>
          </p:nvPr>
        </p:nvSpPr>
        <p:spPr/>
        <p:txBody>
          <a:bodyPr/>
          <a:lstStyle/>
          <a:p>
            <a:r>
              <a:rPr lang="en-US" dirty="0"/>
              <a:t>Research design, methods and schedule</a:t>
            </a:r>
            <a:endParaRPr lang="el-GR" dirty="0"/>
          </a:p>
        </p:txBody>
      </p:sp>
      <p:sp>
        <p:nvSpPr>
          <p:cNvPr id="3" name="Θέση περιεχομένου 2">
            <a:extLst>
              <a:ext uri="{FF2B5EF4-FFF2-40B4-BE49-F238E27FC236}">
                <a16:creationId xmlns:a16="http://schemas.microsoft.com/office/drawing/2014/main" id="{CF4C7AA5-BE8C-43DC-B2D0-30C080CBDEEA}"/>
              </a:ext>
            </a:extLst>
          </p:cNvPr>
          <p:cNvSpPr>
            <a:spLocks noGrp="1"/>
          </p:cNvSpPr>
          <p:nvPr>
            <p:ph idx="1"/>
          </p:nvPr>
        </p:nvSpPr>
        <p:spPr/>
        <p:txBody>
          <a:bodyPr>
            <a:normAutofit fontScale="92500"/>
          </a:bodyPr>
          <a:lstStyle/>
          <a:p>
            <a:pPr algn="l">
              <a:buFont typeface="Arial" panose="020B0604020202020204" pitchFamily="34" charset="0"/>
              <a:buChar char="•"/>
            </a:pPr>
            <a:r>
              <a:rPr lang="en-US" sz="2200" dirty="0"/>
              <a:t>The type of research you will do. Are you conducting qualitative or quantitative research? Are you collecting original data or working with data collected by other researchers?</a:t>
            </a:r>
          </a:p>
          <a:p>
            <a:pPr algn="l">
              <a:buFont typeface="Arial" panose="020B0604020202020204" pitchFamily="34" charset="0"/>
              <a:buChar char="•"/>
            </a:pPr>
            <a:r>
              <a:rPr lang="en-US" sz="2200" dirty="0"/>
              <a:t>Whether you’re doing experimental, correlational (etc.) research</a:t>
            </a:r>
          </a:p>
          <a:p>
            <a:pPr algn="l">
              <a:buFont typeface="Arial" panose="020B0604020202020204" pitchFamily="34" charset="0"/>
              <a:buChar char="•"/>
            </a:pPr>
            <a:r>
              <a:rPr lang="en-US" sz="2200" dirty="0"/>
              <a:t>The data you’re working with. For example, if you’re conducting research in the social sciences, you’ll need to describe the population you’re studying. You’ll also need to cover how you’ll select your subjects and how you’ll collect data from them. </a:t>
            </a:r>
          </a:p>
          <a:p>
            <a:pPr algn="l">
              <a:buFont typeface="Arial" panose="020B0604020202020204" pitchFamily="34" charset="0"/>
              <a:buChar char="•"/>
            </a:pPr>
            <a:r>
              <a:rPr lang="en-US" sz="2200" dirty="0"/>
              <a:t>The tools you’ll use to collect data. Will you be running experiments? Using questionnaires? Conducting surveys? Observing phenomena? Note all data collection methods here along with why they’re effective methods for your specific research.</a:t>
            </a:r>
          </a:p>
        </p:txBody>
      </p:sp>
    </p:spTree>
    <p:extLst>
      <p:ext uri="{BB962C8B-B14F-4D97-AF65-F5344CB8AC3E}">
        <p14:creationId xmlns:p14="http://schemas.microsoft.com/office/powerpoint/2010/main" val="4127446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8639" y="-320040"/>
            <a:ext cx="10405873" cy="1325562"/>
          </a:xfrm>
        </p:spPr>
        <p:txBody>
          <a:bodyPr/>
          <a:lstStyle/>
          <a:p>
            <a:r>
              <a:rPr lang="en-US" dirty="0"/>
              <a:t>Self-evaluating your research proposal</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416576888"/>
              </p:ext>
            </p:extLst>
          </p:nvPr>
        </p:nvGraphicFramePr>
        <p:xfrm>
          <a:off x="548639" y="996695"/>
          <a:ext cx="10424160" cy="5665828"/>
        </p:xfrm>
        <a:graphic>
          <a:graphicData uri="http://schemas.openxmlformats.org/drawingml/2006/table">
            <a:tbl>
              <a:tblPr firstRow="1" bandRow="1">
                <a:tableStyleId>{5C22544A-7EE6-4342-B048-85BDC9FD1C3A}</a:tableStyleId>
              </a:tblPr>
              <a:tblGrid>
                <a:gridCol w="2606040">
                  <a:extLst>
                    <a:ext uri="{9D8B030D-6E8A-4147-A177-3AD203B41FA5}">
                      <a16:colId xmlns:a16="http://schemas.microsoft.com/office/drawing/2014/main" val="3537665551"/>
                    </a:ext>
                  </a:extLst>
                </a:gridCol>
                <a:gridCol w="2606040">
                  <a:extLst>
                    <a:ext uri="{9D8B030D-6E8A-4147-A177-3AD203B41FA5}">
                      <a16:colId xmlns:a16="http://schemas.microsoft.com/office/drawing/2014/main" val="312733742"/>
                    </a:ext>
                  </a:extLst>
                </a:gridCol>
                <a:gridCol w="2606040">
                  <a:extLst>
                    <a:ext uri="{9D8B030D-6E8A-4147-A177-3AD203B41FA5}">
                      <a16:colId xmlns:a16="http://schemas.microsoft.com/office/drawing/2014/main" val="200801092"/>
                    </a:ext>
                  </a:extLst>
                </a:gridCol>
                <a:gridCol w="2606040">
                  <a:extLst>
                    <a:ext uri="{9D8B030D-6E8A-4147-A177-3AD203B41FA5}">
                      <a16:colId xmlns:a16="http://schemas.microsoft.com/office/drawing/2014/main" val="921172450"/>
                    </a:ext>
                  </a:extLst>
                </a:gridCol>
              </a:tblGrid>
              <a:tr h="501176">
                <a:tc>
                  <a:txBody>
                    <a:bodyPr/>
                    <a:lstStyle/>
                    <a:p>
                      <a:pPr>
                        <a:lnSpc>
                          <a:spcPct val="115000"/>
                        </a:lnSpc>
                        <a:spcAft>
                          <a:spcPts val="0"/>
                        </a:spcAft>
                      </a:pP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45770">
                        <a:lnSpc>
                          <a:spcPts val="1335"/>
                        </a:lnSpc>
                        <a:spcAft>
                          <a:spcPts val="0"/>
                        </a:spcAft>
                      </a:pP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I</a:t>
                      </a: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n</a:t>
                      </a: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ad</a:t>
                      </a:r>
                      <a:r>
                        <a:rPr lang="fi-FI" sz="1800" b="1" i="1" spc="-15" dirty="0">
                          <a:effectLst/>
                          <a:latin typeface="Calibri" panose="020F0502020204030204" pitchFamily="34" charset="0"/>
                          <a:ea typeface="Times New Roman" panose="02020603050405020304" pitchFamily="18" charset="0"/>
                          <a:cs typeface="Calibri" panose="020F0502020204030204" pitchFamily="34" charset="0"/>
                        </a:rPr>
                        <a:t>e</a:t>
                      </a: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q</a:t>
                      </a: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u</a:t>
                      </a: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a</a:t>
                      </a:r>
                      <a:r>
                        <a:rPr lang="fi-FI" sz="1800" b="1" i="1" dirty="0">
                          <a:effectLst/>
                          <a:latin typeface="Calibri" panose="020F0502020204030204" pitchFamily="34" charset="0"/>
                          <a:ea typeface="Times New Roman" panose="02020603050405020304" pitchFamily="18" charset="0"/>
                          <a:cs typeface="Calibri" panose="020F0502020204030204" pitchFamily="34" charset="0"/>
                        </a:rPr>
                        <a:t>te</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134620" marR="133350" algn="ctr">
                        <a:lnSpc>
                          <a:spcPts val="1320"/>
                        </a:lnSpc>
                        <a:spcAft>
                          <a:spcPts val="0"/>
                        </a:spcAft>
                      </a:pP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N</a:t>
                      </a:r>
                      <a:r>
                        <a:rPr lang="fi-FI" sz="1800" b="1" i="1" dirty="0">
                          <a:effectLst/>
                          <a:latin typeface="Calibri" panose="020F0502020204030204" pitchFamily="34" charset="0"/>
                          <a:ea typeface="Times New Roman" panose="02020603050405020304" pitchFamily="18" charset="0"/>
                          <a:cs typeface="Calibri" panose="020F0502020204030204" pitchFamily="34" charset="0"/>
                        </a:rPr>
                        <a:t>e</a:t>
                      </a:r>
                      <a:r>
                        <a:rPr lang="fi-FI" sz="1800" b="1" i="1" spc="-15" dirty="0">
                          <a:effectLst/>
                          <a:latin typeface="Calibri" panose="020F0502020204030204" pitchFamily="34" charset="0"/>
                          <a:ea typeface="Times New Roman" panose="02020603050405020304" pitchFamily="18" charset="0"/>
                          <a:cs typeface="Calibri" panose="020F0502020204030204" pitchFamily="34" charset="0"/>
                        </a:rPr>
                        <a:t>e</a:t>
                      </a: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ds i</a:t>
                      </a:r>
                      <a:r>
                        <a:rPr lang="fi-FI" sz="1800" b="1" i="1" dirty="0">
                          <a:effectLst/>
                          <a:latin typeface="Calibri" panose="020F0502020204030204" pitchFamily="34" charset="0"/>
                          <a:ea typeface="Times New Roman" panose="02020603050405020304" pitchFamily="18" charset="0"/>
                          <a:cs typeface="Calibri" panose="020F0502020204030204" pitchFamily="34" charset="0"/>
                        </a:rPr>
                        <a:t>m</a:t>
                      </a: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p</a:t>
                      </a:r>
                      <a:r>
                        <a:rPr lang="fi-FI" sz="1800" b="1" i="1" spc="-15" dirty="0">
                          <a:effectLst/>
                          <a:latin typeface="Calibri" panose="020F0502020204030204" pitchFamily="34" charset="0"/>
                          <a:ea typeface="Times New Roman" panose="02020603050405020304" pitchFamily="18" charset="0"/>
                          <a:cs typeface="Calibri" panose="020F0502020204030204" pitchFamily="34" charset="0"/>
                        </a:rPr>
                        <a:t>r</a:t>
                      </a: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o</a:t>
                      </a:r>
                      <a:r>
                        <a:rPr lang="fi-FI" sz="1800" b="1" i="1" dirty="0">
                          <a:effectLst/>
                          <a:latin typeface="Calibri" panose="020F0502020204030204" pitchFamily="34" charset="0"/>
                          <a:ea typeface="Times New Roman" panose="02020603050405020304" pitchFamily="18" charset="0"/>
                          <a:cs typeface="Calibri" panose="020F0502020204030204" pitchFamily="34" charset="0"/>
                        </a:rPr>
                        <a:t>vem</a:t>
                      </a:r>
                      <a:r>
                        <a:rPr lang="fi-FI" sz="1800" b="1" i="1" spc="-15" dirty="0">
                          <a:effectLst/>
                          <a:latin typeface="Calibri" panose="020F0502020204030204" pitchFamily="34" charset="0"/>
                          <a:ea typeface="Times New Roman" panose="02020603050405020304" pitchFamily="18" charset="0"/>
                          <a:cs typeface="Calibri" panose="020F0502020204030204" pitchFamily="34" charset="0"/>
                        </a:rPr>
                        <a:t>e</a:t>
                      </a: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n</a:t>
                      </a:r>
                      <a:r>
                        <a:rPr lang="fi-FI" sz="1800" b="1" i="1" dirty="0">
                          <a:effectLst/>
                          <a:latin typeface="Calibri" panose="020F0502020204030204" pitchFamily="34" charset="0"/>
                          <a:ea typeface="Times New Roman" panose="02020603050405020304" pitchFamily="18" charset="0"/>
                          <a:cs typeface="Calibri" panose="020F0502020204030204" pitchFamily="34" charset="0"/>
                        </a:rPr>
                        <a:t>t</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86360">
                        <a:lnSpc>
                          <a:spcPts val="1335"/>
                        </a:lnSpc>
                        <a:spcAft>
                          <a:spcPts val="0"/>
                        </a:spcAft>
                      </a:pPr>
                      <a:r>
                        <a:rPr lang="fi-FI" sz="1800" b="1" i="1" dirty="0">
                          <a:effectLst/>
                          <a:latin typeface="Calibri" panose="020F0502020204030204" pitchFamily="34" charset="0"/>
                          <a:ea typeface="Times New Roman" panose="02020603050405020304" pitchFamily="18" charset="0"/>
                          <a:cs typeface="Calibri" panose="020F0502020204030204" pitchFamily="34" charset="0"/>
                        </a:rPr>
                        <a:t>S</a:t>
                      </a: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u</a:t>
                      </a: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b</a:t>
                      </a: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s</a:t>
                      </a:r>
                      <a:r>
                        <a:rPr lang="fi-FI" sz="1800" b="1" i="1" dirty="0">
                          <a:effectLst/>
                          <a:latin typeface="Calibri" panose="020F0502020204030204" pitchFamily="34" charset="0"/>
                          <a:ea typeface="Times New Roman" panose="02020603050405020304" pitchFamily="18" charset="0"/>
                          <a:cs typeface="Calibri" panose="020F0502020204030204" pitchFamily="34" charset="0"/>
                        </a:rPr>
                        <a:t>t</a:t>
                      </a: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a</a:t>
                      </a: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n</a:t>
                      </a:r>
                      <a:r>
                        <a:rPr lang="fi-FI" sz="1800" b="1" i="1" spc="-10" dirty="0">
                          <a:effectLst/>
                          <a:latin typeface="Calibri" panose="020F0502020204030204" pitchFamily="34" charset="0"/>
                          <a:ea typeface="Times New Roman" panose="02020603050405020304" pitchFamily="18" charset="0"/>
                          <a:cs typeface="Calibri" panose="020F0502020204030204" pitchFamily="34" charset="0"/>
                        </a:rPr>
                        <a:t>t</a:t>
                      </a: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i</a:t>
                      </a: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a</a:t>
                      </a: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ll</a:t>
                      </a:r>
                      <a:r>
                        <a:rPr lang="fi-FI" sz="1800" b="1" i="1" dirty="0">
                          <a:effectLst/>
                          <a:latin typeface="Calibri" panose="020F0502020204030204" pitchFamily="34" charset="0"/>
                          <a:ea typeface="Times New Roman" panose="02020603050405020304" pitchFamily="18" charset="0"/>
                          <a:cs typeface="Calibri" panose="020F0502020204030204" pitchFamily="34" charset="0"/>
                        </a:rPr>
                        <a:t>y</a:t>
                      </a:r>
                      <a:r>
                        <a:rPr lang="fi-FI" sz="1800" b="1" i="1" spc="-15" dirty="0">
                          <a:effectLst/>
                          <a:latin typeface="Calibri" panose="020F0502020204030204" pitchFamily="34" charset="0"/>
                          <a:ea typeface="Times New Roman" panose="02020603050405020304" pitchFamily="18" charset="0"/>
                          <a:cs typeface="Calibri" panose="020F0502020204030204" pitchFamily="34" charset="0"/>
                        </a:rPr>
                        <a:t> </a:t>
                      </a: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d</a:t>
                      </a:r>
                      <a:r>
                        <a:rPr lang="fi-FI" sz="1800" b="1" i="1" dirty="0">
                          <a:effectLst/>
                          <a:latin typeface="Calibri" panose="020F0502020204030204" pitchFamily="34" charset="0"/>
                          <a:ea typeface="Times New Roman" panose="02020603050405020304" pitchFamily="18" charset="0"/>
                          <a:cs typeface="Calibri" panose="020F0502020204030204" pitchFamily="34" charset="0"/>
                        </a:rPr>
                        <a:t>eve</a:t>
                      </a: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lo</a:t>
                      </a:r>
                      <a:r>
                        <a:rPr lang="fi-FI" sz="1800" b="1" i="1" spc="5" dirty="0">
                          <a:effectLst/>
                          <a:latin typeface="Calibri" panose="020F0502020204030204" pitchFamily="34" charset="0"/>
                          <a:ea typeface="Times New Roman" panose="02020603050405020304" pitchFamily="18" charset="0"/>
                          <a:cs typeface="Calibri" panose="020F0502020204030204" pitchFamily="34" charset="0"/>
                        </a:rPr>
                        <a:t>p</a:t>
                      </a:r>
                      <a:r>
                        <a:rPr lang="fi-FI" sz="1800" b="1" i="1" dirty="0">
                          <a:effectLst/>
                          <a:latin typeface="Calibri" panose="020F0502020204030204" pitchFamily="34" charset="0"/>
                          <a:ea typeface="Times New Roman" panose="02020603050405020304" pitchFamily="18" charset="0"/>
                          <a:cs typeface="Calibri" panose="020F0502020204030204" pitchFamily="34" charset="0"/>
                        </a:rPr>
                        <a:t>ed</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582336909"/>
                  </a:ext>
                </a:extLst>
              </a:tr>
              <a:tr h="937911">
                <a:tc>
                  <a:txBody>
                    <a:bodyPr/>
                    <a:lstStyle/>
                    <a:p>
                      <a:pPr marL="64770" marR="699135" algn="just">
                        <a:lnSpc>
                          <a:spcPts val="1320"/>
                        </a:lnSpc>
                        <a:spcAft>
                          <a:spcPts val="0"/>
                        </a:spcAft>
                      </a:pPr>
                      <a:r>
                        <a:rPr lang="en-GB" sz="1400" b="1" spc="5">
                          <a:effectLst/>
                          <a:latin typeface="Calibri" panose="020F0502020204030204" pitchFamily="34" charset="0"/>
                          <a:ea typeface="Times New Roman" panose="02020603050405020304" pitchFamily="18" charset="0"/>
                          <a:cs typeface="Calibri" panose="020F0502020204030204" pitchFamily="34" charset="0"/>
                        </a:rPr>
                        <a:t>I</a:t>
                      </a:r>
                      <a:r>
                        <a:rPr lang="en-GB" sz="1400" b="1" spc="-5">
                          <a:effectLst/>
                          <a:latin typeface="Calibri" panose="020F0502020204030204" pitchFamily="34" charset="0"/>
                          <a:ea typeface="Times New Roman" panose="02020603050405020304" pitchFamily="18" charset="0"/>
                          <a:cs typeface="Calibri" panose="020F0502020204030204" pitchFamily="34" charset="0"/>
                        </a:rPr>
                        <a:t>den</a:t>
                      </a:r>
                      <a:r>
                        <a:rPr lang="en-GB" sz="1400" b="1">
                          <a:effectLst/>
                          <a:latin typeface="Calibri" panose="020F0502020204030204" pitchFamily="34" charset="0"/>
                          <a:ea typeface="Times New Roman" panose="02020603050405020304" pitchFamily="18" charset="0"/>
                          <a:cs typeface="Calibri" panose="020F0502020204030204" pitchFamily="34" charset="0"/>
                        </a:rPr>
                        <a:t>t</a:t>
                      </a:r>
                      <a:r>
                        <a:rPr lang="en-GB" sz="1400" b="1" spc="5">
                          <a:effectLst/>
                          <a:latin typeface="Calibri" panose="020F0502020204030204" pitchFamily="34" charset="0"/>
                          <a:ea typeface="Times New Roman" panose="02020603050405020304" pitchFamily="18" charset="0"/>
                          <a:cs typeface="Calibri" panose="020F0502020204030204" pitchFamily="34" charset="0"/>
                        </a:rPr>
                        <a:t>i</a:t>
                      </a:r>
                      <a:r>
                        <a:rPr lang="en-GB" sz="1400" b="1">
                          <a:effectLst/>
                          <a:latin typeface="Calibri" panose="020F0502020204030204" pitchFamily="34" charset="0"/>
                          <a:ea typeface="Times New Roman" panose="02020603050405020304" pitchFamily="18" charset="0"/>
                          <a:cs typeface="Calibri" panose="020F0502020204030204" pitchFamily="34" charset="0"/>
                        </a:rPr>
                        <a:t>f</a:t>
                      </a:r>
                      <a:r>
                        <a:rPr lang="en-GB" sz="1400" b="1" spc="5">
                          <a:effectLst/>
                          <a:latin typeface="Calibri" panose="020F0502020204030204" pitchFamily="34" charset="0"/>
                          <a:ea typeface="Times New Roman" panose="02020603050405020304" pitchFamily="18" charset="0"/>
                          <a:cs typeface="Calibri" panose="020F0502020204030204" pitchFamily="34" charset="0"/>
                        </a:rPr>
                        <a:t>i</a:t>
                      </a:r>
                      <a:r>
                        <a:rPr lang="en-GB" sz="1400" b="1" spc="-5">
                          <a:effectLst/>
                          <a:latin typeface="Calibri" panose="020F0502020204030204" pitchFamily="34" charset="0"/>
                          <a:ea typeface="Times New Roman" panose="02020603050405020304" pitchFamily="18" charset="0"/>
                          <a:cs typeface="Calibri" panose="020F0502020204030204" pitchFamily="34" charset="0"/>
                        </a:rPr>
                        <a:t>e</a:t>
                      </a:r>
                      <a:r>
                        <a:rPr lang="en-GB" sz="1400" b="1">
                          <a:effectLst/>
                          <a:latin typeface="Calibri" panose="020F0502020204030204" pitchFamily="34" charset="0"/>
                          <a:ea typeface="Times New Roman" panose="02020603050405020304" pitchFamily="18" charset="0"/>
                          <a:cs typeface="Calibri" panose="020F0502020204030204" pitchFamily="34" charset="0"/>
                        </a:rPr>
                        <a:t>s</a:t>
                      </a:r>
                      <a:r>
                        <a:rPr lang="en-GB" sz="1400" b="1" spc="-5">
                          <a:effectLst/>
                          <a:latin typeface="Calibri" panose="020F0502020204030204" pitchFamily="34" charset="0"/>
                          <a:ea typeface="Times New Roman" panose="02020603050405020304" pitchFamily="18" charset="0"/>
                          <a:cs typeface="Calibri" panose="020F0502020204030204" pitchFamily="34" charset="0"/>
                        </a:rPr>
                        <a:t> </a:t>
                      </a:r>
                      <a:r>
                        <a:rPr lang="en-GB" sz="1400" b="1">
                          <a:effectLst/>
                          <a:latin typeface="Calibri" panose="020F0502020204030204" pitchFamily="34" charset="0"/>
                          <a:ea typeface="Times New Roman" panose="02020603050405020304" pitchFamily="18" charset="0"/>
                          <a:cs typeface="Calibri" panose="020F0502020204030204" pitchFamily="34" charset="0"/>
                        </a:rPr>
                        <a:t>t</a:t>
                      </a:r>
                      <a:r>
                        <a:rPr lang="en-GB" sz="1400" b="1" spc="-5">
                          <a:effectLst/>
                          <a:latin typeface="Calibri" panose="020F0502020204030204" pitchFamily="34" charset="0"/>
                          <a:ea typeface="Times New Roman" panose="02020603050405020304" pitchFamily="18" charset="0"/>
                          <a:cs typeface="Calibri" panose="020F0502020204030204" pitchFamily="34" charset="0"/>
                        </a:rPr>
                        <a:t>he</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p>
                      <a:pPr marL="64770" marR="44450" algn="just">
                        <a:lnSpc>
                          <a:spcPct val="115000"/>
                        </a:lnSpc>
                        <a:spcBef>
                          <a:spcPts val="205"/>
                        </a:spcBef>
                        <a:spcAft>
                          <a:spcPts val="0"/>
                        </a:spcAft>
                      </a:pPr>
                      <a:r>
                        <a:rPr lang="en-GB" sz="1400" b="1" spc="-5">
                          <a:effectLst/>
                          <a:latin typeface="Calibri" panose="020F0502020204030204" pitchFamily="34" charset="0"/>
                          <a:ea typeface="Times New Roman" panose="02020603050405020304" pitchFamily="18" charset="0"/>
                          <a:cs typeface="Calibri" panose="020F0502020204030204" pitchFamily="34" charset="0"/>
                        </a:rPr>
                        <a:t>p</a:t>
                      </a:r>
                      <a:r>
                        <a:rPr lang="en-GB" sz="1400" b="1" spc="5">
                          <a:effectLst/>
                          <a:latin typeface="Calibri" panose="020F0502020204030204" pitchFamily="34" charset="0"/>
                          <a:ea typeface="Times New Roman" panose="02020603050405020304" pitchFamily="18" charset="0"/>
                          <a:cs typeface="Calibri" panose="020F0502020204030204" pitchFamily="34" charset="0"/>
                        </a:rPr>
                        <a:t>r</a:t>
                      </a:r>
                      <a:r>
                        <a:rPr lang="en-GB" sz="1400" b="1" spc="-5">
                          <a:effectLst/>
                          <a:latin typeface="Calibri" panose="020F0502020204030204" pitchFamily="34" charset="0"/>
                          <a:ea typeface="Times New Roman" panose="02020603050405020304" pitchFamily="18" charset="0"/>
                          <a:cs typeface="Calibri" panose="020F0502020204030204" pitchFamily="34" charset="0"/>
                        </a:rPr>
                        <a:t>ob</a:t>
                      </a:r>
                      <a:r>
                        <a:rPr lang="en-GB" sz="1400" b="1" spc="5">
                          <a:effectLst/>
                          <a:latin typeface="Calibri" panose="020F0502020204030204" pitchFamily="34" charset="0"/>
                          <a:ea typeface="Times New Roman" panose="02020603050405020304" pitchFamily="18" charset="0"/>
                          <a:cs typeface="Calibri" panose="020F0502020204030204" pitchFamily="34" charset="0"/>
                        </a:rPr>
                        <a:t>l</a:t>
                      </a:r>
                      <a:r>
                        <a:rPr lang="en-GB" sz="1400" b="1" spc="-5">
                          <a:effectLst/>
                          <a:latin typeface="Calibri" panose="020F0502020204030204" pitchFamily="34" charset="0"/>
                          <a:ea typeface="Times New Roman" panose="02020603050405020304" pitchFamily="18" charset="0"/>
                          <a:cs typeface="Calibri" panose="020F0502020204030204" pitchFamily="34" charset="0"/>
                        </a:rPr>
                        <a:t>e</a:t>
                      </a:r>
                      <a:r>
                        <a:rPr lang="en-GB" sz="1400" b="1">
                          <a:effectLst/>
                          <a:latin typeface="Calibri" panose="020F0502020204030204" pitchFamily="34" charset="0"/>
                          <a:ea typeface="Times New Roman" panose="02020603050405020304" pitchFamily="18" charset="0"/>
                          <a:cs typeface="Calibri" panose="020F0502020204030204" pitchFamily="34" charset="0"/>
                        </a:rPr>
                        <a:t>m</a:t>
                      </a:r>
                      <a:r>
                        <a:rPr lang="en-GB" sz="1400" b="1" spc="5">
                          <a:effectLst/>
                          <a:latin typeface="Calibri" panose="020F0502020204030204" pitchFamily="34" charset="0"/>
                          <a:ea typeface="Times New Roman" panose="02020603050405020304" pitchFamily="18" charset="0"/>
                          <a:cs typeface="Calibri" panose="020F0502020204030204" pitchFamily="34" charset="0"/>
                        </a:rPr>
                        <a:t>/</a:t>
                      </a:r>
                      <a:r>
                        <a:rPr lang="en-GB" sz="1400" b="1" spc="-5">
                          <a:effectLst/>
                          <a:latin typeface="Calibri" panose="020F0502020204030204" pitchFamily="34" charset="0"/>
                          <a:ea typeface="Times New Roman" panose="02020603050405020304" pitchFamily="18" charset="0"/>
                          <a:cs typeface="Calibri" panose="020F0502020204030204" pitchFamily="34" charset="0"/>
                        </a:rPr>
                        <a:t>que</a:t>
                      </a:r>
                      <a:r>
                        <a:rPr lang="en-GB" sz="1400" b="1" spc="5">
                          <a:effectLst/>
                          <a:latin typeface="Calibri" panose="020F0502020204030204" pitchFamily="34" charset="0"/>
                          <a:ea typeface="Times New Roman" panose="02020603050405020304" pitchFamily="18" charset="0"/>
                          <a:cs typeface="Calibri" panose="020F0502020204030204" pitchFamily="34" charset="0"/>
                        </a:rPr>
                        <a:t>s</a:t>
                      </a:r>
                      <a:r>
                        <a:rPr lang="en-GB" sz="1400" b="1" spc="-10">
                          <a:effectLst/>
                          <a:latin typeface="Calibri" panose="020F0502020204030204" pitchFamily="34" charset="0"/>
                          <a:ea typeface="Times New Roman" panose="02020603050405020304" pitchFamily="18" charset="0"/>
                          <a:cs typeface="Calibri" panose="020F0502020204030204" pitchFamily="34" charset="0"/>
                        </a:rPr>
                        <a:t>t</a:t>
                      </a:r>
                      <a:r>
                        <a:rPr lang="en-GB" sz="1400" b="1" spc="5">
                          <a:effectLst/>
                          <a:latin typeface="Calibri" panose="020F0502020204030204" pitchFamily="34" charset="0"/>
                          <a:ea typeface="Times New Roman" panose="02020603050405020304" pitchFamily="18" charset="0"/>
                          <a:cs typeface="Calibri" panose="020F0502020204030204" pitchFamily="34" charset="0"/>
                        </a:rPr>
                        <a:t>i</a:t>
                      </a:r>
                      <a:r>
                        <a:rPr lang="en-GB" sz="1400" b="1" spc="-5">
                          <a:effectLst/>
                          <a:latin typeface="Calibri" panose="020F0502020204030204" pitchFamily="34" charset="0"/>
                          <a:ea typeface="Times New Roman" panose="02020603050405020304" pitchFamily="18" charset="0"/>
                          <a:cs typeface="Calibri" panose="020F0502020204030204" pitchFamily="34" charset="0"/>
                        </a:rPr>
                        <a:t>o</a:t>
                      </a:r>
                      <a:r>
                        <a:rPr lang="en-GB" sz="1400" b="1">
                          <a:effectLst/>
                          <a:latin typeface="Calibri" panose="020F0502020204030204" pitchFamily="34" charset="0"/>
                          <a:ea typeface="Times New Roman" panose="02020603050405020304" pitchFamily="18" charset="0"/>
                          <a:cs typeface="Calibri" panose="020F0502020204030204" pitchFamily="34" charset="0"/>
                        </a:rPr>
                        <a:t>n to </a:t>
                      </a:r>
                      <a:r>
                        <a:rPr lang="en-GB" sz="1400" b="1" spc="-5">
                          <a:effectLst/>
                          <a:latin typeface="Calibri" panose="020F0502020204030204" pitchFamily="34" charset="0"/>
                          <a:ea typeface="Times New Roman" panose="02020603050405020304" pitchFamily="18" charset="0"/>
                          <a:cs typeface="Calibri" panose="020F0502020204030204" pitchFamily="34" charset="0"/>
                        </a:rPr>
                        <a:t>be exa</a:t>
                      </a:r>
                      <a:r>
                        <a:rPr lang="en-GB" sz="1400" b="1">
                          <a:effectLst/>
                          <a:latin typeface="Calibri" panose="020F0502020204030204" pitchFamily="34" charset="0"/>
                          <a:ea typeface="Times New Roman" panose="02020603050405020304" pitchFamily="18" charset="0"/>
                          <a:cs typeface="Calibri" panose="020F0502020204030204" pitchFamily="34" charset="0"/>
                        </a:rPr>
                        <a:t>m</a:t>
                      </a:r>
                      <a:r>
                        <a:rPr lang="en-GB" sz="1400" b="1" spc="5">
                          <a:effectLst/>
                          <a:latin typeface="Calibri" panose="020F0502020204030204" pitchFamily="34" charset="0"/>
                          <a:ea typeface="Times New Roman" panose="02020603050405020304" pitchFamily="18" charset="0"/>
                          <a:cs typeface="Calibri" panose="020F0502020204030204" pitchFamily="34" charset="0"/>
                        </a:rPr>
                        <a:t>i</a:t>
                      </a:r>
                      <a:r>
                        <a:rPr lang="en-GB" sz="1400" b="1" spc="-5">
                          <a:effectLst/>
                          <a:latin typeface="Calibri" panose="020F0502020204030204" pitchFamily="34" charset="0"/>
                          <a:ea typeface="Times New Roman" panose="02020603050405020304" pitchFamily="18" charset="0"/>
                          <a:cs typeface="Calibri" panose="020F0502020204030204" pitchFamily="34" charset="0"/>
                        </a:rPr>
                        <a:t>ne</a:t>
                      </a:r>
                      <a:r>
                        <a:rPr lang="en-GB" sz="1400" b="1">
                          <a:effectLst/>
                          <a:latin typeface="Calibri" panose="020F0502020204030204" pitchFamily="34" charset="0"/>
                          <a:ea typeface="Times New Roman" panose="02020603050405020304" pitchFamily="18" charset="0"/>
                          <a:cs typeface="Calibri" panose="020F0502020204030204" pitchFamily="34" charset="0"/>
                        </a:rPr>
                        <a:t>d </a:t>
                      </a:r>
                      <a:r>
                        <a:rPr lang="en-GB" sz="1400" b="1" spc="-5">
                          <a:effectLst/>
                          <a:latin typeface="Calibri" panose="020F0502020204030204" pitchFamily="34" charset="0"/>
                          <a:ea typeface="Times New Roman" panose="02020603050405020304" pitchFamily="18" charset="0"/>
                          <a:cs typeface="Calibri" panose="020F0502020204030204" pitchFamily="34" charset="0"/>
                        </a:rPr>
                        <a:t>an</a:t>
                      </a:r>
                      <a:r>
                        <a:rPr lang="en-GB" sz="1400" b="1">
                          <a:effectLst/>
                          <a:latin typeface="Calibri" panose="020F0502020204030204" pitchFamily="34" charset="0"/>
                          <a:ea typeface="Times New Roman" panose="02020603050405020304" pitchFamily="18" charset="0"/>
                          <a:cs typeface="Calibri" panose="020F0502020204030204" pitchFamily="34" charset="0"/>
                        </a:rPr>
                        <a:t>d </a:t>
                      </a:r>
                      <a:r>
                        <a:rPr lang="en-GB" sz="1400" b="1" spc="-5">
                          <a:effectLst/>
                          <a:latin typeface="Calibri" panose="020F0502020204030204" pitchFamily="34" charset="0"/>
                          <a:ea typeface="Times New Roman" panose="02020603050405020304" pitchFamily="18" charset="0"/>
                          <a:cs typeface="Calibri" panose="020F0502020204030204" pitchFamily="34" charset="0"/>
                        </a:rPr>
                        <a:t>exp</a:t>
                      </a:r>
                      <a:r>
                        <a:rPr lang="en-GB" sz="1400" b="1" spc="5">
                          <a:effectLst/>
                          <a:latin typeface="Calibri" panose="020F0502020204030204" pitchFamily="34" charset="0"/>
                          <a:ea typeface="Times New Roman" panose="02020603050405020304" pitchFamily="18" charset="0"/>
                          <a:cs typeface="Calibri" panose="020F0502020204030204" pitchFamily="34" charset="0"/>
                        </a:rPr>
                        <a:t>r</a:t>
                      </a:r>
                      <a:r>
                        <a:rPr lang="en-GB" sz="1400" b="1" spc="-5">
                          <a:effectLst/>
                          <a:latin typeface="Calibri" panose="020F0502020204030204" pitchFamily="34" charset="0"/>
                          <a:ea typeface="Times New Roman" panose="02020603050405020304" pitchFamily="18" charset="0"/>
                          <a:cs typeface="Calibri" panose="020F0502020204030204" pitchFamily="34" charset="0"/>
                        </a:rPr>
                        <a:t>e</a:t>
                      </a:r>
                      <a:r>
                        <a:rPr lang="en-GB" sz="1400" b="1" spc="5">
                          <a:effectLst/>
                          <a:latin typeface="Calibri" panose="020F0502020204030204" pitchFamily="34" charset="0"/>
                          <a:ea typeface="Times New Roman" panose="02020603050405020304" pitchFamily="18" charset="0"/>
                          <a:cs typeface="Calibri" panose="020F0502020204030204" pitchFamily="34" charset="0"/>
                        </a:rPr>
                        <a:t>ss</a:t>
                      </a:r>
                      <a:r>
                        <a:rPr lang="en-GB" sz="1400" b="1" spc="-5">
                          <a:effectLst/>
                          <a:latin typeface="Calibri" panose="020F0502020204030204" pitchFamily="34" charset="0"/>
                          <a:ea typeface="Times New Roman" panose="02020603050405020304" pitchFamily="18" charset="0"/>
                          <a:cs typeface="Calibri" panose="020F0502020204030204" pitchFamily="34" charset="0"/>
                        </a:rPr>
                        <a:t>e</a:t>
                      </a:r>
                      <a:r>
                        <a:rPr lang="en-GB" sz="1400" b="1">
                          <a:effectLst/>
                          <a:latin typeface="Calibri" panose="020F0502020204030204" pitchFamily="34" charset="0"/>
                          <a:ea typeface="Times New Roman" panose="02020603050405020304" pitchFamily="18" charset="0"/>
                          <a:cs typeface="Calibri" panose="020F0502020204030204" pitchFamily="34" charset="0"/>
                        </a:rPr>
                        <a:t>s </a:t>
                      </a:r>
                      <a:r>
                        <a:rPr lang="en-GB" sz="1400" b="1" spc="-5">
                          <a:effectLst/>
                          <a:latin typeface="Calibri" panose="020F0502020204030204" pitchFamily="34" charset="0"/>
                          <a:ea typeface="Times New Roman" panose="02020603050405020304" pitchFamily="18" charset="0"/>
                          <a:cs typeface="Calibri" panose="020F0502020204030204" pitchFamily="34" charset="0"/>
                        </a:rPr>
                        <a:t>po</a:t>
                      </a:r>
                      <a:r>
                        <a:rPr lang="en-GB" sz="1400" b="1" spc="5">
                          <a:effectLst/>
                          <a:latin typeface="Calibri" panose="020F0502020204030204" pitchFamily="34" charset="0"/>
                          <a:ea typeface="Times New Roman" panose="02020603050405020304" pitchFamily="18" charset="0"/>
                          <a:cs typeface="Calibri" panose="020F0502020204030204" pitchFamily="34" charset="0"/>
                        </a:rPr>
                        <a:t>ssi</a:t>
                      </a:r>
                      <a:r>
                        <a:rPr lang="en-GB" sz="1400" b="1" spc="-5">
                          <a:effectLst/>
                          <a:latin typeface="Calibri" panose="020F0502020204030204" pitchFamily="34" charset="0"/>
                          <a:ea typeface="Times New Roman" panose="02020603050405020304" pitchFamily="18" charset="0"/>
                          <a:cs typeface="Calibri" panose="020F0502020204030204" pitchFamily="34" charset="0"/>
                        </a:rPr>
                        <a:t>b</a:t>
                      </a:r>
                      <a:r>
                        <a:rPr lang="en-GB" sz="1400" b="1" spc="5">
                          <a:effectLst/>
                          <a:latin typeface="Calibri" panose="020F0502020204030204" pitchFamily="34" charset="0"/>
                          <a:ea typeface="Times New Roman" panose="02020603050405020304" pitchFamily="18" charset="0"/>
                          <a:cs typeface="Calibri" panose="020F0502020204030204" pitchFamily="34" charset="0"/>
                        </a:rPr>
                        <a:t>l</a:t>
                      </a:r>
                      <a:r>
                        <a:rPr lang="en-GB" sz="1400" b="1">
                          <a:effectLst/>
                          <a:latin typeface="Calibri" panose="020F0502020204030204" pitchFamily="34" charset="0"/>
                          <a:ea typeface="Times New Roman" panose="02020603050405020304" pitchFamily="18" charset="0"/>
                          <a:cs typeface="Calibri" panose="020F0502020204030204" pitchFamily="34" charset="0"/>
                        </a:rPr>
                        <a:t>e </a:t>
                      </a:r>
                      <a:r>
                        <a:rPr lang="en-GB" sz="1400" b="1" spc="-15">
                          <a:effectLst/>
                          <a:latin typeface="Calibri" panose="020F0502020204030204" pitchFamily="34" charset="0"/>
                          <a:ea typeface="Times New Roman" panose="02020603050405020304" pitchFamily="18" charset="0"/>
                          <a:cs typeface="Calibri" panose="020F0502020204030204" pitchFamily="34" charset="0"/>
                        </a:rPr>
                        <a:t>h</a:t>
                      </a:r>
                      <a:r>
                        <a:rPr lang="en-GB" sz="1400" b="1" spc="5">
                          <a:effectLst/>
                          <a:latin typeface="Calibri" panose="020F0502020204030204" pitchFamily="34" charset="0"/>
                          <a:ea typeface="Times New Roman" panose="02020603050405020304" pitchFamily="18" charset="0"/>
                          <a:cs typeface="Calibri" panose="020F0502020204030204" pitchFamily="34" charset="0"/>
                        </a:rPr>
                        <a:t>y</a:t>
                      </a:r>
                      <a:r>
                        <a:rPr lang="en-GB" sz="1400" b="1" spc="-5">
                          <a:effectLst/>
                          <a:latin typeface="Calibri" panose="020F0502020204030204" pitchFamily="34" charset="0"/>
                          <a:ea typeface="Times New Roman" panose="02020603050405020304" pitchFamily="18" charset="0"/>
                          <a:cs typeface="Calibri" panose="020F0502020204030204" pitchFamily="34" charset="0"/>
                        </a:rPr>
                        <a:t>po</a:t>
                      </a:r>
                      <a:r>
                        <a:rPr lang="en-GB" sz="1400" b="1">
                          <a:effectLst/>
                          <a:latin typeface="Calibri" panose="020F0502020204030204" pitchFamily="34" charset="0"/>
                          <a:ea typeface="Times New Roman" panose="02020603050405020304" pitchFamily="18" charset="0"/>
                          <a:cs typeface="Calibri" panose="020F0502020204030204" pitchFamily="34" charset="0"/>
                        </a:rPr>
                        <a:t>t</a:t>
                      </a:r>
                      <a:r>
                        <a:rPr lang="en-GB" sz="1400" b="1" spc="-5">
                          <a:effectLst/>
                          <a:latin typeface="Calibri" panose="020F0502020204030204" pitchFamily="34" charset="0"/>
                          <a:ea typeface="Times New Roman" panose="02020603050405020304" pitchFamily="18" charset="0"/>
                          <a:cs typeface="Calibri" panose="020F0502020204030204" pitchFamily="34" charset="0"/>
                        </a:rPr>
                        <a:t>he</a:t>
                      </a:r>
                      <a:r>
                        <a:rPr lang="en-GB" sz="1400" b="1" spc="5">
                          <a:effectLst/>
                          <a:latin typeface="Calibri" panose="020F0502020204030204" pitchFamily="34" charset="0"/>
                          <a:ea typeface="Times New Roman" panose="02020603050405020304" pitchFamily="18" charset="0"/>
                          <a:cs typeface="Calibri" panose="020F0502020204030204" pitchFamily="34" charset="0"/>
                        </a:rPr>
                        <a:t>s</a:t>
                      </a:r>
                      <a:r>
                        <a:rPr lang="en-GB" sz="1400" b="1" spc="-5">
                          <a:effectLst/>
                          <a:latin typeface="Calibri" panose="020F0502020204030204" pitchFamily="34" charset="0"/>
                          <a:ea typeface="Times New Roman" panose="02020603050405020304" pitchFamily="18" charset="0"/>
                          <a:cs typeface="Calibri" panose="020F0502020204030204" pitchFamily="34" charset="0"/>
                        </a:rPr>
                        <a:t>e</a:t>
                      </a:r>
                      <a:r>
                        <a:rPr lang="en-GB" sz="1400" b="1">
                          <a:effectLst/>
                          <a:latin typeface="Calibri" panose="020F0502020204030204" pitchFamily="34" charset="0"/>
                          <a:ea typeface="Times New Roman" panose="02020603050405020304" pitchFamily="18" charset="0"/>
                          <a:cs typeface="Calibri" panose="020F0502020204030204" pitchFamily="34" charset="0"/>
                        </a:rPr>
                        <a:t>s</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6675">
                        <a:lnSpc>
                          <a:spcPts val="1320"/>
                        </a:lnSpc>
                        <a:spcAft>
                          <a:spcPts val="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p</a:t>
                      </a:r>
                      <a:r>
                        <a:rPr lang="en-GB" sz="1400" dirty="0">
                          <a:effectLst/>
                          <a:latin typeface="Calibri" panose="020F0502020204030204" pitchFamily="34" charset="0"/>
                          <a:ea typeface="Times New Roman" panose="02020603050405020304" pitchFamily="18" charset="0"/>
                          <a:cs typeface="Calibri" panose="020F0502020204030204" pitchFamily="34" charset="0"/>
                        </a:rPr>
                        <a:t>ic</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 </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dirty="0">
                          <a:effectLst/>
                          <a:latin typeface="Calibri" panose="020F0502020204030204" pitchFamily="34" charset="0"/>
                          <a:ea typeface="Times New Roman" panose="02020603050405020304" pitchFamily="18" charset="0"/>
                          <a:cs typeface="Calibri" panose="020F0502020204030204" pitchFamily="34" charset="0"/>
                        </a:rPr>
                        <a:t>r </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qu</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s</a:t>
                      </a:r>
                      <a:r>
                        <a:rPr lang="en-GB" sz="1400" dirty="0">
                          <a:effectLst/>
                          <a:latin typeface="Calibri" panose="020F0502020204030204" pitchFamily="34" charset="0"/>
                          <a:ea typeface="Times New Roman" panose="02020603050405020304" pitchFamily="18" charset="0"/>
                          <a:cs typeface="Calibri" panose="020F0502020204030204" pitchFamily="34" charset="0"/>
                        </a:rPr>
                        <a:t>ti</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dirty="0">
                          <a:effectLst/>
                          <a:latin typeface="Calibri" panose="020F0502020204030204" pitchFamily="34" charset="0"/>
                          <a:ea typeface="Times New Roman" panose="02020603050405020304" pitchFamily="18" charset="0"/>
                          <a:cs typeface="Calibri" panose="020F0502020204030204" pitchFamily="34" charset="0"/>
                        </a:rPr>
                        <a:t>n</a:t>
                      </a:r>
                      <a:r>
                        <a:rPr lang="en-GB" sz="1400" spc="-15" dirty="0">
                          <a:effectLst/>
                          <a:latin typeface="Calibri" panose="020F0502020204030204" pitchFamily="34" charset="0"/>
                          <a:ea typeface="Times New Roman" panose="02020603050405020304" pitchFamily="18" charset="0"/>
                          <a:cs typeface="Calibri" panose="020F0502020204030204" pitchFamily="34" charset="0"/>
                        </a:rPr>
                        <a:t> </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dirty="0">
                          <a:effectLst/>
                          <a:latin typeface="Calibri" panose="020F0502020204030204" pitchFamily="34" charset="0"/>
                          <a:ea typeface="Times New Roman" panose="02020603050405020304" pitchFamily="18" charset="0"/>
                          <a:cs typeface="Calibri" panose="020F0502020204030204" pitchFamily="34" charset="0"/>
                        </a:rPr>
                        <a:t>r</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aim</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66675">
                        <a:lnSpc>
                          <a:spcPct val="115000"/>
                        </a:lnSpc>
                        <a:spcBef>
                          <a:spcPts val="215"/>
                        </a:spcBef>
                        <a:spcAft>
                          <a:spcPts val="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is</a:t>
                      </a:r>
                      <a:r>
                        <a:rPr lang="en-GB" sz="1400" spc="-25"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dirty="0">
                          <a:effectLst/>
                          <a:latin typeface="Calibri" panose="020F0502020204030204" pitchFamily="34" charset="0"/>
                          <a:ea typeface="Times New Roman" panose="02020603050405020304" pitchFamily="18" charset="0"/>
                          <a:cs typeface="Calibri" panose="020F0502020204030204" pitchFamily="34" charset="0"/>
                        </a:rPr>
                        <a:t>o</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 </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b</a:t>
                      </a:r>
                      <a:r>
                        <a:rPr lang="en-GB" sz="1400" spc="-15" dirty="0">
                          <a:effectLst/>
                          <a:latin typeface="Calibri" panose="020F0502020204030204" pitchFamily="34" charset="0"/>
                          <a:ea typeface="Times New Roman" panose="02020603050405020304" pitchFamily="18" charset="0"/>
                          <a:cs typeface="Calibri" panose="020F0502020204030204" pitchFamily="34" charset="0"/>
                        </a:rPr>
                        <a:t>r</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dirty="0">
                          <a:effectLst/>
                          <a:latin typeface="Calibri" panose="020F0502020204030204" pitchFamily="34" charset="0"/>
                          <a:ea typeface="Times New Roman" panose="02020603050405020304" pitchFamily="18" charset="0"/>
                          <a:cs typeface="Calibri" panose="020F0502020204030204" pitchFamily="34" charset="0"/>
                        </a:rPr>
                        <a:t>ad</a:t>
                      </a:r>
                      <a:r>
                        <a:rPr lang="en-GB" sz="1400" spc="-15" dirty="0">
                          <a:effectLst/>
                          <a:latin typeface="Calibri" panose="020F0502020204030204" pitchFamily="34" charset="0"/>
                          <a:ea typeface="Times New Roman" panose="02020603050405020304" pitchFamily="18" charset="0"/>
                          <a:cs typeface="Calibri" panose="020F0502020204030204" pitchFamily="34" charset="0"/>
                        </a:rPr>
                        <a:t> </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dirty="0">
                          <a:effectLst/>
                          <a:latin typeface="Calibri" panose="020F0502020204030204" pitchFamily="34" charset="0"/>
                          <a:ea typeface="Times New Roman" panose="02020603050405020304" pitchFamily="18" charset="0"/>
                          <a:cs typeface="Calibri" panose="020F0502020204030204" pitchFamily="34" charset="0"/>
                        </a:rPr>
                        <a:t>r </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no</a:t>
                      </a:r>
                      <a:r>
                        <a:rPr lang="en-GB" sz="1400" dirty="0">
                          <a:effectLst/>
                          <a:latin typeface="Calibri" panose="020F0502020204030204" pitchFamily="34" charset="0"/>
                          <a:ea typeface="Times New Roman" panose="02020603050405020304" pitchFamily="18" charset="0"/>
                          <a:cs typeface="Calibri" panose="020F0502020204030204" pitchFamily="34" charset="0"/>
                        </a:rPr>
                        <a:t>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c</a:t>
                      </a:r>
                      <a:r>
                        <a:rPr lang="en-GB" sz="1400" spc="-15" dirty="0">
                          <a:effectLst/>
                          <a:latin typeface="Calibri" panose="020F0502020204030204" pitchFamily="34" charset="0"/>
                          <a:ea typeface="Times New Roman" panose="02020603050405020304" pitchFamily="18" charset="0"/>
                          <a:cs typeface="Calibri" panose="020F0502020204030204" pitchFamily="34" charset="0"/>
                        </a:rPr>
                        <a:t>l</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dirty="0">
                          <a:effectLst/>
                          <a:latin typeface="Calibri" panose="020F0502020204030204" pitchFamily="34" charset="0"/>
                          <a:ea typeface="Times New Roman" panose="02020603050405020304" pitchFamily="18" charset="0"/>
                          <a:cs typeface="Calibri" panose="020F0502020204030204" pitchFamily="34" charset="0"/>
                        </a:rPr>
                        <a:t>ar</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4770">
                        <a:lnSpc>
                          <a:spcPts val="1320"/>
                        </a:lnSpc>
                        <a:spcAft>
                          <a:spcPts val="0"/>
                        </a:spcAft>
                      </a:pPr>
                      <a:r>
                        <a:rPr lang="en-GB" sz="1400" spc="-5" dirty="0">
                          <a:effectLst/>
                          <a:latin typeface="Calibri" panose="020F0502020204030204" pitchFamily="34" charset="0"/>
                          <a:ea typeface="Times New Roman" panose="02020603050405020304" pitchFamily="18" charset="0"/>
                          <a:cs typeface="Calibri" panose="020F0502020204030204" pitchFamily="34" charset="0"/>
                        </a:rPr>
                        <a:t>H</a:t>
                      </a:r>
                      <a:r>
                        <a:rPr lang="en-GB" sz="1400" dirty="0">
                          <a:effectLst/>
                          <a:latin typeface="Calibri" panose="020F0502020204030204" pitchFamily="34" charset="0"/>
                          <a:ea typeface="Times New Roman" panose="02020603050405020304" pitchFamily="18" charset="0"/>
                          <a:cs typeface="Calibri" panose="020F0502020204030204" pitchFamily="34" charset="0"/>
                        </a:rPr>
                        <a:t>as</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i</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d</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n</a:t>
                      </a:r>
                      <a:r>
                        <a:rPr lang="en-GB" sz="1400" dirty="0">
                          <a:effectLst/>
                          <a:latin typeface="Calibri" panose="020F0502020204030204" pitchFamily="34" charset="0"/>
                          <a:ea typeface="Times New Roman" panose="02020603050405020304" pitchFamily="18" charset="0"/>
                          <a:cs typeface="Calibri" panose="020F0502020204030204" pitchFamily="34" charset="0"/>
                        </a:rPr>
                        <a:t>tified a</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p</a:t>
                      </a:r>
                      <a:r>
                        <a:rPr lang="en-GB" sz="1400" dirty="0">
                          <a:effectLst/>
                          <a:latin typeface="Calibri" panose="020F0502020204030204" pitchFamily="34" charset="0"/>
                          <a:ea typeface="Times New Roman" panose="02020603050405020304" pitchFamily="18" charset="0"/>
                          <a:cs typeface="Calibri" panose="020F0502020204030204" pitchFamily="34" charset="0"/>
                        </a:rPr>
                        <a:t>ic</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64770" marR="120650">
                        <a:lnSpc>
                          <a:spcPct val="115000"/>
                        </a:lnSpc>
                        <a:spcBef>
                          <a:spcPts val="205"/>
                        </a:spcBef>
                        <a:spcAft>
                          <a:spcPts val="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a</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n</a:t>
                      </a:r>
                      <a:r>
                        <a:rPr lang="en-GB" sz="1400" dirty="0">
                          <a:effectLst/>
                          <a:latin typeface="Calibri" panose="020F0502020204030204" pitchFamily="34" charset="0"/>
                          <a:ea typeface="Times New Roman" panose="02020603050405020304" pitchFamily="18" charset="0"/>
                          <a:cs typeface="Calibri" panose="020F0502020204030204" pitchFamily="34" charset="0"/>
                        </a:rPr>
                        <a:t>d aim</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 </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bu</a:t>
                      </a:r>
                      <a:r>
                        <a:rPr lang="en-GB" sz="1400" dirty="0">
                          <a:effectLst/>
                          <a:latin typeface="Calibri" panose="020F0502020204030204" pitchFamily="34" charset="0"/>
                          <a:ea typeface="Times New Roman" panose="02020603050405020304" pitchFamily="18" charset="0"/>
                          <a:cs typeface="Calibri" panose="020F0502020204030204" pitchFamily="34" charset="0"/>
                        </a:rPr>
                        <a:t>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lacks clearly</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sta</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dirty="0">
                          <a:effectLst/>
                          <a:latin typeface="Calibri" panose="020F0502020204030204" pitchFamily="34" charset="0"/>
                          <a:ea typeface="Times New Roman" panose="02020603050405020304" pitchFamily="18" charset="0"/>
                          <a:cs typeface="Calibri" panose="020F0502020204030204" pitchFamily="34" charset="0"/>
                        </a:rPr>
                        <a:t>d </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h</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y</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p</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dirty="0">
                          <a:effectLst/>
                          <a:latin typeface="Calibri" panose="020F0502020204030204" pitchFamily="34" charset="0"/>
                          <a:ea typeface="Times New Roman" panose="02020603050405020304" pitchFamily="18" charset="0"/>
                          <a:cs typeface="Calibri" panose="020F0502020204030204" pitchFamily="34" charset="0"/>
                        </a:rPr>
                        <a:t>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h</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s</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dirty="0">
                          <a:effectLst/>
                          <a:latin typeface="Calibri" panose="020F0502020204030204" pitchFamily="34" charset="0"/>
                          <a:ea typeface="Times New Roman" panose="02020603050405020304" pitchFamily="18" charset="0"/>
                          <a:cs typeface="Calibri" panose="020F0502020204030204" pitchFamily="34" charset="0"/>
                        </a:rPr>
                        <a:t>s</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(if r</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spc="-15" dirty="0">
                          <a:effectLst/>
                          <a:latin typeface="Calibri" panose="020F0502020204030204" pitchFamily="34" charset="0"/>
                          <a:ea typeface="Times New Roman" panose="02020603050405020304" pitchFamily="18" charset="0"/>
                          <a:cs typeface="Calibri" panose="020F0502020204030204" pitchFamily="34" charset="0"/>
                        </a:rPr>
                        <a:t>l</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ev</a:t>
                      </a:r>
                      <a:r>
                        <a:rPr lang="en-GB" sz="1400" dirty="0">
                          <a:effectLst/>
                          <a:latin typeface="Calibri" panose="020F0502020204030204" pitchFamily="34" charset="0"/>
                          <a:ea typeface="Times New Roman" panose="02020603050405020304" pitchFamily="18" charset="0"/>
                          <a:cs typeface="Calibri" panose="020F0502020204030204" pitchFamily="34" charset="0"/>
                        </a:rPr>
                        <a:t>a</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n</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t</a:t>
                      </a:r>
                      <a:r>
                        <a:rPr lang="en-GB" sz="1400" dirty="0">
                          <a:effectLst/>
                          <a:latin typeface="Calibri" panose="020F0502020204030204" pitchFamily="34" charset="0"/>
                          <a:ea typeface="Times New Roman" panose="02020603050405020304" pitchFamily="18" charset="0"/>
                          <a:cs typeface="Calibri" panose="020F0502020204030204" pitchFamily="34" charset="0"/>
                        </a:rPr>
                        <a:t>)</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6675">
                        <a:lnSpc>
                          <a:spcPts val="1320"/>
                        </a:lnSpc>
                        <a:spcAft>
                          <a:spcPts val="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p</a:t>
                      </a:r>
                      <a:r>
                        <a:rPr lang="en-GB" sz="1400" dirty="0">
                          <a:effectLst/>
                          <a:latin typeface="Calibri" panose="020F0502020204030204" pitchFamily="34" charset="0"/>
                          <a:ea typeface="Times New Roman" panose="02020603050405020304" pitchFamily="18" charset="0"/>
                          <a:cs typeface="Calibri" panose="020F0502020204030204" pitchFamily="34" charset="0"/>
                        </a:rPr>
                        <a:t>ic,</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aim</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a</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n</a:t>
                      </a:r>
                      <a:r>
                        <a:rPr lang="en-GB" sz="1400" dirty="0">
                          <a:effectLst/>
                          <a:latin typeface="Calibri" panose="020F0502020204030204" pitchFamily="34" charset="0"/>
                          <a:ea typeface="Times New Roman" panose="02020603050405020304" pitchFamily="18" charset="0"/>
                          <a:cs typeface="Calibri" panose="020F0502020204030204" pitchFamily="34" charset="0"/>
                        </a:rPr>
                        <a:t>d </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p</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dirty="0">
                          <a:effectLst/>
                          <a:latin typeface="Calibri" panose="020F0502020204030204" pitchFamily="34" charset="0"/>
                          <a:ea typeface="Times New Roman" panose="02020603050405020304" pitchFamily="18" charset="0"/>
                          <a:cs typeface="Calibri" panose="020F0502020204030204" pitchFamily="34" charset="0"/>
                        </a:rPr>
                        <a:t>ssi</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b</a:t>
                      </a:r>
                      <a:r>
                        <a:rPr lang="en-GB" sz="1400" dirty="0">
                          <a:effectLst/>
                          <a:latin typeface="Calibri" panose="020F0502020204030204" pitchFamily="34" charset="0"/>
                          <a:ea typeface="Times New Roman" panose="02020603050405020304" pitchFamily="18" charset="0"/>
                          <a:cs typeface="Calibri" panose="020F0502020204030204" pitchFamily="34" charset="0"/>
                        </a:rPr>
                        <a:t>le</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66675" marR="110490">
                        <a:lnSpc>
                          <a:spcPct val="115000"/>
                        </a:lnSpc>
                        <a:spcBef>
                          <a:spcPts val="205"/>
                        </a:spcBef>
                        <a:spcAft>
                          <a:spcPts val="0"/>
                        </a:spcAft>
                      </a:pP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spc="5">
                          <a:effectLst/>
                          <a:latin typeface="Calibri" panose="020F0502020204030204" pitchFamily="34" charset="0"/>
                          <a:ea typeface="Times New Roman" panose="02020603050405020304" pitchFamily="18" charset="0"/>
                          <a:cs typeface="Calibri" panose="020F0502020204030204" pitchFamily="34" charset="0"/>
                        </a:rPr>
                        <a:t>y</a:t>
                      </a:r>
                      <a:r>
                        <a:rPr lang="en-GB" sz="1400" spc="-5">
                          <a:effectLst/>
                          <a:latin typeface="Calibri" panose="020F0502020204030204" pitchFamily="34" charset="0"/>
                          <a:ea typeface="Times New Roman" panose="02020603050405020304" pitchFamily="18" charset="0"/>
                          <a:cs typeface="Calibri" panose="020F0502020204030204" pitchFamily="34" charset="0"/>
                        </a:rPr>
                        <a:t>p</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t</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10">
                          <a:effectLst/>
                          <a:latin typeface="Calibri" panose="020F0502020204030204" pitchFamily="34" charset="0"/>
                          <a:ea typeface="Times New Roman" panose="02020603050405020304" pitchFamily="18" charset="0"/>
                          <a:cs typeface="Calibri" panose="020F0502020204030204" pitchFamily="34" charset="0"/>
                        </a:rPr>
                        <a:t>s</a:t>
                      </a:r>
                      <a:r>
                        <a:rPr lang="en-GB" sz="1400">
                          <a:effectLst/>
                          <a:latin typeface="Calibri" panose="020F0502020204030204" pitchFamily="34" charset="0"/>
                          <a:ea typeface="Times New Roman" panose="02020603050405020304" pitchFamily="18" charset="0"/>
                          <a:cs typeface="Calibri" panose="020F0502020204030204" pitchFamily="34" charset="0"/>
                        </a:rPr>
                        <a:t>es</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a</a:t>
                      </a:r>
                      <a:r>
                        <a:rPr lang="en-GB" sz="1400" spc="-15">
                          <a:effectLst/>
                          <a:latin typeface="Calibri" panose="020F0502020204030204" pitchFamily="34" charset="0"/>
                          <a:ea typeface="Times New Roman" panose="02020603050405020304" pitchFamily="18" charset="0"/>
                          <a:cs typeface="Calibri" panose="020F0502020204030204" pitchFamily="34" charset="0"/>
                        </a:rPr>
                        <a:t>r</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c</a:t>
                      </a:r>
                      <a:r>
                        <a:rPr lang="en-GB" sz="1400" spc="-15">
                          <a:effectLst/>
                          <a:latin typeface="Calibri" panose="020F0502020204030204" pitchFamily="34" charset="0"/>
                          <a:ea typeface="Times New Roman" panose="02020603050405020304" pitchFamily="18" charset="0"/>
                          <a:cs typeface="Calibri" panose="020F0502020204030204" pitchFamily="34" charset="0"/>
                        </a:rPr>
                        <a:t>l</a:t>
                      </a:r>
                      <a:r>
                        <a:rPr lang="en-GB" sz="1400">
                          <a:effectLst/>
                          <a:latin typeface="Calibri" panose="020F0502020204030204" pitchFamily="34" charset="0"/>
                          <a:ea typeface="Times New Roman" panose="02020603050405020304" pitchFamily="18" charset="0"/>
                          <a:cs typeface="Calibri" panose="020F0502020204030204" pitchFamily="34" charset="0"/>
                        </a:rPr>
                        <a:t>early </a:t>
                      </a:r>
                      <a:r>
                        <a:rPr lang="en-GB" sz="1400" spc="-5">
                          <a:effectLst/>
                          <a:latin typeface="Calibri" panose="020F0502020204030204" pitchFamily="34" charset="0"/>
                          <a:ea typeface="Times New Roman" panose="02020603050405020304" pitchFamily="18" charset="0"/>
                          <a:cs typeface="Calibri" panose="020F0502020204030204" pitchFamily="34" charset="0"/>
                        </a:rPr>
                        <a:t>defined,</a:t>
                      </a:r>
                      <a:r>
                        <a:rPr lang="en-GB" sz="1400">
                          <a:effectLst/>
                          <a:latin typeface="Calibri" panose="020F0502020204030204" pitchFamily="34" charset="0"/>
                          <a:ea typeface="Times New Roman" panose="02020603050405020304" pitchFamily="18" charset="0"/>
                          <a:cs typeface="Calibri" panose="020F0502020204030204" pitchFamily="34" charset="0"/>
                        </a:rPr>
                        <a:t> a</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d t</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spc="-10">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y</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a:effectLst/>
                          <a:latin typeface="Calibri" panose="020F0502020204030204" pitchFamily="34" charset="0"/>
                          <a:ea typeface="Times New Roman" panose="02020603050405020304" pitchFamily="18" charset="0"/>
                          <a:cs typeface="Calibri" panose="020F0502020204030204" pitchFamily="34" charset="0"/>
                        </a:rPr>
                        <a:t>atch with e</a:t>
                      </a:r>
                      <a:r>
                        <a:rPr lang="en-GB" sz="1400" spc="-15">
                          <a:effectLst/>
                          <a:latin typeface="Calibri" panose="020F0502020204030204" pitchFamily="34" charset="0"/>
                          <a:ea typeface="Times New Roman" panose="02020603050405020304" pitchFamily="18" charset="0"/>
                          <a:cs typeface="Calibri" panose="020F0502020204030204" pitchFamily="34" charset="0"/>
                        </a:rPr>
                        <a:t>a</a:t>
                      </a:r>
                      <a:r>
                        <a:rPr lang="en-GB" sz="1400">
                          <a:effectLst/>
                          <a:latin typeface="Calibri" panose="020F0502020204030204" pitchFamily="34" charset="0"/>
                          <a:ea typeface="Times New Roman" panose="02020603050405020304" pitchFamily="18" charset="0"/>
                          <a:cs typeface="Calibri" panose="020F0502020204030204" pitchFamily="34" charset="0"/>
                        </a:rPr>
                        <a:t>ch </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t</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a:effectLst/>
                          <a:latin typeface="Calibri" panose="020F0502020204030204" pitchFamily="34" charset="0"/>
                          <a:ea typeface="Times New Roman" panose="02020603050405020304" pitchFamily="18" charset="0"/>
                          <a:cs typeface="Calibri" panose="020F0502020204030204" pitchFamily="34" charset="0"/>
                        </a:rPr>
                        <a:t>er</a:t>
                      </a:r>
                      <a:r>
                        <a:rPr lang="en-GB" sz="1400" spc="-10">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v</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10">
                          <a:effectLst/>
                          <a:latin typeface="Calibri" panose="020F0502020204030204" pitchFamily="34" charset="0"/>
                          <a:ea typeface="Times New Roman" panose="02020603050405020304" pitchFamily="18" charset="0"/>
                          <a:cs typeface="Calibri" panose="020F0502020204030204" pitchFamily="34" charset="0"/>
                        </a:rPr>
                        <a:t>r</a:t>
                      </a:r>
                      <a:r>
                        <a:rPr lang="en-GB" sz="1400">
                          <a:effectLst/>
                          <a:latin typeface="Calibri" panose="020F0502020204030204" pitchFamily="34" charset="0"/>
                          <a:ea typeface="Times New Roman" panose="02020603050405020304" pitchFamily="18" charset="0"/>
                          <a:cs typeface="Calibri" panose="020F0502020204030204" pitchFamily="34" charset="0"/>
                        </a:rPr>
                        <a:t>y w</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ll</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96617154"/>
                  </a:ext>
                </a:extLst>
              </a:tr>
              <a:tr h="937911">
                <a:tc>
                  <a:txBody>
                    <a:bodyPr/>
                    <a:lstStyle/>
                    <a:p>
                      <a:pPr marL="64770">
                        <a:lnSpc>
                          <a:spcPts val="1320"/>
                        </a:lnSpc>
                        <a:spcAft>
                          <a:spcPts val="0"/>
                        </a:spcAft>
                      </a:pPr>
                      <a:r>
                        <a:rPr lang="en-GB" sz="1400" b="1" spc="-5">
                          <a:effectLst/>
                          <a:latin typeface="Calibri" panose="020F0502020204030204" pitchFamily="34" charset="0"/>
                          <a:ea typeface="Times New Roman" panose="02020603050405020304" pitchFamily="18" charset="0"/>
                          <a:cs typeface="Calibri" panose="020F0502020204030204" pitchFamily="34" charset="0"/>
                        </a:rPr>
                        <a:t>Suppo</a:t>
                      </a:r>
                      <a:r>
                        <a:rPr lang="en-GB" sz="1400" b="1" spc="5">
                          <a:effectLst/>
                          <a:latin typeface="Calibri" panose="020F0502020204030204" pitchFamily="34" charset="0"/>
                          <a:ea typeface="Times New Roman" panose="02020603050405020304" pitchFamily="18" charset="0"/>
                          <a:cs typeface="Calibri" panose="020F0502020204030204" pitchFamily="34" charset="0"/>
                        </a:rPr>
                        <a:t>r</a:t>
                      </a:r>
                      <a:r>
                        <a:rPr lang="en-GB" sz="1400" b="1">
                          <a:effectLst/>
                          <a:latin typeface="Calibri" panose="020F0502020204030204" pitchFamily="34" charset="0"/>
                          <a:ea typeface="Times New Roman" panose="02020603050405020304" pitchFamily="18" charset="0"/>
                          <a:cs typeface="Calibri" panose="020F0502020204030204" pitchFamily="34" charset="0"/>
                        </a:rPr>
                        <a:t>ts</a:t>
                      </a:r>
                      <a:r>
                        <a:rPr lang="en-GB" sz="1400" b="1" spc="5">
                          <a:effectLst/>
                          <a:latin typeface="Calibri" panose="020F0502020204030204" pitchFamily="34" charset="0"/>
                          <a:ea typeface="Times New Roman" panose="02020603050405020304" pitchFamily="18" charset="0"/>
                          <a:cs typeface="Calibri" panose="020F0502020204030204" pitchFamily="34" charset="0"/>
                        </a:rPr>
                        <a:t> </a:t>
                      </a:r>
                      <a:r>
                        <a:rPr lang="en-GB" sz="1400" b="1">
                          <a:effectLst/>
                          <a:latin typeface="Calibri" panose="020F0502020204030204" pitchFamily="34" charset="0"/>
                          <a:ea typeface="Times New Roman" panose="02020603050405020304" pitchFamily="18" charset="0"/>
                          <a:cs typeface="Calibri" panose="020F0502020204030204" pitchFamily="34" charset="0"/>
                        </a:rPr>
                        <a:t>t</a:t>
                      </a:r>
                      <a:r>
                        <a:rPr lang="en-GB" sz="1400" b="1" spc="-5">
                          <a:effectLst/>
                          <a:latin typeface="Calibri" panose="020F0502020204030204" pitchFamily="34" charset="0"/>
                          <a:ea typeface="Times New Roman" panose="02020603050405020304" pitchFamily="18" charset="0"/>
                          <a:cs typeface="Calibri" panose="020F0502020204030204" pitchFamily="34" charset="0"/>
                        </a:rPr>
                        <a:t>he</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p>
                      <a:pPr marL="64770" marR="125730">
                        <a:lnSpc>
                          <a:spcPct val="115000"/>
                        </a:lnSpc>
                        <a:spcBef>
                          <a:spcPts val="205"/>
                        </a:spcBef>
                        <a:spcAft>
                          <a:spcPts val="0"/>
                        </a:spcAft>
                      </a:pPr>
                      <a:r>
                        <a:rPr lang="en-GB" sz="1400" b="1" spc="5">
                          <a:effectLst/>
                          <a:latin typeface="Calibri" panose="020F0502020204030204" pitchFamily="34" charset="0"/>
                          <a:ea typeface="Times New Roman" panose="02020603050405020304" pitchFamily="18" charset="0"/>
                          <a:cs typeface="Calibri" panose="020F0502020204030204" pitchFamily="34" charset="0"/>
                        </a:rPr>
                        <a:t>i</a:t>
                      </a:r>
                      <a:r>
                        <a:rPr lang="en-GB" sz="1400" b="1">
                          <a:effectLst/>
                          <a:latin typeface="Calibri" panose="020F0502020204030204" pitchFamily="34" charset="0"/>
                          <a:ea typeface="Times New Roman" panose="02020603050405020304" pitchFamily="18" charset="0"/>
                          <a:cs typeface="Calibri" panose="020F0502020204030204" pitchFamily="34" charset="0"/>
                        </a:rPr>
                        <a:t>m</a:t>
                      </a:r>
                      <a:r>
                        <a:rPr lang="en-GB" sz="1400" b="1" spc="-5">
                          <a:effectLst/>
                          <a:latin typeface="Calibri" panose="020F0502020204030204" pitchFamily="34" charset="0"/>
                          <a:ea typeface="Times New Roman" panose="02020603050405020304" pitchFamily="18" charset="0"/>
                          <a:cs typeface="Calibri" panose="020F0502020204030204" pitchFamily="34" charset="0"/>
                        </a:rPr>
                        <a:t>po</a:t>
                      </a:r>
                      <a:r>
                        <a:rPr lang="en-GB" sz="1400" b="1" spc="5">
                          <a:effectLst/>
                          <a:latin typeface="Calibri" panose="020F0502020204030204" pitchFamily="34" charset="0"/>
                          <a:ea typeface="Times New Roman" panose="02020603050405020304" pitchFamily="18" charset="0"/>
                          <a:cs typeface="Calibri" panose="020F0502020204030204" pitchFamily="34" charset="0"/>
                        </a:rPr>
                        <a:t>r</a:t>
                      </a:r>
                      <a:r>
                        <a:rPr lang="en-GB" sz="1400" b="1">
                          <a:effectLst/>
                          <a:latin typeface="Calibri" panose="020F0502020204030204" pitchFamily="34" charset="0"/>
                          <a:ea typeface="Times New Roman" panose="02020603050405020304" pitchFamily="18" charset="0"/>
                          <a:cs typeface="Calibri" panose="020F0502020204030204" pitchFamily="34" charset="0"/>
                        </a:rPr>
                        <a:t>t</a:t>
                      </a:r>
                      <a:r>
                        <a:rPr lang="en-GB" sz="1400" b="1" spc="-5">
                          <a:effectLst/>
                          <a:latin typeface="Calibri" panose="020F0502020204030204" pitchFamily="34" charset="0"/>
                          <a:ea typeface="Times New Roman" panose="02020603050405020304" pitchFamily="18" charset="0"/>
                          <a:cs typeface="Calibri" panose="020F0502020204030204" pitchFamily="34" charset="0"/>
                        </a:rPr>
                        <a:t>an</a:t>
                      </a:r>
                      <a:r>
                        <a:rPr lang="en-GB" sz="1400" b="1" spc="5">
                          <a:effectLst/>
                          <a:latin typeface="Calibri" panose="020F0502020204030204" pitchFamily="34" charset="0"/>
                          <a:ea typeface="Times New Roman" panose="02020603050405020304" pitchFamily="18" charset="0"/>
                          <a:cs typeface="Calibri" panose="020F0502020204030204" pitchFamily="34" charset="0"/>
                        </a:rPr>
                        <a:t>c</a:t>
                      </a:r>
                      <a:r>
                        <a:rPr lang="en-GB" sz="1400" b="1">
                          <a:effectLst/>
                          <a:latin typeface="Calibri" panose="020F0502020204030204" pitchFamily="34" charset="0"/>
                          <a:ea typeface="Times New Roman" panose="02020603050405020304" pitchFamily="18" charset="0"/>
                          <a:cs typeface="Calibri" panose="020F0502020204030204" pitchFamily="34" charset="0"/>
                        </a:rPr>
                        <a:t>e </a:t>
                      </a:r>
                      <a:r>
                        <a:rPr lang="en-GB" sz="1400" b="1" spc="-5">
                          <a:effectLst/>
                          <a:latin typeface="Calibri" panose="020F0502020204030204" pitchFamily="34" charset="0"/>
                          <a:ea typeface="Times New Roman" panose="02020603050405020304" pitchFamily="18" charset="0"/>
                          <a:cs typeface="Calibri" panose="020F0502020204030204" pitchFamily="34" charset="0"/>
                        </a:rPr>
                        <a:t>and</a:t>
                      </a:r>
                      <a:r>
                        <a:rPr lang="en-GB" sz="1400" b="1" spc="5">
                          <a:effectLst/>
                          <a:latin typeface="Calibri" panose="020F0502020204030204" pitchFamily="34" charset="0"/>
                          <a:ea typeface="Times New Roman" panose="02020603050405020304" pitchFamily="18" charset="0"/>
                          <a:cs typeface="Calibri" panose="020F0502020204030204" pitchFamily="34" charset="0"/>
                        </a:rPr>
                        <a:t>/</a:t>
                      </a:r>
                      <a:r>
                        <a:rPr lang="en-GB" sz="1400" b="1" spc="-5">
                          <a:effectLst/>
                          <a:latin typeface="Calibri" panose="020F0502020204030204" pitchFamily="34" charset="0"/>
                          <a:ea typeface="Times New Roman" panose="02020603050405020304" pitchFamily="18" charset="0"/>
                          <a:cs typeface="Calibri" panose="020F0502020204030204" pitchFamily="34" charset="0"/>
                        </a:rPr>
                        <a:t>o</a:t>
                      </a:r>
                      <a:r>
                        <a:rPr lang="en-GB" sz="1400" b="1">
                          <a:effectLst/>
                          <a:latin typeface="Calibri" panose="020F0502020204030204" pitchFamily="34" charset="0"/>
                          <a:ea typeface="Times New Roman" panose="02020603050405020304" pitchFamily="18" charset="0"/>
                          <a:cs typeface="Calibri" panose="020F0502020204030204" pitchFamily="34" charset="0"/>
                        </a:rPr>
                        <a:t>r </a:t>
                      </a:r>
                      <a:r>
                        <a:rPr lang="en-GB" sz="1400" b="1" spc="-5">
                          <a:effectLst/>
                          <a:latin typeface="Calibri" panose="020F0502020204030204" pitchFamily="34" charset="0"/>
                          <a:ea typeface="Times New Roman" panose="02020603050405020304" pitchFamily="18" charset="0"/>
                          <a:cs typeface="Calibri" panose="020F0502020204030204" pitchFamily="34" charset="0"/>
                        </a:rPr>
                        <a:t>u</a:t>
                      </a:r>
                      <a:r>
                        <a:rPr lang="en-GB" sz="1400" b="1" spc="5">
                          <a:effectLst/>
                          <a:latin typeface="Calibri" panose="020F0502020204030204" pitchFamily="34" charset="0"/>
                          <a:ea typeface="Times New Roman" panose="02020603050405020304" pitchFamily="18" charset="0"/>
                          <a:cs typeface="Calibri" panose="020F0502020204030204" pitchFamily="34" charset="0"/>
                        </a:rPr>
                        <a:t>s</a:t>
                      </a:r>
                      <a:r>
                        <a:rPr lang="en-GB" sz="1400" b="1" spc="-5">
                          <a:effectLst/>
                          <a:latin typeface="Calibri" panose="020F0502020204030204" pitchFamily="34" charset="0"/>
                          <a:ea typeface="Times New Roman" panose="02020603050405020304" pitchFamily="18" charset="0"/>
                          <a:cs typeface="Calibri" panose="020F0502020204030204" pitchFamily="34" charset="0"/>
                        </a:rPr>
                        <a:t>e</a:t>
                      </a:r>
                      <a:r>
                        <a:rPr lang="en-GB" sz="1400" b="1">
                          <a:effectLst/>
                          <a:latin typeface="Calibri" panose="020F0502020204030204" pitchFamily="34" charset="0"/>
                          <a:ea typeface="Times New Roman" panose="02020603050405020304" pitchFamily="18" charset="0"/>
                          <a:cs typeface="Calibri" panose="020F0502020204030204" pitchFamily="34" charset="0"/>
                        </a:rPr>
                        <a:t>f</a:t>
                      </a:r>
                      <a:r>
                        <a:rPr lang="en-GB" sz="1400" b="1" spc="-5">
                          <a:effectLst/>
                          <a:latin typeface="Calibri" panose="020F0502020204030204" pitchFamily="34" charset="0"/>
                          <a:ea typeface="Times New Roman" panose="02020603050405020304" pitchFamily="18" charset="0"/>
                          <a:cs typeface="Calibri" panose="020F0502020204030204" pitchFamily="34" charset="0"/>
                        </a:rPr>
                        <a:t>u</a:t>
                      </a:r>
                      <a:r>
                        <a:rPr lang="en-GB" sz="1400" b="1" spc="5">
                          <a:effectLst/>
                          <a:latin typeface="Calibri" panose="020F0502020204030204" pitchFamily="34" charset="0"/>
                          <a:ea typeface="Times New Roman" panose="02020603050405020304" pitchFamily="18" charset="0"/>
                          <a:cs typeface="Calibri" panose="020F0502020204030204" pitchFamily="34" charset="0"/>
                        </a:rPr>
                        <a:t>l</a:t>
                      </a:r>
                      <a:r>
                        <a:rPr lang="en-GB" sz="1400" b="1" spc="-5">
                          <a:effectLst/>
                          <a:latin typeface="Calibri" panose="020F0502020204030204" pitchFamily="34" charset="0"/>
                          <a:ea typeface="Times New Roman" panose="02020603050405020304" pitchFamily="18" charset="0"/>
                          <a:cs typeface="Calibri" panose="020F0502020204030204" pitchFamily="34" charset="0"/>
                        </a:rPr>
                        <a:t>ne</a:t>
                      </a:r>
                      <a:r>
                        <a:rPr lang="en-GB" sz="1400" b="1" spc="5">
                          <a:effectLst/>
                          <a:latin typeface="Calibri" panose="020F0502020204030204" pitchFamily="34" charset="0"/>
                          <a:ea typeface="Times New Roman" panose="02020603050405020304" pitchFamily="18" charset="0"/>
                          <a:cs typeface="Calibri" panose="020F0502020204030204" pitchFamily="34" charset="0"/>
                        </a:rPr>
                        <a:t>s</a:t>
                      </a:r>
                      <a:r>
                        <a:rPr lang="en-GB" sz="1400" b="1">
                          <a:effectLst/>
                          <a:latin typeface="Calibri" panose="020F0502020204030204" pitchFamily="34" charset="0"/>
                          <a:ea typeface="Times New Roman" panose="02020603050405020304" pitchFamily="18" charset="0"/>
                          <a:cs typeface="Calibri" panose="020F0502020204030204" pitchFamily="34" charset="0"/>
                        </a:rPr>
                        <a:t>s</a:t>
                      </a:r>
                      <a:r>
                        <a:rPr lang="en-GB" sz="1400" b="1" spc="5">
                          <a:effectLst/>
                          <a:latin typeface="Calibri" panose="020F0502020204030204" pitchFamily="34" charset="0"/>
                          <a:ea typeface="Times New Roman" panose="02020603050405020304" pitchFamily="18" charset="0"/>
                          <a:cs typeface="Calibri" panose="020F0502020204030204" pitchFamily="34" charset="0"/>
                        </a:rPr>
                        <a:t> </a:t>
                      </a:r>
                      <a:r>
                        <a:rPr lang="en-GB" sz="1400" b="1" spc="-5">
                          <a:effectLst/>
                          <a:latin typeface="Calibri" panose="020F0502020204030204" pitchFamily="34" charset="0"/>
                          <a:ea typeface="Times New Roman" panose="02020603050405020304" pitchFamily="18" charset="0"/>
                          <a:cs typeface="Calibri" panose="020F0502020204030204" pitchFamily="34" charset="0"/>
                        </a:rPr>
                        <a:t>o</a:t>
                      </a:r>
                      <a:r>
                        <a:rPr lang="en-GB" sz="1400" b="1">
                          <a:effectLst/>
                          <a:latin typeface="Calibri" panose="020F0502020204030204" pitchFamily="34" charset="0"/>
                          <a:ea typeface="Times New Roman" panose="02020603050405020304" pitchFamily="18" charset="0"/>
                          <a:cs typeface="Calibri" panose="020F0502020204030204" pitchFamily="34" charset="0"/>
                        </a:rPr>
                        <a:t>f t</a:t>
                      </a:r>
                      <a:r>
                        <a:rPr lang="en-GB" sz="1400" b="1" spc="-5">
                          <a:effectLst/>
                          <a:latin typeface="Calibri" panose="020F0502020204030204" pitchFamily="34" charset="0"/>
                          <a:ea typeface="Times New Roman" panose="02020603050405020304" pitchFamily="18" charset="0"/>
                          <a:cs typeface="Calibri" panose="020F0502020204030204" pitchFamily="34" charset="0"/>
                        </a:rPr>
                        <a:t>h</a:t>
                      </a:r>
                      <a:r>
                        <a:rPr lang="en-GB" sz="1400" b="1">
                          <a:effectLst/>
                          <a:latin typeface="Calibri" panose="020F0502020204030204" pitchFamily="34" charset="0"/>
                          <a:ea typeface="Times New Roman" panose="02020603050405020304" pitchFamily="18" charset="0"/>
                          <a:cs typeface="Calibri" panose="020F0502020204030204" pitchFamily="34" charset="0"/>
                        </a:rPr>
                        <a:t>e</a:t>
                      </a:r>
                      <a:r>
                        <a:rPr lang="en-GB" sz="1400" b="1" spc="-10">
                          <a:effectLst/>
                          <a:latin typeface="Calibri" panose="020F0502020204030204" pitchFamily="34" charset="0"/>
                          <a:ea typeface="Times New Roman" panose="02020603050405020304" pitchFamily="18" charset="0"/>
                          <a:cs typeface="Calibri" panose="020F0502020204030204" pitchFamily="34" charset="0"/>
                        </a:rPr>
                        <a:t> </a:t>
                      </a:r>
                      <a:r>
                        <a:rPr lang="en-GB" sz="1400" b="1" spc="5">
                          <a:effectLst/>
                          <a:latin typeface="Calibri" panose="020F0502020204030204" pitchFamily="34" charset="0"/>
                          <a:ea typeface="Times New Roman" panose="02020603050405020304" pitchFamily="18" charset="0"/>
                          <a:cs typeface="Calibri" panose="020F0502020204030204" pitchFamily="34" charset="0"/>
                        </a:rPr>
                        <a:t>s</a:t>
                      </a:r>
                      <a:r>
                        <a:rPr lang="en-GB" sz="1400" b="1">
                          <a:effectLst/>
                          <a:latin typeface="Calibri" panose="020F0502020204030204" pitchFamily="34" charset="0"/>
                          <a:ea typeface="Times New Roman" panose="02020603050405020304" pitchFamily="18" charset="0"/>
                          <a:cs typeface="Calibri" panose="020F0502020204030204" pitchFamily="34" charset="0"/>
                        </a:rPr>
                        <a:t>t</a:t>
                      </a:r>
                      <a:r>
                        <a:rPr lang="en-GB" sz="1400" b="1" spc="-5">
                          <a:effectLst/>
                          <a:latin typeface="Calibri" panose="020F0502020204030204" pitchFamily="34" charset="0"/>
                          <a:ea typeface="Times New Roman" panose="02020603050405020304" pitchFamily="18" charset="0"/>
                          <a:cs typeface="Calibri" panose="020F0502020204030204" pitchFamily="34" charset="0"/>
                        </a:rPr>
                        <a:t>udy</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6675">
                        <a:lnSpc>
                          <a:spcPts val="1320"/>
                        </a:lnSpc>
                        <a:spcAft>
                          <a:spcPts val="0"/>
                        </a:spcAft>
                      </a:pP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a:effectLst/>
                          <a:latin typeface="Calibri" panose="020F0502020204030204" pitchFamily="34" charset="0"/>
                          <a:ea typeface="Times New Roman" panose="02020603050405020304" pitchFamily="18" charset="0"/>
                          <a:cs typeface="Calibri" panose="020F0502020204030204" pitchFamily="34" charset="0"/>
                        </a:rPr>
                        <a:t>as</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o</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ev</a:t>
                      </a:r>
                      <a:r>
                        <a:rPr lang="en-GB" sz="1400">
                          <a:effectLst/>
                          <a:latin typeface="Calibri" panose="020F0502020204030204" pitchFamily="34" charset="0"/>
                          <a:ea typeface="Times New Roman" panose="02020603050405020304" pitchFamily="18" charset="0"/>
                          <a:cs typeface="Calibri" panose="020F0502020204030204" pitchFamily="34" charset="0"/>
                        </a:rPr>
                        <a:t>i</a:t>
                      </a:r>
                      <a:r>
                        <a:rPr lang="en-GB" sz="1400" spc="-5">
                          <a:effectLst/>
                          <a:latin typeface="Calibri" panose="020F0502020204030204" pitchFamily="34" charset="0"/>
                          <a:ea typeface="Times New Roman" panose="02020603050405020304" pitchFamily="18" charset="0"/>
                          <a:cs typeface="Calibri" panose="020F0502020204030204" pitchFamily="34" charset="0"/>
                        </a:rPr>
                        <a:t>d</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spc="-10">
                          <a:effectLst/>
                          <a:latin typeface="Calibri" panose="020F0502020204030204" pitchFamily="34" charset="0"/>
                          <a:ea typeface="Times New Roman" panose="02020603050405020304" pitchFamily="18" charset="0"/>
                          <a:cs typeface="Calibri" panose="020F0502020204030204" pitchFamily="34" charset="0"/>
                        </a:rPr>
                        <a:t>c</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a</a:t>
                      </a:r>
                      <a:r>
                        <a:rPr lang="en-GB" sz="1400" spc="-15">
                          <a:effectLst/>
                          <a:latin typeface="Calibri" panose="020F0502020204030204" pitchFamily="34" charset="0"/>
                          <a:ea typeface="Times New Roman" panose="02020603050405020304" pitchFamily="18" charset="0"/>
                          <a:cs typeface="Calibri" panose="020F0502020204030204" pitchFamily="34" charset="0"/>
                        </a:rPr>
                        <a:t>b</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5">
                          <a:effectLst/>
                          <a:latin typeface="Calibri" panose="020F0502020204030204" pitchFamily="34" charset="0"/>
                          <a:ea typeface="Times New Roman" panose="02020603050405020304" pitchFamily="18" charset="0"/>
                          <a:cs typeface="Calibri" panose="020F0502020204030204" pitchFamily="34" charset="0"/>
                        </a:rPr>
                        <a:t>u</a:t>
                      </a:r>
                      <a:r>
                        <a:rPr lang="en-GB" sz="1400">
                          <a:effectLst/>
                          <a:latin typeface="Calibri" panose="020F0502020204030204" pitchFamily="34" charset="0"/>
                          <a:ea typeface="Times New Roman" panose="02020603050405020304" pitchFamily="18" charset="0"/>
                          <a:cs typeface="Calibri" panose="020F0502020204030204" pitchFamily="34" charset="0"/>
                        </a:rPr>
                        <a:t>t</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p>
                      <a:pPr marL="66675" marR="104775">
                        <a:lnSpc>
                          <a:spcPct val="115000"/>
                        </a:lnSpc>
                        <a:spcBef>
                          <a:spcPts val="205"/>
                        </a:spcBef>
                        <a:spcAft>
                          <a:spcPts val="0"/>
                        </a:spcAft>
                      </a:pPr>
                      <a:r>
                        <a:rPr lang="en-GB" sz="1400">
                          <a:effectLst/>
                          <a:latin typeface="Calibri" panose="020F0502020204030204" pitchFamily="34" charset="0"/>
                          <a:ea typeface="Times New Roman" panose="02020603050405020304" pitchFamily="18" charset="0"/>
                          <a:cs typeface="Calibri" panose="020F0502020204030204" pitchFamily="34" charset="0"/>
                        </a:rPr>
                        <a:t>t</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15">
                          <a:effectLst/>
                          <a:latin typeface="Calibri" panose="020F0502020204030204" pitchFamily="34" charset="0"/>
                          <a:ea typeface="Times New Roman" panose="02020603050405020304" pitchFamily="18" charset="0"/>
                          <a:cs typeface="Calibri" panose="020F0502020204030204" pitchFamily="34" charset="0"/>
                        </a:rPr>
                        <a:t>i</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spc="-5">
                          <a:effectLst/>
                          <a:latin typeface="Calibri" panose="020F0502020204030204" pitchFamily="34" charset="0"/>
                          <a:ea typeface="Times New Roman" panose="02020603050405020304" pitchFamily="18" charset="0"/>
                          <a:cs typeface="Calibri" panose="020F0502020204030204" pitchFamily="34" charset="0"/>
                        </a:rPr>
                        <a:t>p</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rta</a:t>
                      </a:r>
                      <a:r>
                        <a:rPr lang="en-GB" sz="1400" spc="-1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ce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f t</a:t>
                      </a:r>
                      <a:r>
                        <a:rPr lang="en-GB" sz="1400" spc="-15">
                          <a:effectLst/>
                          <a:latin typeface="Calibri" panose="020F0502020204030204" pitchFamily="34" charset="0"/>
                          <a:ea typeface="Times New Roman" panose="02020603050405020304" pitchFamily="18" charset="0"/>
                          <a:cs typeface="Calibri" panose="020F0502020204030204" pitchFamily="34" charset="0"/>
                        </a:rPr>
                        <a:t>h</a:t>
                      </a:r>
                      <a:r>
                        <a:rPr lang="en-GB" sz="1400">
                          <a:effectLst/>
                          <a:latin typeface="Calibri" panose="020F0502020204030204" pitchFamily="34" charset="0"/>
                          <a:ea typeface="Times New Roman" panose="02020603050405020304" pitchFamily="18" charset="0"/>
                          <a:cs typeface="Calibri" panose="020F0502020204030204" pitchFamily="34" charset="0"/>
                        </a:rPr>
                        <a:t>e st</a:t>
                      </a:r>
                      <a:r>
                        <a:rPr lang="en-GB" sz="1400" spc="-5">
                          <a:effectLst/>
                          <a:latin typeface="Calibri" panose="020F0502020204030204" pitchFamily="34" charset="0"/>
                          <a:ea typeface="Times New Roman" panose="02020603050405020304" pitchFamily="18" charset="0"/>
                          <a:cs typeface="Calibri" panose="020F0502020204030204" pitchFamily="34" charset="0"/>
                        </a:rPr>
                        <a:t>ud</a:t>
                      </a:r>
                      <a:r>
                        <a:rPr lang="en-GB" sz="1400">
                          <a:effectLst/>
                          <a:latin typeface="Calibri" panose="020F0502020204030204" pitchFamily="34" charset="0"/>
                          <a:ea typeface="Times New Roman" panose="02020603050405020304" pitchFamily="18" charset="0"/>
                          <a:cs typeface="Calibri" panose="020F0502020204030204" pitchFamily="34" charset="0"/>
                        </a:rPr>
                        <a:t>y</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r t</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sta</a:t>
                      </a:r>
                      <a:r>
                        <a:rPr lang="en-GB" sz="1400" spc="-10">
                          <a:effectLst/>
                          <a:latin typeface="Calibri" panose="020F0502020204030204" pitchFamily="34" charset="0"/>
                          <a:ea typeface="Times New Roman" panose="02020603050405020304" pitchFamily="18" charset="0"/>
                          <a:cs typeface="Calibri" panose="020F0502020204030204" pitchFamily="34" charset="0"/>
                        </a:rPr>
                        <a:t>te</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ts are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10">
                          <a:effectLst/>
                          <a:latin typeface="Calibri" panose="020F0502020204030204" pitchFamily="34" charset="0"/>
                          <a:ea typeface="Times New Roman" panose="02020603050405020304" pitchFamily="18" charset="0"/>
                          <a:cs typeface="Calibri" panose="020F0502020204030204" pitchFamily="34" charset="0"/>
                        </a:rPr>
                        <a:t>t</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o</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10">
                          <a:effectLst/>
                          <a:latin typeface="Calibri" panose="020F0502020204030204" pitchFamily="34" charset="0"/>
                          <a:ea typeface="Times New Roman" panose="02020603050405020304" pitchFamily="18" charset="0"/>
                          <a:cs typeface="Calibri" panose="020F0502020204030204" pitchFamily="34" charset="0"/>
                        </a:rPr>
                        <a:t>w</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ak</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4770">
                        <a:lnSpc>
                          <a:spcPts val="1320"/>
                        </a:lnSpc>
                        <a:spcAft>
                          <a:spcPts val="0"/>
                        </a:spcAft>
                      </a:pPr>
                      <a:r>
                        <a:rPr lang="en-GB" sz="1400" spc="-5">
                          <a:effectLst/>
                          <a:latin typeface="Calibri" panose="020F0502020204030204" pitchFamily="34" charset="0"/>
                          <a:ea typeface="Times New Roman" panose="02020603050405020304" pitchFamily="18" charset="0"/>
                          <a:cs typeface="Calibri" panose="020F0502020204030204" pitchFamily="34" charset="0"/>
                        </a:rPr>
                        <a:t>S</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f t</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st</a:t>
                      </a:r>
                      <a:r>
                        <a:rPr lang="en-GB" sz="1400" spc="-15">
                          <a:effectLst/>
                          <a:latin typeface="Calibri" panose="020F0502020204030204" pitchFamily="34" charset="0"/>
                          <a:ea typeface="Times New Roman" panose="02020603050405020304" pitchFamily="18" charset="0"/>
                          <a:cs typeface="Calibri" panose="020F0502020204030204" pitchFamily="34" charset="0"/>
                        </a:rPr>
                        <a:t>a</a:t>
                      </a:r>
                      <a:r>
                        <a:rPr lang="en-GB" sz="1400">
                          <a:effectLst/>
                          <a:latin typeface="Calibri" panose="020F0502020204030204" pitchFamily="34" charset="0"/>
                          <a:ea typeface="Times New Roman" panose="02020603050405020304" pitchFamily="18" charset="0"/>
                          <a:cs typeface="Calibri" panose="020F0502020204030204" pitchFamily="34" charset="0"/>
                        </a:rPr>
                        <a:t>t</a:t>
                      </a:r>
                      <a:r>
                        <a:rPr lang="en-GB" sz="1400" spc="-1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ts</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p>
                      <a:pPr marL="64770" marR="112395">
                        <a:lnSpc>
                          <a:spcPct val="115000"/>
                        </a:lnSpc>
                        <a:spcBef>
                          <a:spcPts val="205"/>
                        </a:spcBef>
                        <a:spcAft>
                          <a:spcPts val="0"/>
                        </a:spcAft>
                      </a:pPr>
                      <a:r>
                        <a:rPr lang="en-GB" sz="1400">
                          <a:effectLst/>
                          <a:latin typeface="Calibri" panose="020F0502020204030204" pitchFamily="34" charset="0"/>
                          <a:ea typeface="Times New Roman" panose="02020603050405020304" pitchFamily="18" charset="0"/>
                          <a:cs typeface="Calibri" panose="020F0502020204030204" pitchFamily="34" charset="0"/>
                        </a:rPr>
                        <a:t>s</a:t>
                      </a:r>
                      <a:r>
                        <a:rPr lang="en-GB" sz="1400" spc="-5">
                          <a:effectLst/>
                          <a:latin typeface="Calibri" panose="020F0502020204030204" pitchFamily="34" charset="0"/>
                          <a:ea typeface="Times New Roman" panose="02020603050405020304" pitchFamily="18" charset="0"/>
                          <a:cs typeface="Calibri" panose="020F0502020204030204" pitchFamily="34" charset="0"/>
                        </a:rPr>
                        <a:t>upp</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rt</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t</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i</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spc="-15">
                          <a:effectLst/>
                          <a:latin typeface="Calibri" panose="020F0502020204030204" pitchFamily="34" charset="0"/>
                          <a:ea typeface="Times New Roman" panose="02020603050405020304" pitchFamily="18" charset="0"/>
                          <a:cs typeface="Calibri" panose="020F0502020204030204" pitchFamily="34" charset="0"/>
                        </a:rPr>
                        <a:t>p</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rta</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spc="-10">
                          <a:effectLst/>
                          <a:latin typeface="Calibri" panose="020F0502020204030204" pitchFamily="34" charset="0"/>
                          <a:ea typeface="Times New Roman" panose="02020603050405020304" pitchFamily="18" charset="0"/>
                          <a:cs typeface="Calibri" panose="020F0502020204030204" pitchFamily="34" charset="0"/>
                        </a:rPr>
                        <a:t>c</a:t>
                      </a:r>
                      <a:r>
                        <a:rPr lang="en-GB" sz="1400">
                          <a:effectLst/>
                          <a:latin typeface="Calibri" panose="020F0502020204030204" pitchFamily="34" charset="0"/>
                          <a:ea typeface="Times New Roman" panose="02020603050405020304" pitchFamily="18" charset="0"/>
                          <a:cs typeface="Calibri" panose="020F0502020204030204" pitchFamily="34" charset="0"/>
                        </a:rPr>
                        <a:t>e </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f t</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st</a:t>
                      </a:r>
                      <a:r>
                        <a:rPr lang="en-GB" sz="1400" spc="-5">
                          <a:effectLst/>
                          <a:latin typeface="Calibri" panose="020F0502020204030204" pitchFamily="34" charset="0"/>
                          <a:ea typeface="Times New Roman" panose="02020603050405020304" pitchFamily="18" charset="0"/>
                          <a:cs typeface="Calibri" panose="020F0502020204030204" pitchFamily="34" charset="0"/>
                        </a:rPr>
                        <a:t>ud</a:t>
                      </a:r>
                      <a:r>
                        <a:rPr lang="en-GB" sz="1400">
                          <a:effectLst/>
                          <a:latin typeface="Calibri" panose="020F0502020204030204" pitchFamily="34" charset="0"/>
                          <a:ea typeface="Times New Roman" panose="02020603050405020304" pitchFamily="18" charset="0"/>
                          <a:cs typeface="Calibri" panose="020F0502020204030204" pitchFamily="34" charset="0"/>
                        </a:rPr>
                        <a:t>y</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6675">
                        <a:lnSpc>
                          <a:spcPts val="1320"/>
                        </a:lnSpc>
                        <a:spcAft>
                          <a:spcPts val="0"/>
                        </a:spcAft>
                      </a:pPr>
                      <a:r>
                        <a:rPr lang="en-GB" sz="1400">
                          <a:effectLst/>
                          <a:latin typeface="Calibri" panose="020F0502020204030204" pitchFamily="34" charset="0"/>
                          <a:ea typeface="Times New Roman" panose="02020603050405020304" pitchFamily="18" charset="0"/>
                          <a:cs typeface="Calibri" panose="020F0502020204030204" pitchFamily="34" charset="0"/>
                        </a:rPr>
                        <a:t>Uses</a:t>
                      </a:r>
                      <a:r>
                        <a:rPr lang="en-GB" sz="1400" spc="-20">
                          <a:effectLst/>
                          <a:latin typeface="Calibri" panose="020F0502020204030204" pitchFamily="34" charset="0"/>
                          <a:ea typeface="Times New Roman" panose="02020603050405020304" pitchFamily="18" charset="0"/>
                          <a:cs typeface="Calibri" panose="020F0502020204030204" pitchFamily="34" charset="0"/>
                        </a:rPr>
                        <a:t> </a:t>
                      </a:r>
                      <a:r>
                        <a:rPr lang="en-GB" sz="1400" spc="-10">
                          <a:effectLst/>
                          <a:latin typeface="Calibri" panose="020F0502020204030204" pitchFamily="34" charset="0"/>
                          <a:ea typeface="Times New Roman" panose="02020603050405020304" pitchFamily="18" charset="0"/>
                          <a:cs typeface="Calibri" panose="020F0502020204030204" pitchFamily="34" charset="0"/>
                        </a:rPr>
                        <a:t>s</a:t>
                      </a:r>
                      <a:r>
                        <a:rPr lang="en-GB" sz="1400">
                          <a:effectLst/>
                          <a:latin typeface="Calibri" panose="020F0502020204030204" pitchFamily="34" charset="0"/>
                          <a:ea typeface="Times New Roman" panose="02020603050405020304" pitchFamily="18" charset="0"/>
                          <a:cs typeface="Calibri" panose="020F0502020204030204" pitchFamily="34" charset="0"/>
                        </a:rPr>
                        <a:t>tr</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g </a:t>
                      </a:r>
                      <a:r>
                        <a:rPr lang="en-GB" sz="1400" spc="-10">
                          <a:effectLst/>
                          <a:latin typeface="Calibri" panose="020F0502020204030204" pitchFamily="34" charset="0"/>
                          <a:ea typeface="Times New Roman" panose="02020603050405020304" pitchFamily="18" charset="0"/>
                          <a:cs typeface="Calibri" panose="020F0502020204030204" pitchFamily="34" charset="0"/>
                        </a:rPr>
                        <a:t>s</a:t>
                      </a:r>
                      <a:r>
                        <a:rPr lang="en-GB" sz="1400">
                          <a:effectLst/>
                          <a:latin typeface="Calibri" panose="020F0502020204030204" pitchFamily="34" charset="0"/>
                          <a:ea typeface="Times New Roman" panose="02020603050405020304" pitchFamily="18" charset="0"/>
                          <a:cs typeface="Calibri" panose="020F0502020204030204" pitchFamily="34" charset="0"/>
                        </a:rPr>
                        <a:t>tat</a:t>
                      </a:r>
                      <a:r>
                        <a:rPr lang="en-GB" sz="1400" spc="-1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ts</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p>
                      <a:pPr marL="66675" marR="154305">
                        <a:lnSpc>
                          <a:spcPct val="115000"/>
                        </a:lnSpc>
                        <a:spcBef>
                          <a:spcPts val="205"/>
                        </a:spcBef>
                        <a:spcAft>
                          <a:spcPts val="0"/>
                        </a:spcAft>
                      </a:pPr>
                      <a:r>
                        <a:rPr lang="en-GB" sz="1400">
                          <a:effectLst/>
                          <a:latin typeface="Calibri" panose="020F0502020204030204" pitchFamily="34" charset="0"/>
                          <a:ea typeface="Times New Roman" panose="02020603050405020304" pitchFamily="18" charset="0"/>
                          <a:cs typeface="Calibri" panose="020F0502020204030204" pitchFamily="34" charset="0"/>
                        </a:rPr>
                        <a:t>to</a:t>
                      </a:r>
                      <a:r>
                        <a:rPr lang="en-GB" sz="1400" spc="-15">
                          <a:effectLst/>
                          <a:latin typeface="Calibri" panose="020F0502020204030204" pitchFamily="34" charset="0"/>
                          <a:ea typeface="Times New Roman" panose="02020603050405020304" pitchFamily="18" charset="0"/>
                          <a:cs typeface="Calibri" panose="020F0502020204030204" pitchFamily="34" charset="0"/>
                        </a:rPr>
                        <a:t> </a:t>
                      </a:r>
                      <a:r>
                        <a:rPr lang="en-GB" sz="1400" spc="-10">
                          <a:effectLst/>
                          <a:latin typeface="Calibri" panose="020F0502020204030204" pitchFamily="34" charset="0"/>
                          <a:ea typeface="Times New Roman" panose="02020603050405020304" pitchFamily="18" charset="0"/>
                          <a:cs typeface="Calibri" panose="020F0502020204030204" pitchFamily="34" charset="0"/>
                        </a:rPr>
                        <a:t>c</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15">
                          <a:effectLst/>
                          <a:latin typeface="Calibri" panose="020F0502020204030204" pitchFamily="34" charset="0"/>
                          <a:ea typeface="Times New Roman" panose="02020603050405020304" pitchFamily="18" charset="0"/>
                          <a:cs typeface="Calibri" panose="020F0502020204030204" pitchFamily="34" charset="0"/>
                        </a:rPr>
                        <a:t>n</a:t>
                      </a:r>
                      <a:r>
                        <a:rPr lang="en-GB" sz="1400" spc="5">
                          <a:effectLst/>
                          <a:latin typeface="Calibri" panose="020F0502020204030204" pitchFamily="34" charset="0"/>
                          <a:ea typeface="Times New Roman" panose="02020603050405020304" pitchFamily="18" charset="0"/>
                          <a:cs typeface="Calibri" panose="020F0502020204030204" pitchFamily="34" charset="0"/>
                        </a:rPr>
                        <a:t>v</a:t>
                      </a:r>
                      <a:r>
                        <a:rPr lang="en-GB" sz="1400">
                          <a:effectLst/>
                          <a:latin typeface="Calibri" panose="020F0502020204030204" pitchFamily="34" charset="0"/>
                          <a:ea typeface="Times New Roman" panose="02020603050405020304" pitchFamily="18" charset="0"/>
                          <a:cs typeface="Calibri" panose="020F0502020204030204" pitchFamily="34" charset="0"/>
                        </a:rPr>
                        <a:t>i</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ce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a</a:t>
                      </a:r>
                      <a:r>
                        <a:rPr lang="en-GB" sz="1400" spc="-15">
                          <a:effectLst/>
                          <a:latin typeface="Calibri" panose="020F0502020204030204" pitchFamily="34" charset="0"/>
                          <a:ea typeface="Times New Roman" panose="02020603050405020304" pitchFamily="18" charset="0"/>
                          <a:cs typeface="Calibri" panose="020F0502020204030204" pitchFamily="34" charset="0"/>
                        </a:rPr>
                        <a:t>b</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5">
                          <a:effectLst/>
                          <a:latin typeface="Calibri" panose="020F0502020204030204" pitchFamily="34" charset="0"/>
                          <a:ea typeface="Times New Roman" panose="02020603050405020304" pitchFamily="18" charset="0"/>
                          <a:cs typeface="Calibri" panose="020F0502020204030204" pitchFamily="34" charset="0"/>
                        </a:rPr>
                        <a:t>u</a:t>
                      </a:r>
                      <a:r>
                        <a:rPr lang="en-GB" sz="1400">
                          <a:effectLst/>
                          <a:latin typeface="Calibri" panose="020F0502020204030204" pitchFamily="34" charset="0"/>
                          <a:ea typeface="Times New Roman" panose="02020603050405020304" pitchFamily="18" charset="0"/>
                          <a:cs typeface="Calibri" panose="020F0502020204030204" pitchFamily="34" charset="0"/>
                        </a:rPr>
                        <a:t>t</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t</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a:effectLst/>
                          <a:latin typeface="Calibri" panose="020F0502020204030204" pitchFamily="34" charset="0"/>
                          <a:ea typeface="Times New Roman" panose="02020603050405020304" pitchFamily="18" charset="0"/>
                          <a:cs typeface="Calibri" panose="020F0502020204030204" pitchFamily="34" charset="0"/>
                        </a:rPr>
                        <a:t>e i</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spc="-5">
                          <a:effectLst/>
                          <a:latin typeface="Calibri" panose="020F0502020204030204" pitchFamily="34" charset="0"/>
                          <a:ea typeface="Times New Roman" panose="02020603050405020304" pitchFamily="18" charset="0"/>
                          <a:cs typeface="Calibri" panose="020F0502020204030204" pitchFamily="34" charset="0"/>
                        </a:rPr>
                        <a:t>p</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15">
                          <a:effectLst/>
                          <a:latin typeface="Calibri" panose="020F0502020204030204" pitchFamily="34" charset="0"/>
                          <a:ea typeface="Times New Roman" panose="02020603050405020304" pitchFamily="18" charset="0"/>
                          <a:cs typeface="Calibri" panose="020F0502020204030204" pitchFamily="34" charset="0"/>
                        </a:rPr>
                        <a:t>r</a:t>
                      </a:r>
                      <a:r>
                        <a:rPr lang="en-GB" sz="1400">
                          <a:effectLst/>
                          <a:latin typeface="Calibri" panose="020F0502020204030204" pitchFamily="34" charset="0"/>
                          <a:ea typeface="Times New Roman" panose="02020603050405020304" pitchFamily="18" charset="0"/>
                          <a:cs typeface="Calibri" panose="020F0502020204030204" pitchFamily="34" charset="0"/>
                        </a:rPr>
                        <a:t>ta</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ce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a</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spc="-15">
                          <a:effectLst/>
                          <a:latin typeface="Calibri" panose="020F0502020204030204" pitchFamily="34" charset="0"/>
                          <a:ea typeface="Times New Roman" panose="02020603050405020304" pitchFamily="18" charset="0"/>
                          <a:cs typeface="Calibri" panose="020F0502020204030204" pitchFamily="34" charset="0"/>
                        </a:rPr>
                        <a:t>d</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r </a:t>
                      </a:r>
                      <a:r>
                        <a:rPr lang="en-GB" sz="1400" spc="-5">
                          <a:effectLst/>
                          <a:latin typeface="Calibri" panose="020F0502020204030204" pitchFamily="34" charset="0"/>
                          <a:ea typeface="Times New Roman" panose="02020603050405020304" pitchFamily="18" charset="0"/>
                          <a:cs typeface="Calibri" panose="020F0502020204030204" pitchFamily="34" charset="0"/>
                        </a:rPr>
                        <a:t>u</a:t>
                      </a:r>
                      <a:r>
                        <a:rPr lang="en-GB" sz="1400">
                          <a:effectLst/>
                          <a:latin typeface="Calibri" panose="020F0502020204030204" pitchFamily="34" charset="0"/>
                          <a:ea typeface="Times New Roman" panose="02020603050405020304" pitchFamily="18" charset="0"/>
                          <a:cs typeface="Calibri" panose="020F0502020204030204" pitchFamily="34" charset="0"/>
                        </a:rPr>
                        <a:t>s</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f</a:t>
                      </a:r>
                      <a:r>
                        <a:rPr lang="en-GB" sz="1400" spc="-5">
                          <a:effectLst/>
                          <a:latin typeface="Calibri" panose="020F0502020204030204" pitchFamily="34" charset="0"/>
                          <a:ea typeface="Times New Roman" panose="02020603050405020304" pitchFamily="18" charset="0"/>
                          <a:cs typeface="Calibri" panose="020F0502020204030204" pitchFamily="34" charset="0"/>
                        </a:rPr>
                        <a:t>u</a:t>
                      </a:r>
                      <a:r>
                        <a:rPr lang="en-GB" sz="1400">
                          <a:effectLst/>
                          <a:latin typeface="Calibri" panose="020F0502020204030204" pitchFamily="34" charset="0"/>
                          <a:ea typeface="Times New Roman" panose="02020603050405020304" pitchFamily="18" charset="0"/>
                          <a:cs typeface="Calibri" panose="020F0502020204030204" pitchFamily="34" charset="0"/>
                        </a:rPr>
                        <a:t>l</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ss</a:t>
                      </a:r>
                      <a:r>
                        <a:rPr lang="en-GB" sz="1400" spc="-10">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f t</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st</a:t>
                      </a:r>
                      <a:r>
                        <a:rPr lang="en-GB" sz="1400" spc="-5">
                          <a:effectLst/>
                          <a:latin typeface="Calibri" panose="020F0502020204030204" pitchFamily="34" charset="0"/>
                          <a:ea typeface="Times New Roman" panose="02020603050405020304" pitchFamily="18" charset="0"/>
                          <a:cs typeface="Calibri" panose="020F0502020204030204" pitchFamily="34" charset="0"/>
                        </a:rPr>
                        <a:t>ud</a:t>
                      </a:r>
                      <a:r>
                        <a:rPr lang="en-GB" sz="1400">
                          <a:effectLst/>
                          <a:latin typeface="Calibri" panose="020F0502020204030204" pitchFamily="34" charset="0"/>
                          <a:ea typeface="Times New Roman" panose="02020603050405020304" pitchFamily="18" charset="0"/>
                          <a:cs typeface="Calibri" panose="020F0502020204030204" pitchFamily="34" charset="0"/>
                        </a:rPr>
                        <a:t>y</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821094893"/>
                  </a:ext>
                </a:extLst>
              </a:tr>
              <a:tr h="1160722">
                <a:tc>
                  <a:txBody>
                    <a:bodyPr/>
                    <a:lstStyle/>
                    <a:p>
                      <a:pPr marL="64770">
                        <a:lnSpc>
                          <a:spcPts val="1320"/>
                        </a:lnSpc>
                        <a:spcAft>
                          <a:spcPts val="0"/>
                        </a:spcAft>
                      </a:pPr>
                      <a:r>
                        <a:rPr lang="en-GB" sz="1400" b="1" spc="5">
                          <a:effectLst/>
                          <a:latin typeface="Calibri" panose="020F0502020204030204" pitchFamily="34" charset="0"/>
                          <a:ea typeface="Times New Roman" panose="02020603050405020304" pitchFamily="18" charset="0"/>
                          <a:cs typeface="Calibri" panose="020F0502020204030204" pitchFamily="34" charset="0"/>
                        </a:rPr>
                        <a:t>C</a:t>
                      </a:r>
                      <a:r>
                        <a:rPr lang="en-GB" sz="1400" b="1" spc="-5">
                          <a:effectLst/>
                          <a:latin typeface="Calibri" panose="020F0502020204030204" pitchFamily="34" charset="0"/>
                          <a:ea typeface="Times New Roman" panose="02020603050405020304" pitchFamily="18" charset="0"/>
                          <a:cs typeface="Calibri" panose="020F0502020204030204" pitchFamily="34" charset="0"/>
                        </a:rPr>
                        <a:t>on</a:t>
                      </a:r>
                      <a:r>
                        <a:rPr lang="en-GB" sz="1400" b="1" spc="5">
                          <a:effectLst/>
                          <a:latin typeface="Calibri" panose="020F0502020204030204" pitchFamily="34" charset="0"/>
                          <a:ea typeface="Times New Roman" panose="02020603050405020304" pitchFamily="18" charset="0"/>
                          <a:cs typeface="Calibri" panose="020F0502020204030204" pitchFamily="34" charset="0"/>
                        </a:rPr>
                        <a:t>si</a:t>
                      </a:r>
                      <a:r>
                        <a:rPr lang="en-GB" sz="1400" b="1" spc="-5">
                          <a:effectLst/>
                          <a:latin typeface="Calibri" panose="020F0502020204030204" pitchFamily="34" charset="0"/>
                          <a:ea typeface="Times New Roman" panose="02020603050405020304" pitchFamily="18" charset="0"/>
                          <a:cs typeface="Calibri" panose="020F0502020204030204" pitchFamily="34" charset="0"/>
                        </a:rPr>
                        <a:t>de</a:t>
                      </a:r>
                      <a:r>
                        <a:rPr lang="en-GB" sz="1400" b="1" spc="5">
                          <a:effectLst/>
                          <a:latin typeface="Calibri" panose="020F0502020204030204" pitchFamily="34" charset="0"/>
                          <a:ea typeface="Times New Roman" panose="02020603050405020304" pitchFamily="18" charset="0"/>
                          <a:cs typeface="Calibri" panose="020F0502020204030204" pitchFamily="34" charset="0"/>
                        </a:rPr>
                        <a:t>r</a:t>
                      </a:r>
                      <a:r>
                        <a:rPr lang="en-GB" sz="1400" b="1">
                          <a:effectLst/>
                          <a:latin typeface="Calibri" panose="020F0502020204030204" pitchFamily="34" charset="0"/>
                          <a:ea typeface="Times New Roman" panose="02020603050405020304" pitchFamily="18" charset="0"/>
                          <a:cs typeface="Calibri" panose="020F0502020204030204" pitchFamily="34" charset="0"/>
                        </a:rPr>
                        <a:t>s</a:t>
                      </a:r>
                      <a:r>
                        <a:rPr lang="en-GB" sz="1400" b="1" spc="-5">
                          <a:effectLst/>
                          <a:latin typeface="Calibri" panose="020F0502020204030204" pitchFamily="34" charset="0"/>
                          <a:ea typeface="Times New Roman" panose="02020603050405020304" pitchFamily="18" charset="0"/>
                          <a:cs typeface="Calibri" panose="020F0502020204030204" pitchFamily="34" charset="0"/>
                        </a:rPr>
                        <a:t> </a:t>
                      </a:r>
                      <a:r>
                        <a:rPr lang="en-GB" sz="1400" b="1" spc="5">
                          <a:effectLst/>
                          <a:latin typeface="Calibri" panose="020F0502020204030204" pitchFamily="34" charset="0"/>
                          <a:ea typeface="Times New Roman" panose="02020603050405020304" pitchFamily="18" charset="0"/>
                          <a:cs typeface="Calibri" panose="020F0502020204030204" pitchFamily="34" charset="0"/>
                        </a:rPr>
                        <a:t>s</a:t>
                      </a:r>
                      <a:r>
                        <a:rPr lang="en-GB" sz="1400" b="1">
                          <a:effectLst/>
                          <a:latin typeface="Calibri" panose="020F0502020204030204" pitchFamily="34" charset="0"/>
                          <a:ea typeface="Times New Roman" panose="02020603050405020304" pitchFamily="18" charset="0"/>
                          <a:cs typeface="Calibri" panose="020F0502020204030204" pitchFamily="34" charset="0"/>
                        </a:rPr>
                        <a:t>t</a:t>
                      </a:r>
                      <a:r>
                        <a:rPr lang="en-GB" sz="1400" b="1" spc="-5">
                          <a:effectLst/>
                          <a:latin typeface="Calibri" panose="020F0502020204030204" pitchFamily="34" charset="0"/>
                          <a:ea typeface="Times New Roman" panose="02020603050405020304" pitchFamily="18" charset="0"/>
                          <a:cs typeface="Calibri" panose="020F0502020204030204" pitchFamily="34" charset="0"/>
                        </a:rPr>
                        <a:t>u</a:t>
                      </a:r>
                      <a:r>
                        <a:rPr lang="en-GB" sz="1400" b="1" spc="-15">
                          <a:effectLst/>
                          <a:latin typeface="Calibri" panose="020F0502020204030204" pitchFamily="34" charset="0"/>
                          <a:ea typeface="Times New Roman" panose="02020603050405020304" pitchFamily="18" charset="0"/>
                          <a:cs typeface="Calibri" panose="020F0502020204030204" pitchFamily="34" charset="0"/>
                        </a:rPr>
                        <a:t>d</a:t>
                      </a:r>
                      <a:r>
                        <a:rPr lang="en-GB" sz="1400" b="1" spc="5">
                          <a:effectLst/>
                          <a:latin typeface="Calibri" panose="020F0502020204030204" pitchFamily="34" charset="0"/>
                          <a:ea typeface="Times New Roman" panose="02020603050405020304" pitchFamily="18" charset="0"/>
                          <a:cs typeface="Calibri" panose="020F0502020204030204" pitchFamily="34" charset="0"/>
                        </a:rPr>
                        <a:t>y’s</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p>
                      <a:pPr marL="64770" marR="446405">
                        <a:lnSpc>
                          <a:spcPct val="115000"/>
                        </a:lnSpc>
                        <a:spcBef>
                          <a:spcPts val="205"/>
                        </a:spcBef>
                        <a:spcAft>
                          <a:spcPts val="0"/>
                        </a:spcAft>
                      </a:pPr>
                      <a:r>
                        <a:rPr lang="en-GB" sz="1400" b="1" spc="-5">
                          <a:effectLst/>
                          <a:latin typeface="Calibri" panose="020F0502020204030204" pitchFamily="34" charset="0"/>
                          <a:ea typeface="Times New Roman" panose="02020603050405020304" pitchFamily="18" charset="0"/>
                          <a:cs typeface="Calibri" panose="020F0502020204030204" pitchFamily="34" charset="0"/>
                        </a:rPr>
                        <a:t>de</a:t>
                      </a:r>
                      <a:r>
                        <a:rPr lang="en-GB" sz="1400" b="1" spc="5">
                          <a:effectLst/>
                          <a:latin typeface="Calibri" panose="020F0502020204030204" pitchFamily="34" charset="0"/>
                          <a:ea typeface="Times New Roman" panose="02020603050405020304" pitchFamily="18" charset="0"/>
                          <a:cs typeface="Calibri" panose="020F0502020204030204" pitchFamily="34" charset="0"/>
                        </a:rPr>
                        <a:t>li</a:t>
                      </a:r>
                      <a:r>
                        <a:rPr lang="en-GB" sz="1400" b="1" spc="-10">
                          <a:effectLst/>
                          <a:latin typeface="Calibri" panose="020F0502020204030204" pitchFamily="34" charset="0"/>
                          <a:ea typeface="Times New Roman" panose="02020603050405020304" pitchFamily="18" charset="0"/>
                          <a:cs typeface="Calibri" panose="020F0502020204030204" pitchFamily="34" charset="0"/>
                        </a:rPr>
                        <a:t>m</a:t>
                      </a:r>
                      <a:r>
                        <a:rPr lang="en-GB" sz="1400" b="1" spc="5">
                          <a:effectLst/>
                          <a:latin typeface="Calibri" panose="020F0502020204030204" pitchFamily="34" charset="0"/>
                          <a:ea typeface="Times New Roman" panose="02020603050405020304" pitchFamily="18" charset="0"/>
                          <a:cs typeface="Calibri" panose="020F0502020204030204" pitchFamily="34" charset="0"/>
                        </a:rPr>
                        <a:t>i</a:t>
                      </a:r>
                      <a:r>
                        <a:rPr lang="en-GB" sz="1400" b="1">
                          <a:effectLst/>
                          <a:latin typeface="Calibri" panose="020F0502020204030204" pitchFamily="34" charset="0"/>
                          <a:ea typeface="Times New Roman" panose="02020603050405020304" pitchFamily="18" charset="0"/>
                          <a:cs typeface="Calibri" panose="020F0502020204030204" pitchFamily="34" charset="0"/>
                        </a:rPr>
                        <a:t>t</a:t>
                      </a:r>
                      <a:r>
                        <a:rPr lang="en-GB" sz="1400" b="1" spc="-5">
                          <a:effectLst/>
                          <a:latin typeface="Calibri" panose="020F0502020204030204" pitchFamily="34" charset="0"/>
                          <a:ea typeface="Times New Roman" panose="02020603050405020304" pitchFamily="18" charset="0"/>
                          <a:cs typeface="Calibri" panose="020F0502020204030204" pitchFamily="34" charset="0"/>
                        </a:rPr>
                        <a:t>a</a:t>
                      </a:r>
                      <a:r>
                        <a:rPr lang="en-GB" sz="1400" b="1">
                          <a:effectLst/>
                          <a:latin typeface="Calibri" panose="020F0502020204030204" pitchFamily="34" charset="0"/>
                          <a:ea typeface="Times New Roman" panose="02020603050405020304" pitchFamily="18" charset="0"/>
                          <a:cs typeface="Calibri" panose="020F0502020204030204" pitchFamily="34" charset="0"/>
                        </a:rPr>
                        <a:t>t</a:t>
                      </a:r>
                      <a:r>
                        <a:rPr lang="en-GB" sz="1400" b="1" spc="5">
                          <a:effectLst/>
                          <a:latin typeface="Calibri" panose="020F0502020204030204" pitchFamily="34" charset="0"/>
                          <a:ea typeface="Times New Roman" panose="02020603050405020304" pitchFamily="18" charset="0"/>
                          <a:cs typeface="Calibri" panose="020F0502020204030204" pitchFamily="34" charset="0"/>
                        </a:rPr>
                        <a:t>i</a:t>
                      </a:r>
                      <a:r>
                        <a:rPr lang="en-GB" sz="1400" b="1" spc="-5">
                          <a:effectLst/>
                          <a:latin typeface="Calibri" panose="020F0502020204030204" pitchFamily="34" charset="0"/>
                          <a:ea typeface="Times New Roman" panose="02020603050405020304" pitchFamily="18" charset="0"/>
                          <a:cs typeface="Calibri" panose="020F0502020204030204" pitchFamily="34" charset="0"/>
                        </a:rPr>
                        <a:t>on</a:t>
                      </a:r>
                      <a:r>
                        <a:rPr lang="en-GB" sz="1400" b="1">
                          <a:effectLst/>
                          <a:latin typeface="Calibri" panose="020F0502020204030204" pitchFamily="34" charset="0"/>
                          <a:ea typeface="Times New Roman" panose="02020603050405020304" pitchFamily="18" charset="0"/>
                          <a:cs typeface="Calibri" panose="020F0502020204030204" pitchFamily="34" charset="0"/>
                        </a:rPr>
                        <a:t>s</a:t>
                      </a:r>
                      <a:r>
                        <a:rPr lang="en-GB" sz="1400" b="1" spc="5">
                          <a:effectLst/>
                          <a:latin typeface="Calibri" panose="020F0502020204030204" pitchFamily="34" charset="0"/>
                          <a:ea typeface="Times New Roman" panose="02020603050405020304" pitchFamily="18" charset="0"/>
                          <a:cs typeface="Calibri" panose="020F0502020204030204" pitchFamily="34" charset="0"/>
                        </a:rPr>
                        <a:t> </a:t>
                      </a:r>
                      <a:r>
                        <a:rPr lang="en-GB" sz="1400" b="1" spc="-5">
                          <a:effectLst/>
                          <a:latin typeface="Calibri" panose="020F0502020204030204" pitchFamily="34" charset="0"/>
                          <a:ea typeface="Times New Roman" panose="02020603050405020304" pitchFamily="18" charset="0"/>
                          <a:cs typeface="Calibri" panose="020F0502020204030204" pitchFamily="34" charset="0"/>
                        </a:rPr>
                        <a:t>and </a:t>
                      </a:r>
                      <a:r>
                        <a:rPr lang="en-GB" sz="1400" b="1" spc="5">
                          <a:effectLst/>
                          <a:latin typeface="Calibri" panose="020F0502020204030204" pitchFamily="34" charset="0"/>
                          <a:ea typeface="Times New Roman" panose="02020603050405020304" pitchFamily="18" charset="0"/>
                          <a:cs typeface="Calibri" panose="020F0502020204030204" pitchFamily="34" charset="0"/>
                        </a:rPr>
                        <a:t>li</a:t>
                      </a:r>
                      <a:r>
                        <a:rPr lang="en-GB" sz="1400" b="1" spc="-10">
                          <a:effectLst/>
                          <a:latin typeface="Calibri" panose="020F0502020204030204" pitchFamily="34" charset="0"/>
                          <a:ea typeface="Times New Roman" panose="02020603050405020304" pitchFamily="18" charset="0"/>
                          <a:cs typeface="Calibri" panose="020F0502020204030204" pitchFamily="34" charset="0"/>
                        </a:rPr>
                        <a:t>m</a:t>
                      </a:r>
                      <a:r>
                        <a:rPr lang="en-GB" sz="1400" b="1" spc="5">
                          <a:effectLst/>
                          <a:latin typeface="Calibri" panose="020F0502020204030204" pitchFamily="34" charset="0"/>
                          <a:ea typeface="Times New Roman" panose="02020603050405020304" pitchFamily="18" charset="0"/>
                          <a:cs typeface="Calibri" panose="020F0502020204030204" pitchFamily="34" charset="0"/>
                        </a:rPr>
                        <a:t>i</a:t>
                      </a:r>
                      <a:r>
                        <a:rPr lang="en-GB" sz="1400" b="1">
                          <a:effectLst/>
                          <a:latin typeface="Calibri" panose="020F0502020204030204" pitchFamily="34" charset="0"/>
                          <a:ea typeface="Times New Roman" panose="02020603050405020304" pitchFamily="18" charset="0"/>
                          <a:cs typeface="Calibri" panose="020F0502020204030204" pitchFamily="34" charset="0"/>
                        </a:rPr>
                        <a:t>t</a:t>
                      </a:r>
                      <a:r>
                        <a:rPr lang="en-GB" sz="1400" b="1" spc="-5">
                          <a:effectLst/>
                          <a:latin typeface="Calibri" panose="020F0502020204030204" pitchFamily="34" charset="0"/>
                          <a:ea typeface="Times New Roman" panose="02020603050405020304" pitchFamily="18" charset="0"/>
                          <a:cs typeface="Calibri" panose="020F0502020204030204" pitchFamily="34" charset="0"/>
                        </a:rPr>
                        <a:t>a</a:t>
                      </a:r>
                      <a:r>
                        <a:rPr lang="en-GB" sz="1400" b="1" spc="-10">
                          <a:effectLst/>
                          <a:latin typeface="Calibri" panose="020F0502020204030204" pitchFamily="34" charset="0"/>
                          <a:ea typeface="Times New Roman" panose="02020603050405020304" pitchFamily="18" charset="0"/>
                          <a:cs typeface="Calibri" panose="020F0502020204030204" pitchFamily="34" charset="0"/>
                        </a:rPr>
                        <a:t>t</a:t>
                      </a:r>
                      <a:r>
                        <a:rPr lang="en-GB" sz="1400" b="1" spc="5">
                          <a:effectLst/>
                          <a:latin typeface="Calibri" panose="020F0502020204030204" pitchFamily="34" charset="0"/>
                          <a:ea typeface="Times New Roman" panose="02020603050405020304" pitchFamily="18" charset="0"/>
                          <a:cs typeface="Calibri" panose="020F0502020204030204" pitchFamily="34" charset="0"/>
                        </a:rPr>
                        <a:t>i</a:t>
                      </a:r>
                      <a:r>
                        <a:rPr lang="en-GB" sz="1400" b="1" spc="-5">
                          <a:effectLst/>
                          <a:latin typeface="Calibri" panose="020F0502020204030204" pitchFamily="34" charset="0"/>
                          <a:ea typeface="Times New Roman" panose="02020603050405020304" pitchFamily="18" charset="0"/>
                          <a:cs typeface="Calibri" panose="020F0502020204030204" pitchFamily="34" charset="0"/>
                        </a:rPr>
                        <a:t>on</a:t>
                      </a:r>
                      <a:r>
                        <a:rPr lang="en-GB" sz="1400" b="1">
                          <a:effectLst/>
                          <a:latin typeface="Calibri" panose="020F0502020204030204" pitchFamily="34" charset="0"/>
                          <a:ea typeface="Times New Roman" panose="02020603050405020304" pitchFamily="18" charset="0"/>
                          <a:cs typeface="Calibri" panose="020F0502020204030204" pitchFamily="34" charset="0"/>
                        </a:rPr>
                        <a:t>s</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6675">
                        <a:lnSpc>
                          <a:spcPts val="1320"/>
                        </a:lnSpc>
                        <a:spcAft>
                          <a:spcPts val="0"/>
                        </a:spcAft>
                      </a:pP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o</a:t>
                      </a:r>
                      <a:r>
                        <a:rPr lang="en-GB" sz="1400" spc="10">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d</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l</a:t>
                      </a:r>
                      <a:r>
                        <a:rPr lang="en-GB" sz="1400" spc="-15">
                          <a:effectLst/>
                          <a:latin typeface="Calibri" panose="020F0502020204030204" pitchFamily="34" charset="0"/>
                          <a:ea typeface="Times New Roman" panose="02020603050405020304" pitchFamily="18" charset="0"/>
                          <a:cs typeface="Calibri" panose="020F0502020204030204" pitchFamily="34" charset="0"/>
                        </a:rPr>
                        <a:t>i</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a:effectLst/>
                          <a:latin typeface="Calibri" panose="020F0502020204030204" pitchFamily="34" charset="0"/>
                          <a:ea typeface="Times New Roman" panose="02020603050405020304" pitchFamily="18" charset="0"/>
                          <a:cs typeface="Calibri" panose="020F0502020204030204" pitchFamily="34" charset="0"/>
                        </a:rPr>
                        <a:t>itat</a:t>
                      </a:r>
                      <a:r>
                        <a:rPr lang="en-GB" sz="1400" spc="-15">
                          <a:effectLst/>
                          <a:latin typeface="Calibri" panose="020F0502020204030204" pitchFamily="34" charset="0"/>
                          <a:ea typeface="Times New Roman" panose="02020603050405020304" pitchFamily="18" charset="0"/>
                          <a:cs typeface="Calibri" panose="020F0502020204030204" pitchFamily="34" charset="0"/>
                        </a:rPr>
                        <a:t>i</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s</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a</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spc="-15">
                          <a:effectLst/>
                          <a:latin typeface="Calibri" panose="020F0502020204030204" pitchFamily="34" charset="0"/>
                          <a:ea typeface="Times New Roman" panose="02020603050405020304" pitchFamily="18" charset="0"/>
                          <a:cs typeface="Calibri" panose="020F0502020204030204" pitchFamily="34" charset="0"/>
                        </a:rPr>
                        <a:t>d</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r</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p>
                      <a:pPr marL="66040" marR="240030">
                        <a:lnSpc>
                          <a:spcPct val="115000"/>
                        </a:lnSpc>
                        <a:spcBef>
                          <a:spcPts val="205"/>
                        </a:spcBef>
                        <a:spcAft>
                          <a:spcPts val="0"/>
                        </a:spcAft>
                      </a:pPr>
                      <a:r>
                        <a:rPr lang="en-GB" sz="1400">
                          <a:effectLst/>
                          <a:latin typeface="Calibri" panose="020F0502020204030204" pitchFamily="34" charset="0"/>
                          <a:ea typeface="Times New Roman" panose="02020603050405020304" pitchFamily="18" charset="0"/>
                          <a:cs typeface="Calibri" panose="020F0502020204030204" pitchFamily="34" charset="0"/>
                        </a:rPr>
                        <a:t>li</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a:effectLst/>
                          <a:latin typeface="Calibri" panose="020F0502020204030204" pitchFamily="34" charset="0"/>
                          <a:ea typeface="Times New Roman" panose="02020603050405020304" pitchFamily="18" charset="0"/>
                          <a:cs typeface="Calibri" panose="020F0502020204030204" pitchFamily="34" charset="0"/>
                        </a:rPr>
                        <a:t>itat</a:t>
                      </a:r>
                      <a:r>
                        <a:rPr lang="en-GB" sz="1400" spc="-15">
                          <a:effectLst/>
                          <a:latin typeface="Calibri" panose="020F0502020204030204" pitchFamily="34" charset="0"/>
                          <a:ea typeface="Times New Roman" panose="02020603050405020304" pitchFamily="18" charset="0"/>
                          <a:cs typeface="Calibri" panose="020F0502020204030204" pitchFamily="34" charset="0"/>
                        </a:rPr>
                        <a:t>i</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s</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spc="-15">
                          <a:effectLst/>
                          <a:latin typeface="Calibri" panose="020F0502020204030204" pitchFamily="34" charset="0"/>
                          <a:ea typeface="Times New Roman" panose="02020603050405020304" pitchFamily="18" charset="0"/>
                          <a:cs typeface="Calibri" panose="020F0502020204030204" pitchFamily="34" charset="0"/>
                        </a:rPr>
                        <a:t>a</a:t>
                      </a:r>
                      <a:r>
                        <a:rPr lang="en-GB" sz="1400" spc="5">
                          <a:effectLst/>
                          <a:latin typeface="Calibri" panose="020F0502020204030204" pitchFamily="34" charset="0"/>
                          <a:ea typeface="Times New Roman" panose="02020603050405020304" pitchFamily="18" charset="0"/>
                          <a:cs typeface="Calibri" panose="020F0502020204030204" pitchFamily="34" charset="0"/>
                        </a:rPr>
                        <a:t>v</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15">
                          <a:effectLst/>
                          <a:latin typeface="Calibri" panose="020F0502020204030204" pitchFamily="34" charset="0"/>
                          <a:ea typeface="Times New Roman" panose="02020603050405020304" pitchFamily="18" charset="0"/>
                          <a:cs typeface="Calibri" panose="020F0502020204030204" pitchFamily="34" charset="0"/>
                        </a:rPr>
                        <a:t>b</a:t>
                      </a:r>
                      <a:r>
                        <a:rPr lang="en-GB" sz="1400">
                          <a:effectLst/>
                          <a:latin typeface="Calibri" panose="020F0502020204030204" pitchFamily="34" charset="0"/>
                          <a:ea typeface="Times New Roman" panose="02020603050405020304" pitchFamily="18" charset="0"/>
                          <a:cs typeface="Calibri" panose="020F0502020204030204" pitchFamily="34" charset="0"/>
                        </a:rPr>
                        <a:t>een ex</a:t>
                      </a:r>
                      <a:r>
                        <a:rPr lang="en-GB" sz="1400" spc="-5">
                          <a:effectLst/>
                          <a:latin typeface="Calibri" panose="020F0502020204030204" pitchFamily="34" charset="0"/>
                          <a:ea typeface="Times New Roman" panose="02020603050405020304" pitchFamily="18" charset="0"/>
                          <a:cs typeface="Calibri" panose="020F0502020204030204" pitchFamily="34" charset="0"/>
                        </a:rPr>
                        <a:t>p</a:t>
                      </a:r>
                      <a:r>
                        <a:rPr lang="en-GB" sz="1400">
                          <a:effectLst/>
                          <a:latin typeface="Calibri" panose="020F0502020204030204" pitchFamily="34" charset="0"/>
                          <a:ea typeface="Times New Roman" panose="02020603050405020304" pitchFamily="18" charset="0"/>
                          <a:cs typeface="Calibri" panose="020F0502020204030204" pitchFamily="34" charset="0"/>
                        </a:rPr>
                        <a:t>res</a:t>
                      </a:r>
                      <a:r>
                        <a:rPr lang="en-GB" sz="1400" spc="-10">
                          <a:effectLst/>
                          <a:latin typeface="Calibri" panose="020F0502020204030204" pitchFamily="34" charset="0"/>
                          <a:ea typeface="Times New Roman" panose="02020603050405020304" pitchFamily="18" charset="0"/>
                          <a:cs typeface="Calibri" panose="020F0502020204030204" pitchFamily="34" charset="0"/>
                        </a:rPr>
                        <a:t>s</a:t>
                      </a:r>
                      <a:r>
                        <a:rPr lang="en-GB" sz="1400">
                          <a:effectLst/>
                          <a:latin typeface="Calibri" panose="020F0502020204030204" pitchFamily="34" charset="0"/>
                          <a:ea typeface="Times New Roman" panose="02020603050405020304" pitchFamily="18" charset="0"/>
                          <a:cs typeface="Calibri" panose="020F0502020204030204" pitchFamily="34" charset="0"/>
                        </a:rPr>
                        <a:t>ed</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4770">
                        <a:lnSpc>
                          <a:spcPts val="1320"/>
                        </a:lnSpc>
                        <a:spcAft>
                          <a:spcPts val="0"/>
                        </a:spcAft>
                      </a:pPr>
                      <a:r>
                        <a:rPr lang="en-GB" sz="1400" spc="-5">
                          <a:effectLst/>
                          <a:latin typeface="Calibri" panose="020F0502020204030204" pitchFamily="34" charset="0"/>
                          <a:ea typeface="Times New Roman" panose="02020603050405020304" pitchFamily="18" charset="0"/>
                          <a:cs typeface="Calibri" panose="020F0502020204030204" pitchFamily="34" charset="0"/>
                        </a:rPr>
                        <a:t>S</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f t</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a:effectLst/>
                          <a:latin typeface="Calibri" panose="020F0502020204030204" pitchFamily="34" charset="0"/>
                          <a:ea typeface="Times New Roman" panose="02020603050405020304" pitchFamily="18" charset="0"/>
                          <a:cs typeface="Calibri" panose="020F0502020204030204" pitchFamily="34" charset="0"/>
                        </a:rPr>
                        <a:t>e</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p>
                      <a:pPr marL="64770" marR="240030">
                        <a:lnSpc>
                          <a:spcPct val="115000"/>
                        </a:lnSpc>
                        <a:spcBef>
                          <a:spcPts val="205"/>
                        </a:spcBef>
                        <a:spcAft>
                          <a:spcPts val="0"/>
                        </a:spcAft>
                      </a:pPr>
                      <a:r>
                        <a:rPr lang="en-GB" sz="1400" spc="-5">
                          <a:effectLst/>
                          <a:latin typeface="Calibri" panose="020F0502020204030204" pitchFamily="34" charset="0"/>
                          <a:ea typeface="Times New Roman" panose="02020603050405020304" pitchFamily="18" charset="0"/>
                          <a:cs typeface="Calibri" panose="020F0502020204030204" pitchFamily="34" charset="0"/>
                        </a:rPr>
                        <a:t>d</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li</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a:effectLst/>
                          <a:latin typeface="Calibri" panose="020F0502020204030204" pitchFamily="34" charset="0"/>
                          <a:ea typeface="Times New Roman" panose="02020603050405020304" pitchFamily="18" charset="0"/>
                          <a:cs typeface="Calibri" panose="020F0502020204030204" pitchFamily="34" charset="0"/>
                        </a:rPr>
                        <a:t>it</a:t>
                      </a:r>
                      <a:r>
                        <a:rPr lang="en-GB" sz="1400" spc="-15">
                          <a:effectLst/>
                          <a:latin typeface="Calibri" panose="020F0502020204030204" pitchFamily="34" charset="0"/>
                          <a:ea typeface="Times New Roman" panose="02020603050405020304" pitchFamily="18" charset="0"/>
                          <a:cs typeface="Calibri" panose="020F0502020204030204" pitchFamily="34" charset="0"/>
                        </a:rPr>
                        <a:t>a</a:t>
                      </a:r>
                      <a:r>
                        <a:rPr lang="en-GB" sz="1400">
                          <a:effectLst/>
                          <a:latin typeface="Calibri" panose="020F0502020204030204" pitchFamily="34" charset="0"/>
                          <a:ea typeface="Times New Roman" panose="02020603050405020304" pitchFamily="18" charset="0"/>
                          <a:cs typeface="Calibri" panose="020F0502020204030204" pitchFamily="34" charset="0"/>
                        </a:rPr>
                        <a:t>ti</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s</a:t>
                      </a:r>
                      <a:r>
                        <a:rPr lang="en-GB" sz="1400" spc="-10">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a</a:t>
                      </a:r>
                      <a:r>
                        <a:rPr lang="en-GB" sz="1400" spc="-5">
                          <a:effectLst/>
                          <a:latin typeface="Calibri" panose="020F0502020204030204" pitchFamily="34" charset="0"/>
                          <a:ea typeface="Times New Roman" panose="02020603050405020304" pitchFamily="18" charset="0"/>
                          <a:cs typeface="Calibri" panose="020F0502020204030204" pitchFamily="34" charset="0"/>
                        </a:rPr>
                        <a:t>nd</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r li</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a:effectLst/>
                          <a:latin typeface="Calibri" panose="020F0502020204030204" pitchFamily="34" charset="0"/>
                          <a:ea typeface="Times New Roman" panose="02020603050405020304" pitchFamily="18" charset="0"/>
                          <a:cs typeface="Calibri" panose="020F0502020204030204" pitchFamily="34" charset="0"/>
                        </a:rPr>
                        <a:t>itat</a:t>
                      </a:r>
                      <a:r>
                        <a:rPr lang="en-GB" sz="1400" spc="-15">
                          <a:effectLst/>
                          <a:latin typeface="Calibri" panose="020F0502020204030204" pitchFamily="34" charset="0"/>
                          <a:ea typeface="Times New Roman" panose="02020603050405020304" pitchFamily="18" charset="0"/>
                          <a:cs typeface="Calibri" panose="020F0502020204030204" pitchFamily="34" charset="0"/>
                        </a:rPr>
                        <a:t>i</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s</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spc="-15">
                          <a:effectLst/>
                          <a:latin typeface="Calibri" panose="020F0502020204030204" pitchFamily="34" charset="0"/>
                          <a:ea typeface="Times New Roman" panose="02020603050405020304" pitchFamily="18" charset="0"/>
                          <a:cs typeface="Calibri" panose="020F0502020204030204" pitchFamily="34" charset="0"/>
                        </a:rPr>
                        <a:t>a</a:t>
                      </a:r>
                      <a:r>
                        <a:rPr lang="en-GB" sz="1400" spc="5">
                          <a:effectLst/>
                          <a:latin typeface="Calibri" panose="020F0502020204030204" pitchFamily="34" charset="0"/>
                          <a:ea typeface="Times New Roman" panose="02020603050405020304" pitchFamily="18" charset="0"/>
                          <a:cs typeface="Calibri" panose="020F0502020204030204" pitchFamily="34" charset="0"/>
                        </a:rPr>
                        <a:t>v</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15">
                          <a:effectLst/>
                          <a:latin typeface="Calibri" panose="020F0502020204030204" pitchFamily="34" charset="0"/>
                          <a:ea typeface="Times New Roman" panose="02020603050405020304" pitchFamily="18" charset="0"/>
                          <a:cs typeface="Calibri" panose="020F0502020204030204" pitchFamily="34" charset="0"/>
                        </a:rPr>
                        <a:t>b</a:t>
                      </a:r>
                      <a:r>
                        <a:rPr lang="en-GB" sz="1400">
                          <a:effectLst/>
                          <a:latin typeface="Calibri" panose="020F0502020204030204" pitchFamily="34" charset="0"/>
                          <a:ea typeface="Times New Roman" panose="02020603050405020304" pitchFamily="18" charset="0"/>
                          <a:cs typeface="Calibri" panose="020F0502020204030204" pitchFamily="34" charset="0"/>
                        </a:rPr>
                        <a:t>een taken </a:t>
                      </a:r>
                      <a:r>
                        <a:rPr lang="en-GB" sz="1400" spc="-10">
                          <a:effectLst/>
                          <a:latin typeface="Calibri" panose="020F0502020204030204" pitchFamily="34" charset="0"/>
                          <a:ea typeface="Times New Roman" panose="02020603050405020304" pitchFamily="18" charset="0"/>
                          <a:cs typeface="Calibri" panose="020F0502020204030204" pitchFamily="34" charset="0"/>
                        </a:rPr>
                        <a:t>c</a:t>
                      </a:r>
                      <a:r>
                        <a:rPr lang="en-GB" sz="1400">
                          <a:effectLst/>
                          <a:latin typeface="Calibri" panose="020F0502020204030204" pitchFamily="34" charset="0"/>
                          <a:ea typeface="Times New Roman" panose="02020603050405020304" pitchFamily="18" charset="0"/>
                          <a:cs typeface="Calibri" panose="020F0502020204030204" pitchFamily="34" charset="0"/>
                        </a:rPr>
                        <a:t>are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f</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6675">
                        <a:lnSpc>
                          <a:spcPts val="1320"/>
                        </a:lnSpc>
                        <a:spcAft>
                          <a:spcPts val="0"/>
                        </a:spcAft>
                      </a:pPr>
                      <a:r>
                        <a:rPr lang="en-GB" sz="1400" spc="-5" dirty="0">
                          <a:effectLst/>
                          <a:latin typeface="Calibri" panose="020F0502020204030204" pitchFamily="34" charset="0"/>
                          <a:ea typeface="Times New Roman" panose="02020603050405020304" pitchFamily="18" charset="0"/>
                          <a:cs typeface="Calibri" panose="020F0502020204030204" pitchFamily="34" charset="0"/>
                        </a:rPr>
                        <a:t>S</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ee</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m</a:t>
                      </a:r>
                      <a:r>
                        <a:rPr lang="en-GB" sz="1400" dirty="0">
                          <a:effectLst/>
                          <a:latin typeface="Calibri" panose="020F0502020204030204" pitchFamily="34" charset="0"/>
                          <a:ea typeface="Times New Roman" panose="02020603050405020304" pitchFamily="18" charset="0"/>
                          <a:cs typeface="Calibri" panose="020F0502020204030204" pitchFamily="34" charset="0"/>
                        </a:rPr>
                        <a:t>s</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h</a:t>
                      </a:r>
                      <a:r>
                        <a:rPr lang="en-GB" sz="1400" dirty="0">
                          <a:effectLst/>
                          <a:latin typeface="Calibri" panose="020F0502020204030204" pitchFamily="34" charset="0"/>
                          <a:ea typeface="Times New Roman" panose="02020603050405020304" pitchFamily="18" charset="0"/>
                          <a:cs typeface="Calibri" panose="020F0502020204030204" pitchFamily="34" charset="0"/>
                        </a:rPr>
                        <a:t>at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all</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 </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dirty="0">
                          <a:effectLst/>
                          <a:latin typeface="Calibri" panose="020F0502020204030204" pitchFamily="34" charset="0"/>
                          <a:ea typeface="Times New Roman" panose="02020603050405020304" pitchFamily="18" charset="0"/>
                          <a:cs typeface="Calibri" panose="020F0502020204030204" pitchFamily="34" charset="0"/>
                        </a:rPr>
                        <a:t>r at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least</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66040" marR="99695">
                        <a:lnSpc>
                          <a:spcPct val="115000"/>
                        </a:lnSpc>
                        <a:spcBef>
                          <a:spcPts val="205"/>
                        </a:spcBef>
                        <a:spcAft>
                          <a:spcPts val="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most of</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h</a:t>
                      </a:r>
                      <a:r>
                        <a:rPr lang="en-GB" sz="1400" dirty="0">
                          <a:effectLst/>
                          <a:latin typeface="Calibri" panose="020F0502020204030204" pitchFamily="34" charset="0"/>
                          <a:ea typeface="Times New Roman" panose="02020603050405020304" pitchFamily="18" charset="0"/>
                          <a:cs typeface="Calibri" panose="020F0502020204030204" pitchFamily="34" charset="0"/>
                        </a:rPr>
                        <a:t>e </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d</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dirty="0">
                          <a:effectLst/>
                          <a:latin typeface="Calibri" panose="020F0502020204030204" pitchFamily="34" charset="0"/>
                          <a:ea typeface="Times New Roman" panose="02020603050405020304" pitchFamily="18" charset="0"/>
                          <a:cs typeface="Calibri" panose="020F0502020204030204" pitchFamily="34" charset="0"/>
                        </a:rPr>
                        <a:t>li</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m</a:t>
                      </a:r>
                      <a:r>
                        <a:rPr lang="en-GB" sz="1400" dirty="0">
                          <a:effectLst/>
                          <a:latin typeface="Calibri" panose="020F0502020204030204" pitchFamily="34" charset="0"/>
                          <a:ea typeface="Times New Roman" panose="02020603050405020304" pitchFamily="18" charset="0"/>
                          <a:cs typeface="Calibri" panose="020F0502020204030204" pitchFamily="34" charset="0"/>
                        </a:rPr>
                        <a:t>it</a:t>
                      </a:r>
                      <a:r>
                        <a:rPr lang="en-GB" sz="1400" spc="-15" dirty="0">
                          <a:effectLst/>
                          <a:latin typeface="Calibri" panose="020F0502020204030204" pitchFamily="34" charset="0"/>
                          <a:ea typeface="Times New Roman" panose="02020603050405020304" pitchFamily="18" charset="0"/>
                          <a:cs typeface="Calibri" panose="020F0502020204030204" pitchFamily="34" charset="0"/>
                        </a:rPr>
                        <a:t>a</a:t>
                      </a:r>
                      <a:r>
                        <a:rPr lang="en-GB" sz="1400" dirty="0">
                          <a:effectLst/>
                          <a:latin typeface="Calibri" panose="020F0502020204030204" pitchFamily="34" charset="0"/>
                          <a:ea typeface="Times New Roman" panose="02020603050405020304" pitchFamily="18" charset="0"/>
                          <a:cs typeface="Calibri" panose="020F0502020204030204" pitchFamily="34" charset="0"/>
                        </a:rPr>
                        <a:t>ti</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n</a:t>
                      </a:r>
                      <a:r>
                        <a:rPr lang="en-GB" sz="1400" dirty="0">
                          <a:effectLst/>
                          <a:latin typeface="Calibri" panose="020F0502020204030204" pitchFamily="34" charset="0"/>
                          <a:ea typeface="Times New Roman" panose="02020603050405020304" pitchFamily="18" charset="0"/>
                          <a:cs typeface="Calibri" panose="020F0502020204030204" pitchFamily="34" charset="0"/>
                        </a:rPr>
                        <a:t>s</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are</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 </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und</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dirty="0">
                          <a:effectLst/>
                          <a:latin typeface="Calibri" panose="020F0502020204030204" pitchFamily="34" charset="0"/>
                          <a:ea typeface="Times New Roman" panose="02020603050405020304" pitchFamily="18" charset="0"/>
                          <a:cs typeface="Calibri" panose="020F0502020204030204" pitchFamily="34" charset="0"/>
                        </a:rPr>
                        <a:t>r c</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n</a:t>
                      </a:r>
                      <a:r>
                        <a:rPr lang="en-GB" sz="1400" dirty="0">
                          <a:effectLst/>
                          <a:latin typeface="Calibri" panose="020F0502020204030204" pitchFamily="34" charset="0"/>
                          <a:ea typeface="Times New Roman" panose="02020603050405020304" pitchFamily="18" charset="0"/>
                          <a:cs typeface="Calibri" panose="020F0502020204030204" pitchFamily="34" charset="0"/>
                        </a:rPr>
                        <a:t>t</a:t>
                      </a:r>
                      <a:r>
                        <a:rPr lang="en-GB" sz="1400" spc="-15" dirty="0">
                          <a:effectLst/>
                          <a:latin typeface="Calibri" panose="020F0502020204030204" pitchFamily="34" charset="0"/>
                          <a:ea typeface="Times New Roman" panose="02020603050405020304" pitchFamily="18" charset="0"/>
                          <a:cs typeface="Calibri" panose="020F0502020204030204" pitchFamily="34" charset="0"/>
                        </a:rPr>
                        <a:t>r</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dirty="0">
                          <a:effectLst/>
                          <a:latin typeface="Calibri" panose="020F0502020204030204" pitchFamily="34" charset="0"/>
                          <a:ea typeface="Times New Roman" panose="02020603050405020304" pitchFamily="18" charset="0"/>
                          <a:cs typeface="Calibri" panose="020F0502020204030204" pitchFamily="34" charset="0"/>
                        </a:rPr>
                        <a:t>l a</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n</a:t>
                      </a:r>
                      <a:r>
                        <a:rPr lang="en-GB" sz="1400" dirty="0">
                          <a:effectLst/>
                          <a:latin typeface="Calibri" panose="020F0502020204030204" pitchFamily="34" charset="0"/>
                          <a:ea typeface="Times New Roman" panose="02020603050405020304" pitchFamily="18" charset="0"/>
                          <a:cs typeface="Calibri" panose="020F0502020204030204" pitchFamily="34" charset="0"/>
                        </a:rPr>
                        <a:t>d l</a:t>
                      </a:r>
                      <a:r>
                        <a:rPr lang="en-GB" sz="1400" spc="-15" dirty="0">
                          <a:effectLst/>
                          <a:latin typeface="Calibri" panose="020F0502020204030204" pitchFamily="34" charset="0"/>
                          <a:ea typeface="Times New Roman" panose="02020603050405020304" pitchFamily="18" charset="0"/>
                          <a:cs typeface="Calibri" panose="020F0502020204030204" pitchFamily="34" charset="0"/>
                        </a:rPr>
                        <a:t>i</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m</a:t>
                      </a:r>
                      <a:r>
                        <a:rPr lang="en-GB" sz="1400" dirty="0">
                          <a:effectLst/>
                          <a:latin typeface="Calibri" panose="020F0502020204030204" pitchFamily="34" charset="0"/>
                          <a:ea typeface="Times New Roman" panose="02020603050405020304" pitchFamily="18" charset="0"/>
                          <a:cs typeface="Calibri" panose="020F0502020204030204" pitchFamily="34" charset="0"/>
                        </a:rPr>
                        <a:t>itat</a:t>
                      </a:r>
                      <a:r>
                        <a:rPr lang="en-GB" sz="1400" spc="-15" dirty="0">
                          <a:effectLst/>
                          <a:latin typeface="Calibri" panose="020F0502020204030204" pitchFamily="34" charset="0"/>
                          <a:ea typeface="Times New Roman" panose="02020603050405020304" pitchFamily="18" charset="0"/>
                          <a:cs typeface="Calibri" panose="020F0502020204030204" pitchFamily="34" charset="0"/>
                        </a:rPr>
                        <a:t>i</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n</a:t>
                      </a:r>
                      <a:r>
                        <a:rPr lang="en-GB" sz="1400" dirty="0">
                          <a:effectLst/>
                          <a:latin typeface="Calibri" panose="020F0502020204030204" pitchFamily="34" charset="0"/>
                          <a:ea typeface="Times New Roman" panose="02020603050405020304" pitchFamily="18" charset="0"/>
                          <a:cs typeface="Calibri" panose="020F0502020204030204" pitchFamily="34" charset="0"/>
                        </a:rPr>
                        <a:t>s are</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 </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und</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dirty="0">
                          <a:effectLst/>
                          <a:latin typeface="Calibri" panose="020F0502020204030204" pitchFamily="34" charset="0"/>
                          <a:ea typeface="Times New Roman" panose="02020603050405020304" pitchFamily="18" charset="0"/>
                          <a:cs typeface="Calibri" panose="020F0502020204030204" pitchFamily="34" charset="0"/>
                        </a:rPr>
                        <a:t>r </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c</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n</a:t>
                      </a:r>
                      <a:r>
                        <a:rPr lang="en-GB" sz="1400" dirty="0">
                          <a:effectLst/>
                          <a:latin typeface="Calibri" panose="020F0502020204030204" pitchFamily="34" charset="0"/>
                          <a:ea typeface="Times New Roman" panose="02020603050405020304" pitchFamily="18" charset="0"/>
                          <a:cs typeface="Calibri" panose="020F0502020204030204" pitchFamily="34" charset="0"/>
                        </a:rPr>
                        <a:t>si</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d</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dirty="0">
                          <a:effectLst/>
                          <a:latin typeface="Calibri" panose="020F0502020204030204" pitchFamily="34" charset="0"/>
                          <a:ea typeface="Times New Roman" panose="02020603050405020304" pitchFamily="18" charset="0"/>
                          <a:cs typeface="Calibri" panose="020F0502020204030204" pitchFamily="34" charset="0"/>
                        </a:rPr>
                        <a:t>ra</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t</a:t>
                      </a:r>
                      <a:r>
                        <a:rPr lang="en-GB" sz="1400" spc="-15" dirty="0">
                          <a:effectLst/>
                          <a:latin typeface="Calibri" panose="020F0502020204030204" pitchFamily="34" charset="0"/>
                          <a:ea typeface="Times New Roman" panose="02020603050405020304" pitchFamily="18" charset="0"/>
                          <a:cs typeface="Calibri" panose="020F0502020204030204" pitchFamily="34" charset="0"/>
                        </a:rPr>
                        <a:t>i</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dirty="0">
                          <a:effectLst/>
                          <a:latin typeface="Calibri" panose="020F0502020204030204" pitchFamily="34" charset="0"/>
                          <a:ea typeface="Times New Roman" panose="02020603050405020304" pitchFamily="18" charset="0"/>
                          <a:cs typeface="Calibri" panose="020F0502020204030204" pitchFamily="34" charset="0"/>
                        </a:rPr>
                        <a:t>n</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30006420"/>
                  </a:ext>
                </a:extLst>
              </a:tr>
              <a:tr h="1190197">
                <a:tc>
                  <a:txBody>
                    <a:bodyPr/>
                    <a:lstStyle/>
                    <a:p>
                      <a:pPr marL="64770">
                        <a:lnSpc>
                          <a:spcPts val="1320"/>
                        </a:lnSpc>
                        <a:spcAft>
                          <a:spcPts val="0"/>
                        </a:spcAft>
                      </a:pP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I</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den</a:t>
                      </a:r>
                      <a:r>
                        <a:rPr lang="en-GB" sz="1400" b="1" dirty="0">
                          <a:effectLst/>
                          <a:latin typeface="Calibri" panose="020F0502020204030204" pitchFamily="34" charset="0"/>
                          <a:ea typeface="Times New Roman" panose="02020603050405020304" pitchFamily="18" charset="0"/>
                          <a:cs typeface="Calibri" panose="020F0502020204030204" pitchFamily="34" charset="0"/>
                        </a:rPr>
                        <a:t>t</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i</a:t>
                      </a:r>
                      <a:r>
                        <a:rPr lang="en-GB" sz="1400" b="1" dirty="0">
                          <a:effectLst/>
                          <a:latin typeface="Calibri" panose="020F0502020204030204" pitchFamily="34" charset="0"/>
                          <a:ea typeface="Times New Roman" panose="02020603050405020304" pitchFamily="18" charset="0"/>
                          <a:cs typeface="Calibri" panose="020F0502020204030204" pitchFamily="34" charset="0"/>
                        </a:rPr>
                        <a:t>f</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i</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b="1" dirty="0">
                          <a:effectLst/>
                          <a:latin typeface="Calibri" panose="020F0502020204030204" pitchFamily="34" charset="0"/>
                          <a:ea typeface="Times New Roman" panose="02020603050405020304" pitchFamily="18" charset="0"/>
                          <a:cs typeface="Calibri" panose="020F0502020204030204" pitchFamily="34" charset="0"/>
                        </a:rPr>
                        <a:t>s</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 an</a:t>
                      </a:r>
                      <a:r>
                        <a:rPr lang="en-GB" sz="1400" b="1" dirty="0">
                          <a:effectLst/>
                          <a:latin typeface="Calibri" panose="020F0502020204030204" pitchFamily="34" charset="0"/>
                          <a:ea typeface="Times New Roman" panose="02020603050405020304" pitchFamily="18" charset="0"/>
                          <a:cs typeface="Calibri" panose="020F0502020204030204" pitchFamily="34" charset="0"/>
                        </a:rPr>
                        <a:t>d </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p</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r</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s</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en</a:t>
                      </a:r>
                      <a:r>
                        <a:rPr lang="en-GB" sz="1400" b="1" dirty="0">
                          <a:effectLst/>
                          <a:latin typeface="Calibri" panose="020F0502020204030204" pitchFamily="34" charset="0"/>
                          <a:ea typeface="Times New Roman" panose="02020603050405020304" pitchFamily="18" charset="0"/>
                          <a:cs typeface="Calibri" panose="020F0502020204030204" pitchFamily="34" charset="0"/>
                        </a:rPr>
                        <a:t>ts</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64770" marR="311785">
                        <a:lnSpc>
                          <a:spcPct val="115000"/>
                        </a:lnSpc>
                        <a:spcBef>
                          <a:spcPts val="205"/>
                        </a:spcBef>
                        <a:spcAft>
                          <a:spcPts val="0"/>
                        </a:spcAft>
                      </a:pP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r</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l</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v</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an</a:t>
                      </a:r>
                      <a:r>
                        <a:rPr lang="en-GB" sz="1400" b="1" dirty="0">
                          <a:effectLst/>
                          <a:latin typeface="Calibri" panose="020F0502020204030204" pitchFamily="34" charset="0"/>
                          <a:ea typeface="Times New Roman" panose="02020603050405020304" pitchFamily="18" charset="0"/>
                          <a:cs typeface="Calibri" panose="020F0502020204030204" pitchFamily="34" charset="0"/>
                        </a:rPr>
                        <a:t>t</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 </a:t>
                      </a:r>
                      <a:r>
                        <a:rPr lang="en-GB" sz="1400" b="1" dirty="0">
                          <a:effectLst/>
                          <a:latin typeface="Calibri" panose="020F0502020204030204" pitchFamily="34" charset="0"/>
                          <a:ea typeface="Times New Roman" panose="02020603050405020304" pitchFamily="18" charset="0"/>
                          <a:cs typeface="Calibri" panose="020F0502020204030204" pitchFamily="34" charset="0"/>
                        </a:rPr>
                        <a:t>k</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now</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l</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ed</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g</a:t>
                      </a:r>
                      <a:r>
                        <a:rPr lang="en-GB" sz="1400" b="1" dirty="0">
                          <a:effectLst/>
                          <a:latin typeface="Calibri" panose="020F0502020204030204" pitchFamily="34" charset="0"/>
                          <a:ea typeface="Times New Roman" panose="02020603050405020304" pitchFamily="18" charset="0"/>
                          <a:cs typeface="Calibri" panose="020F0502020204030204" pitchFamily="34" charset="0"/>
                        </a:rPr>
                        <a:t>e t</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h</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r</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ou</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g</a:t>
                      </a:r>
                      <a:r>
                        <a:rPr lang="en-GB" sz="1400" b="1" dirty="0">
                          <a:effectLst/>
                          <a:latin typeface="Calibri" panose="020F0502020204030204" pitchFamily="34" charset="0"/>
                          <a:ea typeface="Times New Roman" panose="02020603050405020304" pitchFamily="18" charset="0"/>
                          <a:cs typeface="Calibri" panose="020F0502020204030204" pitchFamily="34" charset="0"/>
                        </a:rPr>
                        <a:t>h </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l</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i</a:t>
                      </a:r>
                      <a:r>
                        <a:rPr lang="en-GB" sz="1400" b="1" dirty="0">
                          <a:effectLst/>
                          <a:latin typeface="Calibri" panose="020F0502020204030204" pitchFamily="34" charset="0"/>
                          <a:ea typeface="Times New Roman" panose="02020603050405020304" pitchFamily="18" charset="0"/>
                          <a:cs typeface="Calibri" panose="020F0502020204030204" pitchFamily="34" charset="0"/>
                        </a:rPr>
                        <a:t>t</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r</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a</a:t>
                      </a:r>
                      <a:r>
                        <a:rPr lang="en-GB" sz="1400" b="1" dirty="0">
                          <a:effectLst/>
                          <a:latin typeface="Calibri" panose="020F0502020204030204" pitchFamily="34" charset="0"/>
                          <a:ea typeface="Times New Roman" panose="02020603050405020304" pitchFamily="18" charset="0"/>
                          <a:cs typeface="Calibri" panose="020F0502020204030204" pitchFamily="34" charset="0"/>
                        </a:rPr>
                        <a:t>t</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u</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r</a:t>
                      </a:r>
                      <a:r>
                        <a:rPr lang="en-GB" sz="1400" b="1" dirty="0">
                          <a:effectLst/>
                          <a:latin typeface="Calibri" panose="020F0502020204030204" pitchFamily="34" charset="0"/>
                          <a:ea typeface="Times New Roman" panose="02020603050405020304" pitchFamily="18" charset="0"/>
                          <a:cs typeface="Calibri" panose="020F0502020204030204" pitchFamily="34" charset="0"/>
                        </a:rPr>
                        <a:t>e </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r</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b="1" spc="5" dirty="0">
                          <a:effectLst/>
                          <a:latin typeface="Calibri" panose="020F0502020204030204" pitchFamily="34" charset="0"/>
                          <a:ea typeface="Times New Roman" panose="02020603050405020304" pitchFamily="18" charset="0"/>
                          <a:cs typeface="Calibri" panose="020F0502020204030204" pitchFamily="34" charset="0"/>
                        </a:rPr>
                        <a:t>vi</a:t>
                      </a:r>
                      <a:r>
                        <a:rPr lang="en-GB" sz="1400" b="1" spc="-15" dirty="0">
                          <a:effectLst/>
                          <a:latin typeface="Calibri" panose="020F0502020204030204" pitchFamily="34" charset="0"/>
                          <a:ea typeface="Times New Roman" panose="02020603050405020304" pitchFamily="18" charset="0"/>
                          <a:cs typeface="Calibri" panose="020F0502020204030204" pitchFamily="34" charset="0"/>
                        </a:rPr>
                        <a:t>ew</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6675">
                        <a:lnSpc>
                          <a:spcPts val="1320"/>
                        </a:lnSpc>
                        <a:spcAft>
                          <a:spcPts val="0"/>
                        </a:spcAft>
                      </a:pPr>
                      <a:r>
                        <a:rPr lang="en-GB" sz="1400">
                          <a:effectLst/>
                          <a:latin typeface="Calibri" panose="020F0502020204030204" pitchFamily="34" charset="0"/>
                          <a:ea typeface="Times New Roman" panose="02020603050405020304" pitchFamily="18" charset="0"/>
                          <a:cs typeface="Calibri" panose="020F0502020204030204" pitchFamily="34" charset="0"/>
                        </a:rPr>
                        <a:t>Re</a:t>
                      </a:r>
                      <a:r>
                        <a:rPr lang="en-GB" sz="1400" spc="5">
                          <a:effectLst/>
                          <a:latin typeface="Calibri" panose="020F0502020204030204" pitchFamily="34" charset="0"/>
                          <a:ea typeface="Times New Roman" panose="02020603050405020304" pitchFamily="18" charset="0"/>
                          <a:cs typeface="Calibri" panose="020F0502020204030204" pitchFamily="34" charset="0"/>
                        </a:rPr>
                        <a:t>v</a:t>
                      </a:r>
                      <a:r>
                        <a:rPr lang="en-GB" sz="1400" spc="-15">
                          <a:effectLst/>
                          <a:latin typeface="Calibri" panose="020F0502020204030204" pitchFamily="34" charset="0"/>
                          <a:ea typeface="Times New Roman" panose="02020603050405020304" pitchFamily="18" charset="0"/>
                          <a:cs typeface="Calibri" panose="020F0502020204030204" pitchFamily="34" charset="0"/>
                        </a:rPr>
                        <a:t>i</a:t>
                      </a:r>
                      <a:r>
                        <a:rPr lang="en-GB" sz="1400">
                          <a:effectLst/>
                          <a:latin typeface="Calibri" panose="020F0502020204030204" pitchFamily="34" charset="0"/>
                          <a:ea typeface="Times New Roman" panose="02020603050405020304" pitchFamily="18" charset="0"/>
                          <a:cs typeface="Calibri" panose="020F0502020204030204" pitchFamily="34" charset="0"/>
                        </a:rPr>
                        <a:t>ew</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f </a:t>
                      </a:r>
                      <a:r>
                        <a:rPr lang="en-GB" sz="1400" spc="-15">
                          <a:effectLst/>
                          <a:latin typeface="Calibri" panose="020F0502020204030204" pitchFamily="34" charset="0"/>
                          <a:ea typeface="Times New Roman" panose="02020603050405020304" pitchFamily="18" charset="0"/>
                          <a:cs typeface="Calibri" panose="020F0502020204030204" pitchFamily="34" charset="0"/>
                        </a:rPr>
                        <a:t>r</a:t>
                      </a:r>
                      <a:r>
                        <a:rPr lang="en-GB" sz="1400">
                          <a:effectLst/>
                          <a:latin typeface="Calibri" panose="020F0502020204030204" pitchFamily="34" charset="0"/>
                          <a:ea typeface="Times New Roman" panose="02020603050405020304" pitchFamily="18" charset="0"/>
                          <a:cs typeface="Calibri" panose="020F0502020204030204" pitchFamily="34" charset="0"/>
                        </a:rPr>
                        <a:t>el</a:t>
                      </a:r>
                      <a:r>
                        <a:rPr lang="en-GB" sz="1400" spc="-1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v</a:t>
                      </a:r>
                      <a:r>
                        <a:rPr lang="en-GB" sz="1400">
                          <a:effectLst/>
                          <a:latin typeface="Calibri" panose="020F0502020204030204" pitchFamily="34" charset="0"/>
                          <a:ea typeface="Times New Roman" panose="02020603050405020304" pitchFamily="18" charset="0"/>
                          <a:cs typeface="Calibri" panose="020F0502020204030204" pitchFamily="34" charset="0"/>
                        </a:rPr>
                        <a:t>a</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t</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p>
                      <a:pPr marL="66675" marR="192405">
                        <a:lnSpc>
                          <a:spcPct val="115000"/>
                        </a:lnSpc>
                        <a:spcBef>
                          <a:spcPts val="205"/>
                        </a:spcBef>
                        <a:spcAft>
                          <a:spcPts val="0"/>
                        </a:spcAft>
                      </a:pPr>
                      <a:r>
                        <a:rPr lang="en-GB" sz="1400">
                          <a:effectLst/>
                          <a:latin typeface="Calibri" panose="020F0502020204030204" pitchFamily="34" charset="0"/>
                          <a:ea typeface="Times New Roman" panose="02020603050405020304" pitchFamily="18" charset="0"/>
                          <a:cs typeface="Calibri" panose="020F0502020204030204" pitchFamily="34" charset="0"/>
                        </a:rPr>
                        <a:t>k</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w</a:t>
                      </a:r>
                      <a:r>
                        <a:rPr lang="en-GB" sz="1400" spc="-15">
                          <a:effectLst/>
                          <a:latin typeface="Calibri" panose="020F0502020204030204" pitchFamily="34" charset="0"/>
                          <a:ea typeface="Times New Roman" panose="02020603050405020304" pitchFamily="18" charset="0"/>
                          <a:cs typeface="Calibri" panose="020F0502020204030204" pitchFamily="34" charset="0"/>
                        </a:rPr>
                        <a:t>l</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dg</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is</a:t>
                      </a:r>
                      <a:r>
                        <a:rPr lang="en-GB" sz="1400" spc="-10">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ser</a:t>
                      </a:r>
                      <a:r>
                        <a:rPr lang="en-GB" sz="1400" spc="-15">
                          <a:effectLst/>
                          <a:latin typeface="Calibri" panose="020F0502020204030204" pitchFamily="34" charset="0"/>
                          <a:ea typeface="Times New Roman" panose="02020603050405020304" pitchFamily="18" charset="0"/>
                          <a:cs typeface="Calibri" panose="020F0502020204030204" pitchFamily="34" charset="0"/>
                        </a:rPr>
                        <a:t>i</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5">
                          <a:effectLst/>
                          <a:latin typeface="Calibri" panose="020F0502020204030204" pitchFamily="34" charset="0"/>
                          <a:ea typeface="Times New Roman" panose="02020603050405020304" pitchFamily="18" charset="0"/>
                          <a:cs typeface="Calibri" panose="020F0502020204030204" pitchFamily="34" charset="0"/>
                        </a:rPr>
                        <a:t>u</a:t>
                      </a:r>
                      <a:r>
                        <a:rPr lang="en-GB" sz="1400">
                          <a:effectLst/>
                          <a:latin typeface="Calibri" panose="020F0502020204030204" pitchFamily="34" charset="0"/>
                          <a:ea typeface="Times New Roman" panose="02020603050405020304" pitchFamily="18" charset="0"/>
                          <a:cs typeface="Calibri" panose="020F0502020204030204" pitchFamily="34" charset="0"/>
                        </a:rPr>
                        <a:t>sly i</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c</a:t>
                      </a:r>
                      <a:r>
                        <a:rPr lang="en-GB" sz="1400" spc="5">
                          <a:effectLst/>
                          <a:latin typeface="Calibri" panose="020F0502020204030204" pitchFamily="34" charset="0"/>
                          <a:ea typeface="Times New Roman" panose="02020603050405020304" pitchFamily="18" charset="0"/>
                          <a:cs typeface="Calibri" panose="020F0502020204030204" pitchFamily="34" charset="0"/>
                        </a:rPr>
                        <a:t>om</a:t>
                      </a:r>
                      <a:r>
                        <a:rPr lang="en-GB" sz="1400" spc="-5">
                          <a:effectLst/>
                          <a:latin typeface="Calibri" panose="020F0502020204030204" pitchFamily="34" charset="0"/>
                          <a:ea typeface="Times New Roman" panose="02020603050405020304" pitchFamily="18" charset="0"/>
                          <a:cs typeface="Calibri" panose="020F0502020204030204" pitchFamily="34" charset="0"/>
                        </a:rPr>
                        <a:t>p</a:t>
                      </a:r>
                      <a:r>
                        <a:rPr lang="en-GB" sz="1400" spc="-15">
                          <a:effectLst/>
                          <a:latin typeface="Calibri" panose="020F0502020204030204" pitchFamily="34" charset="0"/>
                          <a:ea typeface="Times New Roman" panose="02020603050405020304" pitchFamily="18" charset="0"/>
                          <a:cs typeface="Calibri" panose="020F0502020204030204" pitchFamily="34" charset="0"/>
                        </a:rPr>
                        <a:t>l</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a</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d </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spc="-15">
                          <a:effectLst/>
                          <a:latin typeface="Calibri" panose="020F0502020204030204" pitchFamily="34" charset="0"/>
                          <a:ea typeface="Times New Roman" panose="02020603050405020304" pitchFamily="18" charset="0"/>
                          <a:cs typeface="Calibri" panose="020F0502020204030204" pitchFamily="34" charset="0"/>
                        </a:rPr>
                        <a:t>a</a:t>
                      </a:r>
                      <a:r>
                        <a:rPr lang="en-GB" sz="1400">
                          <a:effectLst/>
                          <a:latin typeface="Calibri" panose="020F0502020204030204" pitchFamily="34" charset="0"/>
                          <a:ea typeface="Times New Roman" panose="02020603050405020304" pitchFamily="18" charset="0"/>
                          <a:cs typeface="Calibri" panose="020F0502020204030204" pitchFamily="34" charset="0"/>
                        </a:rPr>
                        <a:t>j</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r st</a:t>
                      </a:r>
                      <a:r>
                        <a:rPr lang="en-GB" sz="1400" spc="-5">
                          <a:effectLst/>
                          <a:latin typeface="Calibri" panose="020F0502020204030204" pitchFamily="34" charset="0"/>
                          <a:ea typeface="Times New Roman" panose="02020603050405020304" pitchFamily="18" charset="0"/>
                          <a:cs typeface="Calibri" panose="020F0502020204030204" pitchFamily="34" charset="0"/>
                        </a:rPr>
                        <a:t>ud</a:t>
                      </a:r>
                      <a:r>
                        <a:rPr lang="en-GB" sz="1400">
                          <a:effectLst/>
                          <a:latin typeface="Calibri" panose="020F0502020204030204" pitchFamily="34" charset="0"/>
                          <a:ea typeface="Times New Roman" panose="02020603050405020304" pitchFamily="18" charset="0"/>
                          <a:cs typeface="Calibri" panose="020F0502020204030204" pitchFamily="34" charset="0"/>
                        </a:rPr>
                        <a:t>i</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s</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a:effectLst/>
                          <a:latin typeface="Calibri" panose="020F0502020204030204" pitchFamily="34" charset="0"/>
                          <a:ea typeface="Times New Roman" panose="02020603050405020304" pitchFamily="18" charset="0"/>
                          <a:cs typeface="Calibri" panose="020F0502020204030204" pitchFamily="34" charset="0"/>
                        </a:rPr>
                        <a:t>a</a:t>
                      </a:r>
                      <a:r>
                        <a:rPr lang="en-GB" sz="1400" spc="-5">
                          <a:effectLst/>
                          <a:latin typeface="Calibri" panose="020F0502020204030204" pitchFamily="34" charset="0"/>
                          <a:ea typeface="Times New Roman" panose="02020603050405020304" pitchFamily="18" charset="0"/>
                          <a:cs typeface="Calibri" panose="020F0502020204030204" pitchFamily="34" charset="0"/>
                        </a:rPr>
                        <a:t>v</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b</a:t>
                      </a:r>
                      <a:r>
                        <a:rPr lang="en-GB" sz="1400" spc="-1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n i</a:t>
                      </a:r>
                      <a:r>
                        <a:rPr lang="en-GB" sz="1400" spc="-5">
                          <a:effectLst/>
                          <a:latin typeface="Calibri" panose="020F0502020204030204" pitchFamily="34" charset="0"/>
                          <a:ea typeface="Times New Roman" panose="02020603050405020304" pitchFamily="18" charset="0"/>
                          <a:cs typeface="Calibri" panose="020F0502020204030204" pitchFamily="34" charset="0"/>
                        </a:rPr>
                        <a:t>gn</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r</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d</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4770">
                        <a:lnSpc>
                          <a:spcPts val="1320"/>
                        </a:lnSpc>
                        <a:spcAft>
                          <a:spcPts val="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Us</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dirty="0">
                          <a:effectLst/>
                          <a:latin typeface="Calibri" panose="020F0502020204030204" pitchFamily="34" charset="0"/>
                          <a:ea typeface="Times New Roman" panose="02020603050405020304" pitchFamily="18" charset="0"/>
                          <a:cs typeface="Calibri" panose="020F0502020204030204" pitchFamily="34" charset="0"/>
                        </a:rPr>
                        <a:t>s</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a </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n</a:t>
                      </a:r>
                      <a:r>
                        <a:rPr lang="en-GB" sz="1400" spc="-15" dirty="0">
                          <a:effectLst/>
                          <a:latin typeface="Calibri" panose="020F0502020204030204" pitchFamily="34" charset="0"/>
                          <a:ea typeface="Times New Roman" panose="02020603050405020304" pitchFamily="18" charset="0"/>
                          <a:cs typeface="Calibri" panose="020F0502020204030204" pitchFamily="34" charset="0"/>
                        </a:rPr>
                        <a:t>u</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m</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b</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dirty="0">
                          <a:effectLst/>
                          <a:latin typeface="Calibri" panose="020F0502020204030204" pitchFamily="34" charset="0"/>
                          <a:ea typeface="Times New Roman" panose="02020603050405020304" pitchFamily="18" charset="0"/>
                          <a:cs typeface="Calibri" panose="020F0502020204030204" pitchFamily="34" charset="0"/>
                        </a:rPr>
                        <a:t>r</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 </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dirty="0">
                          <a:effectLst/>
                          <a:latin typeface="Calibri" panose="020F0502020204030204" pitchFamily="34" charset="0"/>
                          <a:ea typeface="Times New Roman" panose="02020603050405020304" pitchFamily="18" charset="0"/>
                          <a:cs typeface="Calibri" panose="020F0502020204030204" pitchFamily="34" charset="0"/>
                        </a:rPr>
                        <a:t>f</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64770" marR="205740">
                        <a:lnSpc>
                          <a:spcPct val="115000"/>
                        </a:lnSpc>
                        <a:spcBef>
                          <a:spcPts val="205"/>
                        </a:spcBef>
                        <a:spcAft>
                          <a:spcPts val="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a</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pp</a:t>
                      </a:r>
                      <a:r>
                        <a:rPr lang="en-GB" sz="1400" dirty="0">
                          <a:effectLst/>
                          <a:latin typeface="Calibri" panose="020F0502020204030204" pitchFamily="34" charset="0"/>
                          <a:ea typeface="Times New Roman" panose="02020603050405020304" pitchFamily="18" charset="0"/>
                          <a:cs typeface="Calibri" panose="020F0502020204030204" pitchFamily="34" charset="0"/>
                        </a:rPr>
                        <a:t>r</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p</a:t>
                      </a:r>
                      <a:r>
                        <a:rPr lang="en-GB" sz="1400" dirty="0">
                          <a:effectLst/>
                          <a:latin typeface="Calibri" panose="020F0502020204030204" pitchFamily="34" charset="0"/>
                          <a:ea typeface="Times New Roman" panose="02020603050405020304" pitchFamily="18" charset="0"/>
                          <a:cs typeface="Calibri" panose="020F0502020204030204" pitchFamily="34" charset="0"/>
                        </a:rPr>
                        <a:t>riate</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 </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s</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u</a:t>
                      </a:r>
                      <a:r>
                        <a:rPr lang="en-GB" sz="1400" dirty="0">
                          <a:effectLst/>
                          <a:latin typeface="Calibri" panose="020F0502020204030204" pitchFamily="34" charset="0"/>
                          <a:ea typeface="Times New Roman" panose="02020603050405020304" pitchFamily="18" charset="0"/>
                          <a:cs typeface="Calibri" panose="020F0502020204030204" pitchFamily="34" charset="0"/>
                        </a:rPr>
                        <a:t>r</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c</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dirty="0">
                          <a:effectLst/>
                          <a:latin typeface="Calibri" panose="020F0502020204030204" pitchFamily="34" charset="0"/>
                          <a:ea typeface="Times New Roman" panose="02020603050405020304" pitchFamily="18" charset="0"/>
                          <a:cs typeface="Calibri" panose="020F0502020204030204" pitchFamily="34" charset="0"/>
                        </a:rPr>
                        <a:t>s fr</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dirty="0">
                          <a:effectLst/>
                          <a:latin typeface="Calibri" panose="020F0502020204030204" pitchFamily="34" charset="0"/>
                          <a:ea typeface="Times New Roman" panose="02020603050405020304" pitchFamily="18" charset="0"/>
                          <a:cs typeface="Calibri" panose="020F0502020204030204" pitchFamily="34" charset="0"/>
                        </a:rPr>
                        <a:t>m</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h</a:t>
                      </a:r>
                      <a:r>
                        <a:rPr lang="en-GB" sz="1400" dirty="0">
                          <a:effectLst/>
                          <a:latin typeface="Calibri" panose="020F0502020204030204" pitchFamily="34" charset="0"/>
                          <a:ea typeface="Times New Roman" panose="02020603050405020304" pitchFamily="18" charset="0"/>
                          <a:cs typeface="Calibri" panose="020F0502020204030204" pitchFamily="34" charset="0"/>
                        </a:rPr>
                        <a:t>e</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lit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dirty="0">
                          <a:effectLst/>
                          <a:latin typeface="Calibri" panose="020F0502020204030204" pitchFamily="34" charset="0"/>
                          <a:ea typeface="Times New Roman" panose="02020603050405020304" pitchFamily="18" charset="0"/>
                          <a:cs typeface="Calibri" panose="020F0502020204030204" pitchFamily="34" charset="0"/>
                        </a:rPr>
                        <a:t>r</a:t>
                      </a:r>
                      <a:r>
                        <a:rPr lang="en-GB" sz="1400" spc="-15" dirty="0">
                          <a:effectLst/>
                          <a:latin typeface="Calibri" panose="020F0502020204030204" pitchFamily="34" charset="0"/>
                          <a:ea typeface="Times New Roman" panose="02020603050405020304" pitchFamily="18" charset="0"/>
                          <a:cs typeface="Calibri" panose="020F0502020204030204" pitchFamily="34" charset="0"/>
                        </a:rPr>
                        <a:t>a</a:t>
                      </a:r>
                      <a:r>
                        <a:rPr lang="en-GB" sz="1400" dirty="0">
                          <a:effectLst/>
                          <a:latin typeface="Calibri" panose="020F0502020204030204" pitchFamily="34" charset="0"/>
                          <a:ea typeface="Times New Roman" panose="02020603050405020304" pitchFamily="18" charset="0"/>
                          <a:cs typeface="Calibri" panose="020F0502020204030204" pitchFamily="34" charset="0"/>
                        </a:rPr>
                        <a:t>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u</a:t>
                      </a:r>
                      <a:r>
                        <a:rPr lang="en-GB" sz="1400" dirty="0">
                          <a:effectLst/>
                          <a:latin typeface="Calibri" panose="020F0502020204030204" pitchFamily="34" charset="0"/>
                          <a:ea typeface="Times New Roman" panose="02020603050405020304" pitchFamily="18" charset="0"/>
                          <a:cs typeface="Calibri" panose="020F0502020204030204" pitchFamily="34" charset="0"/>
                        </a:rPr>
                        <a:t>re c</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n</a:t>
                      </a:r>
                      <a:r>
                        <a:rPr lang="en-GB" sz="1400" dirty="0">
                          <a:effectLst/>
                          <a:latin typeface="Calibri" panose="020F0502020204030204" pitchFamily="34" charset="0"/>
                          <a:ea typeface="Times New Roman" panose="02020603050405020304" pitchFamily="18" charset="0"/>
                          <a:cs typeface="Calibri" panose="020F0502020204030204" pitchFamily="34" charset="0"/>
                        </a:rPr>
                        <a:t>c</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dirty="0">
                          <a:effectLst/>
                          <a:latin typeface="Calibri" panose="020F0502020204030204" pitchFamily="34" charset="0"/>
                          <a:ea typeface="Times New Roman" panose="02020603050405020304" pitchFamily="18" charset="0"/>
                          <a:cs typeface="Calibri" panose="020F0502020204030204" pitchFamily="34" charset="0"/>
                        </a:rPr>
                        <a:t>r</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n</a:t>
                      </a:r>
                      <a:r>
                        <a:rPr lang="en-GB" sz="1400" dirty="0">
                          <a:effectLst/>
                          <a:latin typeface="Calibri" panose="020F0502020204030204" pitchFamily="34" charset="0"/>
                          <a:ea typeface="Times New Roman" panose="02020603050405020304" pitchFamily="18" charset="0"/>
                          <a:cs typeface="Calibri" panose="020F0502020204030204" pitchFamily="34" charset="0"/>
                        </a:rPr>
                        <a:t>i</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n</a:t>
                      </a:r>
                      <a:r>
                        <a:rPr lang="en-GB" sz="1400" dirty="0">
                          <a:effectLst/>
                          <a:latin typeface="Calibri" panose="020F0502020204030204" pitchFamily="34" charset="0"/>
                          <a:ea typeface="Times New Roman" panose="02020603050405020304" pitchFamily="18" charset="0"/>
                          <a:cs typeface="Calibri" panose="020F0502020204030204" pitchFamily="34" charset="0"/>
                        </a:rPr>
                        <a:t>g t</a:t>
                      </a:r>
                      <a:r>
                        <a:rPr lang="en-GB" sz="1400" spc="-15" dirty="0">
                          <a:effectLst/>
                          <a:latin typeface="Calibri" panose="020F0502020204030204" pitchFamily="34" charset="0"/>
                          <a:ea typeface="Times New Roman" panose="02020603050405020304" pitchFamily="18" charset="0"/>
                          <a:cs typeface="Calibri" panose="020F0502020204030204" pitchFamily="34" charset="0"/>
                        </a:rPr>
                        <a:t>h</a:t>
                      </a:r>
                      <a:r>
                        <a:rPr lang="en-GB" sz="1400" dirty="0">
                          <a:effectLst/>
                          <a:latin typeface="Calibri" panose="020F0502020204030204" pitchFamily="34" charset="0"/>
                          <a:ea typeface="Times New Roman" panose="02020603050405020304" pitchFamily="18" charset="0"/>
                          <a:cs typeface="Calibri" panose="020F0502020204030204" pitchFamily="34" charset="0"/>
                        </a:rPr>
                        <a:t>e </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p</a:t>
                      </a:r>
                      <a:r>
                        <a:rPr lang="en-GB" sz="1400" dirty="0">
                          <a:effectLst/>
                          <a:latin typeface="Calibri" panose="020F0502020204030204" pitchFamily="34" charset="0"/>
                          <a:ea typeface="Times New Roman" panose="02020603050405020304" pitchFamily="18" charset="0"/>
                          <a:cs typeface="Calibri" panose="020F0502020204030204" pitchFamily="34" charset="0"/>
                        </a:rPr>
                        <a:t>r</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b</a:t>
                      </a:r>
                      <a:r>
                        <a:rPr lang="en-GB" sz="1400" dirty="0">
                          <a:effectLst/>
                          <a:latin typeface="Calibri" panose="020F0502020204030204" pitchFamily="34" charset="0"/>
                          <a:ea typeface="Times New Roman" panose="02020603050405020304" pitchFamily="18" charset="0"/>
                          <a:cs typeface="Calibri" panose="020F0502020204030204" pitchFamily="34" charset="0"/>
                        </a:rPr>
                        <a:t>l</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m</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qu</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s</a:t>
                      </a:r>
                      <a:r>
                        <a:rPr lang="en-GB" sz="1400" dirty="0">
                          <a:effectLst/>
                          <a:latin typeface="Calibri" panose="020F0502020204030204" pitchFamily="34" charset="0"/>
                          <a:ea typeface="Times New Roman" panose="02020603050405020304" pitchFamily="18" charset="0"/>
                          <a:cs typeface="Calibri" panose="020F0502020204030204" pitchFamily="34" charset="0"/>
                        </a:rPr>
                        <a:t>ti</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dirty="0">
                          <a:effectLst/>
                          <a:latin typeface="Calibri" panose="020F0502020204030204" pitchFamily="34" charset="0"/>
                          <a:ea typeface="Times New Roman" panose="02020603050405020304" pitchFamily="18" charset="0"/>
                          <a:cs typeface="Calibri" panose="020F0502020204030204" pitchFamily="34" charset="0"/>
                        </a:rPr>
                        <a:t>n </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bu</a:t>
                      </a:r>
                      <a:r>
                        <a:rPr lang="en-GB" sz="1400" dirty="0">
                          <a:effectLst/>
                          <a:latin typeface="Calibri" panose="020F0502020204030204" pitchFamily="34" charset="0"/>
                          <a:ea typeface="Times New Roman" panose="02020603050405020304" pitchFamily="18" charset="0"/>
                          <a:cs typeface="Calibri" panose="020F0502020204030204" pitchFamily="34" charset="0"/>
                        </a:rPr>
                        <a:t>t 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h</a:t>
                      </a:r>
                      <a:r>
                        <a:rPr lang="en-GB" sz="1400" dirty="0">
                          <a:effectLst/>
                          <a:latin typeface="Calibri" panose="020F0502020204030204" pitchFamily="34" charset="0"/>
                          <a:ea typeface="Times New Roman" panose="02020603050405020304" pitchFamily="18" charset="0"/>
                          <a:cs typeface="Calibri" panose="020F0502020204030204" pitchFamily="34" charset="0"/>
                        </a:rPr>
                        <a:t>e</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r</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e</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v</a:t>
                      </a:r>
                      <a:r>
                        <a:rPr lang="en-GB" sz="1400" dirty="0">
                          <a:effectLst/>
                          <a:latin typeface="Calibri" panose="020F0502020204030204" pitchFamily="34" charset="0"/>
                          <a:ea typeface="Times New Roman" panose="02020603050405020304" pitchFamily="18" charset="0"/>
                          <a:cs typeface="Calibri" panose="020F0502020204030204" pitchFamily="34" charset="0"/>
                        </a:rPr>
                        <a:t>i</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e</a:t>
                      </a:r>
                      <a:r>
                        <a:rPr lang="en-GB" sz="1400" dirty="0">
                          <a:effectLst/>
                          <a:latin typeface="Calibri" panose="020F0502020204030204" pitchFamily="34" charset="0"/>
                          <a:ea typeface="Times New Roman" panose="02020603050405020304" pitchFamily="18" charset="0"/>
                          <a:cs typeface="Calibri" panose="020F0502020204030204" pitchFamily="34" charset="0"/>
                        </a:rPr>
                        <a:t>w</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lacks c</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n</a:t>
                      </a:r>
                      <a:r>
                        <a:rPr lang="en-GB" sz="1400" dirty="0">
                          <a:effectLst/>
                          <a:latin typeface="Calibri" panose="020F0502020204030204" pitchFamily="34" charset="0"/>
                          <a:ea typeface="Times New Roman" panose="02020603050405020304" pitchFamily="18" charset="0"/>
                          <a:cs typeface="Calibri" panose="020F0502020204030204" pitchFamily="34" charset="0"/>
                        </a:rPr>
                        <a:t>sis</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n</a:t>
                      </a:r>
                      <a:r>
                        <a:rPr lang="en-GB" sz="1400" dirty="0">
                          <a:effectLst/>
                          <a:latin typeface="Calibri" panose="020F0502020204030204" pitchFamily="34" charset="0"/>
                          <a:ea typeface="Times New Roman" panose="02020603050405020304" pitchFamily="18" charset="0"/>
                          <a:cs typeface="Calibri" panose="020F0502020204030204" pitchFamily="34" charset="0"/>
                        </a:rPr>
                        <a:t>cy</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6675">
                        <a:lnSpc>
                          <a:spcPts val="1320"/>
                        </a:lnSpc>
                        <a:spcAft>
                          <a:spcPts val="0"/>
                        </a:spcAft>
                      </a:pPr>
                      <a:r>
                        <a:rPr lang="en-GB" sz="1400">
                          <a:effectLst/>
                          <a:latin typeface="Calibri" panose="020F0502020204030204" pitchFamily="34" charset="0"/>
                          <a:ea typeface="Times New Roman" panose="02020603050405020304" pitchFamily="18" charset="0"/>
                          <a:cs typeface="Calibri" panose="020F0502020204030204" pitchFamily="34" charset="0"/>
                        </a:rPr>
                        <a:t>T</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lite</a:t>
                      </a:r>
                      <a:r>
                        <a:rPr lang="en-GB" sz="1400" spc="-10">
                          <a:effectLst/>
                          <a:latin typeface="Calibri" panose="020F0502020204030204" pitchFamily="34" charset="0"/>
                          <a:ea typeface="Times New Roman" panose="02020603050405020304" pitchFamily="18" charset="0"/>
                          <a:cs typeface="Calibri" panose="020F0502020204030204" pitchFamily="34" charset="0"/>
                        </a:rPr>
                        <a:t>r</a:t>
                      </a:r>
                      <a:r>
                        <a:rPr lang="en-GB" sz="1400">
                          <a:effectLst/>
                          <a:latin typeface="Calibri" panose="020F0502020204030204" pitchFamily="34" charset="0"/>
                          <a:ea typeface="Times New Roman" panose="02020603050405020304" pitchFamily="18" charset="0"/>
                          <a:cs typeface="Calibri" panose="020F0502020204030204" pitchFamily="34" charset="0"/>
                        </a:rPr>
                        <a:t>at</a:t>
                      </a:r>
                      <a:r>
                        <a:rPr lang="en-GB" sz="1400" spc="-5">
                          <a:effectLst/>
                          <a:latin typeface="Calibri" panose="020F0502020204030204" pitchFamily="34" charset="0"/>
                          <a:ea typeface="Times New Roman" panose="02020603050405020304" pitchFamily="18" charset="0"/>
                          <a:cs typeface="Calibri" panose="020F0502020204030204" pitchFamily="34" charset="0"/>
                        </a:rPr>
                        <a:t>u</a:t>
                      </a:r>
                      <a:r>
                        <a:rPr lang="en-GB" sz="1400">
                          <a:effectLst/>
                          <a:latin typeface="Calibri" panose="020F0502020204030204" pitchFamily="34" charset="0"/>
                          <a:ea typeface="Times New Roman" panose="02020603050405020304" pitchFamily="18" charset="0"/>
                          <a:cs typeface="Calibri" panose="020F0502020204030204" pitchFamily="34" charset="0"/>
                        </a:rPr>
                        <a:t>re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15">
                          <a:effectLst/>
                          <a:latin typeface="Calibri" panose="020F0502020204030204" pitchFamily="34" charset="0"/>
                          <a:ea typeface="Times New Roman" panose="02020603050405020304" pitchFamily="18" charset="0"/>
                          <a:cs typeface="Calibri" panose="020F0502020204030204" pitchFamily="34" charset="0"/>
                        </a:rPr>
                        <a:t>r</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v</a:t>
                      </a:r>
                      <a:r>
                        <a:rPr lang="en-GB" sz="1400" spc="-15">
                          <a:effectLst/>
                          <a:latin typeface="Calibri" panose="020F0502020204030204" pitchFamily="34" charset="0"/>
                          <a:ea typeface="Times New Roman" panose="02020603050405020304" pitchFamily="18" charset="0"/>
                          <a:cs typeface="Calibri" panose="020F0502020204030204" pitchFamily="34" charset="0"/>
                        </a:rPr>
                        <a:t>i</a:t>
                      </a:r>
                      <a:r>
                        <a:rPr lang="en-GB" sz="1400">
                          <a:effectLst/>
                          <a:latin typeface="Calibri" panose="020F0502020204030204" pitchFamily="34" charset="0"/>
                          <a:ea typeface="Times New Roman" panose="02020603050405020304" pitchFamily="18" charset="0"/>
                          <a:cs typeface="Calibri" panose="020F0502020204030204" pitchFamily="34" charset="0"/>
                        </a:rPr>
                        <a:t>ew</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15">
                          <a:effectLst/>
                          <a:latin typeface="Calibri" panose="020F0502020204030204" pitchFamily="34" charset="0"/>
                          <a:ea typeface="Times New Roman" panose="02020603050405020304" pitchFamily="18" charset="0"/>
                          <a:cs typeface="Calibri" panose="020F0502020204030204" pitchFamily="34" charset="0"/>
                        </a:rPr>
                        <a:t>i</a:t>
                      </a:r>
                      <a:r>
                        <a:rPr lang="en-GB" sz="1400">
                          <a:effectLst/>
                          <a:latin typeface="Calibri" panose="020F0502020204030204" pitchFamily="34" charset="0"/>
                          <a:ea typeface="Times New Roman" panose="02020603050405020304" pitchFamily="18" charset="0"/>
                          <a:cs typeface="Calibri" panose="020F0502020204030204" pitchFamily="34" charset="0"/>
                        </a:rPr>
                        <a:t>s</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p>
                      <a:pPr marL="66675" marR="66675">
                        <a:lnSpc>
                          <a:spcPct val="115000"/>
                        </a:lnSpc>
                        <a:spcBef>
                          <a:spcPts val="205"/>
                        </a:spcBef>
                        <a:spcAft>
                          <a:spcPts val="0"/>
                        </a:spcAft>
                      </a:pPr>
                      <a:r>
                        <a:rPr lang="en-GB" sz="1400">
                          <a:effectLst/>
                          <a:latin typeface="Calibri" panose="020F0502020204030204" pitchFamily="34" charset="0"/>
                          <a:ea typeface="Times New Roman" panose="02020603050405020304" pitchFamily="18" charset="0"/>
                          <a:cs typeface="Calibri" panose="020F0502020204030204" pitchFamily="34" charset="0"/>
                        </a:rPr>
                        <a:t>well</a:t>
                      </a:r>
                      <a:r>
                        <a:rPr lang="en-GB" sz="1400" spc="-25">
                          <a:effectLst/>
                          <a:latin typeface="Calibri" panose="020F0502020204030204" pitchFamily="34" charset="0"/>
                          <a:ea typeface="Times New Roman" panose="02020603050405020304" pitchFamily="18" charset="0"/>
                          <a:cs typeface="Calibri" panose="020F0502020204030204" pitchFamily="34" charset="0"/>
                        </a:rPr>
                        <a:t>-</a:t>
                      </a:r>
                      <a:r>
                        <a:rPr lang="en-GB" sz="1400" spc="-5">
                          <a:effectLst/>
                          <a:latin typeface="Calibri" panose="020F0502020204030204" pitchFamily="34" charset="0"/>
                          <a:ea typeface="Times New Roman" panose="02020603050405020304" pitchFamily="18" charset="0"/>
                          <a:cs typeface="Calibri" panose="020F0502020204030204" pitchFamily="34" charset="0"/>
                        </a:rPr>
                        <a:t>p</a:t>
                      </a:r>
                      <a:r>
                        <a:rPr lang="en-GB" sz="1400">
                          <a:effectLst/>
                          <a:latin typeface="Calibri" panose="020F0502020204030204" pitchFamily="34" charset="0"/>
                          <a:ea typeface="Times New Roman" panose="02020603050405020304" pitchFamily="18" charset="0"/>
                          <a:cs typeface="Calibri" panose="020F0502020204030204" pitchFamily="34" charset="0"/>
                        </a:rPr>
                        <a:t>re</a:t>
                      </a:r>
                      <a:r>
                        <a:rPr lang="en-GB" sz="1400" spc="-10">
                          <a:effectLst/>
                          <a:latin typeface="Calibri" panose="020F0502020204030204" pitchFamily="34" charset="0"/>
                          <a:ea typeface="Times New Roman" panose="02020603050405020304" pitchFamily="18" charset="0"/>
                          <a:cs typeface="Calibri" panose="020F0502020204030204" pitchFamily="34" charset="0"/>
                        </a:rPr>
                        <a:t>s</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ted</a:t>
                      </a:r>
                      <a:r>
                        <a:rPr lang="en-GB" sz="1400" spc="-10">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a</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d well- str</a:t>
                      </a:r>
                      <a:r>
                        <a:rPr lang="en-GB" sz="1400" spc="-5">
                          <a:effectLst/>
                          <a:latin typeface="Calibri" panose="020F0502020204030204" pitchFamily="34" charset="0"/>
                          <a:ea typeface="Times New Roman" panose="02020603050405020304" pitchFamily="18" charset="0"/>
                          <a:cs typeface="Calibri" panose="020F0502020204030204" pitchFamily="34" charset="0"/>
                        </a:rPr>
                        <a:t>u</a:t>
                      </a:r>
                      <a:r>
                        <a:rPr lang="en-GB" sz="1400">
                          <a:effectLst/>
                          <a:latin typeface="Calibri" panose="020F0502020204030204" pitchFamily="34" charset="0"/>
                          <a:ea typeface="Times New Roman" panose="02020603050405020304" pitchFamily="18" charset="0"/>
                          <a:cs typeface="Calibri" panose="020F0502020204030204" pitchFamily="34" charset="0"/>
                        </a:rPr>
                        <a:t>ct</a:t>
                      </a:r>
                      <a:r>
                        <a:rPr lang="en-GB" sz="1400" spc="-5">
                          <a:effectLst/>
                          <a:latin typeface="Calibri" panose="020F0502020204030204" pitchFamily="34" charset="0"/>
                          <a:ea typeface="Times New Roman" panose="02020603050405020304" pitchFamily="18" charset="0"/>
                          <a:cs typeface="Calibri" panose="020F0502020204030204" pitchFamily="34" charset="0"/>
                        </a:rPr>
                        <a:t>u</a:t>
                      </a:r>
                      <a:r>
                        <a:rPr lang="en-GB" sz="1400">
                          <a:effectLst/>
                          <a:latin typeface="Calibri" panose="020F0502020204030204" pitchFamily="34" charset="0"/>
                          <a:ea typeface="Times New Roman" panose="02020603050405020304" pitchFamily="18" charset="0"/>
                          <a:cs typeface="Calibri" panose="020F0502020204030204" pitchFamily="34" charset="0"/>
                        </a:rPr>
                        <a:t>r</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d</a:t>
                      </a:r>
                      <a:r>
                        <a:rPr lang="en-GB" sz="1400" spc="-1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with a</a:t>
                      </a:r>
                      <a:r>
                        <a:rPr lang="en-GB" sz="1400" spc="-5">
                          <a:effectLst/>
                          <a:latin typeface="Calibri" panose="020F0502020204030204" pitchFamily="34" charset="0"/>
                          <a:ea typeface="Times New Roman" panose="02020603050405020304" pitchFamily="18" charset="0"/>
                          <a:cs typeface="Calibri" panose="020F0502020204030204" pitchFamily="34" charset="0"/>
                        </a:rPr>
                        <a:t>pp</a:t>
                      </a:r>
                      <a:r>
                        <a:rPr lang="en-GB" sz="1400">
                          <a:effectLst/>
                          <a:latin typeface="Calibri" panose="020F0502020204030204" pitchFamily="34" charset="0"/>
                          <a:ea typeface="Times New Roman" panose="02020603050405020304" pitchFamily="18" charset="0"/>
                          <a:cs typeface="Calibri" panose="020F0502020204030204" pitchFamily="34" charset="0"/>
                        </a:rPr>
                        <a:t>r</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5">
                          <a:effectLst/>
                          <a:latin typeface="Calibri" panose="020F0502020204030204" pitchFamily="34" charset="0"/>
                          <a:ea typeface="Times New Roman" panose="02020603050405020304" pitchFamily="18" charset="0"/>
                          <a:cs typeface="Calibri" panose="020F0502020204030204" pitchFamily="34" charset="0"/>
                        </a:rPr>
                        <a:t>p</a:t>
                      </a:r>
                      <a:r>
                        <a:rPr lang="en-GB" sz="1400">
                          <a:effectLst/>
                          <a:latin typeface="Calibri" panose="020F0502020204030204" pitchFamily="34" charset="0"/>
                          <a:ea typeface="Times New Roman" panose="02020603050405020304" pitchFamily="18" charset="0"/>
                          <a:cs typeface="Calibri" panose="020F0502020204030204" pitchFamily="34" charset="0"/>
                        </a:rPr>
                        <a:t>riate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li</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spc="-10">
                          <a:effectLst/>
                          <a:latin typeface="Calibri" panose="020F0502020204030204" pitchFamily="34" charset="0"/>
                          <a:ea typeface="Times New Roman" panose="02020603050405020304" pitchFamily="18" charset="0"/>
                          <a:cs typeface="Calibri" panose="020F0502020204030204" pitchFamily="34" charset="0"/>
                        </a:rPr>
                        <a:t>k</a:t>
                      </a:r>
                      <a:r>
                        <a:rPr lang="en-GB" sz="1400">
                          <a:effectLst/>
                          <a:latin typeface="Calibri" panose="020F0502020204030204" pitchFamily="34" charset="0"/>
                          <a:ea typeface="Times New Roman" panose="02020603050405020304" pitchFamily="18" charset="0"/>
                          <a:cs typeface="Calibri" panose="020F0502020204030204" pitchFamily="34" charset="0"/>
                        </a:rPr>
                        <a:t>s</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15">
                          <a:effectLst/>
                          <a:latin typeface="Calibri" panose="020F0502020204030204" pitchFamily="34" charset="0"/>
                          <a:ea typeface="Times New Roman" panose="02020603050405020304" pitchFamily="18" charset="0"/>
                          <a:cs typeface="Calibri" panose="020F0502020204030204" pitchFamily="34" charset="0"/>
                        </a:rPr>
                        <a:t>a</a:t>
                      </a:r>
                      <a:r>
                        <a:rPr lang="en-GB" sz="1400" spc="5">
                          <a:effectLst/>
                          <a:latin typeface="Calibri" panose="020F0502020204030204" pitchFamily="34" charset="0"/>
                          <a:ea typeface="Times New Roman" panose="02020603050405020304" pitchFamily="18" charset="0"/>
                          <a:cs typeface="Calibri" panose="020F0502020204030204" pitchFamily="34" charset="0"/>
                        </a:rPr>
                        <a:t>mo</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g t</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i</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f</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15">
                          <a:effectLst/>
                          <a:latin typeface="Calibri" panose="020F0502020204030204" pitchFamily="34" charset="0"/>
                          <a:ea typeface="Times New Roman" panose="02020603050405020304" pitchFamily="18" charset="0"/>
                          <a:cs typeface="Calibri" panose="020F0502020204030204" pitchFamily="34" charset="0"/>
                        </a:rPr>
                        <a:t>r</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a:effectLst/>
                          <a:latin typeface="Calibri" panose="020F0502020204030204" pitchFamily="34" charset="0"/>
                          <a:ea typeface="Times New Roman" panose="02020603050405020304" pitchFamily="18" charset="0"/>
                          <a:cs typeface="Calibri" panose="020F0502020204030204" pitchFamily="34" charset="0"/>
                        </a:rPr>
                        <a:t>at</a:t>
                      </a:r>
                      <a:r>
                        <a:rPr lang="en-GB" sz="1400" spc="-15">
                          <a:effectLst/>
                          <a:latin typeface="Calibri" panose="020F0502020204030204" pitchFamily="34" charset="0"/>
                          <a:ea typeface="Times New Roman" panose="02020603050405020304" pitchFamily="18" charset="0"/>
                          <a:cs typeface="Calibri" panose="020F0502020204030204" pitchFamily="34" charset="0"/>
                        </a:rPr>
                        <a:t>i</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n</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40823799"/>
                  </a:ext>
                </a:extLst>
              </a:tr>
              <a:tr h="937911">
                <a:tc>
                  <a:txBody>
                    <a:bodyPr/>
                    <a:lstStyle/>
                    <a:p>
                      <a:pPr marL="64770">
                        <a:lnSpc>
                          <a:spcPts val="1320"/>
                        </a:lnSpc>
                        <a:spcAft>
                          <a:spcPts val="0"/>
                        </a:spcAft>
                      </a:pPr>
                      <a:r>
                        <a:rPr lang="en-GB" sz="1400" b="1">
                          <a:effectLst/>
                          <a:latin typeface="Calibri" panose="020F0502020204030204" pitchFamily="34" charset="0"/>
                          <a:ea typeface="Times New Roman" panose="02020603050405020304" pitchFamily="18" charset="0"/>
                          <a:cs typeface="Calibri" panose="020F0502020204030204" pitchFamily="34" charset="0"/>
                        </a:rPr>
                        <a:t>P</a:t>
                      </a:r>
                      <a:r>
                        <a:rPr lang="en-GB" sz="1400" b="1" spc="5">
                          <a:effectLst/>
                          <a:latin typeface="Calibri" panose="020F0502020204030204" pitchFamily="34" charset="0"/>
                          <a:ea typeface="Times New Roman" panose="02020603050405020304" pitchFamily="18" charset="0"/>
                          <a:cs typeface="Calibri" panose="020F0502020204030204" pitchFamily="34" charset="0"/>
                        </a:rPr>
                        <a:t>r</a:t>
                      </a:r>
                      <a:r>
                        <a:rPr lang="en-GB" sz="1400" b="1" spc="-5">
                          <a:effectLst/>
                          <a:latin typeface="Calibri" panose="020F0502020204030204" pitchFamily="34" charset="0"/>
                          <a:ea typeface="Times New Roman" panose="02020603050405020304" pitchFamily="18" charset="0"/>
                          <a:cs typeface="Calibri" panose="020F0502020204030204" pitchFamily="34" charset="0"/>
                        </a:rPr>
                        <a:t>opo</a:t>
                      </a:r>
                      <a:r>
                        <a:rPr lang="en-GB" sz="1400" b="1" spc="5">
                          <a:effectLst/>
                          <a:latin typeface="Calibri" panose="020F0502020204030204" pitchFamily="34" charset="0"/>
                          <a:ea typeface="Times New Roman" panose="02020603050405020304" pitchFamily="18" charset="0"/>
                          <a:cs typeface="Calibri" panose="020F0502020204030204" pitchFamily="34" charset="0"/>
                        </a:rPr>
                        <a:t>s</a:t>
                      </a:r>
                      <a:r>
                        <a:rPr lang="en-GB" sz="1400" b="1" spc="-5">
                          <a:effectLst/>
                          <a:latin typeface="Calibri" panose="020F0502020204030204" pitchFamily="34" charset="0"/>
                          <a:ea typeface="Times New Roman" panose="02020603050405020304" pitchFamily="18" charset="0"/>
                          <a:cs typeface="Calibri" panose="020F0502020204030204" pitchFamily="34" charset="0"/>
                        </a:rPr>
                        <a:t>e</a:t>
                      </a:r>
                      <a:r>
                        <a:rPr lang="en-GB" sz="1400" b="1">
                          <a:effectLst/>
                          <a:latin typeface="Calibri" panose="020F0502020204030204" pitchFamily="34" charset="0"/>
                          <a:ea typeface="Times New Roman" panose="02020603050405020304" pitchFamily="18" charset="0"/>
                          <a:cs typeface="Calibri" panose="020F0502020204030204" pitchFamily="34" charset="0"/>
                        </a:rPr>
                        <a:t>s</a:t>
                      </a:r>
                      <a:r>
                        <a:rPr lang="en-GB" sz="1400" b="1" spc="5">
                          <a:effectLst/>
                          <a:latin typeface="Calibri" panose="020F0502020204030204" pitchFamily="34" charset="0"/>
                          <a:ea typeface="Times New Roman" panose="02020603050405020304" pitchFamily="18" charset="0"/>
                          <a:cs typeface="Calibri" panose="020F0502020204030204" pitchFamily="34" charset="0"/>
                        </a:rPr>
                        <a:t> </a:t>
                      </a:r>
                      <a:r>
                        <a:rPr lang="en-GB" sz="1400" b="1" spc="-5">
                          <a:effectLst/>
                          <a:latin typeface="Calibri" panose="020F0502020204030204" pitchFamily="34" charset="0"/>
                          <a:ea typeface="Times New Roman" panose="02020603050405020304" pitchFamily="18" charset="0"/>
                          <a:cs typeface="Calibri" panose="020F0502020204030204" pitchFamily="34" charset="0"/>
                        </a:rPr>
                        <a:t>app</a:t>
                      </a:r>
                      <a:r>
                        <a:rPr lang="en-GB" sz="1400" b="1" spc="5">
                          <a:effectLst/>
                          <a:latin typeface="Calibri" panose="020F0502020204030204" pitchFamily="34" charset="0"/>
                          <a:ea typeface="Times New Roman" panose="02020603050405020304" pitchFamily="18" charset="0"/>
                          <a:cs typeface="Calibri" panose="020F0502020204030204" pitchFamily="34" charset="0"/>
                        </a:rPr>
                        <a:t>r</a:t>
                      </a:r>
                      <a:r>
                        <a:rPr lang="en-GB" sz="1400" b="1" spc="-5">
                          <a:effectLst/>
                          <a:latin typeface="Calibri" panose="020F0502020204030204" pitchFamily="34" charset="0"/>
                          <a:ea typeface="Times New Roman" panose="02020603050405020304" pitchFamily="18" charset="0"/>
                          <a:cs typeface="Calibri" panose="020F0502020204030204" pitchFamily="34" charset="0"/>
                        </a:rPr>
                        <a:t>op</a:t>
                      </a:r>
                      <a:r>
                        <a:rPr lang="en-GB" sz="1400" b="1" spc="5">
                          <a:effectLst/>
                          <a:latin typeface="Calibri" panose="020F0502020204030204" pitchFamily="34" charset="0"/>
                          <a:ea typeface="Times New Roman" panose="02020603050405020304" pitchFamily="18" charset="0"/>
                          <a:cs typeface="Calibri" panose="020F0502020204030204" pitchFamily="34" charset="0"/>
                        </a:rPr>
                        <a:t>ri</a:t>
                      </a:r>
                      <a:r>
                        <a:rPr lang="en-GB" sz="1400" b="1" spc="-5">
                          <a:effectLst/>
                          <a:latin typeface="Calibri" panose="020F0502020204030204" pitchFamily="34" charset="0"/>
                          <a:ea typeface="Times New Roman" panose="02020603050405020304" pitchFamily="18" charset="0"/>
                          <a:cs typeface="Calibri" panose="020F0502020204030204" pitchFamily="34" charset="0"/>
                        </a:rPr>
                        <a:t>a</a:t>
                      </a:r>
                      <a:r>
                        <a:rPr lang="en-GB" sz="1400" b="1">
                          <a:effectLst/>
                          <a:latin typeface="Calibri" panose="020F0502020204030204" pitchFamily="34" charset="0"/>
                          <a:ea typeface="Times New Roman" panose="02020603050405020304" pitchFamily="18" charset="0"/>
                          <a:cs typeface="Calibri" panose="020F0502020204030204" pitchFamily="34" charset="0"/>
                        </a:rPr>
                        <a:t>te</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p>
                      <a:pPr marL="64770" marR="334010">
                        <a:lnSpc>
                          <a:spcPct val="115000"/>
                        </a:lnSpc>
                        <a:spcBef>
                          <a:spcPts val="205"/>
                        </a:spcBef>
                        <a:spcAft>
                          <a:spcPts val="0"/>
                        </a:spcAft>
                      </a:pPr>
                      <a:r>
                        <a:rPr lang="en-GB" sz="1400" b="1" spc="-5">
                          <a:effectLst/>
                          <a:latin typeface="Calibri" panose="020F0502020204030204" pitchFamily="34" charset="0"/>
                          <a:ea typeface="Times New Roman" panose="02020603050405020304" pitchFamily="18" charset="0"/>
                          <a:cs typeface="Calibri" panose="020F0502020204030204" pitchFamily="34" charset="0"/>
                        </a:rPr>
                        <a:t>da</a:t>
                      </a:r>
                      <a:r>
                        <a:rPr lang="en-GB" sz="1400" b="1">
                          <a:effectLst/>
                          <a:latin typeface="Calibri" panose="020F0502020204030204" pitchFamily="34" charset="0"/>
                          <a:ea typeface="Times New Roman" panose="02020603050405020304" pitchFamily="18" charset="0"/>
                          <a:cs typeface="Calibri" panose="020F0502020204030204" pitchFamily="34" charset="0"/>
                        </a:rPr>
                        <a:t>ta </a:t>
                      </a:r>
                      <a:r>
                        <a:rPr lang="en-GB" sz="1400" b="1" spc="5">
                          <a:effectLst/>
                          <a:latin typeface="Calibri" panose="020F0502020204030204" pitchFamily="34" charset="0"/>
                          <a:ea typeface="Times New Roman" panose="02020603050405020304" pitchFamily="18" charset="0"/>
                          <a:cs typeface="Calibri" panose="020F0502020204030204" pitchFamily="34" charset="0"/>
                        </a:rPr>
                        <a:t>s</a:t>
                      </a:r>
                      <a:r>
                        <a:rPr lang="en-GB" sz="1400" b="1" spc="-5">
                          <a:effectLst/>
                          <a:latin typeface="Calibri" panose="020F0502020204030204" pitchFamily="34" charset="0"/>
                          <a:ea typeface="Times New Roman" panose="02020603050405020304" pitchFamily="18" charset="0"/>
                          <a:cs typeface="Calibri" panose="020F0502020204030204" pitchFamily="34" charset="0"/>
                        </a:rPr>
                        <a:t>a</a:t>
                      </a:r>
                      <a:r>
                        <a:rPr lang="en-GB" sz="1400" b="1">
                          <a:effectLst/>
                          <a:latin typeface="Calibri" panose="020F0502020204030204" pitchFamily="34" charset="0"/>
                          <a:ea typeface="Times New Roman" panose="02020603050405020304" pitchFamily="18" charset="0"/>
                          <a:cs typeface="Calibri" panose="020F0502020204030204" pitchFamily="34" charset="0"/>
                        </a:rPr>
                        <a:t>m</a:t>
                      </a:r>
                      <a:r>
                        <a:rPr lang="en-GB" sz="1400" b="1" spc="-5">
                          <a:effectLst/>
                          <a:latin typeface="Calibri" panose="020F0502020204030204" pitchFamily="34" charset="0"/>
                          <a:ea typeface="Times New Roman" panose="02020603050405020304" pitchFamily="18" charset="0"/>
                          <a:cs typeface="Calibri" panose="020F0502020204030204" pitchFamily="34" charset="0"/>
                        </a:rPr>
                        <a:t>p</a:t>
                      </a:r>
                      <a:r>
                        <a:rPr lang="en-GB" sz="1400" b="1" spc="5">
                          <a:effectLst/>
                          <a:latin typeface="Calibri" panose="020F0502020204030204" pitchFamily="34" charset="0"/>
                          <a:ea typeface="Times New Roman" panose="02020603050405020304" pitchFamily="18" charset="0"/>
                          <a:cs typeface="Calibri" panose="020F0502020204030204" pitchFamily="34" charset="0"/>
                        </a:rPr>
                        <a:t>li</a:t>
                      </a:r>
                      <a:r>
                        <a:rPr lang="en-GB" sz="1400" b="1" spc="-15">
                          <a:effectLst/>
                          <a:latin typeface="Calibri" panose="020F0502020204030204" pitchFamily="34" charset="0"/>
                          <a:ea typeface="Times New Roman" panose="02020603050405020304" pitchFamily="18" charset="0"/>
                          <a:cs typeface="Calibri" panose="020F0502020204030204" pitchFamily="34" charset="0"/>
                        </a:rPr>
                        <a:t>n</a:t>
                      </a:r>
                      <a:r>
                        <a:rPr lang="en-GB" sz="1400" b="1">
                          <a:effectLst/>
                          <a:latin typeface="Calibri" panose="020F0502020204030204" pitchFamily="34" charset="0"/>
                          <a:ea typeface="Times New Roman" panose="02020603050405020304" pitchFamily="18" charset="0"/>
                          <a:cs typeface="Calibri" panose="020F0502020204030204" pitchFamily="34" charset="0"/>
                        </a:rPr>
                        <a:t>g</a:t>
                      </a:r>
                      <a:r>
                        <a:rPr lang="en-GB" sz="1400" b="1" spc="5">
                          <a:effectLst/>
                          <a:latin typeface="Calibri" panose="020F0502020204030204" pitchFamily="34" charset="0"/>
                          <a:ea typeface="Times New Roman" panose="02020603050405020304" pitchFamily="18" charset="0"/>
                          <a:cs typeface="Calibri" panose="020F0502020204030204" pitchFamily="34" charset="0"/>
                        </a:rPr>
                        <a:t> </a:t>
                      </a:r>
                      <a:r>
                        <a:rPr lang="en-GB" sz="1400" b="1" spc="-5">
                          <a:effectLst/>
                          <a:latin typeface="Calibri" panose="020F0502020204030204" pitchFamily="34" charset="0"/>
                          <a:ea typeface="Times New Roman" panose="02020603050405020304" pitchFamily="18" charset="0"/>
                          <a:cs typeface="Calibri" panose="020F0502020204030204" pitchFamily="34" charset="0"/>
                        </a:rPr>
                        <a:t>and </a:t>
                      </a:r>
                      <a:r>
                        <a:rPr lang="en-GB" sz="1400" b="1">
                          <a:effectLst/>
                          <a:latin typeface="Calibri" panose="020F0502020204030204" pitchFamily="34" charset="0"/>
                          <a:ea typeface="Times New Roman" panose="02020603050405020304" pitchFamily="18" charset="0"/>
                          <a:cs typeface="Calibri" panose="020F0502020204030204" pitchFamily="34" charset="0"/>
                        </a:rPr>
                        <a:t>m</a:t>
                      </a:r>
                      <a:r>
                        <a:rPr lang="en-GB" sz="1400" b="1" spc="-5">
                          <a:effectLst/>
                          <a:latin typeface="Calibri" panose="020F0502020204030204" pitchFamily="34" charset="0"/>
                          <a:ea typeface="Times New Roman" panose="02020603050405020304" pitchFamily="18" charset="0"/>
                          <a:cs typeface="Calibri" panose="020F0502020204030204" pitchFamily="34" charset="0"/>
                        </a:rPr>
                        <a:t>ea</a:t>
                      </a:r>
                      <a:r>
                        <a:rPr lang="en-GB" sz="1400" b="1" spc="5">
                          <a:effectLst/>
                          <a:latin typeface="Calibri" panose="020F0502020204030204" pitchFamily="34" charset="0"/>
                          <a:ea typeface="Times New Roman" panose="02020603050405020304" pitchFamily="18" charset="0"/>
                          <a:cs typeface="Calibri" panose="020F0502020204030204" pitchFamily="34" charset="0"/>
                        </a:rPr>
                        <a:t>s</a:t>
                      </a:r>
                      <a:r>
                        <a:rPr lang="en-GB" sz="1400" b="1" spc="-5">
                          <a:effectLst/>
                          <a:latin typeface="Calibri" panose="020F0502020204030204" pitchFamily="34" charset="0"/>
                          <a:ea typeface="Times New Roman" panose="02020603050405020304" pitchFamily="18" charset="0"/>
                          <a:cs typeface="Calibri" panose="020F0502020204030204" pitchFamily="34" charset="0"/>
                        </a:rPr>
                        <a:t>u</a:t>
                      </a:r>
                      <a:r>
                        <a:rPr lang="en-GB" sz="1400" b="1" spc="5">
                          <a:effectLst/>
                          <a:latin typeface="Calibri" panose="020F0502020204030204" pitchFamily="34" charset="0"/>
                          <a:ea typeface="Times New Roman" panose="02020603050405020304" pitchFamily="18" charset="0"/>
                          <a:cs typeface="Calibri" panose="020F0502020204030204" pitchFamily="34" charset="0"/>
                        </a:rPr>
                        <a:t>r</a:t>
                      </a:r>
                      <a:r>
                        <a:rPr lang="en-GB" sz="1400" b="1" spc="-5">
                          <a:effectLst/>
                          <a:latin typeface="Calibri" panose="020F0502020204030204" pitchFamily="34" charset="0"/>
                          <a:ea typeface="Times New Roman" panose="02020603050405020304" pitchFamily="18" charset="0"/>
                          <a:cs typeface="Calibri" panose="020F0502020204030204" pitchFamily="34" charset="0"/>
                        </a:rPr>
                        <a:t>e</a:t>
                      </a:r>
                      <a:r>
                        <a:rPr lang="en-GB" sz="1400" b="1">
                          <a:effectLst/>
                          <a:latin typeface="Calibri" panose="020F0502020204030204" pitchFamily="34" charset="0"/>
                          <a:ea typeface="Times New Roman" panose="02020603050405020304" pitchFamily="18" charset="0"/>
                          <a:cs typeface="Calibri" panose="020F0502020204030204" pitchFamily="34" charset="0"/>
                        </a:rPr>
                        <a:t>m</a:t>
                      </a:r>
                      <a:r>
                        <a:rPr lang="en-GB" sz="1400" b="1" spc="-5">
                          <a:effectLst/>
                          <a:latin typeface="Calibri" panose="020F0502020204030204" pitchFamily="34" charset="0"/>
                          <a:ea typeface="Times New Roman" panose="02020603050405020304" pitchFamily="18" charset="0"/>
                          <a:cs typeface="Calibri" panose="020F0502020204030204" pitchFamily="34" charset="0"/>
                        </a:rPr>
                        <a:t>en</a:t>
                      </a:r>
                      <a:r>
                        <a:rPr lang="en-GB" sz="1400" b="1">
                          <a:effectLst/>
                          <a:latin typeface="Calibri" panose="020F0502020204030204" pitchFamily="34" charset="0"/>
                          <a:ea typeface="Times New Roman" panose="02020603050405020304" pitchFamily="18" charset="0"/>
                          <a:cs typeface="Calibri" panose="020F0502020204030204" pitchFamily="34" charset="0"/>
                        </a:rPr>
                        <a:t>t</a:t>
                      </a:r>
                      <a:r>
                        <a:rPr lang="en-GB" sz="1400" b="1" spc="5">
                          <a:effectLst/>
                          <a:latin typeface="Calibri" panose="020F0502020204030204" pitchFamily="34" charset="0"/>
                          <a:ea typeface="Times New Roman" panose="02020603050405020304" pitchFamily="18" charset="0"/>
                          <a:cs typeface="Calibri" panose="020F0502020204030204" pitchFamily="34" charset="0"/>
                        </a:rPr>
                        <a:t> </a:t>
                      </a:r>
                      <a:r>
                        <a:rPr lang="en-GB" sz="1400" b="1">
                          <a:effectLst/>
                          <a:latin typeface="Calibri" panose="020F0502020204030204" pitchFamily="34" charset="0"/>
                          <a:ea typeface="Times New Roman" panose="02020603050405020304" pitchFamily="18" charset="0"/>
                          <a:cs typeface="Calibri" panose="020F0502020204030204" pitchFamily="34" charset="0"/>
                        </a:rPr>
                        <a:t>t</a:t>
                      </a:r>
                      <a:r>
                        <a:rPr lang="en-GB" sz="1400" b="1" spc="-5">
                          <a:effectLst/>
                          <a:latin typeface="Calibri" panose="020F0502020204030204" pitchFamily="34" charset="0"/>
                          <a:ea typeface="Times New Roman" panose="02020603050405020304" pitchFamily="18" charset="0"/>
                          <a:cs typeface="Calibri" panose="020F0502020204030204" pitchFamily="34" charset="0"/>
                        </a:rPr>
                        <a:t>ool</a:t>
                      </a:r>
                      <a:r>
                        <a:rPr lang="en-GB" sz="1400" b="1">
                          <a:effectLst/>
                          <a:latin typeface="Calibri" panose="020F0502020204030204" pitchFamily="34" charset="0"/>
                          <a:ea typeface="Times New Roman" panose="02020603050405020304" pitchFamily="18" charset="0"/>
                          <a:cs typeface="Calibri" panose="020F0502020204030204" pitchFamily="34" charset="0"/>
                        </a:rPr>
                        <a:t>s</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6675" marR="163830" algn="just">
                        <a:lnSpc>
                          <a:spcPts val="1320"/>
                        </a:lnSpc>
                        <a:spcAft>
                          <a:spcPts val="0"/>
                        </a:spcAft>
                      </a:pPr>
                      <a:r>
                        <a:rPr lang="en-GB" sz="1400">
                          <a:effectLst/>
                          <a:latin typeface="Calibri" panose="020F0502020204030204" pitchFamily="34" charset="0"/>
                          <a:ea typeface="Times New Roman" panose="02020603050405020304" pitchFamily="18" charset="0"/>
                          <a:cs typeface="Calibri" panose="020F0502020204030204" pitchFamily="34" charset="0"/>
                        </a:rPr>
                        <a:t>T</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p</a:t>
                      </a:r>
                      <a:r>
                        <a:rPr lang="en-GB" sz="1400">
                          <a:effectLst/>
                          <a:latin typeface="Calibri" panose="020F0502020204030204" pitchFamily="34" charset="0"/>
                          <a:ea typeface="Times New Roman" panose="02020603050405020304" pitchFamily="18" charset="0"/>
                          <a:cs typeface="Calibri" panose="020F0502020204030204" pitchFamily="34" charset="0"/>
                        </a:rPr>
                        <a:t>r</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15">
                          <a:effectLst/>
                          <a:latin typeface="Calibri" panose="020F0502020204030204" pitchFamily="34" charset="0"/>
                          <a:ea typeface="Times New Roman" panose="02020603050405020304" pitchFamily="18" charset="0"/>
                          <a:cs typeface="Calibri" panose="020F0502020204030204" pitchFamily="34" charset="0"/>
                        </a:rPr>
                        <a:t>p</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s</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d</a:t>
                      </a:r>
                      <a:r>
                        <a:rPr lang="en-GB" sz="1400" spc="-1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r</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s</a:t>
                      </a:r>
                      <a:r>
                        <a:rPr lang="en-GB" sz="1400" spc="-10">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arch</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p>
                      <a:pPr marL="66675" marR="111760" algn="just">
                        <a:lnSpc>
                          <a:spcPct val="115000"/>
                        </a:lnSpc>
                        <a:spcBef>
                          <a:spcPts val="205"/>
                        </a:spcBef>
                        <a:spcAft>
                          <a:spcPts val="0"/>
                        </a:spcAft>
                      </a:pPr>
                      <a:r>
                        <a:rPr lang="en-GB" sz="1400" spc="-5">
                          <a:effectLst/>
                          <a:latin typeface="Calibri" panose="020F0502020204030204" pitchFamily="34" charset="0"/>
                          <a:ea typeface="Times New Roman" panose="02020603050405020304" pitchFamily="18" charset="0"/>
                          <a:cs typeface="Calibri" panose="020F0502020204030204" pitchFamily="34" charset="0"/>
                        </a:rPr>
                        <a:t>p</a:t>
                      </a:r>
                      <a:r>
                        <a:rPr lang="en-GB" sz="1400">
                          <a:effectLst/>
                          <a:latin typeface="Calibri" panose="020F0502020204030204" pitchFamily="34" charset="0"/>
                          <a:ea typeface="Times New Roman" panose="02020603050405020304" pitchFamily="18" charset="0"/>
                          <a:cs typeface="Calibri" panose="020F0502020204030204" pitchFamily="34" charset="0"/>
                        </a:rPr>
                        <a:t>lan s</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spc="-1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a:effectLst/>
                          <a:latin typeface="Calibri" panose="020F0502020204030204" pitchFamily="34" charset="0"/>
                          <a:ea typeface="Times New Roman" panose="02020603050405020304" pitchFamily="18" charset="0"/>
                          <a:cs typeface="Calibri" panose="020F0502020204030204" pitchFamily="34" charset="0"/>
                        </a:rPr>
                        <a:t>s</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t</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spc="-15">
                          <a:effectLst/>
                          <a:latin typeface="Calibri" panose="020F0502020204030204" pitchFamily="34" charset="0"/>
                          <a:ea typeface="Times New Roman" panose="02020603050405020304" pitchFamily="18" charset="0"/>
                          <a:cs typeface="Calibri" panose="020F0502020204030204" pitchFamily="34" charset="0"/>
                        </a:rPr>
                        <a:t>a</a:t>
                      </a:r>
                      <a:r>
                        <a:rPr lang="en-GB" sz="1400">
                          <a:effectLst/>
                          <a:latin typeface="Calibri" panose="020F0502020204030204" pitchFamily="34" charset="0"/>
                          <a:ea typeface="Times New Roman" panose="02020603050405020304" pitchFamily="18" charset="0"/>
                          <a:cs typeface="Calibri" panose="020F0502020204030204" pitchFamily="34" charset="0"/>
                        </a:rPr>
                        <a:t>t</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ca</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spc="-15">
                          <a:effectLst/>
                          <a:latin typeface="Calibri" panose="020F0502020204030204" pitchFamily="34" charset="0"/>
                          <a:ea typeface="Times New Roman" panose="02020603050405020304" pitchFamily="18" charset="0"/>
                          <a:cs typeface="Calibri" panose="020F0502020204030204" pitchFamily="34" charset="0"/>
                        </a:rPr>
                        <a:t>n</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t r</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s</a:t>
                      </a:r>
                      <a:r>
                        <a:rPr lang="en-GB" sz="1400" spc="-5">
                          <a:effectLst/>
                          <a:latin typeface="Calibri" panose="020F0502020204030204" pitchFamily="34" charset="0"/>
                          <a:ea typeface="Times New Roman" panose="02020603050405020304" pitchFamily="18" charset="0"/>
                          <a:cs typeface="Calibri" panose="020F0502020204030204" pitchFamily="34" charset="0"/>
                        </a:rPr>
                        <a:t>p</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d </a:t>
                      </a:r>
                      <a:r>
                        <a:rPr lang="en-GB" sz="1400" spc="-10">
                          <a:effectLst/>
                          <a:latin typeface="Calibri" panose="020F0502020204030204" pitchFamily="34" charset="0"/>
                          <a:ea typeface="Times New Roman" panose="02020603050405020304" pitchFamily="18" charset="0"/>
                          <a:cs typeface="Calibri" panose="020F0502020204030204" pitchFamily="34" charset="0"/>
                        </a:rPr>
                        <a:t>t</a:t>
                      </a:r>
                      <a:r>
                        <a:rPr lang="en-GB" sz="1400">
                          <a:effectLst/>
                          <a:latin typeface="Calibri" panose="020F0502020204030204" pitchFamily="34" charset="0"/>
                          <a:ea typeface="Times New Roman" panose="02020603050405020304" pitchFamily="18" charset="0"/>
                          <a:cs typeface="Calibri" panose="020F0502020204030204" pitchFamily="34" charset="0"/>
                        </a:rPr>
                        <a:t>o</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t</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p</a:t>
                      </a:r>
                      <a:r>
                        <a:rPr lang="en-GB" sz="1400" spc="-15">
                          <a:effectLst/>
                          <a:latin typeface="Calibri" panose="020F0502020204030204" pitchFamily="34" charset="0"/>
                          <a:ea typeface="Times New Roman" panose="02020603050405020304" pitchFamily="18" charset="0"/>
                          <a:cs typeface="Calibri" panose="020F0502020204030204" pitchFamily="34" charset="0"/>
                        </a:rPr>
                        <a:t>r</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5">
                          <a:effectLst/>
                          <a:latin typeface="Calibri" panose="020F0502020204030204" pitchFamily="34" charset="0"/>
                          <a:ea typeface="Times New Roman" panose="02020603050405020304" pitchFamily="18" charset="0"/>
                          <a:cs typeface="Calibri" panose="020F0502020204030204" pitchFamily="34" charset="0"/>
                        </a:rPr>
                        <a:t>b</a:t>
                      </a:r>
                      <a:r>
                        <a:rPr lang="en-GB" sz="1400">
                          <a:effectLst/>
                          <a:latin typeface="Calibri" panose="020F0502020204030204" pitchFamily="34" charset="0"/>
                          <a:ea typeface="Times New Roman" panose="02020603050405020304" pitchFamily="18" charset="0"/>
                          <a:cs typeface="Calibri" panose="020F0502020204030204" pitchFamily="34" charset="0"/>
                        </a:rPr>
                        <a:t>l</a:t>
                      </a:r>
                      <a:r>
                        <a:rPr lang="en-GB" sz="1400" spc="-10">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m </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r a</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spc="-10">
                          <a:effectLst/>
                          <a:latin typeface="Calibri" panose="020F0502020204030204" pitchFamily="34" charset="0"/>
                          <a:ea typeface="Times New Roman" panose="02020603050405020304" pitchFamily="18" charset="0"/>
                          <a:cs typeface="Calibri" panose="020F0502020204030204" pitchFamily="34" charset="0"/>
                        </a:rPr>
                        <a:t>s</a:t>
                      </a:r>
                      <a:r>
                        <a:rPr lang="en-GB" sz="1400">
                          <a:effectLst/>
                          <a:latin typeface="Calibri" panose="020F0502020204030204" pitchFamily="34" charset="0"/>
                          <a:ea typeface="Times New Roman" panose="02020603050405020304" pitchFamily="18" charset="0"/>
                          <a:cs typeface="Calibri" panose="020F0502020204030204" pitchFamily="34" charset="0"/>
                        </a:rPr>
                        <a:t>wer</a:t>
                      </a:r>
                      <a:r>
                        <a:rPr lang="en-GB" sz="1400" spc="-10">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t</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qu</a:t>
                      </a:r>
                      <a:r>
                        <a:rPr lang="en-GB" sz="1400">
                          <a:effectLst/>
                          <a:latin typeface="Calibri" panose="020F0502020204030204" pitchFamily="34" charset="0"/>
                          <a:ea typeface="Times New Roman" panose="02020603050405020304" pitchFamily="18" charset="0"/>
                          <a:cs typeface="Calibri" panose="020F0502020204030204" pitchFamily="34" charset="0"/>
                        </a:rPr>
                        <a:t>est</a:t>
                      </a:r>
                      <a:r>
                        <a:rPr lang="en-GB" sz="1400" spc="-15">
                          <a:effectLst/>
                          <a:latin typeface="Calibri" panose="020F0502020204030204" pitchFamily="34" charset="0"/>
                          <a:ea typeface="Times New Roman" panose="02020603050405020304" pitchFamily="18" charset="0"/>
                          <a:cs typeface="Calibri" panose="020F0502020204030204" pitchFamily="34" charset="0"/>
                        </a:rPr>
                        <a:t>i</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n</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4770">
                        <a:lnSpc>
                          <a:spcPts val="1320"/>
                        </a:lnSpc>
                        <a:spcAft>
                          <a:spcPts val="0"/>
                        </a:spcAft>
                      </a:pPr>
                      <a:r>
                        <a:rPr lang="en-GB" sz="1400">
                          <a:effectLst/>
                          <a:latin typeface="Calibri" panose="020F0502020204030204" pitchFamily="34" charset="0"/>
                          <a:ea typeface="Times New Roman" panose="02020603050405020304" pitchFamily="18" charset="0"/>
                          <a:cs typeface="Calibri" panose="020F0502020204030204" pitchFamily="34" charset="0"/>
                        </a:rPr>
                        <a:t>Us</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s</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a</a:t>
                      </a:r>
                      <a:r>
                        <a:rPr lang="en-GB" sz="1400" spc="-5">
                          <a:effectLst/>
                          <a:latin typeface="Calibri" panose="020F0502020204030204" pitchFamily="34" charset="0"/>
                          <a:ea typeface="Times New Roman" panose="02020603050405020304" pitchFamily="18" charset="0"/>
                          <a:cs typeface="Calibri" panose="020F0502020204030204" pitchFamily="34" charset="0"/>
                        </a:rPr>
                        <a:t>pp</a:t>
                      </a:r>
                      <a:r>
                        <a:rPr lang="en-GB" sz="1400" spc="-15">
                          <a:effectLst/>
                          <a:latin typeface="Calibri" panose="020F0502020204030204" pitchFamily="34" charset="0"/>
                          <a:ea typeface="Times New Roman" panose="02020603050405020304" pitchFamily="18" charset="0"/>
                          <a:cs typeface="Calibri" panose="020F0502020204030204" pitchFamily="34" charset="0"/>
                        </a:rPr>
                        <a:t>r</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5">
                          <a:effectLst/>
                          <a:latin typeface="Calibri" panose="020F0502020204030204" pitchFamily="34" charset="0"/>
                          <a:ea typeface="Times New Roman" panose="02020603050405020304" pitchFamily="18" charset="0"/>
                          <a:cs typeface="Calibri" panose="020F0502020204030204" pitchFamily="34" charset="0"/>
                        </a:rPr>
                        <a:t>p</a:t>
                      </a:r>
                      <a:r>
                        <a:rPr lang="en-GB" sz="1400">
                          <a:effectLst/>
                          <a:latin typeface="Calibri" panose="020F0502020204030204" pitchFamily="34" charset="0"/>
                          <a:ea typeface="Times New Roman" panose="02020603050405020304" pitchFamily="18" charset="0"/>
                          <a:cs typeface="Calibri" panose="020F0502020204030204" pitchFamily="34" charset="0"/>
                        </a:rPr>
                        <a:t>riate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bu</a:t>
                      </a:r>
                      <a:r>
                        <a:rPr lang="en-GB" sz="1400">
                          <a:effectLst/>
                          <a:latin typeface="Calibri" panose="020F0502020204030204" pitchFamily="34" charset="0"/>
                          <a:ea typeface="Times New Roman" panose="02020603050405020304" pitchFamily="18" charset="0"/>
                          <a:cs typeface="Calibri" panose="020F0502020204030204" pitchFamily="34" charset="0"/>
                        </a:rPr>
                        <a:t>t</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p>
                      <a:pPr marL="64770" marR="124460">
                        <a:lnSpc>
                          <a:spcPct val="115000"/>
                        </a:lnSpc>
                        <a:spcBef>
                          <a:spcPts val="205"/>
                        </a:spcBef>
                        <a:spcAft>
                          <a:spcPts val="0"/>
                        </a:spcAft>
                      </a:pPr>
                      <a:r>
                        <a:rPr lang="en-GB" sz="1400">
                          <a:effectLst/>
                          <a:latin typeface="Calibri" panose="020F0502020204030204" pitchFamily="34" charset="0"/>
                          <a:ea typeface="Times New Roman" panose="02020603050405020304" pitchFamily="18" charset="0"/>
                          <a:cs typeface="Calibri" panose="020F0502020204030204" pitchFamily="34" charset="0"/>
                        </a:rPr>
                        <a:t>li</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a:effectLst/>
                          <a:latin typeface="Calibri" panose="020F0502020204030204" pitchFamily="34" charset="0"/>
                          <a:ea typeface="Times New Roman" panose="02020603050405020304" pitchFamily="18" charset="0"/>
                          <a:cs typeface="Calibri" panose="020F0502020204030204" pitchFamily="34" charset="0"/>
                        </a:rPr>
                        <a:t>it</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d</a:t>
                      </a:r>
                      <a:r>
                        <a:rPr lang="en-GB" sz="1400" spc="-10">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t</a:t>
                      </a:r>
                      <a:r>
                        <a:rPr lang="en-GB" sz="1400" spc="-5">
                          <a:effectLst/>
                          <a:latin typeface="Calibri" panose="020F0502020204030204" pitchFamily="34" charset="0"/>
                          <a:ea typeface="Times New Roman" panose="02020603050405020304" pitchFamily="18" charset="0"/>
                          <a:cs typeface="Calibri" panose="020F0502020204030204" pitchFamily="34" charset="0"/>
                        </a:rPr>
                        <a:t>h</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15">
                          <a:effectLst/>
                          <a:latin typeface="Calibri" panose="020F0502020204030204" pitchFamily="34" charset="0"/>
                          <a:ea typeface="Times New Roman" panose="02020603050405020304" pitchFamily="18" charset="0"/>
                          <a:cs typeface="Calibri" panose="020F0502020204030204" pitchFamily="34" charset="0"/>
                        </a:rPr>
                        <a:t>d</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l</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15">
                          <a:effectLst/>
                          <a:latin typeface="Calibri" panose="020F0502020204030204" pitchFamily="34" charset="0"/>
                          <a:ea typeface="Times New Roman" panose="02020603050405020304" pitchFamily="18" charset="0"/>
                          <a:cs typeface="Calibri" panose="020F0502020204030204" pitchFamily="34" charset="0"/>
                        </a:rPr>
                        <a:t>g</a:t>
                      </a:r>
                      <a:r>
                        <a:rPr lang="en-GB" sz="1400">
                          <a:effectLst/>
                          <a:latin typeface="Calibri" panose="020F0502020204030204" pitchFamily="34" charset="0"/>
                          <a:ea typeface="Times New Roman" panose="02020603050405020304" pitchFamily="18" charset="0"/>
                          <a:cs typeface="Calibri" panose="020F0502020204030204" pitchFamily="34" charset="0"/>
                        </a:rPr>
                        <a:t>y</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r s</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f t</a:t>
                      </a:r>
                      <a:r>
                        <a:rPr lang="en-GB" sz="1400" spc="-15">
                          <a:effectLst/>
                          <a:latin typeface="Calibri" panose="020F0502020204030204" pitchFamily="34" charset="0"/>
                          <a:ea typeface="Times New Roman" panose="02020603050405020304" pitchFamily="18" charset="0"/>
                          <a:cs typeface="Calibri" panose="020F0502020204030204" pitchFamily="34" charset="0"/>
                        </a:rPr>
                        <a:t>h</a:t>
                      </a:r>
                      <a:r>
                        <a:rPr lang="en-GB" sz="1400">
                          <a:effectLst/>
                          <a:latin typeface="Calibri" panose="020F0502020204030204" pitchFamily="34" charset="0"/>
                          <a:ea typeface="Times New Roman" panose="02020603050405020304" pitchFamily="18" charset="0"/>
                          <a:cs typeface="Calibri" panose="020F0502020204030204" pitchFamily="34" charset="0"/>
                        </a:rPr>
                        <a:t>e </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a:effectLst/>
                          <a:latin typeface="Calibri" panose="020F0502020204030204" pitchFamily="34" charset="0"/>
                          <a:ea typeface="Times New Roman" panose="02020603050405020304" pitchFamily="18" charset="0"/>
                          <a:cs typeface="Calibri" panose="020F0502020204030204" pitchFamily="34" charset="0"/>
                        </a:rPr>
                        <a:t>eas</a:t>
                      </a:r>
                      <a:r>
                        <a:rPr lang="en-GB" sz="1400" spc="-5">
                          <a:effectLst/>
                          <a:latin typeface="Calibri" panose="020F0502020204030204" pitchFamily="34" charset="0"/>
                          <a:ea typeface="Times New Roman" panose="02020603050405020304" pitchFamily="18" charset="0"/>
                          <a:cs typeface="Calibri" panose="020F0502020204030204" pitchFamily="34" charset="0"/>
                        </a:rPr>
                        <a:t>u</a:t>
                      </a:r>
                      <a:r>
                        <a:rPr lang="en-GB" sz="1400" spc="-15">
                          <a:effectLst/>
                          <a:latin typeface="Calibri" panose="020F0502020204030204" pitchFamily="34" charset="0"/>
                          <a:ea typeface="Times New Roman" panose="02020603050405020304" pitchFamily="18" charset="0"/>
                          <a:cs typeface="Calibri" panose="020F0502020204030204" pitchFamily="34" charset="0"/>
                        </a:rPr>
                        <a:t>r</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m</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a:effectLst/>
                          <a:latin typeface="Calibri" panose="020F0502020204030204" pitchFamily="34" charset="0"/>
                          <a:ea typeface="Times New Roman" panose="02020603050405020304" pitchFamily="18" charset="0"/>
                          <a:cs typeface="Calibri" panose="020F0502020204030204" pitchFamily="34" charset="0"/>
                        </a:rPr>
                        <a:t>ts</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a:effectLst/>
                          <a:latin typeface="Calibri" panose="020F0502020204030204" pitchFamily="34" charset="0"/>
                          <a:ea typeface="Times New Roman" panose="02020603050405020304" pitchFamily="18" charset="0"/>
                          <a:cs typeface="Calibri" panose="020F0502020204030204" pitchFamily="34" charset="0"/>
                        </a:rPr>
                        <a:t>a</a:t>
                      </a:r>
                      <a:r>
                        <a:rPr lang="en-GB" sz="1400" spc="-15">
                          <a:effectLst/>
                          <a:latin typeface="Calibri" panose="020F0502020204030204" pitchFamily="34" charset="0"/>
                          <a:ea typeface="Times New Roman" panose="02020603050405020304" pitchFamily="18" charset="0"/>
                          <a:cs typeface="Calibri" panose="020F0502020204030204" pitchFamily="34" charset="0"/>
                        </a:rPr>
                        <a:t>r</a:t>
                      </a:r>
                      <a:r>
                        <a:rPr lang="en-GB" sz="1400">
                          <a:effectLst/>
                          <a:latin typeface="Calibri" panose="020F0502020204030204" pitchFamily="34" charset="0"/>
                          <a:ea typeface="Times New Roman" panose="02020603050405020304" pitchFamily="18" charset="0"/>
                          <a:cs typeface="Calibri" panose="020F0502020204030204" pitchFamily="34" charset="0"/>
                        </a:rPr>
                        <a:t>e</a:t>
                      </a:r>
                      <a:r>
                        <a:rPr lang="en-GB" sz="1400" spc="5">
                          <a:effectLst/>
                          <a:latin typeface="Calibri" panose="020F0502020204030204" pitchFamily="34" charset="0"/>
                          <a:ea typeface="Times New Roman" panose="02020603050405020304" pitchFamily="18" charset="0"/>
                          <a:cs typeface="Calibri" panose="020F0502020204030204" pitchFamily="34" charset="0"/>
                        </a:rPr>
                        <a:t> </a:t>
                      </a:r>
                      <a:r>
                        <a:rPr lang="en-GB" sz="1400" spc="-15">
                          <a:effectLst/>
                          <a:latin typeface="Calibri" panose="020F0502020204030204" pitchFamily="34" charset="0"/>
                          <a:ea typeface="Times New Roman" panose="02020603050405020304" pitchFamily="18" charset="0"/>
                          <a:cs typeface="Calibri" panose="020F0502020204030204" pitchFamily="34" charset="0"/>
                        </a:rPr>
                        <a:t>n</a:t>
                      </a:r>
                      <a:r>
                        <a:rPr lang="en-GB" sz="1400" spc="5">
                          <a:effectLst/>
                          <a:latin typeface="Calibri" panose="020F0502020204030204" pitchFamily="34" charset="0"/>
                          <a:ea typeface="Times New Roman" panose="02020603050405020304" pitchFamily="18" charset="0"/>
                          <a:cs typeface="Calibri" panose="020F0502020204030204" pitchFamily="34" charset="0"/>
                        </a:rPr>
                        <a:t>o</a:t>
                      </a:r>
                      <a:r>
                        <a:rPr lang="en-GB" sz="1400">
                          <a:effectLst/>
                          <a:latin typeface="Calibri" panose="020F0502020204030204" pitchFamily="34" charset="0"/>
                          <a:ea typeface="Times New Roman" panose="02020603050405020304" pitchFamily="18" charset="0"/>
                          <a:cs typeface="Calibri" panose="020F0502020204030204" pitchFamily="34" charset="0"/>
                        </a:rPr>
                        <a:t>t </a:t>
                      </a:r>
                      <a:r>
                        <a:rPr lang="en-GB" sz="1400" spc="-5">
                          <a:effectLst/>
                          <a:latin typeface="Calibri" panose="020F0502020204030204" pitchFamily="34" charset="0"/>
                          <a:ea typeface="Times New Roman" panose="02020603050405020304" pitchFamily="18" charset="0"/>
                          <a:cs typeface="Calibri" panose="020F0502020204030204" pitchFamily="34" charset="0"/>
                        </a:rPr>
                        <a:t>n</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c</a:t>
                      </a:r>
                      <a:r>
                        <a:rPr lang="en-GB" sz="1400" spc="5">
                          <a:effectLst/>
                          <a:latin typeface="Calibri" panose="020F0502020204030204" pitchFamily="34" charset="0"/>
                          <a:ea typeface="Times New Roman" panose="02020603050405020304" pitchFamily="18" charset="0"/>
                          <a:cs typeface="Calibri" panose="020F0502020204030204" pitchFamily="34" charset="0"/>
                        </a:rPr>
                        <a:t>e</a:t>
                      </a:r>
                      <a:r>
                        <a:rPr lang="en-GB" sz="1400">
                          <a:effectLst/>
                          <a:latin typeface="Calibri" panose="020F0502020204030204" pitchFamily="34" charset="0"/>
                          <a:ea typeface="Times New Roman" panose="02020603050405020304" pitchFamily="18" charset="0"/>
                          <a:cs typeface="Calibri" panose="020F0502020204030204" pitchFamily="34" charset="0"/>
                        </a:rPr>
                        <a:t>ssa</a:t>
                      </a:r>
                      <a:r>
                        <a:rPr lang="en-GB" sz="1400" spc="-15">
                          <a:effectLst/>
                          <a:latin typeface="Calibri" panose="020F0502020204030204" pitchFamily="34" charset="0"/>
                          <a:ea typeface="Times New Roman" panose="02020603050405020304" pitchFamily="18" charset="0"/>
                          <a:cs typeface="Calibri" panose="020F0502020204030204" pitchFamily="34" charset="0"/>
                        </a:rPr>
                        <a:t>r</a:t>
                      </a:r>
                      <a:r>
                        <a:rPr lang="en-GB" sz="1400">
                          <a:effectLst/>
                          <a:latin typeface="Calibri" panose="020F0502020204030204" pitchFamily="34" charset="0"/>
                          <a:ea typeface="Times New Roman" panose="02020603050405020304" pitchFamily="18" charset="0"/>
                          <a:cs typeface="Calibri" panose="020F0502020204030204" pitchFamily="34" charset="0"/>
                        </a:rPr>
                        <a:t>y</a:t>
                      </a:r>
                      <a:endParaRPr lang="el-G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6675">
                        <a:lnSpc>
                          <a:spcPts val="1320"/>
                        </a:lnSpc>
                        <a:spcAft>
                          <a:spcPts val="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h</a:t>
                      </a:r>
                      <a:r>
                        <a:rPr lang="en-GB" sz="1400" dirty="0">
                          <a:effectLst/>
                          <a:latin typeface="Calibri" panose="020F0502020204030204" pitchFamily="34" charset="0"/>
                          <a:ea typeface="Times New Roman" panose="02020603050405020304" pitchFamily="18" charset="0"/>
                          <a:cs typeface="Calibri" panose="020F0502020204030204" pitchFamily="34" charset="0"/>
                        </a:rPr>
                        <a:t>e</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i</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nv</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dirty="0">
                          <a:effectLst/>
                          <a:latin typeface="Calibri" panose="020F0502020204030204" pitchFamily="34" charset="0"/>
                          <a:ea typeface="Times New Roman" panose="02020603050405020304" pitchFamily="18" charset="0"/>
                          <a:cs typeface="Calibri" panose="020F0502020204030204" pitchFamily="34" charset="0"/>
                        </a:rPr>
                        <a:t>sti</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g</a:t>
                      </a:r>
                      <a:r>
                        <a:rPr lang="en-GB" sz="1400" dirty="0">
                          <a:effectLst/>
                          <a:latin typeface="Calibri" panose="020F0502020204030204" pitchFamily="34" charset="0"/>
                          <a:ea typeface="Times New Roman" panose="02020603050405020304" pitchFamily="18" charset="0"/>
                          <a:cs typeface="Calibri" panose="020F0502020204030204" pitchFamily="34" charset="0"/>
                        </a:rPr>
                        <a:t>at</a:t>
                      </a:r>
                      <a:r>
                        <a:rPr lang="en-GB" sz="1400" spc="-15" dirty="0">
                          <a:effectLst/>
                          <a:latin typeface="Calibri" panose="020F0502020204030204" pitchFamily="34" charset="0"/>
                          <a:ea typeface="Times New Roman" panose="02020603050405020304" pitchFamily="18" charset="0"/>
                          <a:cs typeface="Calibri" panose="020F0502020204030204" pitchFamily="34" charset="0"/>
                        </a:rPr>
                        <a:t>i</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dirty="0">
                          <a:effectLst/>
                          <a:latin typeface="Calibri" panose="020F0502020204030204" pitchFamily="34" charset="0"/>
                          <a:ea typeface="Times New Roman" panose="02020603050405020304" pitchFamily="18" charset="0"/>
                          <a:cs typeface="Calibri" panose="020F0502020204030204" pitchFamily="34" charset="0"/>
                        </a:rPr>
                        <a:t>n is</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w</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dirty="0">
                          <a:effectLst/>
                          <a:latin typeface="Calibri" panose="020F0502020204030204" pitchFamily="34" charset="0"/>
                          <a:ea typeface="Times New Roman" panose="02020603050405020304" pitchFamily="18" charset="0"/>
                          <a:cs typeface="Calibri" panose="020F0502020204030204" pitchFamily="34" charset="0"/>
                        </a:rPr>
                        <a:t>ll</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66675" marR="140335">
                        <a:lnSpc>
                          <a:spcPct val="115000"/>
                        </a:lnSpc>
                        <a:spcBef>
                          <a:spcPts val="205"/>
                        </a:spcBef>
                        <a:spcAft>
                          <a:spcPts val="0"/>
                        </a:spcAft>
                      </a:pPr>
                      <a:r>
                        <a:rPr lang="en-GB" sz="1400" spc="-5" dirty="0">
                          <a:effectLst/>
                          <a:latin typeface="Calibri" panose="020F0502020204030204" pitchFamily="34" charset="0"/>
                          <a:ea typeface="Times New Roman" panose="02020603050405020304" pitchFamily="18" charset="0"/>
                          <a:cs typeface="Calibri" panose="020F0502020204030204" pitchFamily="34" charset="0"/>
                        </a:rPr>
                        <a:t>d</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dirty="0">
                          <a:effectLst/>
                          <a:latin typeface="Calibri" panose="020F0502020204030204" pitchFamily="34" charset="0"/>
                          <a:ea typeface="Times New Roman" panose="02020603050405020304" pitchFamily="18" charset="0"/>
                          <a:cs typeface="Calibri" panose="020F0502020204030204" pitchFamily="34" charset="0"/>
                        </a:rPr>
                        <a:t>si</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gn</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dirty="0">
                          <a:effectLst/>
                          <a:latin typeface="Calibri" panose="020F0502020204030204" pitchFamily="34" charset="0"/>
                          <a:ea typeface="Times New Roman" panose="02020603050405020304" pitchFamily="18" charset="0"/>
                          <a:cs typeface="Calibri" panose="020F0502020204030204" pitchFamily="34" charset="0"/>
                        </a:rPr>
                        <a:t>d a</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n</a:t>
                      </a:r>
                      <a:r>
                        <a:rPr lang="en-GB" sz="1400" dirty="0">
                          <a:effectLst/>
                          <a:latin typeface="Calibri" panose="020F0502020204030204" pitchFamily="34" charset="0"/>
                          <a:ea typeface="Times New Roman" panose="02020603050405020304" pitchFamily="18" charset="0"/>
                          <a:cs typeface="Calibri" panose="020F0502020204030204" pitchFamily="34" charset="0"/>
                        </a:rPr>
                        <a:t>d </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m</a:t>
                      </a:r>
                      <a:r>
                        <a:rPr lang="en-GB" sz="1400" dirty="0">
                          <a:effectLst/>
                          <a:latin typeface="Calibri" panose="020F0502020204030204" pitchFamily="34" charset="0"/>
                          <a:ea typeface="Times New Roman" panose="02020603050405020304" pitchFamily="18" charset="0"/>
                          <a:cs typeface="Calibri" panose="020F0502020204030204" pitchFamily="34" charset="0"/>
                        </a:rPr>
                        <a:t>eas</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u</a:t>
                      </a:r>
                      <a:r>
                        <a:rPr lang="en-GB" sz="1400" spc="-15" dirty="0">
                          <a:effectLst/>
                          <a:latin typeface="Calibri" panose="020F0502020204030204" pitchFamily="34" charset="0"/>
                          <a:ea typeface="Times New Roman" panose="02020603050405020304" pitchFamily="18" charset="0"/>
                          <a:cs typeface="Calibri" panose="020F0502020204030204" pitchFamily="34" charset="0"/>
                        </a:rPr>
                        <a:t>r</a:t>
                      </a:r>
                      <a:r>
                        <a:rPr lang="en-GB" sz="1400" dirty="0">
                          <a:effectLst/>
                          <a:latin typeface="Calibri" panose="020F0502020204030204" pitchFamily="34" charset="0"/>
                          <a:ea typeface="Times New Roman" panose="02020603050405020304" pitchFamily="18" charset="0"/>
                          <a:cs typeface="Calibri" panose="020F0502020204030204" pitchFamily="34" charset="0"/>
                        </a:rPr>
                        <a:t>e</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m</a:t>
                      </a:r>
                      <a:r>
                        <a:rPr lang="en-GB" sz="1400" dirty="0">
                          <a:effectLst/>
                          <a:latin typeface="Calibri" panose="020F0502020204030204" pitchFamily="34" charset="0"/>
                          <a:ea typeface="Times New Roman" panose="02020603050405020304" pitchFamily="18" charset="0"/>
                          <a:cs typeface="Calibri" panose="020F0502020204030204" pitchFamily="34" charset="0"/>
                        </a:rPr>
                        <a:t>e</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n</a:t>
                      </a:r>
                      <a:r>
                        <a:rPr lang="en-GB" sz="1400" dirty="0">
                          <a:effectLst/>
                          <a:latin typeface="Calibri" panose="020F0502020204030204" pitchFamily="34" charset="0"/>
                          <a:ea typeface="Times New Roman" panose="02020603050405020304" pitchFamily="18" charset="0"/>
                          <a:cs typeface="Calibri" panose="020F0502020204030204" pitchFamily="34" charset="0"/>
                        </a:rPr>
                        <a:t>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t</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o</a:t>
                      </a:r>
                      <a:r>
                        <a:rPr lang="en-GB" sz="1400" dirty="0">
                          <a:effectLst/>
                          <a:latin typeface="Calibri" panose="020F0502020204030204" pitchFamily="34" charset="0"/>
                          <a:ea typeface="Times New Roman" panose="02020603050405020304" pitchFamily="18" charset="0"/>
                          <a:cs typeface="Calibri" panose="020F0502020204030204" pitchFamily="34" charset="0"/>
                        </a:rPr>
                        <a:t>ls</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a</a:t>
                      </a:r>
                      <a:r>
                        <a:rPr lang="en-GB" sz="1400" spc="-15" dirty="0">
                          <a:effectLst/>
                          <a:latin typeface="Calibri" panose="020F0502020204030204" pitchFamily="34" charset="0"/>
                          <a:ea typeface="Times New Roman" panose="02020603050405020304" pitchFamily="18" charset="0"/>
                          <a:cs typeface="Calibri" panose="020F0502020204030204" pitchFamily="34" charset="0"/>
                        </a:rPr>
                        <a:t>r</a:t>
                      </a:r>
                      <a:r>
                        <a:rPr lang="en-GB" sz="1400" dirty="0">
                          <a:effectLst/>
                          <a:latin typeface="Calibri" panose="020F0502020204030204" pitchFamily="34" charset="0"/>
                          <a:ea typeface="Times New Roman" panose="02020603050405020304" pitchFamily="18" charset="0"/>
                          <a:cs typeface="Calibri" panose="020F0502020204030204" pitchFamily="34" charset="0"/>
                        </a:rPr>
                        <a:t>e clear,</a:t>
                      </a:r>
                      <a:r>
                        <a:rPr lang="en-GB" sz="1400" spc="-10" dirty="0">
                          <a:effectLst/>
                          <a:latin typeface="Calibri" panose="020F0502020204030204" pitchFamily="34" charset="0"/>
                          <a:ea typeface="Times New Roman" panose="02020603050405020304" pitchFamily="18" charset="0"/>
                          <a:cs typeface="Calibri" panose="020F0502020204030204" pitchFamily="34" charset="0"/>
                        </a:rPr>
                        <a:t> </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v</a:t>
                      </a:r>
                      <a:r>
                        <a:rPr lang="en-GB" sz="1400" dirty="0">
                          <a:effectLst/>
                          <a:latin typeface="Calibri" panose="020F0502020204030204" pitchFamily="34" charset="0"/>
                          <a:ea typeface="Times New Roman" panose="02020603050405020304" pitchFamily="18" charset="0"/>
                          <a:cs typeface="Calibri" panose="020F0502020204030204" pitchFamily="34" charset="0"/>
                        </a:rPr>
                        <a:t>alid a</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n</a:t>
                      </a:r>
                      <a:r>
                        <a:rPr lang="en-GB" sz="1400" dirty="0">
                          <a:effectLst/>
                          <a:latin typeface="Calibri" panose="020F0502020204030204" pitchFamily="34" charset="0"/>
                          <a:ea typeface="Times New Roman" panose="02020603050405020304" pitchFamily="18" charset="0"/>
                          <a:cs typeface="Calibri" panose="020F0502020204030204" pitchFamily="34" charset="0"/>
                        </a:rPr>
                        <a:t>d r</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e</a:t>
                      </a:r>
                      <a:r>
                        <a:rPr lang="en-GB" sz="1400" dirty="0">
                          <a:effectLst/>
                          <a:latin typeface="Calibri" panose="020F0502020204030204" pitchFamily="34" charset="0"/>
                          <a:ea typeface="Times New Roman" panose="02020603050405020304" pitchFamily="18" charset="0"/>
                          <a:cs typeface="Calibri" panose="020F0502020204030204" pitchFamily="34" charset="0"/>
                        </a:rPr>
                        <a:t>lia</a:t>
                      </a:r>
                      <a:r>
                        <a:rPr lang="en-GB" sz="1400" spc="-5" dirty="0">
                          <a:effectLst/>
                          <a:latin typeface="Calibri" panose="020F0502020204030204" pitchFamily="34" charset="0"/>
                          <a:ea typeface="Times New Roman" panose="02020603050405020304" pitchFamily="18" charset="0"/>
                          <a:cs typeface="Calibri" panose="020F0502020204030204" pitchFamily="34" charset="0"/>
                        </a:rPr>
                        <a:t>b</a:t>
                      </a:r>
                      <a:r>
                        <a:rPr lang="en-GB" sz="1400" dirty="0">
                          <a:effectLst/>
                          <a:latin typeface="Calibri" panose="020F0502020204030204" pitchFamily="34" charset="0"/>
                          <a:ea typeface="Times New Roman" panose="02020603050405020304" pitchFamily="18" charset="0"/>
                          <a:cs typeface="Calibri" panose="020F0502020204030204" pitchFamily="34" charset="0"/>
                        </a:rPr>
                        <a:t>le</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42991938"/>
                  </a:ext>
                </a:extLst>
              </a:tr>
            </a:tbl>
          </a:graphicData>
        </a:graphic>
      </p:graphicFrame>
    </p:spTree>
    <p:extLst>
      <p:ext uri="{BB962C8B-B14F-4D97-AF65-F5344CB8AC3E}">
        <p14:creationId xmlns:p14="http://schemas.microsoft.com/office/powerpoint/2010/main" val="352329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A1D1B0-7A23-4A27-ACFD-4C2E3189F2AF}"/>
              </a:ext>
            </a:extLst>
          </p:cNvPr>
          <p:cNvSpPr>
            <a:spLocks noGrp="1"/>
          </p:cNvSpPr>
          <p:nvPr>
            <p:ph type="title"/>
          </p:nvPr>
        </p:nvSpPr>
        <p:spPr/>
        <p:txBody>
          <a:bodyPr>
            <a:normAutofit/>
          </a:bodyPr>
          <a:lstStyle/>
          <a:p>
            <a:r>
              <a:rPr lang="en-US" dirty="0"/>
              <a:t>Common mistakes to avoid when writing a research proposal</a:t>
            </a:r>
            <a:endParaRPr lang="el-GR" dirty="0"/>
          </a:p>
        </p:txBody>
      </p:sp>
      <p:sp>
        <p:nvSpPr>
          <p:cNvPr id="3" name="Θέση περιεχομένου 2">
            <a:extLst>
              <a:ext uri="{FF2B5EF4-FFF2-40B4-BE49-F238E27FC236}">
                <a16:creationId xmlns:a16="http://schemas.microsoft.com/office/drawing/2014/main" id="{B48928A1-615A-49EE-813E-A8C06DFE32EE}"/>
              </a:ext>
            </a:extLst>
          </p:cNvPr>
          <p:cNvSpPr>
            <a:spLocks noGrp="1"/>
          </p:cNvSpPr>
          <p:nvPr>
            <p:ph idx="1"/>
          </p:nvPr>
        </p:nvSpPr>
        <p:spPr/>
        <p:txBody>
          <a:bodyPr/>
          <a:lstStyle/>
          <a:p>
            <a:r>
              <a:rPr lang="en-US" sz="2000" dirty="0"/>
              <a:t>Being too wordy</a:t>
            </a:r>
          </a:p>
          <a:p>
            <a:r>
              <a:rPr lang="en-US" sz="2000" dirty="0"/>
              <a:t>Failing to cite relevant sources</a:t>
            </a:r>
          </a:p>
          <a:p>
            <a:r>
              <a:rPr lang="en-US" sz="2000" dirty="0"/>
              <a:t>Focusing too much on minor issues</a:t>
            </a:r>
          </a:p>
          <a:p>
            <a:r>
              <a:rPr lang="en-US" sz="2000" dirty="0"/>
              <a:t>Failing to make a strong argument for your research</a:t>
            </a:r>
          </a:p>
          <a:p>
            <a:endParaRPr lang="el-GR" dirty="0"/>
          </a:p>
        </p:txBody>
      </p:sp>
    </p:spTree>
    <p:extLst>
      <p:ext uri="{BB962C8B-B14F-4D97-AF65-F5344CB8AC3E}">
        <p14:creationId xmlns:p14="http://schemas.microsoft.com/office/powerpoint/2010/main" val="2382726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886712" y="81980"/>
            <a:ext cx="8144256" cy="6776020"/>
          </a:xfrm>
          <a:prstGeom prst="rect">
            <a:avLst/>
          </a:prstGeom>
        </p:spPr>
      </p:pic>
    </p:spTree>
    <p:extLst>
      <p:ext uri="{BB962C8B-B14F-4D97-AF65-F5344CB8AC3E}">
        <p14:creationId xmlns:p14="http://schemas.microsoft.com/office/powerpoint/2010/main" val="11078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76A043-3F19-4428-9BD8-467E84871963}"/>
              </a:ext>
            </a:extLst>
          </p:cNvPr>
          <p:cNvSpPr>
            <a:spLocks noGrp="1"/>
          </p:cNvSpPr>
          <p:nvPr>
            <p:ph type="title"/>
          </p:nvPr>
        </p:nvSpPr>
        <p:spPr/>
        <p:txBody>
          <a:bodyPr/>
          <a:lstStyle/>
          <a:p>
            <a:r>
              <a:rPr lang="en-US" dirty="0"/>
              <a:t>Start from the beginning…</a:t>
            </a:r>
            <a:endParaRPr lang="el-GR" dirty="0"/>
          </a:p>
        </p:txBody>
      </p:sp>
      <p:sp>
        <p:nvSpPr>
          <p:cNvPr id="3" name="Θέση περιεχομένου 2">
            <a:extLst>
              <a:ext uri="{FF2B5EF4-FFF2-40B4-BE49-F238E27FC236}">
                <a16:creationId xmlns:a16="http://schemas.microsoft.com/office/drawing/2014/main" id="{4F6245DA-3C60-4C5D-BA14-D8463F97294B}"/>
              </a:ext>
            </a:extLst>
          </p:cNvPr>
          <p:cNvSpPr>
            <a:spLocks noGrp="1"/>
          </p:cNvSpPr>
          <p:nvPr>
            <p:ph idx="1"/>
          </p:nvPr>
        </p:nvSpPr>
        <p:spPr/>
        <p:txBody>
          <a:bodyPr>
            <a:normAutofit/>
          </a:bodyPr>
          <a:lstStyle/>
          <a:p>
            <a:r>
              <a:rPr lang="en-US" sz="2800" dirty="0">
                <a:latin typeface="AkkuratPro"/>
              </a:rPr>
              <a:t>In a research proposal, the goal is to present the author’s plan for the research they intend to conduct</a:t>
            </a:r>
            <a:endParaRPr lang="el-GR" sz="2800" dirty="0"/>
          </a:p>
        </p:txBody>
      </p:sp>
    </p:spTree>
    <p:extLst>
      <p:ext uri="{BB962C8B-B14F-4D97-AF65-F5344CB8AC3E}">
        <p14:creationId xmlns:p14="http://schemas.microsoft.com/office/powerpoint/2010/main" val="3661003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98FDDC-815A-4D39-88A3-F7A9B62F9C2B}"/>
              </a:ext>
            </a:extLst>
          </p:cNvPr>
          <p:cNvSpPr>
            <a:spLocks noGrp="1"/>
          </p:cNvSpPr>
          <p:nvPr>
            <p:ph type="title"/>
          </p:nvPr>
        </p:nvSpPr>
        <p:spPr/>
        <p:txBody>
          <a:bodyPr/>
          <a:lstStyle/>
          <a:p>
            <a:r>
              <a:rPr lang="en-US" b="0" i="0" dirty="0">
                <a:solidFill>
                  <a:srgbClr val="3B3E4D"/>
                </a:solidFill>
                <a:effectLst/>
                <a:latin typeface="AkkuratPro"/>
              </a:rPr>
              <a:t>Your research proposal </a:t>
            </a:r>
            <a:r>
              <a:rPr lang="en-US" i="0" dirty="0">
                <a:solidFill>
                  <a:srgbClr val="3B3E4D"/>
                </a:solidFill>
                <a:effectLst/>
                <a:latin typeface="AkkuratPro"/>
              </a:rPr>
              <a:t>also</a:t>
            </a:r>
            <a:r>
              <a:rPr lang="en-US" b="0" i="0" dirty="0">
                <a:solidFill>
                  <a:srgbClr val="3B3E4D"/>
                </a:solidFill>
                <a:effectLst/>
                <a:latin typeface="AkkuratPro"/>
              </a:rPr>
              <a:t> has to cover these things:</a:t>
            </a:r>
            <a:endParaRPr lang="el-GR" dirty="0"/>
          </a:p>
        </p:txBody>
      </p:sp>
      <p:sp>
        <p:nvSpPr>
          <p:cNvPr id="3" name="Θέση περιεχομένου 2">
            <a:extLst>
              <a:ext uri="{FF2B5EF4-FFF2-40B4-BE49-F238E27FC236}">
                <a16:creationId xmlns:a16="http://schemas.microsoft.com/office/drawing/2014/main" id="{F3BE9727-78F8-4FAB-B981-6BCA0B4BB337}"/>
              </a:ext>
            </a:extLst>
          </p:cNvPr>
          <p:cNvSpPr>
            <a:spLocks noGrp="1"/>
          </p:cNvSpPr>
          <p:nvPr>
            <p:ph idx="1"/>
          </p:nvPr>
        </p:nvSpPr>
        <p:spPr/>
        <p:txBody>
          <a:bodyPr>
            <a:normAutofit/>
          </a:bodyPr>
          <a:lstStyle/>
          <a:p>
            <a:pPr algn="l">
              <a:buFont typeface="Arial" panose="020B0604020202020204" pitchFamily="34" charset="0"/>
              <a:buChar char="•"/>
            </a:pPr>
            <a:r>
              <a:rPr lang="en-US" sz="2800" dirty="0">
                <a:latin typeface="AkkuratPro"/>
              </a:rPr>
              <a:t>The research methodology you plan to use</a:t>
            </a:r>
          </a:p>
          <a:p>
            <a:pPr algn="l">
              <a:buFont typeface="Arial" panose="020B0604020202020204" pitchFamily="34" charset="0"/>
              <a:buChar char="•"/>
            </a:pPr>
            <a:r>
              <a:rPr lang="en-US" sz="2800" dirty="0">
                <a:latin typeface="AkkuratPro"/>
              </a:rPr>
              <a:t>The tools and procedures you will use to collect, analyze, and interpret the data you collect</a:t>
            </a:r>
          </a:p>
          <a:p>
            <a:pPr algn="l">
              <a:buFont typeface="Arial" panose="020B0604020202020204" pitchFamily="34" charset="0"/>
              <a:buChar char="•"/>
            </a:pPr>
            <a:r>
              <a:rPr lang="en-US" sz="2800" dirty="0">
                <a:latin typeface="AkkuratPro"/>
              </a:rPr>
              <a:t>An explanation of how your research fits the budget and other constraints that come with conducting it</a:t>
            </a:r>
          </a:p>
        </p:txBody>
      </p:sp>
    </p:spTree>
    <p:extLst>
      <p:ext uri="{BB962C8B-B14F-4D97-AF65-F5344CB8AC3E}">
        <p14:creationId xmlns:p14="http://schemas.microsoft.com/office/powerpoint/2010/main" val="3235444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04C880-C359-465C-8476-ABECC50AE73E}"/>
              </a:ext>
            </a:extLst>
          </p:cNvPr>
          <p:cNvSpPr>
            <a:spLocks noGrp="1"/>
          </p:cNvSpPr>
          <p:nvPr>
            <p:ph type="title"/>
          </p:nvPr>
        </p:nvSpPr>
        <p:spPr/>
        <p:txBody>
          <a:bodyPr/>
          <a:lstStyle/>
          <a:p>
            <a:r>
              <a:rPr lang="en-US" dirty="0"/>
              <a:t>How long should a research proposal be?</a:t>
            </a:r>
            <a:endParaRPr lang="el-GR" dirty="0"/>
          </a:p>
        </p:txBody>
      </p:sp>
      <p:sp>
        <p:nvSpPr>
          <p:cNvPr id="3" name="Θέση περιεχομένου 2">
            <a:extLst>
              <a:ext uri="{FF2B5EF4-FFF2-40B4-BE49-F238E27FC236}">
                <a16:creationId xmlns:a16="http://schemas.microsoft.com/office/drawing/2014/main" id="{71B11FF9-C918-4144-8643-2507F8B9AD79}"/>
              </a:ext>
            </a:extLst>
          </p:cNvPr>
          <p:cNvSpPr>
            <a:spLocks noGrp="1"/>
          </p:cNvSpPr>
          <p:nvPr>
            <p:ph idx="1"/>
          </p:nvPr>
        </p:nvSpPr>
        <p:spPr/>
        <p:txBody>
          <a:bodyPr/>
          <a:lstStyle/>
          <a:p>
            <a:r>
              <a:rPr lang="en-US" sz="2800" dirty="0">
                <a:latin typeface="AkkuratPro"/>
              </a:rPr>
              <a:t>Usually, a few pages</a:t>
            </a:r>
          </a:p>
          <a:p>
            <a:r>
              <a:rPr lang="en-US" sz="2800" dirty="0">
                <a:latin typeface="AkkuratPro"/>
              </a:rPr>
              <a:t>For the aims of the current seminars, we will limit this to one-page abstract</a:t>
            </a:r>
            <a:endParaRPr lang="el-GR" sz="2800" dirty="0">
              <a:latin typeface="AkkuratPro"/>
            </a:endParaRPr>
          </a:p>
        </p:txBody>
      </p:sp>
    </p:spTree>
    <p:extLst>
      <p:ext uri="{BB962C8B-B14F-4D97-AF65-F5344CB8AC3E}">
        <p14:creationId xmlns:p14="http://schemas.microsoft.com/office/powerpoint/2010/main" val="2693796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598091-A198-4793-8996-650E977D2905}"/>
              </a:ext>
            </a:extLst>
          </p:cNvPr>
          <p:cNvSpPr>
            <a:spLocks noGrp="1"/>
          </p:cNvSpPr>
          <p:nvPr>
            <p:ph type="title"/>
          </p:nvPr>
        </p:nvSpPr>
        <p:spPr/>
        <p:txBody>
          <a:bodyPr>
            <a:normAutofit/>
          </a:bodyPr>
          <a:lstStyle/>
          <a:p>
            <a:r>
              <a:rPr lang="en-GB" sz="3200" b="1" spc="5" dirty="0">
                <a:solidFill>
                  <a:srgbClr val="000000"/>
                </a:solidFill>
                <a:effectLst/>
                <a:latin typeface="Calibri" panose="020F0502020204030204" pitchFamily="34" charset="0"/>
                <a:ea typeface="Times New Roman" panose="02020603050405020304" pitchFamily="18" charset="0"/>
              </a:rPr>
              <a:t>T</a:t>
            </a:r>
            <a:r>
              <a:rPr lang="en-GB" sz="3200" b="1" spc="-5" dirty="0">
                <a:solidFill>
                  <a:srgbClr val="000000"/>
                </a:solidFill>
                <a:effectLst/>
                <a:latin typeface="Calibri" panose="020F0502020204030204" pitchFamily="34" charset="0"/>
                <a:ea typeface="Times New Roman" panose="02020603050405020304" pitchFamily="18" charset="0"/>
              </a:rPr>
              <a:t>h</a:t>
            </a:r>
            <a:r>
              <a:rPr lang="en-GB" sz="3200" b="1" dirty="0">
                <a:solidFill>
                  <a:srgbClr val="000000"/>
                </a:solidFill>
                <a:effectLst/>
                <a:latin typeface="Calibri" panose="020F0502020204030204" pitchFamily="34" charset="0"/>
                <a:ea typeface="Times New Roman" panose="02020603050405020304" pitchFamily="18" charset="0"/>
              </a:rPr>
              <a:t>e D</a:t>
            </a:r>
            <a:r>
              <a:rPr lang="en-GB" sz="3200" b="1" spc="-5" dirty="0">
                <a:solidFill>
                  <a:srgbClr val="000000"/>
                </a:solidFill>
                <a:effectLst/>
                <a:latin typeface="Calibri" panose="020F0502020204030204" pitchFamily="34" charset="0"/>
                <a:ea typeface="Times New Roman" panose="02020603050405020304" pitchFamily="18" charset="0"/>
              </a:rPr>
              <a:t>ead</a:t>
            </a:r>
            <a:r>
              <a:rPr lang="en-GB" sz="3200" b="1" spc="5" dirty="0">
                <a:solidFill>
                  <a:srgbClr val="000000"/>
                </a:solidFill>
                <a:effectLst/>
                <a:latin typeface="Calibri" panose="020F0502020204030204" pitchFamily="34" charset="0"/>
                <a:ea typeface="Times New Roman" panose="02020603050405020304" pitchFamily="18" charset="0"/>
              </a:rPr>
              <a:t>li</a:t>
            </a:r>
            <a:r>
              <a:rPr lang="en-GB" sz="3200" b="1" spc="-5" dirty="0">
                <a:solidFill>
                  <a:srgbClr val="000000"/>
                </a:solidFill>
                <a:effectLst/>
                <a:latin typeface="Calibri" panose="020F0502020204030204" pitchFamily="34" charset="0"/>
                <a:ea typeface="Times New Roman" panose="02020603050405020304" pitchFamily="18" charset="0"/>
              </a:rPr>
              <a:t>ne</a:t>
            </a:r>
            <a:endParaRPr lang="el-GR" sz="6600" dirty="0"/>
          </a:p>
        </p:txBody>
      </p:sp>
      <p:sp>
        <p:nvSpPr>
          <p:cNvPr id="3" name="Θέση περιεχομένου 2">
            <a:extLst>
              <a:ext uri="{FF2B5EF4-FFF2-40B4-BE49-F238E27FC236}">
                <a16:creationId xmlns:a16="http://schemas.microsoft.com/office/drawing/2014/main" id="{0491D2D2-5933-45EC-8D08-B5780509303A}"/>
              </a:ext>
            </a:extLst>
          </p:cNvPr>
          <p:cNvSpPr>
            <a:spLocks noGrp="1"/>
          </p:cNvSpPr>
          <p:nvPr>
            <p:ph idx="1"/>
          </p:nvPr>
        </p:nvSpPr>
        <p:spPr/>
        <p:txBody>
          <a:bodyPr>
            <a:normAutofit/>
          </a:bodyPr>
          <a:lstStyle/>
          <a:p>
            <a:r>
              <a:rPr lang="en-GB" sz="2800" spc="-5"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Submit</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GB" sz="28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t>
            </a:r>
            <a:r>
              <a:rPr lang="en-GB" sz="2800" spc="-1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GB" sz="2800" spc="-1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GB" sz="28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spc="-5"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13</a:t>
            </a:r>
            <a:r>
              <a:rPr lang="en-GB" sz="2800" spc="-5" baseline="300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th</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March</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a:t>
            </a:r>
            <a:r>
              <a:rPr lang="en-GB" sz="2800" spc="-1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el-GR"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a:t>
            </a:r>
            <a:r>
              <a:rPr lang="en-GB" sz="2800" spc="5"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Prof.Marios</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Goudas (</a:t>
            </a:r>
            <a:r>
              <a:rPr lang="en-GB" sz="2800" u="sng"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mgoudas@pe.uth.gr</a:t>
            </a:r>
            <a:r>
              <a:rPr lang="en-GB" sz="2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4469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Arranging everything in the “correct” order…</a:t>
            </a:r>
            <a:endParaRPr lang="el-GR" dirty="0"/>
          </a:p>
        </p:txBody>
      </p:sp>
      <p:sp>
        <p:nvSpPr>
          <p:cNvPr id="3" name="Θέση περιεχομένου 2"/>
          <p:cNvSpPr>
            <a:spLocks noGrp="1"/>
          </p:cNvSpPr>
          <p:nvPr>
            <p:ph idx="1"/>
          </p:nvPr>
        </p:nvSpPr>
        <p:spPr/>
        <p:txBody>
          <a:bodyPr/>
          <a:lstStyle/>
          <a:p>
            <a:endParaRPr lang="el-GR"/>
          </a:p>
        </p:txBody>
      </p:sp>
      <p:pic>
        <p:nvPicPr>
          <p:cNvPr id="4" name="Εικόνα 3"/>
          <p:cNvPicPr>
            <a:picLocks noChangeAspect="1"/>
          </p:cNvPicPr>
          <p:nvPr/>
        </p:nvPicPr>
        <p:blipFill>
          <a:blip r:embed="rId2"/>
          <a:stretch>
            <a:fillRect/>
          </a:stretch>
        </p:blipFill>
        <p:spPr>
          <a:xfrm>
            <a:off x="578948" y="1828800"/>
            <a:ext cx="10503752" cy="4462274"/>
          </a:xfrm>
          <a:prstGeom prst="rect">
            <a:avLst/>
          </a:prstGeom>
        </p:spPr>
      </p:pic>
    </p:spTree>
    <p:extLst>
      <p:ext uri="{BB962C8B-B14F-4D97-AF65-F5344CB8AC3E}">
        <p14:creationId xmlns:p14="http://schemas.microsoft.com/office/powerpoint/2010/main" val="1551745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b="1" dirty="0"/>
              <a:t>Abstract</a:t>
            </a:r>
            <a:endParaRPr lang="el-GR" dirty="0"/>
          </a:p>
        </p:txBody>
      </p:sp>
      <p:sp>
        <p:nvSpPr>
          <p:cNvPr id="3" name="Θέση περιεχομένου 2"/>
          <p:cNvSpPr>
            <a:spLocks noGrp="1"/>
          </p:cNvSpPr>
          <p:nvPr>
            <p:ph idx="1"/>
          </p:nvPr>
        </p:nvSpPr>
        <p:spPr/>
        <p:txBody>
          <a:bodyPr>
            <a:normAutofit/>
          </a:bodyPr>
          <a:lstStyle/>
          <a:p>
            <a:r>
              <a:rPr lang="en-GB" sz="2400" dirty="0"/>
              <a:t>Abstract summarises the research proposal in one page. </a:t>
            </a:r>
          </a:p>
          <a:p>
            <a:r>
              <a:rPr lang="en-GB" sz="2400" dirty="0"/>
              <a:t>In an abstract, you are supposed to introduce the reader to the topic of your research or proposal and mention your objective of doing the research on the particular topic. </a:t>
            </a:r>
          </a:p>
          <a:p>
            <a:r>
              <a:rPr lang="en-GB" sz="2400" dirty="0"/>
              <a:t>The methodology used in the research also needs to be specified and should be written very briefly. </a:t>
            </a:r>
          </a:p>
          <a:p>
            <a:r>
              <a:rPr lang="en-GB" sz="2400" dirty="0"/>
              <a:t>The abstract covers all the key areas of your research except the results. </a:t>
            </a:r>
          </a:p>
        </p:txBody>
      </p:sp>
    </p:spTree>
    <p:extLst>
      <p:ext uri="{BB962C8B-B14F-4D97-AF65-F5344CB8AC3E}">
        <p14:creationId xmlns:p14="http://schemas.microsoft.com/office/powerpoint/2010/main" val="231940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b="1" i="1" dirty="0"/>
              <a:t>Title</a:t>
            </a:r>
            <a:endParaRPr lang="el-GR" dirty="0"/>
          </a:p>
        </p:txBody>
      </p:sp>
      <p:sp>
        <p:nvSpPr>
          <p:cNvPr id="3" name="Θέση περιεχομένου 2"/>
          <p:cNvSpPr>
            <a:spLocks noGrp="1"/>
          </p:cNvSpPr>
          <p:nvPr>
            <p:ph idx="1"/>
          </p:nvPr>
        </p:nvSpPr>
        <p:spPr/>
        <p:txBody>
          <a:bodyPr>
            <a:normAutofit/>
          </a:bodyPr>
          <a:lstStyle/>
          <a:p>
            <a:r>
              <a:rPr lang="en-GB" sz="2400" dirty="0"/>
              <a:t>Emphasize the key elements of your proposal in a phrase.</a:t>
            </a:r>
          </a:p>
          <a:p>
            <a:r>
              <a:rPr lang="en-GB" sz="2400" dirty="0"/>
              <a:t>Title should describe what a paper is about.</a:t>
            </a:r>
            <a:endParaRPr lang="el-GR" sz="2400" dirty="0"/>
          </a:p>
        </p:txBody>
      </p:sp>
    </p:spTree>
    <p:extLst>
      <p:ext uri="{BB962C8B-B14F-4D97-AF65-F5344CB8AC3E}">
        <p14:creationId xmlns:p14="http://schemas.microsoft.com/office/powerpoint/2010/main" val="564581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b="1" i="1" dirty="0"/>
              <a:t>Introduction and problem</a:t>
            </a:r>
            <a:endParaRPr lang="el-GR" dirty="0"/>
          </a:p>
        </p:txBody>
      </p:sp>
      <p:sp>
        <p:nvSpPr>
          <p:cNvPr id="3" name="Θέση περιεχομένου 2"/>
          <p:cNvSpPr>
            <a:spLocks noGrp="1"/>
          </p:cNvSpPr>
          <p:nvPr>
            <p:ph idx="1"/>
          </p:nvPr>
        </p:nvSpPr>
        <p:spPr/>
        <p:txBody>
          <a:bodyPr>
            <a:normAutofit/>
          </a:bodyPr>
          <a:lstStyle/>
          <a:p>
            <a:r>
              <a:rPr lang="en-GB" sz="2400" dirty="0"/>
              <a:t>Briefly introduce your topic</a:t>
            </a:r>
          </a:p>
          <a:p>
            <a:r>
              <a:rPr lang="en-GB" sz="2400" dirty="0"/>
              <a:t>Briefly describe your rationale for doing this study. </a:t>
            </a:r>
          </a:p>
          <a:p>
            <a:pPr lvl="1"/>
            <a:r>
              <a:rPr lang="en-GB" sz="2000" dirty="0"/>
              <a:t>What problem does this work attempt to solve? </a:t>
            </a:r>
          </a:p>
          <a:p>
            <a:pPr lvl="1"/>
            <a:r>
              <a:rPr lang="en-GB" sz="2000" dirty="0"/>
              <a:t>What is the scope of the project? </a:t>
            </a:r>
          </a:p>
          <a:p>
            <a:pPr lvl="1"/>
            <a:r>
              <a:rPr lang="en-GB" sz="2000" dirty="0"/>
              <a:t>What is the main argument/thesis/claim?</a:t>
            </a:r>
            <a:endParaRPr lang="el-GR" sz="2000" dirty="0"/>
          </a:p>
        </p:txBody>
      </p:sp>
    </p:spTree>
    <p:extLst>
      <p:ext uri="{BB962C8B-B14F-4D97-AF65-F5344CB8AC3E}">
        <p14:creationId xmlns:p14="http://schemas.microsoft.com/office/powerpoint/2010/main" val="3613894464"/>
      </p:ext>
    </p:extLst>
  </p:cSld>
  <p:clrMapOvr>
    <a:masterClrMapping/>
  </p:clrMapOvr>
</p:sld>
</file>

<file path=ppt/theme/theme1.xml><?xml version="1.0" encoding="utf-8"?>
<a:theme xmlns:a="http://schemas.openxmlformats.org/drawingml/2006/main" name="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TM03457515[[fn=Προβολή]]</Template>
  <TotalTime>46</TotalTime>
  <Words>913</Words>
  <Application>Microsoft Office PowerPoint</Application>
  <PresentationFormat>Ευρεία οθόνη</PresentationFormat>
  <Paragraphs>101</Paragraphs>
  <Slides>16</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16</vt:i4>
      </vt:variant>
    </vt:vector>
  </HeadingPairs>
  <TitlesOfParts>
    <vt:vector size="23" baseType="lpstr">
      <vt:lpstr>AkkuratPro</vt:lpstr>
      <vt:lpstr>Arial</vt:lpstr>
      <vt:lpstr>Calibri</vt:lpstr>
      <vt:lpstr>Century Schoolbook</vt:lpstr>
      <vt:lpstr>Times New Roman</vt:lpstr>
      <vt:lpstr>Wingdings 2</vt:lpstr>
      <vt:lpstr>View</vt:lpstr>
      <vt:lpstr>The development of a research proposal</vt:lpstr>
      <vt:lpstr>Start from the beginning…</vt:lpstr>
      <vt:lpstr>Your research proposal also has to cover these things:</vt:lpstr>
      <vt:lpstr>How long should a research proposal be?</vt:lpstr>
      <vt:lpstr>The Deadline</vt:lpstr>
      <vt:lpstr>Arranging everything in the “correct” order…</vt:lpstr>
      <vt:lpstr>Abstract</vt:lpstr>
      <vt:lpstr>Title</vt:lpstr>
      <vt:lpstr>Introduction and problem</vt:lpstr>
      <vt:lpstr>Purpose statement</vt:lpstr>
      <vt:lpstr>Hypotheses about possible results</vt:lpstr>
      <vt:lpstr>Importance of your study</vt:lpstr>
      <vt:lpstr>Research design, methods and schedule</vt:lpstr>
      <vt:lpstr>Self-evaluating your research proposal</vt:lpstr>
      <vt:lpstr>Common mistakes to avoid when writing a research proposal</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a research proposal</dc:title>
  <dc:creator>Nikolaos Digelidis</dc:creator>
  <cp:lastModifiedBy>Nikolaos DIGELIDIS</cp:lastModifiedBy>
  <cp:revision>6</cp:revision>
  <dcterms:created xsi:type="dcterms:W3CDTF">2017-02-17T10:57:45Z</dcterms:created>
  <dcterms:modified xsi:type="dcterms:W3CDTF">2023-02-12T10:52:15Z</dcterms:modified>
</cp:coreProperties>
</file>