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8"/>
  </p:notesMasterIdLst>
  <p:sldIdLst>
    <p:sldId id="268" r:id="rId2"/>
    <p:sldId id="344" r:id="rId3"/>
    <p:sldId id="337" r:id="rId4"/>
    <p:sldId id="325" r:id="rId5"/>
    <p:sldId id="315" r:id="rId6"/>
    <p:sldId id="336" r:id="rId7"/>
    <p:sldId id="316" r:id="rId8"/>
    <p:sldId id="326" r:id="rId9"/>
    <p:sldId id="327" r:id="rId10"/>
    <p:sldId id="345" r:id="rId11"/>
    <p:sldId id="328" r:id="rId12"/>
    <p:sldId id="329" r:id="rId13"/>
    <p:sldId id="331" r:id="rId14"/>
    <p:sldId id="332" r:id="rId15"/>
    <p:sldId id="330" r:id="rId16"/>
    <p:sldId id="333" r:id="rId17"/>
    <p:sldId id="346" r:id="rId18"/>
    <p:sldId id="334" r:id="rId19"/>
    <p:sldId id="338" r:id="rId20"/>
    <p:sldId id="335" r:id="rId21"/>
    <p:sldId id="339" r:id="rId22"/>
    <p:sldId id="340" r:id="rId23"/>
    <p:sldId id="341" r:id="rId24"/>
    <p:sldId id="342" r:id="rId25"/>
    <p:sldId id="343" r:id="rId26"/>
    <p:sldId id="347" r:id="rId27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66"/>
    <a:srgbClr val="FF9933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2664" y="-8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0CE9FFB-5F2A-4DCE-B533-0511A6365A5B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Pr>
        <a:gradFill rotWithShape="0">
          <a:gsLst>
            <a:gs pos="0">
              <a:schemeClr val="bg1"/>
            </a:gs>
            <a:gs pos="100000">
              <a:srgbClr val="32324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71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/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</p:grpSp>
      <p:sp>
        <p:nvSpPr>
          <p:cNvPr id="163034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163035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EA5E56-BB1E-46C6-8605-DA40D7BD63CE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9A15A7-9A87-4544-B9B4-168AEAE537B6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4846E5-150F-4A30-8618-246BD15ABF89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419BA5-9C4C-4937-932D-F1CDC30725C0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FF99B7-7365-42AB-80D1-934A321160F7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510BA-9201-4DEE-A093-625626721A07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B450D-04A3-4585-9C80-E75AFD02AA40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A17CA5-7064-4521-92B9-4089F09D4BE1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AC4119-1DFB-4DF6-9EB6-0C8C04D0D425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4E512-1444-4FD3-8667-7A075E785843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7FDBD-4512-44E5-A5F0-301D7608AA25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F2F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6179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79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79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79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79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0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0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0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0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0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0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0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0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0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0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1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1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1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1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1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1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1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1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1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1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2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2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2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2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2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2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2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2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2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2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3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3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3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3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3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3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3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3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3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3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4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4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4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4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4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4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4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4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4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4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5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5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5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5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5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5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5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5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5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5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6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6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6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6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6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6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6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6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6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6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7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7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7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7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7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7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7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7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7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7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8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8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8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8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8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8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8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8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8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8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9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9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9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9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9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9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9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9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9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89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0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0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0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0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0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0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0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0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0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0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1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1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1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1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1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1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1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1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1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1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2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2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2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2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2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2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2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2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2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2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3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3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3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3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3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3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3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3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3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3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4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4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4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4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4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4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4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4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4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4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5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5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5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5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5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5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5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5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5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5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6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6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6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6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6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6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6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6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6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6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7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7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7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7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7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7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7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7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7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7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8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8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8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8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8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8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8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8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8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8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9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9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9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9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9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9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9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9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9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199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200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200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200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200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200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200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200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200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200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6200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</p:grpSp>
      <p:sp>
        <p:nvSpPr>
          <p:cNvPr id="162010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F713FA40-12F7-43CA-B142-6D802F45622C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162011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2012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2013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62014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επεξεργασία του τίτλου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5"/>
          <p:cNvSpPr>
            <a:spLocks noChangeArrowheads="1" noChangeShapeType="1" noTextEdit="1"/>
          </p:cNvSpPr>
          <p:nvPr/>
        </p:nvSpPr>
        <p:spPr bwMode="auto">
          <a:xfrm>
            <a:off x="323850" y="1484313"/>
            <a:ext cx="8640763" cy="3457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98"/>
              </a:avLst>
            </a:prstTxWarp>
          </a:bodyPr>
          <a:lstStyle/>
          <a:p>
            <a:pPr algn="ctr"/>
            <a:r>
              <a:rPr lang="el-GR" sz="3600" kern="1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ΔΙΑΤΑΡΑΧΕΣ</a:t>
            </a:r>
          </a:p>
          <a:p>
            <a:pPr algn="ctr"/>
            <a:r>
              <a:rPr lang="el-GR" sz="3600" kern="1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ΤΗΣ ΑΓΩΓΗΣ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276600" y="5300663"/>
            <a:ext cx="5399088" cy="1385887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GEORGIOS  SITAFIDIS MD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CONSULTANT INTERVENTIONAL CARDIOLOGIST  EAPCIM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l-GR" smtClean="0"/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463" y="115888"/>
            <a:ext cx="8855075" cy="6607175"/>
          </a:xfrm>
          <a:noFill/>
          <a:ln w="571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σάρωση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8785225" cy="64357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σάρωση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8713788" cy="63373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σάρωση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8713788" cy="63373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σάρωση0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0350"/>
            <a:ext cx="8785225" cy="628173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σάρωση0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8713788" cy="64087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σάρωση0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8713788" cy="64087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l-GR" smtClean="0"/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575" y="188913"/>
            <a:ext cx="8832850" cy="6515100"/>
          </a:xfrm>
          <a:noFill/>
          <a:ln w="57150">
            <a:solidFill>
              <a:srgbClr val="FF330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σάρωση0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8713788" cy="63373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σάρωση0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8713788" cy="64960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l-GR" smtClean="0"/>
          </a:p>
        </p:txBody>
      </p:sp>
      <p:pic>
        <p:nvPicPr>
          <p:cNvPr id="51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15888"/>
            <a:ext cx="8785225" cy="6605587"/>
          </a:xfrm>
          <a:noFill/>
          <a:ln w="571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σάρωση0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0350"/>
            <a:ext cx="8785225" cy="63373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σάρωση0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8640763" cy="640873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σάρωση0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8713788" cy="634206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σάρωση00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8713788" cy="64563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σάρωση00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23838"/>
            <a:ext cx="8642350" cy="64452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σάρωση00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33375"/>
            <a:ext cx="8785225" cy="61912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l-GR" smtClean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l-GR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σάρωση0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8642350" cy="64087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σάρωση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σάρωση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σάρωση0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8713788" cy="65198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σάρωση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σάρωση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5888"/>
            <a:ext cx="8856663" cy="6553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σάρωση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Ψηφιακές κουκκίδες">
  <a:themeElements>
    <a:clrScheme name="Ψηφιακές κουκκίδες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Ψηφιακές κουκκίδες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Ψηφιακές κουκκίδες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Ψηφιακές κουκκίδες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Ψηφιακές κουκκίδες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Ψηφιακές κουκκίδες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Ψηφιακές κουκκίδες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Ψηφιακές κουκκίδες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Ψηφιακές κουκκίδες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Ψηφιακές κουκκίδες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Ψηφιακές κουκκίδες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437</TotalTime>
  <Words>11</Words>
  <Application>Microsoft Office PowerPoint</Application>
  <PresentationFormat>Προβολή στην οθόνη (4:3)</PresentationFormat>
  <Paragraphs>4</Paragraphs>
  <Slides>26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27" baseType="lpstr">
      <vt:lpstr>Ψηφιακές κουκκίδες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</vt:vector>
  </TitlesOfParts>
  <Company>GR@aphi.com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Κωτούλας Θωμάς</dc:creator>
  <cp:lastModifiedBy>MICRO</cp:lastModifiedBy>
  <cp:revision>160</cp:revision>
  <dcterms:created xsi:type="dcterms:W3CDTF">2004-10-29T08:09:35Z</dcterms:created>
  <dcterms:modified xsi:type="dcterms:W3CDTF">2020-06-01T16:39:02Z</dcterms:modified>
</cp:coreProperties>
</file>